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notesMasterIdLst>
    <p:notesMasterId r:id="rId8"/>
  </p:notesMasterIdLst>
  <p:sldIdLst>
    <p:sldId id="256" r:id="rId2"/>
    <p:sldId id="257" r:id="rId3"/>
    <p:sldId id="258" r:id="rId4"/>
    <p:sldId id="259" r:id="rId5"/>
    <p:sldId id="260" r:id="rId6"/>
    <p:sldId id="262"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D85160-00C3-4E9B-9C60-F949FE421193}" v="27" dt="2025-01-15T11:06:37.7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734" autoAdjust="0"/>
    <p:restoredTop sz="94660"/>
  </p:normalViewPr>
  <p:slideViewPr>
    <p:cSldViewPr snapToGrid="0">
      <p:cViewPr varScale="1">
        <p:scale>
          <a:sx n="59" d="100"/>
          <a:sy n="59" d="100"/>
        </p:scale>
        <p:origin x="97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by Bretos" userId="d12b0c6e4f587d2e" providerId="LiveId" clId="{07D85160-00C3-4E9B-9C60-F949FE421193}"/>
    <pc:docChg chg="undo redo custSel addSld delSld modSld">
      <pc:chgData name="Ruby Bretos" userId="d12b0c6e4f587d2e" providerId="LiveId" clId="{07D85160-00C3-4E9B-9C60-F949FE421193}" dt="2025-01-15T12:26:17.194" v="3809" actId="113"/>
      <pc:docMkLst>
        <pc:docMk/>
      </pc:docMkLst>
      <pc:sldChg chg="addSp delSp modSp new mod modTransition setBg modAnim setClrOvrMap">
        <pc:chgData name="Ruby Bretos" userId="d12b0c6e4f587d2e" providerId="LiveId" clId="{07D85160-00C3-4E9B-9C60-F949FE421193}" dt="2025-01-15T12:26:17.194" v="3809" actId="113"/>
        <pc:sldMkLst>
          <pc:docMk/>
          <pc:sldMk cId="78267799" sldId="257"/>
        </pc:sldMkLst>
        <pc:spChg chg="mod">
          <ac:chgData name="Ruby Bretos" userId="d12b0c6e4f587d2e" providerId="LiveId" clId="{07D85160-00C3-4E9B-9C60-F949FE421193}" dt="2025-01-15T10:57:01.648" v="3686" actId="26606"/>
          <ac:spMkLst>
            <pc:docMk/>
            <pc:sldMk cId="78267799" sldId="257"/>
            <ac:spMk id="2" creationId="{B96F0074-3475-CEED-29A4-A458C7487F24}"/>
          </ac:spMkLst>
        </pc:spChg>
        <pc:spChg chg="mod ord">
          <ac:chgData name="Ruby Bretos" userId="d12b0c6e4f587d2e" providerId="LiveId" clId="{07D85160-00C3-4E9B-9C60-F949FE421193}" dt="2025-01-15T12:26:17.194" v="3809" actId="113"/>
          <ac:spMkLst>
            <pc:docMk/>
            <pc:sldMk cId="78267799" sldId="257"/>
            <ac:spMk id="3" creationId="{D175742D-F1B6-A3F1-AA8D-63A8B3D846F2}"/>
          </ac:spMkLst>
        </pc:spChg>
        <pc:spChg chg="add del">
          <ac:chgData name="Ruby Bretos" userId="d12b0c6e4f587d2e" providerId="LiveId" clId="{07D85160-00C3-4E9B-9C60-F949FE421193}" dt="2025-01-15T10:57:01.648" v="3686" actId="26606"/>
          <ac:spMkLst>
            <pc:docMk/>
            <pc:sldMk cId="78267799" sldId="257"/>
            <ac:spMk id="10" creationId="{88C97474-5879-4DB5-B4F3-F0357104BC8E}"/>
          </ac:spMkLst>
        </pc:spChg>
        <pc:spChg chg="add del">
          <ac:chgData name="Ruby Bretos" userId="d12b0c6e4f587d2e" providerId="LiveId" clId="{07D85160-00C3-4E9B-9C60-F949FE421193}" dt="2025-01-15T10:57:01.648" v="3686" actId="26606"/>
          <ac:spMkLst>
            <pc:docMk/>
            <pc:sldMk cId="78267799" sldId="257"/>
            <ac:spMk id="12" creationId="{7D2AF00E-D433-4047-863F-BCB69CEC3C35}"/>
          </ac:spMkLst>
        </pc:spChg>
        <pc:spChg chg="add del">
          <ac:chgData name="Ruby Bretos" userId="d12b0c6e4f587d2e" providerId="LiveId" clId="{07D85160-00C3-4E9B-9C60-F949FE421193}" dt="2025-01-15T10:57:01.648" v="3686" actId="26606"/>
          <ac:spMkLst>
            <pc:docMk/>
            <pc:sldMk cId="78267799" sldId="257"/>
            <ac:spMk id="14" creationId="{0997DBEA-6DFC-457A-9850-E535053549D6}"/>
          </ac:spMkLst>
        </pc:spChg>
        <pc:spChg chg="add del">
          <ac:chgData name="Ruby Bretos" userId="d12b0c6e4f587d2e" providerId="LiveId" clId="{07D85160-00C3-4E9B-9C60-F949FE421193}" dt="2025-01-15T10:57:01.648" v="3686" actId="26606"/>
          <ac:spMkLst>
            <pc:docMk/>
            <pc:sldMk cId="78267799" sldId="257"/>
            <ac:spMk id="16" creationId="{79446CF5-953A-4916-BFF4-F5558E5C2359}"/>
          </ac:spMkLst>
        </pc:spChg>
        <pc:spChg chg="add del">
          <ac:chgData name="Ruby Bretos" userId="d12b0c6e4f587d2e" providerId="LiveId" clId="{07D85160-00C3-4E9B-9C60-F949FE421193}" dt="2025-01-15T10:57:01.648" v="3686" actId="26606"/>
          <ac:spMkLst>
            <pc:docMk/>
            <pc:sldMk cId="78267799" sldId="257"/>
            <ac:spMk id="18" creationId="{477B945C-B433-4DFF-9A67-A5C9257E471C}"/>
          </ac:spMkLst>
        </pc:spChg>
        <pc:spChg chg="add del">
          <ac:chgData name="Ruby Bretos" userId="d12b0c6e4f587d2e" providerId="LiveId" clId="{07D85160-00C3-4E9B-9C60-F949FE421193}" dt="2025-01-15T10:57:01.648" v="3686" actId="26606"/>
          <ac:spMkLst>
            <pc:docMk/>
            <pc:sldMk cId="78267799" sldId="257"/>
            <ac:spMk id="23" creationId="{0A7B8BBB-5B34-401F-9483-EB5DC6DFA89C}"/>
          </ac:spMkLst>
        </pc:spChg>
        <pc:picChg chg="add del mod">
          <ac:chgData name="Ruby Bretos" userId="d12b0c6e4f587d2e" providerId="LiveId" clId="{07D85160-00C3-4E9B-9C60-F949FE421193}" dt="2025-01-15T10:57:16.942" v="3687" actId="21"/>
          <ac:picMkLst>
            <pc:docMk/>
            <pc:sldMk cId="78267799" sldId="257"/>
            <ac:picMk id="4" creationId="{950D9C25-0164-634C-6065-83C97E2E9D03}"/>
          </ac:picMkLst>
        </pc:picChg>
        <pc:picChg chg="add del mod">
          <ac:chgData name="Ruby Bretos" userId="d12b0c6e4f587d2e" providerId="LiveId" clId="{07D85160-00C3-4E9B-9C60-F949FE421193}" dt="2025-01-15T10:57:32.419" v="3689" actId="34307"/>
          <ac:picMkLst>
            <pc:docMk/>
            <pc:sldMk cId="78267799" sldId="257"/>
            <ac:picMk id="5" creationId="{4B8B2AC9-86AB-D80B-C95E-A5C064CE9410}"/>
          </ac:picMkLst>
        </pc:picChg>
        <pc:picChg chg="add mod">
          <ac:chgData name="Ruby Bretos" userId="d12b0c6e4f587d2e" providerId="LiveId" clId="{07D85160-00C3-4E9B-9C60-F949FE421193}" dt="2025-01-15T10:57:01.648" v="3686" actId="26606"/>
          <ac:picMkLst>
            <pc:docMk/>
            <pc:sldMk cId="78267799" sldId="257"/>
            <ac:picMk id="7" creationId="{E4CB2BDE-B571-DCCE-2B4D-11E6177C2D00}"/>
          </ac:picMkLst>
        </pc:picChg>
        <pc:picChg chg="add del mod">
          <ac:chgData name="Ruby Bretos" userId="d12b0c6e4f587d2e" providerId="LiveId" clId="{07D85160-00C3-4E9B-9C60-F949FE421193}" dt="2025-01-15T10:58:52.255" v="3692"/>
          <ac:picMkLst>
            <pc:docMk/>
            <pc:sldMk cId="78267799" sldId="257"/>
            <ac:picMk id="9" creationId="{771DEA10-5493-7CA0-1698-CBE3B1CA05F4}"/>
          </ac:picMkLst>
        </pc:picChg>
        <pc:picChg chg="add del mod ord">
          <ac:chgData name="Ruby Bretos" userId="d12b0c6e4f587d2e" providerId="LiveId" clId="{07D85160-00C3-4E9B-9C60-F949FE421193}" dt="2025-01-15T10:59:24.262" v="3693"/>
          <ac:picMkLst>
            <pc:docMk/>
            <pc:sldMk cId="78267799" sldId="257"/>
            <ac:picMk id="17" creationId="{1B90231C-EA88-C558-6B8E-00710D61A706}"/>
          </ac:picMkLst>
        </pc:picChg>
        <pc:picChg chg="add del mod">
          <ac:chgData name="Ruby Bretos" userId="d12b0c6e4f587d2e" providerId="LiveId" clId="{07D85160-00C3-4E9B-9C60-F949FE421193}" dt="2025-01-15T10:59:28.967" v="3695"/>
          <ac:picMkLst>
            <pc:docMk/>
            <pc:sldMk cId="78267799" sldId="257"/>
            <ac:picMk id="19" creationId="{B35F9E9A-CCB4-9B54-E574-A6DFDE8522D0}"/>
          </ac:picMkLst>
        </pc:picChg>
        <pc:picChg chg="add del mod ord">
          <ac:chgData name="Ruby Bretos" userId="d12b0c6e4f587d2e" providerId="LiveId" clId="{07D85160-00C3-4E9B-9C60-F949FE421193}" dt="2025-01-15T11:00:23.582" v="3696"/>
          <ac:picMkLst>
            <pc:docMk/>
            <pc:sldMk cId="78267799" sldId="257"/>
            <ac:picMk id="22" creationId="{DC8172C5-F86C-ADC7-EFAD-E1727FD1D9AE}"/>
          </ac:picMkLst>
        </pc:picChg>
        <pc:picChg chg="add mod">
          <ac:chgData name="Ruby Bretos" userId="d12b0c6e4f587d2e" providerId="LiveId" clId="{07D85160-00C3-4E9B-9C60-F949FE421193}" dt="2025-01-15T11:00:23.582" v="3696"/>
          <ac:picMkLst>
            <pc:docMk/>
            <pc:sldMk cId="78267799" sldId="257"/>
            <ac:picMk id="24" creationId="{093957C7-FA9B-2173-5BA6-5A628A51A3D0}"/>
          </ac:picMkLst>
        </pc:picChg>
      </pc:sldChg>
      <pc:sldChg chg="addSp delSp modSp new mod modTransition setBg modAnim">
        <pc:chgData name="Ruby Bretos" userId="d12b0c6e4f587d2e" providerId="LiveId" clId="{07D85160-00C3-4E9B-9C60-F949FE421193}" dt="2025-01-15T11:03:03.928" v="3706"/>
        <pc:sldMkLst>
          <pc:docMk/>
          <pc:sldMk cId="4031470254" sldId="258"/>
        </pc:sldMkLst>
        <pc:spChg chg="mod">
          <ac:chgData name="Ruby Bretos" userId="d12b0c6e4f587d2e" providerId="LiveId" clId="{07D85160-00C3-4E9B-9C60-F949FE421193}" dt="2025-01-14T14:59:20.500" v="1001" actId="26606"/>
          <ac:spMkLst>
            <pc:docMk/>
            <pc:sldMk cId="4031470254" sldId="258"/>
            <ac:spMk id="2" creationId="{84B6B132-5907-35D5-B145-7AC9E469912E}"/>
          </ac:spMkLst>
        </pc:spChg>
        <pc:spChg chg="mod">
          <ac:chgData name="Ruby Bretos" userId="d12b0c6e4f587d2e" providerId="LiveId" clId="{07D85160-00C3-4E9B-9C60-F949FE421193}" dt="2025-01-15T10:53:31.835" v="3680" actId="20577"/>
          <ac:spMkLst>
            <pc:docMk/>
            <pc:sldMk cId="4031470254" sldId="258"/>
            <ac:spMk id="3" creationId="{AF25221E-EE5A-9444-167C-1FF2848DE4BD}"/>
          </ac:spMkLst>
        </pc:spChg>
        <pc:spChg chg="add">
          <ac:chgData name="Ruby Bretos" userId="d12b0c6e4f587d2e" providerId="LiveId" clId="{07D85160-00C3-4E9B-9C60-F949FE421193}" dt="2025-01-14T14:59:20.500" v="1001" actId="26606"/>
          <ac:spMkLst>
            <pc:docMk/>
            <pc:sldMk cId="4031470254" sldId="258"/>
            <ac:spMk id="8" creationId="{F858DF7D-C2D0-4B03-A7A0-2F06B789EE35}"/>
          </ac:spMkLst>
        </pc:spChg>
        <pc:spChg chg="add">
          <ac:chgData name="Ruby Bretos" userId="d12b0c6e4f587d2e" providerId="LiveId" clId="{07D85160-00C3-4E9B-9C60-F949FE421193}" dt="2025-01-14T14:59:20.500" v="1001" actId="26606"/>
          <ac:spMkLst>
            <pc:docMk/>
            <pc:sldMk cId="4031470254" sldId="258"/>
            <ac:spMk id="10" creationId="{1B26B711-3121-40B0-8377-A64F3DC00C7A}"/>
          </ac:spMkLst>
        </pc:spChg>
        <pc:spChg chg="add">
          <ac:chgData name="Ruby Bretos" userId="d12b0c6e4f587d2e" providerId="LiveId" clId="{07D85160-00C3-4E9B-9C60-F949FE421193}" dt="2025-01-14T14:59:20.500" v="1001" actId="26606"/>
          <ac:spMkLst>
            <pc:docMk/>
            <pc:sldMk cId="4031470254" sldId="258"/>
            <ac:spMk id="12" creationId="{645C4D3D-ABBA-4B4E-93E5-01E343719849}"/>
          </ac:spMkLst>
        </pc:spChg>
        <pc:spChg chg="add">
          <ac:chgData name="Ruby Bretos" userId="d12b0c6e4f587d2e" providerId="LiveId" clId="{07D85160-00C3-4E9B-9C60-F949FE421193}" dt="2025-01-14T14:59:20.500" v="1001" actId="26606"/>
          <ac:spMkLst>
            <pc:docMk/>
            <pc:sldMk cId="4031470254" sldId="258"/>
            <ac:spMk id="14" creationId="{98DDD5E5-0097-4C6C-B266-5732EDA96CC4}"/>
          </ac:spMkLst>
        </pc:spChg>
        <pc:spChg chg="add">
          <ac:chgData name="Ruby Bretos" userId="d12b0c6e4f587d2e" providerId="LiveId" clId="{07D85160-00C3-4E9B-9C60-F949FE421193}" dt="2025-01-14T14:59:20.500" v="1001" actId="26606"/>
          <ac:spMkLst>
            <pc:docMk/>
            <pc:sldMk cId="4031470254" sldId="258"/>
            <ac:spMk id="16" creationId="{8952EF87-C74F-4D3F-9CAD-EEA1733C9BD0}"/>
          </ac:spMkLst>
        </pc:spChg>
        <pc:picChg chg="add del mod">
          <ac:chgData name="Ruby Bretos" userId="d12b0c6e4f587d2e" providerId="LiveId" clId="{07D85160-00C3-4E9B-9C60-F949FE421193}" dt="2025-01-15T11:01:47.032" v="3699"/>
          <ac:picMkLst>
            <pc:docMk/>
            <pc:sldMk cId="4031470254" sldId="258"/>
            <ac:picMk id="11" creationId="{A56AE174-41B2-11F5-C95A-C20DD3F25D0B}"/>
          </ac:picMkLst>
        </pc:picChg>
        <pc:picChg chg="add del mod ord">
          <ac:chgData name="Ruby Bretos" userId="d12b0c6e4f587d2e" providerId="LiveId" clId="{07D85160-00C3-4E9B-9C60-F949FE421193}" dt="2025-01-15T11:01:54.398" v="3700"/>
          <ac:picMkLst>
            <pc:docMk/>
            <pc:sldMk cId="4031470254" sldId="258"/>
            <ac:picMk id="17" creationId="{FEC0EBCB-0FF2-8481-0A67-1831658D0109}"/>
          </ac:picMkLst>
        </pc:picChg>
        <pc:picChg chg="add del mod">
          <ac:chgData name="Ruby Bretos" userId="d12b0c6e4f587d2e" providerId="LiveId" clId="{07D85160-00C3-4E9B-9C60-F949FE421193}" dt="2025-01-15T11:01:58.151" v="3702"/>
          <ac:picMkLst>
            <pc:docMk/>
            <pc:sldMk cId="4031470254" sldId="258"/>
            <ac:picMk id="18" creationId="{FB273E5C-05DF-5536-785C-F056C81DB358}"/>
          </ac:picMkLst>
        </pc:picChg>
        <pc:picChg chg="add del mod ord">
          <ac:chgData name="Ruby Bretos" userId="d12b0c6e4f587d2e" providerId="LiveId" clId="{07D85160-00C3-4E9B-9C60-F949FE421193}" dt="2025-01-15T11:02:09.044" v="3703"/>
          <ac:picMkLst>
            <pc:docMk/>
            <pc:sldMk cId="4031470254" sldId="258"/>
            <ac:picMk id="21" creationId="{4FBED924-7E00-DBE3-5B3B-1A3CB8397CA5}"/>
          </ac:picMkLst>
        </pc:picChg>
        <pc:picChg chg="add del mod">
          <ac:chgData name="Ruby Bretos" userId="d12b0c6e4f587d2e" providerId="LiveId" clId="{07D85160-00C3-4E9B-9C60-F949FE421193}" dt="2025-01-15T11:02:16.559" v="3705"/>
          <ac:picMkLst>
            <pc:docMk/>
            <pc:sldMk cId="4031470254" sldId="258"/>
            <ac:picMk id="22" creationId="{2B08E5BA-DDFC-8DBA-0829-C17136C9B0A1}"/>
          </ac:picMkLst>
        </pc:picChg>
        <pc:picChg chg="add del mod ord">
          <ac:chgData name="Ruby Bretos" userId="d12b0c6e4f587d2e" providerId="LiveId" clId="{07D85160-00C3-4E9B-9C60-F949FE421193}" dt="2025-01-15T11:03:03.928" v="3706"/>
          <ac:picMkLst>
            <pc:docMk/>
            <pc:sldMk cId="4031470254" sldId="258"/>
            <ac:picMk id="25" creationId="{FC5A3262-519C-8FB0-3378-D8B3556C5854}"/>
          </ac:picMkLst>
        </pc:picChg>
        <pc:picChg chg="add mod">
          <ac:chgData name="Ruby Bretos" userId="d12b0c6e4f587d2e" providerId="LiveId" clId="{07D85160-00C3-4E9B-9C60-F949FE421193}" dt="2025-01-15T11:03:03.928" v="3706"/>
          <ac:picMkLst>
            <pc:docMk/>
            <pc:sldMk cId="4031470254" sldId="258"/>
            <ac:picMk id="26" creationId="{3E98C8BB-F0F8-E3D6-F0C3-620C1DAA7C4D}"/>
          </ac:picMkLst>
        </pc:picChg>
      </pc:sldChg>
      <pc:sldChg chg="addSp delSp modSp new mod modTransition modAnim">
        <pc:chgData name="Ruby Bretos" userId="d12b0c6e4f587d2e" providerId="LiveId" clId="{07D85160-00C3-4E9B-9C60-F949FE421193}" dt="2025-01-15T11:11:24.735" v="3735" actId="20577"/>
        <pc:sldMkLst>
          <pc:docMk/>
          <pc:sldMk cId="3355301272" sldId="259"/>
        </pc:sldMkLst>
        <pc:spChg chg="mod">
          <ac:chgData name="Ruby Bretos" userId="d12b0c6e4f587d2e" providerId="LiveId" clId="{07D85160-00C3-4E9B-9C60-F949FE421193}" dt="2025-01-14T15:00:16.939" v="1015" actId="20577"/>
          <ac:spMkLst>
            <pc:docMk/>
            <pc:sldMk cId="3355301272" sldId="259"/>
            <ac:spMk id="2" creationId="{0BCE8392-AEA4-CFDE-0DAB-27FE8566EC38}"/>
          </ac:spMkLst>
        </pc:spChg>
        <pc:spChg chg="mod">
          <ac:chgData name="Ruby Bretos" userId="d12b0c6e4f587d2e" providerId="LiveId" clId="{07D85160-00C3-4E9B-9C60-F949FE421193}" dt="2025-01-15T10:55:06.751" v="3683" actId="20577"/>
          <ac:spMkLst>
            <pc:docMk/>
            <pc:sldMk cId="3355301272" sldId="259"/>
            <ac:spMk id="3" creationId="{B87D19DD-00F8-0823-5CCC-02004BB4FAFC}"/>
          </ac:spMkLst>
        </pc:spChg>
        <pc:spChg chg="add mod">
          <ac:chgData name="Ruby Bretos" userId="d12b0c6e4f587d2e" providerId="LiveId" clId="{07D85160-00C3-4E9B-9C60-F949FE421193}" dt="2025-01-15T11:11:24.735" v="3735" actId="20577"/>
          <ac:spMkLst>
            <pc:docMk/>
            <pc:sldMk cId="3355301272" sldId="259"/>
            <ac:spMk id="5" creationId="{43C68A6F-F557-2BCE-2172-95963082F316}"/>
          </ac:spMkLst>
        </pc:spChg>
        <pc:spChg chg="add mod">
          <ac:chgData name="Ruby Bretos" userId="d12b0c6e4f587d2e" providerId="LiveId" clId="{07D85160-00C3-4E9B-9C60-F949FE421193}" dt="2025-01-15T10:48:52.402" v="3678" actId="20577"/>
          <ac:spMkLst>
            <pc:docMk/>
            <pc:sldMk cId="3355301272" sldId="259"/>
            <ac:spMk id="6" creationId="{85BE3049-DA52-C79F-EC56-749EBF84BB77}"/>
          </ac:spMkLst>
        </pc:spChg>
        <pc:picChg chg="add del mod">
          <ac:chgData name="Ruby Bretos" userId="d12b0c6e4f587d2e" providerId="LiveId" clId="{07D85160-00C3-4E9B-9C60-F949FE421193}" dt="2025-01-15T11:03:30.632" v="3709"/>
          <ac:picMkLst>
            <pc:docMk/>
            <pc:sldMk cId="3355301272" sldId="259"/>
            <ac:picMk id="9" creationId="{BABAE143-859D-F3DF-3BFF-403A2F9AC23F}"/>
          </ac:picMkLst>
        </pc:picChg>
        <pc:picChg chg="add del mod ord">
          <ac:chgData name="Ruby Bretos" userId="d12b0c6e4f587d2e" providerId="LiveId" clId="{07D85160-00C3-4E9B-9C60-F949FE421193}" dt="2025-01-15T11:04:16.215" v="3710"/>
          <ac:picMkLst>
            <pc:docMk/>
            <pc:sldMk cId="3355301272" sldId="259"/>
            <ac:picMk id="12" creationId="{25626D53-00D3-FCBD-4DE5-CC49784116ED}"/>
          </ac:picMkLst>
        </pc:picChg>
        <pc:picChg chg="add del mod">
          <ac:chgData name="Ruby Bretos" userId="d12b0c6e4f587d2e" providerId="LiveId" clId="{07D85160-00C3-4E9B-9C60-F949FE421193}" dt="2025-01-15T11:04:19.203" v="3712"/>
          <ac:picMkLst>
            <pc:docMk/>
            <pc:sldMk cId="3355301272" sldId="259"/>
            <ac:picMk id="13" creationId="{912F4978-671D-D178-3A7A-A28DBC5C031C}"/>
          </ac:picMkLst>
        </pc:picChg>
        <pc:picChg chg="add del mod ord">
          <ac:chgData name="Ruby Bretos" userId="d12b0c6e4f587d2e" providerId="LiveId" clId="{07D85160-00C3-4E9B-9C60-F949FE421193}" dt="2025-01-15T11:05:16.600" v="3713"/>
          <ac:picMkLst>
            <pc:docMk/>
            <pc:sldMk cId="3355301272" sldId="259"/>
            <ac:picMk id="16" creationId="{333CBDAA-CED4-BC9A-0A2B-A69C04139144}"/>
          </ac:picMkLst>
        </pc:picChg>
        <pc:picChg chg="add mod">
          <ac:chgData name="Ruby Bretos" userId="d12b0c6e4f587d2e" providerId="LiveId" clId="{07D85160-00C3-4E9B-9C60-F949FE421193}" dt="2025-01-15T11:05:16.600" v="3713"/>
          <ac:picMkLst>
            <pc:docMk/>
            <pc:sldMk cId="3355301272" sldId="259"/>
            <ac:picMk id="17" creationId="{8513B4EA-3D8F-3D6E-3972-FCBD5A28EADF}"/>
          </ac:picMkLst>
        </pc:picChg>
      </pc:sldChg>
      <pc:sldChg chg="addSp delSp modSp new mod modTransition modAnim">
        <pc:chgData name="Ruby Bretos" userId="d12b0c6e4f587d2e" providerId="LiveId" clId="{07D85160-00C3-4E9B-9C60-F949FE421193}" dt="2025-01-15T11:10:26.376" v="3733" actId="20577"/>
        <pc:sldMkLst>
          <pc:docMk/>
          <pc:sldMk cId="1799138559" sldId="260"/>
        </pc:sldMkLst>
        <pc:spChg chg="mod">
          <ac:chgData name="Ruby Bretos" userId="d12b0c6e4f587d2e" providerId="LiveId" clId="{07D85160-00C3-4E9B-9C60-F949FE421193}" dt="2025-01-14T16:56:15.906" v="2125" actId="20577"/>
          <ac:spMkLst>
            <pc:docMk/>
            <pc:sldMk cId="1799138559" sldId="260"/>
            <ac:spMk id="2" creationId="{E0EC0F7D-03EA-9DC7-4C32-A6BCEE21D250}"/>
          </ac:spMkLst>
        </pc:spChg>
        <pc:spChg chg="mod">
          <ac:chgData name="Ruby Bretos" userId="d12b0c6e4f587d2e" providerId="LiveId" clId="{07D85160-00C3-4E9B-9C60-F949FE421193}" dt="2025-01-15T11:10:26.376" v="3733" actId="20577"/>
          <ac:spMkLst>
            <pc:docMk/>
            <pc:sldMk cId="1799138559" sldId="260"/>
            <ac:spMk id="3" creationId="{35AB3442-2470-9BC9-7F3D-E91F1D2BEA08}"/>
          </ac:spMkLst>
        </pc:spChg>
        <pc:picChg chg="add del mod">
          <ac:chgData name="Ruby Bretos" userId="d12b0c6e4f587d2e" providerId="LiveId" clId="{07D85160-00C3-4E9B-9C60-F949FE421193}" dt="2025-01-15T11:05:51.533" v="3716"/>
          <ac:picMkLst>
            <pc:docMk/>
            <pc:sldMk cId="1799138559" sldId="260"/>
            <ac:picMk id="6" creationId="{A77D7746-7799-52FF-3D6D-2FE22C5E63BD}"/>
          </ac:picMkLst>
        </pc:picChg>
        <pc:picChg chg="add del mod ord">
          <ac:chgData name="Ruby Bretos" userId="d12b0c6e4f587d2e" providerId="LiveId" clId="{07D85160-00C3-4E9B-9C60-F949FE421193}" dt="2025-01-15T11:06:37.725" v="3717"/>
          <ac:picMkLst>
            <pc:docMk/>
            <pc:sldMk cId="1799138559" sldId="260"/>
            <ac:picMk id="9" creationId="{C9FA631C-D2D7-6EA8-33BA-239017593C51}"/>
          </ac:picMkLst>
        </pc:picChg>
        <pc:picChg chg="add mod">
          <ac:chgData name="Ruby Bretos" userId="d12b0c6e4f587d2e" providerId="LiveId" clId="{07D85160-00C3-4E9B-9C60-F949FE421193}" dt="2025-01-15T11:06:37.725" v="3717"/>
          <ac:picMkLst>
            <pc:docMk/>
            <pc:sldMk cId="1799138559" sldId="260"/>
            <ac:picMk id="10" creationId="{A0B14ACA-22E5-3912-28A8-A5019B7D39B2}"/>
          </ac:picMkLst>
        </pc:picChg>
      </pc:sldChg>
      <pc:sldChg chg="modSp new del mod">
        <pc:chgData name="Ruby Bretos" userId="d12b0c6e4f587d2e" providerId="LiveId" clId="{07D85160-00C3-4E9B-9C60-F949FE421193}" dt="2025-01-15T10:49:01.887" v="3679" actId="2696"/>
        <pc:sldMkLst>
          <pc:docMk/>
          <pc:sldMk cId="2782874770" sldId="261"/>
        </pc:sldMkLst>
        <pc:spChg chg="mod">
          <ac:chgData name="Ruby Bretos" userId="d12b0c6e4f587d2e" providerId="LiveId" clId="{07D85160-00C3-4E9B-9C60-F949FE421193}" dt="2025-01-15T10:23:20.888" v="2938" actId="20577"/>
          <ac:spMkLst>
            <pc:docMk/>
            <pc:sldMk cId="2782874770" sldId="261"/>
            <ac:spMk id="2" creationId="{0E52DA7E-6395-2C89-5EEF-31F6F9CC16DF}"/>
          </ac:spMkLst>
        </pc:spChg>
        <pc:spChg chg="mod">
          <ac:chgData name="Ruby Bretos" userId="d12b0c6e4f587d2e" providerId="LiveId" clId="{07D85160-00C3-4E9B-9C60-F949FE421193}" dt="2025-01-15T10:45:50.261" v="3652" actId="20577"/>
          <ac:spMkLst>
            <pc:docMk/>
            <pc:sldMk cId="2782874770" sldId="261"/>
            <ac:spMk id="3" creationId="{47A7240D-D55F-2079-85C7-0BB2181F107C}"/>
          </ac:spMkLst>
        </pc:spChg>
      </pc:sldChg>
      <pc:sldChg chg="modSp new mod">
        <pc:chgData name="Ruby Bretos" userId="d12b0c6e4f587d2e" providerId="LiveId" clId="{07D85160-00C3-4E9B-9C60-F949FE421193}" dt="2025-01-15T12:25:27.106" v="3753" actId="20577"/>
        <pc:sldMkLst>
          <pc:docMk/>
          <pc:sldMk cId="3698678802" sldId="262"/>
        </pc:sldMkLst>
        <pc:spChg chg="mod">
          <ac:chgData name="Ruby Bretos" userId="d12b0c6e4f587d2e" providerId="LiveId" clId="{07D85160-00C3-4E9B-9C60-F949FE421193}" dt="2025-01-15T10:36:28.537" v="3536" actId="5793"/>
          <ac:spMkLst>
            <pc:docMk/>
            <pc:sldMk cId="3698678802" sldId="262"/>
            <ac:spMk id="2" creationId="{542FF87F-E82E-82F8-D133-E40348AC50FC}"/>
          </ac:spMkLst>
        </pc:spChg>
        <pc:spChg chg="mod">
          <ac:chgData name="Ruby Bretos" userId="d12b0c6e4f587d2e" providerId="LiveId" clId="{07D85160-00C3-4E9B-9C60-F949FE421193}" dt="2025-01-15T12:25:27.106" v="3753" actId="20577"/>
          <ac:spMkLst>
            <pc:docMk/>
            <pc:sldMk cId="3698678802" sldId="262"/>
            <ac:spMk id="3" creationId="{70D2D053-4824-AABB-9B1E-A1800F9367C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44E3EC-D97A-436E-BBF3-8832759B194E}" type="datetimeFigureOut">
              <a:rPr lang="en-GB" smtClean="0"/>
              <a:t>14/01/2025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04F78F-9982-432E-8C5C-83DDF46FEDF4}" type="slidenum">
              <a:rPr lang="en-GB" smtClean="0"/>
              <a:t>‹#›</a:t>
            </a:fld>
            <a:endParaRPr lang="en-GB"/>
          </a:p>
        </p:txBody>
      </p:sp>
    </p:spTree>
    <p:extLst>
      <p:ext uri="{BB962C8B-B14F-4D97-AF65-F5344CB8AC3E}">
        <p14:creationId xmlns:p14="http://schemas.microsoft.com/office/powerpoint/2010/main" val="15050030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04F78F-9982-432E-8C5C-83DDF46FEDF4}" type="slidenum">
              <a:rPr lang="en-GB" smtClean="0"/>
              <a:t>4</a:t>
            </a:fld>
            <a:endParaRPr lang="en-GB"/>
          </a:p>
        </p:txBody>
      </p:sp>
    </p:spTree>
    <p:extLst>
      <p:ext uri="{BB962C8B-B14F-4D97-AF65-F5344CB8AC3E}">
        <p14:creationId xmlns:p14="http://schemas.microsoft.com/office/powerpoint/2010/main" val="912027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1/14/2025</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190611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1/14/2025</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367913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1/14/2025</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780265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92545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1/14/2025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22017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1/14/2025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510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1/14/2025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692730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1/14/2025</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6337645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1/14/2025</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395183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290811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1/14/2025</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118863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ED291B17-9318-49DB-B28B-6E5994AE9581}" type="datetime1">
              <a:rPr lang="en-US" smtClean="0"/>
              <a:t>1/14/2025</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8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69145453"/>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hf sldNum="0" hdr="0" ftr="0" dt="0"/>
  <p:txStyles>
    <p:titleStyle>
      <a:lvl1pPr algn="l" defTabSz="457200" rtl="0" eaLnBrk="1" latinLnBrk="0" hangingPunct="1">
        <a:lnSpc>
          <a:spcPct val="90000"/>
        </a:lnSpc>
        <a:spcBef>
          <a:spcPct val="0"/>
        </a:spcBef>
        <a:buNone/>
        <a:defRPr sz="44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5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4.png"/><Relationship Id="rId5" Type="http://schemas.openxmlformats.org/officeDocument/2006/relationships/image" Target="../media/image3.sv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6.png"/><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FE4AC533-C7AD-D24B-0293-EB5F84215A45}"/>
              </a:ext>
            </a:extLst>
          </p:cNvPr>
          <p:cNvPicPr>
            <a:picLocks noChangeAspect="1"/>
          </p:cNvPicPr>
          <p:nvPr/>
        </p:nvPicPr>
        <p:blipFill>
          <a:blip r:embed="rId2"/>
          <a:srcRect t="12579" b="12421"/>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883" y="1661699"/>
            <a:ext cx="3703320" cy="9499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Rectangle 19">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883" y="1817914"/>
            <a:ext cx="3702134" cy="3378388"/>
          </a:xfrm>
          <a:prstGeom prst="rect">
            <a:avLst/>
          </a:prstGeom>
          <a:solidFill>
            <a:schemeClr val="bg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9A9ED19A-7656-DB71-323B-7796F299DD2F}"/>
              </a:ext>
            </a:extLst>
          </p:cNvPr>
          <p:cNvSpPr>
            <a:spLocks noGrp="1"/>
          </p:cNvSpPr>
          <p:nvPr>
            <p:ph type="ctrTitle"/>
          </p:nvPr>
        </p:nvSpPr>
        <p:spPr>
          <a:xfrm>
            <a:off x="899510" y="2324906"/>
            <a:ext cx="3412067" cy="1588698"/>
          </a:xfrm>
        </p:spPr>
        <p:txBody>
          <a:bodyPr>
            <a:normAutofit/>
          </a:bodyPr>
          <a:lstStyle/>
          <a:p>
            <a:r>
              <a:rPr lang="en-GB">
                <a:solidFill>
                  <a:schemeClr val="tx1"/>
                </a:solidFill>
              </a:rPr>
              <a:t>Personal development plan</a:t>
            </a:r>
          </a:p>
        </p:txBody>
      </p:sp>
      <p:sp>
        <p:nvSpPr>
          <p:cNvPr id="3" name="Subtitle 2">
            <a:extLst>
              <a:ext uri="{FF2B5EF4-FFF2-40B4-BE49-F238E27FC236}">
                <a16:creationId xmlns:a16="http://schemas.microsoft.com/office/drawing/2014/main" id="{DF3DBF09-A6B6-426D-A67D-0F6CB41F68CD}"/>
              </a:ext>
            </a:extLst>
          </p:cNvPr>
          <p:cNvSpPr>
            <a:spLocks noGrp="1"/>
          </p:cNvSpPr>
          <p:nvPr>
            <p:ph type="subTitle" idx="1"/>
          </p:nvPr>
        </p:nvSpPr>
        <p:spPr>
          <a:xfrm>
            <a:off x="899510" y="3945249"/>
            <a:ext cx="3412067" cy="738820"/>
          </a:xfrm>
        </p:spPr>
        <p:txBody>
          <a:bodyPr>
            <a:normAutofit/>
          </a:bodyPr>
          <a:lstStyle/>
          <a:p>
            <a:r>
              <a:rPr lang="en-GB" dirty="0"/>
              <a:t>Study skills </a:t>
            </a:r>
          </a:p>
        </p:txBody>
      </p:sp>
    </p:spTree>
    <p:extLst>
      <p:ext uri="{BB962C8B-B14F-4D97-AF65-F5344CB8AC3E}">
        <p14:creationId xmlns:p14="http://schemas.microsoft.com/office/powerpoint/2010/main" val="403632258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D2AF00E-D433-4047-863F-BCB69CEC3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588"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96F0074-3475-CEED-29A4-A458C7487F24}"/>
              </a:ext>
            </a:extLst>
          </p:cNvPr>
          <p:cNvSpPr>
            <a:spLocks noGrp="1"/>
          </p:cNvSpPr>
          <p:nvPr>
            <p:ph type="title"/>
          </p:nvPr>
        </p:nvSpPr>
        <p:spPr>
          <a:xfrm>
            <a:off x="807559" y="938022"/>
            <a:ext cx="6647905" cy="1188720"/>
          </a:xfrm>
        </p:spPr>
        <p:txBody>
          <a:bodyPr>
            <a:normAutofit/>
          </a:bodyPr>
          <a:lstStyle/>
          <a:p>
            <a:r>
              <a:rPr lang="en-GB" sz="3700">
                <a:solidFill>
                  <a:srgbClr val="FFFFFF"/>
                </a:solidFill>
              </a:rPr>
              <a:t>What is a PdP (personal development plan)?</a:t>
            </a:r>
            <a:endParaRPr lang="en-GB" sz="3700" dirty="0">
              <a:solidFill>
                <a:srgbClr val="FFFFFF"/>
              </a:solidFill>
            </a:endParaRPr>
          </a:p>
        </p:txBody>
      </p:sp>
      <p:sp>
        <p:nvSpPr>
          <p:cNvPr id="14" name="Rectangle 13">
            <a:extLst>
              <a:ext uri="{FF2B5EF4-FFF2-40B4-BE49-F238E27FC236}">
                <a16:creationId xmlns:a16="http://schemas.microsoft.com/office/drawing/2014/main" id="{0997DBEA-6DFC-457A-9850-E53505354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79446CF5-953A-4916-BFF4-F5558E5C2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477B945C-B433-4DFF-9A67-A5C9257E4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D175742D-F1B6-A3F1-AA8D-63A8B3D846F2}"/>
              </a:ext>
            </a:extLst>
          </p:cNvPr>
          <p:cNvSpPr>
            <a:spLocks noGrp="1"/>
          </p:cNvSpPr>
          <p:nvPr>
            <p:ph idx="1"/>
          </p:nvPr>
        </p:nvSpPr>
        <p:spPr>
          <a:xfrm>
            <a:off x="661817" y="2831045"/>
            <a:ext cx="6690843" cy="3793237"/>
          </a:xfrm>
        </p:spPr>
        <p:txBody>
          <a:bodyPr>
            <a:normAutofit fontScale="85000" lnSpcReduction="20000"/>
          </a:bodyPr>
          <a:lstStyle/>
          <a:p>
            <a:r>
              <a:rPr lang="en-US" sz="1400" dirty="0">
                <a:solidFill>
                  <a:srgbClr val="FFFFFF"/>
                </a:solidFill>
              </a:rPr>
              <a:t>A PDP stands for Personal Development Plan. It is structured self-reflective plan that allows individuals to set goals and establish strengths and weaknesses to achieve their goals and be successful. </a:t>
            </a:r>
          </a:p>
          <a:p>
            <a:pPr marL="0" indent="0">
              <a:buNone/>
            </a:pPr>
            <a:r>
              <a:rPr lang="en-US" sz="1400" dirty="0">
                <a:solidFill>
                  <a:srgbClr val="FFFFFF"/>
                </a:solidFill>
              </a:rPr>
              <a:t>Within a PDP you can use SMART criteria to help structure your plan and set your goals, SMART stands for:</a:t>
            </a:r>
          </a:p>
          <a:p>
            <a:r>
              <a:rPr lang="en-US" sz="1400" dirty="0">
                <a:solidFill>
                  <a:srgbClr val="FFFFFF"/>
                </a:solidFill>
              </a:rPr>
              <a:t>Specific: be clear precise</a:t>
            </a:r>
          </a:p>
          <a:p>
            <a:r>
              <a:rPr lang="en-US" sz="1400" dirty="0">
                <a:solidFill>
                  <a:srgbClr val="FFFFFF"/>
                </a:solidFill>
              </a:rPr>
              <a:t>Measurable: ensure there’s ways of tracking your progress</a:t>
            </a:r>
          </a:p>
          <a:p>
            <a:r>
              <a:rPr lang="en-US" sz="1400" dirty="0">
                <a:solidFill>
                  <a:srgbClr val="FFFFFF"/>
                </a:solidFill>
              </a:rPr>
              <a:t>Achievable: makes sure your goals are realistic and attainable</a:t>
            </a:r>
          </a:p>
          <a:p>
            <a:r>
              <a:rPr lang="en-US" sz="1400" dirty="0">
                <a:solidFill>
                  <a:srgbClr val="FFFFFF"/>
                </a:solidFill>
              </a:rPr>
              <a:t>Relevant: Set goals to align with your own personal and professional aspirations</a:t>
            </a:r>
          </a:p>
          <a:p>
            <a:r>
              <a:rPr lang="en-US" sz="1400" dirty="0">
                <a:solidFill>
                  <a:srgbClr val="FFFFFF"/>
                </a:solidFill>
              </a:rPr>
              <a:t>Time-bound: Set deadlines to keep you accountable.</a:t>
            </a:r>
          </a:p>
          <a:p>
            <a:r>
              <a:rPr lang="en-US" sz="1400" dirty="0">
                <a:solidFill>
                  <a:srgbClr val="FFFFFF"/>
                </a:solidFill>
              </a:rPr>
              <a:t>To make my PDP I used the SMART criteria to identify and set goals, this has allowed me to establish my strengths and weakness which will help me identify what I need to do and how to achieve my goals.</a:t>
            </a:r>
          </a:p>
          <a:p>
            <a:pPr marL="0" indent="0">
              <a:buNone/>
            </a:pPr>
            <a:r>
              <a:rPr lang="en-US" sz="1400" b="1" dirty="0">
                <a:solidFill>
                  <a:srgbClr val="FFFFFF"/>
                </a:solidFill>
              </a:rPr>
              <a:t>(Wolken, M. J, et al, 2024)</a:t>
            </a:r>
          </a:p>
          <a:p>
            <a:endParaRPr lang="en-US" sz="1400" dirty="0">
              <a:solidFill>
                <a:srgbClr val="FFFFFF"/>
              </a:solidFill>
            </a:endParaRPr>
          </a:p>
          <a:p>
            <a:endParaRPr lang="en-GB" sz="1400" dirty="0">
              <a:solidFill>
                <a:srgbClr val="FFFFFF"/>
              </a:solidFill>
            </a:endParaRPr>
          </a:p>
        </p:txBody>
      </p:sp>
      <p:pic>
        <p:nvPicPr>
          <p:cNvPr id="7" name="Graphic 6" descr="Business Growth">
            <a:extLst>
              <a:ext uri="{FF2B5EF4-FFF2-40B4-BE49-F238E27FC236}">
                <a16:creationId xmlns:a16="http://schemas.microsoft.com/office/drawing/2014/main" id="{E4CB2BDE-B571-DCCE-2B4D-11E6177C2D0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476761" y="2049354"/>
            <a:ext cx="3053422" cy="3053422"/>
          </a:xfrm>
          <a:prstGeom prst="rect">
            <a:avLst/>
          </a:prstGeom>
        </p:spPr>
      </p:pic>
      <p:pic>
        <p:nvPicPr>
          <p:cNvPr id="24" name="Video 23">
            <a:hlinkClick r:id="" action="ppaction://media"/>
            <a:extLst>
              <a:ext uri="{FF2B5EF4-FFF2-40B4-BE49-F238E27FC236}">
                <a16:creationId xmlns:a16="http://schemas.microsoft.com/office/drawing/2014/main" id="{093957C7-FA9B-2173-5BA6-5A628A51A3D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826779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51002"/>
    </mc:Choice>
    <mc:Fallback>
      <p:transition spd="slow" advTm="510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4"/>
                </p:tgtEl>
              </p:cMediaNode>
            </p:video>
            <p:seq concurrent="1" nextAc="seek">
              <p:cTn id="8" restart="whenNotActive" fill="hold" evtFilter="cancelBubble" nodeType="interactiveSeq">
                <p:stCondLst>
                  <p:cond evt="onClick" delay="0">
                    <p:tgtEl>
                      <p:spTgt spid="2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4"/>
                                        </p:tgtEl>
                                      </p:cBhvr>
                                    </p:cmd>
                                  </p:childTnLst>
                                </p:cTn>
                              </p:par>
                            </p:childTnLst>
                          </p:cTn>
                        </p:par>
                      </p:childTnLst>
                    </p:cTn>
                  </p:par>
                </p:childTnLst>
              </p:cTn>
              <p:nextCondLst>
                <p:cond evt="onClick" delay="0">
                  <p:tgtEl>
                    <p:spTgt spid="2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4B6B132-5907-35D5-B145-7AC9E469912E}"/>
              </a:ext>
            </a:extLst>
          </p:cNvPr>
          <p:cNvSpPr>
            <a:spLocks noGrp="1"/>
          </p:cNvSpPr>
          <p:nvPr>
            <p:ph type="title"/>
          </p:nvPr>
        </p:nvSpPr>
        <p:spPr>
          <a:xfrm>
            <a:off x="771148" y="1037967"/>
            <a:ext cx="3054091" cy="4709131"/>
          </a:xfrm>
        </p:spPr>
        <p:txBody>
          <a:bodyPr anchor="ctr">
            <a:normAutofit/>
          </a:bodyPr>
          <a:lstStyle/>
          <a:p>
            <a:r>
              <a:rPr lang="en-GB">
                <a:solidFill>
                  <a:srgbClr val="FFFEFF"/>
                </a:solidFill>
              </a:rPr>
              <a:t>Specific</a:t>
            </a:r>
          </a:p>
        </p:txBody>
      </p:sp>
      <p:sp>
        <p:nvSpPr>
          <p:cNvPr id="3" name="Content Placeholder 2">
            <a:extLst>
              <a:ext uri="{FF2B5EF4-FFF2-40B4-BE49-F238E27FC236}">
                <a16:creationId xmlns:a16="http://schemas.microsoft.com/office/drawing/2014/main" id="{AF25221E-EE5A-9444-167C-1FF2848DE4BD}"/>
              </a:ext>
            </a:extLst>
          </p:cNvPr>
          <p:cNvSpPr>
            <a:spLocks noGrp="1"/>
          </p:cNvSpPr>
          <p:nvPr>
            <p:ph idx="1"/>
          </p:nvPr>
        </p:nvSpPr>
        <p:spPr>
          <a:xfrm>
            <a:off x="4534935" y="1037968"/>
            <a:ext cx="6725899" cy="4820832"/>
          </a:xfrm>
        </p:spPr>
        <p:txBody>
          <a:bodyPr>
            <a:normAutofit/>
          </a:bodyPr>
          <a:lstStyle/>
          <a:p>
            <a:r>
              <a:rPr lang="en-GB" dirty="0"/>
              <a:t>My goal is that I  want to become a children's psychologist </a:t>
            </a:r>
          </a:p>
          <a:p>
            <a:r>
              <a:rPr lang="en-GB" dirty="0"/>
              <a:t> </a:t>
            </a:r>
            <a:r>
              <a:rPr lang="en-US" dirty="0"/>
              <a:t>This goal is important to me as I’m fascinated in children’s psychology and have a strong desire to help children’s mental health and support them emotionally making a positive impact on their lives.</a:t>
            </a:r>
          </a:p>
          <a:p>
            <a:r>
              <a:rPr lang="en-US" dirty="0"/>
              <a:t>Resources needed to become a child's psychologist will be Books, academic journals, and online resources on child psychology and Emotional resilience techniques for managing the stress and emotional challenges of working with children.</a:t>
            </a:r>
          </a:p>
          <a:p>
            <a:r>
              <a:rPr lang="en-US" dirty="0"/>
              <a:t>Limitations involved consist of it  being extremely demanding specifically in time, effort and financially, intuition fees may create financial challenges</a:t>
            </a:r>
          </a:p>
          <a:p>
            <a:endParaRPr lang="en-GB" dirty="0"/>
          </a:p>
        </p:txBody>
      </p:sp>
      <p:pic>
        <p:nvPicPr>
          <p:cNvPr id="26" name="Video 25">
            <a:hlinkClick r:id="" action="ppaction://media"/>
            <a:extLst>
              <a:ext uri="{FF2B5EF4-FFF2-40B4-BE49-F238E27FC236}">
                <a16:creationId xmlns:a16="http://schemas.microsoft.com/office/drawing/2014/main" id="{3E98C8BB-F0F8-E3D6-F0C3-620C1DAA7C4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31470254"/>
      </p:ext>
    </p:extLst>
  </p:cSld>
  <p:clrMapOvr>
    <a:masterClrMapping/>
  </p:clrMapOvr>
  <mc:AlternateContent xmlns:mc="http://schemas.openxmlformats.org/markup-compatibility/2006">
    <mc:Choice xmlns:p14="http://schemas.microsoft.com/office/powerpoint/2010/main" Requires="p14">
      <p:transition spd="slow" p14:dur="2000" advTm="43721"/>
    </mc:Choice>
    <mc:Fallback>
      <p:transition spd="slow" advTm="437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6"/>
                </p:tgtEl>
              </p:cMediaNode>
            </p:video>
            <p:seq concurrent="1" nextAc="seek">
              <p:cTn id="8" restart="whenNotActive" fill="hold" evtFilter="cancelBubble" nodeType="interactiveSeq">
                <p:stCondLst>
                  <p:cond evt="onClick" delay="0">
                    <p:tgtEl>
                      <p:spTgt spid="2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6"/>
                                        </p:tgtEl>
                                      </p:cBhvr>
                                    </p:cmd>
                                  </p:childTnLst>
                                </p:cTn>
                              </p:par>
                            </p:childTnLst>
                          </p:cTn>
                        </p:par>
                      </p:childTnLst>
                    </p:cTn>
                  </p:par>
                </p:childTnLst>
              </p:cTn>
              <p:nextCondLst>
                <p:cond evt="onClick" delay="0">
                  <p:tgtEl>
                    <p:spTgt spid="26"/>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E8392-AEA4-CFDE-0DAB-27FE8566EC38}"/>
              </a:ext>
            </a:extLst>
          </p:cNvPr>
          <p:cNvSpPr>
            <a:spLocks noGrp="1"/>
          </p:cNvSpPr>
          <p:nvPr>
            <p:ph type="title"/>
          </p:nvPr>
        </p:nvSpPr>
        <p:spPr/>
        <p:txBody>
          <a:bodyPr/>
          <a:lstStyle/>
          <a:p>
            <a:r>
              <a:rPr lang="en-GB" dirty="0"/>
              <a:t>Measurable:</a:t>
            </a:r>
          </a:p>
        </p:txBody>
      </p:sp>
      <p:sp>
        <p:nvSpPr>
          <p:cNvPr id="3" name="Content Placeholder 2">
            <a:extLst>
              <a:ext uri="{FF2B5EF4-FFF2-40B4-BE49-F238E27FC236}">
                <a16:creationId xmlns:a16="http://schemas.microsoft.com/office/drawing/2014/main" id="{B87D19DD-00F8-0823-5CCC-02004BB4FAFC}"/>
              </a:ext>
            </a:extLst>
          </p:cNvPr>
          <p:cNvSpPr>
            <a:spLocks noGrp="1"/>
          </p:cNvSpPr>
          <p:nvPr>
            <p:ph idx="1"/>
          </p:nvPr>
        </p:nvSpPr>
        <p:spPr>
          <a:xfrm rot="10800000" flipV="1">
            <a:off x="265507" y="2873829"/>
            <a:ext cx="11029615" cy="1110342"/>
          </a:xfrm>
        </p:spPr>
        <p:txBody>
          <a:bodyPr>
            <a:normAutofit lnSpcReduction="10000"/>
          </a:bodyPr>
          <a:lstStyle/>
          <a:p>
            <a:pPr marL="0" indent="0">
              <a:buNone/>
            </a:pPr>
            <a:r>
              <a:rPr lang="en-US" dirty="0"/>
              <a:t>It is important to have measurable goals, so you can stay motivated whilst tracking your progress. </a:t>
            </a:r>
          </a:p>
          <a:p>
            <a:pPr marL="0" indent="0">
              <a:buNone/>
            </a:pPr>
            <a:r>
              <a:rPr lang="en-US" dirty="0"/>
              <a:t>In order to achieve my goals, I will have to successfully complete all the work given in order to get my degree in psychology. </a:t>
            </a: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sp>
        <p:nvSpPr>
          <p:cNvPr id="5" name="TextBox 4">
            <a:extLst>
              <a:ext uri="{FF2B5EF4-FFF2-40B4-BE49-F238E27FC236}">
                <a16:creationId xmlns:a16="http://schemas.microsoft.com/office/drawing/2014/main" id="{43C68A6F-F557-2BCE-2172-95963082F316}"/>
              </a:ext>
            </a:extLst>
          </p:cNvPr>
          <p:cNvSpPr txBox="1"/>
          <p:nvPr/>
        </p:nvSpPr>
        <p:spPr>
          <a:xfrm>
            <a:off x="189306" y="3036801"/>
            <a:ext cx="11610808" cy="2369880"/>
          </a:xfrm>
          <a:prstGeom prst="rect">
            <a:avLst/>
          </a:prstGeom>
          <a:noFill/>
        </p:spPr>
        <p:txBody>
          <a:bodyPr wrap="square">
            <a:spAutoFit/>
          </a:bodyPr>
          <a:lstStyle/>
          <a:p>
            <a:r>
              <a:rPr lang="en-US" sz="4400" dirty="0">
                <a:solidFill>
                  <a:schemeClr val="tx1">
                    <a:lumMod val="75000"/>
                    <a:lumOff val="25000"/>
                  </a:schemeClr>
                </a:solidFill>
                <a:latin typeface="+mj-lt"/>
              </a:rPr>
              <a:t>Achievable:</a:t>
            </a:r>
          </a:p>
          <a:p>
            <a:r>
              <a:rPr lang="en-US" sz="1600" dirty="0">
                <a:solidFill>
                  <a:schemeClr val="tx1">
                    <a:lumMod val="75000"/>
                    <a:lumOff val="25000"/>
                  </a:schemeClr>
                </a:solidFill>
                <a:latin typeface="+mj-lt"/>
              </a:rPr>
              <a:t>I will accomplish my goal by completing a bachelors degree in psychology and counselling then proceed to a masters and eventually a doctoral degree, this goal could potentially be unrealistic due to financial factors as tuition fees can add up and create financial challenges</a:t>
            </a:r>
          </a:p>
          <a:p>
            <a:r>
              <a:rPr lang="en-US" dirty="0">
                <a:solidFill>
                  <a:schemeClr val="tx1">
                    <a:lumMod val="75000"/>
                    <a:lumOff val="25000"/>
                  </a:schemeClr>
                </a:solidFill>
                <a:latin typeface="+mj-lt"/>
              </a:rPr>
              <a:t>A PDP should address your strengths and weakness that will either help you or prevent you from reaching your goal, my strengths are having  empathetic and compassionate qualities and strong communication skills, and my weaknesses are the lack of knowledge and experience of dealing with complex emotional and behavioral issues</a:t>
            </a:r>
          </a:p>
          <a:p>
            <a:endParaRPr lang="en-US" dirty="0">
              <a:solidFill>
                <a:schemeClr val="tx1">
                  <a:lumMod val="75000"/>
                  <a:lumOff val="25000"/>
                </a:schemeClr>
              </a:solidFill>
              <a:latin typeface="+mj-lt"/>
            </a:endParaRPr>
          </a:p>
        </p:txBody>
      </p:sp>
      <p:sp>
        <p:nvSpPr>
          <p:cNvPr id="6" name="TextBox 5">
            <a:extLst>
              <a:ext uri="{FF2B5EF4-FFF2-40B4-BE49-F238E27FC236}">
                <a16:creationId xmlns:a16="http://schemas.microsoft.com/office/drawing/2014/main" id="{85BE3049-DA52-C79F-EC56-749EBF84BB77}"/>
              </a:ext>
            </a:extLst>
          </p:cNvPr>
          <p:cNvSpPr txBox="1"/>
          <p:nvPr/>
        </p:nvSpPr>
        <p:spPr>
          <a:xfrm>
            <a:off x="265507" y="5406681"/>
            <a:ext cx="9738465" cy="954107"/>
          </a:xfrm>
          <a:prstGeom prst="rect">
            <a:avLst/>
          </a:prstGeom>
          <a:noFill/>
        </p:spPr>
        <p:txBody>
          <a:bodyPr wrap="square" rtlCol="0">
            <a:spAutoFit/>
          </a:bodyPr>
          <a:lstStyle/>
          <a:p>
            <a:r>
              <a:rPr lang="en-US" sz="4000" dirty="0">
                <a:solidFill>
                  <a:schemeClr val="tx1">
                    <a:lumMod val="75000"/>
                    <a:lumOff val="25000"/>
                  </a:schemeClr>
                </a:solidFill>
                <a:latin typeface="+mj-lt"/>
              </a:rPr>
              <a:t>Relevant</a:t>
            </a:r>
            <a:r>
              <a:rPr lang="en-US" dirty="0">
                <a:solidFill>
                  <a:schemeClr val="tx1">
                    <a:lumMod val="75000"/>
                    <a:lumOff val="25000"/>
                  </a:schemeClr>
                </a:solidFill>
              </a:rPr>
              <a:t> </a:t>
            </a:r>
            <a:r>
              <a:rPr lang="en-US" dirty="0"/>
              <a:t>- </a:t>
            </a:r>
            <a:r>
              <a:rPr lang="en-US" sz="1600" dirty="0">
                <a:solidFill>
                  <a:schemeClr val="tx1">
                    <a:lumMod val="75000"/>
                    <a:lumOff val="25000"/>
                  </a:schemeClr>
                </a:solidFill>
              </a:rPr>
              <a:t>For me to achieve my goals bachelors degree in children psychology will be required.</a:t>
            </a:r>
            <a:endParaRPr lang="en-GB" dirty="0">
              <a:solidFill>
                <a:schemeClr val="tx1">
                  <a:lumMod val="75000"/>
                  <a:lumOff val="25000"/>
                </a:schemeClr>
              </a:solidFill>
            </a:endParaRPr>
          </a:p>
        </p:txBody>
      </p:sp>
      <p:pic>
        <p:nvPicPr>
          <p:cNvPr id="17" name="Video 16">
            <a:hlinkClick r:id="" action="ppaction://media"/>
            <a:extLst>
              <a:ext uri="{FF2B5EF4-FFF2-40B4-BE49-F238E27FC236}">
                <a16:creationId xmlns:a16="http://schemas.microsoft.com/office/drawing/2014/main" id="{8513B4EA-3D8F-3D6E-3972-FCBD5A28EAD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55301272"/>
      </p:ext>
    </p:extLst>
  </p:cSld>
  <p:clrMapOvr>
    <a:masterClrMapping/>
  </p:clrMapOvr>
  <mc:AlternateContent xmlns:mc="http://schemas.openxmlformats.org/markup-compatibility/2006">
    <mc:Choice xmlns:p14="http://schemas.microsoft.com/office/powerpoint/2010/main" Requires="p14">
      <p:transition spd="slow" p14:dur="2000" advTm="53459"/>
    </mc:Choice>
    <mc:Fallback>
      <p:transition spd="slow" advTm="534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C0F7D-03EA-9DC7-4C32-A6BCEE21D250}"/>
              </a:ext>
            </a:extLst>
          </p:cNvPr>
          <p:cNvSpPr>
            <a:spLocks noGrp="1"/>
          </p:cNvSpPr>
          <p:nvPr>
            <p:ph type="title"/>
          </p:nvPr>
        </p:nvSpPr>
        <p:spPr/>
        <p:txBody>
          <a:bodyPr/>
          <a:lstStyle/>
          <a:p>
            <a:r>
              <a:rPr lang="en-GB" dirty="0"/>
              <a:t>Time bound </a:t>
            </a:r>
          </a:p>
        </p:txBody>
      </p:sp>
      <p:sp>
        <p:nvSpPr>
          <p:cNvPr id="3" name="Content Placeholder 2">
            <a:extLst>
              <a:ext uri="{FF2B5EF4-FFF2-40B4-BE49-F238E27FC236}">
                <a16:creationId xmlns:a16="http://schemas.microsoft.com/office/drawing/2014/main" id="{35AB3442-2470-9BC9-7F3D-E91F1D2BEA08}"/>
              </a:ext>
            </a:extLst>
          </p:cNvPr>
          <p:cNvSpPr>
            <a:spLocks noGrp="1"/>
          </p:cNvSpPr>
          <p:nvPr>
            <p:ph idx="1"/>
          </p:nvPr>
        </p:nvSpPr>
        <p:spPr/>
        <p:txBody>
          <a:bodyPr>
            <a:normAutofit/>
          </a:bodyPr>
          <a:lstStyle/>
          <a:p>
            <a:pPr marL="0" indent="0">
              <a:buNone/>
            </a:pPr>
            <a:r>
              <a:rPr lang="en-US" dirty="0"/>
              <a:t>Every goal needs a target date, as this gives you something to work towards and focus on the deadline.</a:t>
            </a:r>
          </a:p>
          <a:p>
            <a:r>
              <a:rPr lang="en-US" dirty="0"/>
              <a:t>I will reach my goal once I've completed my degree and have achieved everything needed to become children's psychologist. </a:t>
            </a:r>
          </a:p>
          <a:p>
            <a:r>
              <a:rPr lang="en-US" dirty="0"/>
              <a:t>Six months from now I hope to have passed first year and are getting ready to start second year of my degree which will put me one step closer to my achieving my goal.</a:t>
            </a:r>
          </a:p>
          <a:p>
            <a:r>
              <a:rPr lang="en-US" dirty="0"/>
              <a:t>Six weeks from now I hope to be working on my research methods, introduction to counselling skills, personality and individual differences modules, which are the last modules left of first year. </a:t>
            </a:r>
          </a:p>
          <a:p>
            <a:r>
              <a:rPr lang="en-US" dirty="0"/>
              <a:t>Today's goal I need to complete to get me closer to achieving my long-term goal will be to  complete my PDP for study skills</a:t>
            </a:r>
          </a:p>
          <a:p>
            <a:endParaRPr lang="en-GB" dirty="0"/>
          </a:p>
        </p:txBody>
      </p:sp>
      <p:pic>
        <p:nvPicPr>
          <p:cNvPr id="10" name="Video 9">
            <a:hlinkClick r:id="" action="ppaction://media"/>
            <a:extLst>
              <a:ext uri="{FF2B5EF4-FFF2-40B4-BE49-F238E27FC236}">
                <a16:creationId xmlns:a16="http://schemas.microsoft.com/office/drawing/2014/main" id="{A0B14ACA-22E5-3912-28A8-A5019B7D39B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99138559"/>
      </p:ext>
    </p:extLst>
  </p:cSld>
  <p:clrMapOvr>
    <a:masterClrMapping/>
  </p:clrMapOvr>
  <mc:AlternateContent xmlns:mc="http://schemas.openxmlformats.org/markup-compatibility/2006">
    <mc:Choice xmlns:p14="http://schemas.microsoft.com/office/powerpoint/2010/main" Requires="p14">
      <p:transition spd="slow" p14:dur="2000" advTm="42563"/>
    </mc:Choice>
    <mc:Fallback>
      <p:transition spd="slow" advTm="425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FF87F-E82E-82F8-D133-E40348AC50FC}"/>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70D2D053-4824-AABB-9B1E-A1800F9367C9}"/>
              </a:ext>
            </a:extLst>
          </p:cNvPr>
          <p:cNvSpPr>
            <a:spLocks noGrp="1"/>
          </p:cNvSpPr>
          <p:nvPr>
            <p:ph idx="1"/>
          </p:nvPr>
        </p:nvSpPr>
        <p:spPr/>
        <p:txBody>
          <a:bodyPr/>
          <a:lstStyle/>
          <a:p>
            <a:r>
              <a:rPr lang="en-US" dirty="0"/>
              <a:t>Wolken, M. J., Larson, S., Raney, E. C., Pogge, E. K., Afolabi, T. M., </a:t>
            </a:r>
            <a:r>
              <a:rPr lang="en-US" dirty="0" err="1"/>
              <a:t>Storjohann</a:t>
            </a:r>
            <a:r>
              <a:rPr lang="en-US" dirty="0"/>
              <a:t>, T., Fairman, K. A., &amp; Davis, L. E. (2024). Finding our Voice: Evaluation of Goal Setting Using the Habits of Preceptors Rubric in Terms of Focus, “</a:t>
            </a:r>
            <a:r>
              <a:rPr lang="en-US" dirty="0" err="1"/>
              <a:t>SMARTness</a:t>
            </a:r>
            <a:r>
              <a:rPr lang="en-US" dirty="0"/>
              <a:t>,” and Impact. The Journal of Continuing Education in the Health Professions, 44(3), 162–170. https://doi.org/10.1097/CEH.0000000000000540</a:t>
            </a:r>
            <a:endParaRPr lang="en-GB" dirty="0"/>
          </a:p>
        </p:txBody>
      </p:sp>
    </p:spTree>
    <p:extLst>
      <p:ext uri="{BB962C8B-B14F-4D97-AF65-F5344CB8AC3E}">
        <p14:creationId xmlns:p14="http://schemas.microsoft.com/office/powerpoint/2010/main" val="3698678802"/>
      </p:ext>
    </p:extLst>
  </p:cSld>
  <p:clrMapOvr>
    <a:masterClrMapping/>
  </p:clrMapOvr>
</p:sld>
</file>

<file path=ppt/theme/theme1.xml><?xml version="1.0" encoding="utf-8"?>
<a:theme xmlns:a="http://schemas.openxmlformats.org/drawingml/2006/main" name="DividendVTI">
  <a:themeElements>
    <a:clrScheme name="AnalogousFromRegularSeedRightStep">
      <a:dk1>
        <a:srgbClr val="000000"/>
      </a:dk1>
      <a:lt1>
        <a:srgbClr val="FFFFFF"/>
      </a:lt1>
      <a:dk2>
        <a:srgbClr val="413124"/>
      </a:dk2>
      <a:lt2>
        <a:srgbClr val="E2E5E8"/>
      </a:lt2>
      <a:accent1>
        <a:srgbClr val="E77D29"/>
      </a:accent1>
      <a:accent2>
        <a:srgbClr val="B7A014"/>
      </a:accent2>
      <a:accent3>
        <a:srgbClr val="86AE1F"/>
      </a:accent3>
      <a:accent4>
        <a:srgbClr val="46B714"/>
      </a:accent4>
      <a:accent5>
        <a:srgbClr val="21BC32"/>
      </a:accent5>
      <a:accent6>
        <a:srgbClr val="14BA6C"/>
      </a:accent6>
      <a:hlink>
        <a:srgbClr val="3F86BF"/>
      </a:hlink>
      <a:folHlink>
        <a:srgbClr val="7F7F7F"/>
      </a:folHlink>
    </a:clrScheme>
    <a:fontScheme name="Dividend">
      <a:majorFont>
        <a:latin typeface="Univers Condensed"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Univers"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1416</TotalTime>
  <Words>672</Words>
  <Application>Microsoft Office PowerPoint</Application>
  <PresentationFormat>Widescreen</PresentationFormat>
  <Paragraphs>36</Paragraphs>
  <Slides>6</Slides>
  <Notes>1</Notes>
  <HiddenSlides>0</HiddenSlides>
  <MMClips>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Aptos</vt:lpstr>
      <vt:lpstr>Arial</vt:lpstr>
      <vt:lpstr>Univers</vt:lpstr>
      <vt:lpstr>Univers Condensed</vt:lpstr>
      <vt:lpstr>Wingdings 2</vt:lpstr>
      <vt:lpstr>DividendVTI</vt:lpstr>
      <vt:lpstr>Personal development plan</vt:lpstr>
      <vt:lpstr>What is a PdP (personal development plan)?</vt:lpstr>
      <vt:lpstr>Specific</vt:lpstr>
      <vt:lpstr>Measurable:</vt:lpstr>
      <vt:lpstr>Time bound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Ruby Bretos</dc:creator>
  <cp:lastModifiedBy>Ruby Bretos</cp:lastModifiedBy>
  <cp:revision>1</cp:revision>
  <dcterms:created xsi:type="dcterms:W3CDTF">2025-01-14T12:49:40Z</dcterms:created>
  <dcterms:modified xsi:type="dcterms:W3CDTF">2025-01-15T12:26:19Z</dcterms:modified>
</cp:coreProperties>
</file>