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8" r:id="rId3"/>
    <p:sldId id="257" r:id="rId4"/>
    <p:sldId id="261" r:id="rId5"/>
    <p:sldId id="259" r:id="rId6"/>
    <p:sldId id="265" r:id="rId7"/>
    <p:sldId id="263" r:id="rId8"/>
    <p:sldId id="264" r:id="rId9"/>
    <p:sldId id="266" r:id="rId10"/>
    <p:sldId id="268" r:id="rId11"/>
    <p:sldId id="267" r:id="rId12"/>
    <p:sldId id="260" r:id="rId13"/>
    <p:sldId id="269" r:id="rId14"/>
    <p:sldId id="270"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250497-4B38-4E8E-A962-B9B3458E207D}" v="279" dt="2021-11-17T22:29:36.265"/>
    <p1510:client id="{11DE8653-EC98-4345-9B65-ACB774B5921A}" v="46" dt="2021-11-17T14:36:09.470"/>
    <p1510:client id="{175116E1-5ED9-4A1D-BD72-4310292858F3}" v="1135" dt="2021-11-17T22:02:54.451"/>
    <p1510:client id="{265DE291-55C6-4CAD-9B32-6EE8B7CC4B3F}" v="18" dt="2021-11-18T16:53:25.069"/>
    <p1510:client id="{2D947EA2-F15F-46F0-AEF3-7B4F6925A34B}" v="5" dt="2021-11-18T10:30:28.501"/>
    <p1510:client id="{5D4D0B98-3585-4C48-AFFC-AB8D342C842A}" v="36" dt="2021-11-18T09:55:52.566"/>
    <p1510:client id="{5DF1C7DB-CBC6-4EC6-8F87-6BF15A65AEAD}" v="228" dt="2021-11-17T20:33:35.641"/>
    <p1510:client id="{736BB866-F6E5-4E2F-AEE9-2BB9D3BECC79}" v="1427" dt="2021-11-17T21:08:27.004"/>
    <p1510:client id="{9F8CA097-C2DD-4EE2-AB40-43E81C691B31}" v="81" dt="2021-11-18T10:26:18.892"/>
    <p1510:client id="{C9951B15-2A6E-4D1E-9C99-4EB1EC897579}" v="1" dt="2021-11-17T14:39:34.747"/>
    <p1510:client id="{E179D240-2AF7-4FEE-8757-9CDA698490B1}" v="150" dt="2021-11-18T09:36:57.589"/>
    <p1510:client id="{FA3D639C-1502-4A98-B409-32F09C8BC1BF}" v="101" dt="2021-11-18T10:40:02.855"/>
    <p1510:client id="{FCDD8435-540E-4AFB-BD7C-E71A020F3B73}" v="19" dt="2021-11-18T10:21:13.1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est User" providerId="Windows Live" clId="Web-{E179D240-2AF7-4FEE-8757-9CDA698490B1}"/>
    <pc:docChg chg="modSld">
      <pc:chgData name="Guest User" userId="" providerId="Windows Live" clId="Web-{E179D240-2AF7-4FEE-8757-9CDA698490B1}" dt="2021-11-18T09:36:57.589" v="115" actId="20577"/>
      <pc:docMkLst>
        <pc:docMk/>
      </pc:docMkLst>
      <pc:sldChg chg="modSp">
        <pc:chgData name="Guest User" userId="" providerId="Windows Live" clId="Web-{E179D240-2AF7-4FEE-8757-9CDA698490B1}" dt="2021-11-18T09:36:57.589" v="115" actId="20577"/>
        <pc:sldMkLst>
          <pc:docMk/>
          <pc:sldMk cId="2199021274" sldId="260"/>
        </pc:sldMkLst>
        <pc:spChg chg="mod">
          <ac:chgData name="Guest User" userId="" providerId="Windows Live" clId="Web-{E179D240-2AF7-4FEE-8757-9CDA698490B1}" dt="2021-11-18T09:36:57.589" v="115" actId="20577"/>
          <ac:spMkLst>
            <pc:docMk/>
            <pc:sldMk cId="2199021274" sldId="260"/>
            <ac:spMk id="4" creationId="{78A6BDFD-6212-4631-9377-B4AF47FD080F}"/>
          </ac:spMkLst>
        </pc:spChg>
      </pc:sldChg>
      <pc:sldChg chg="modSp">
        <pc:chgData name="Guest User" userId="" providerId="Windows Live" clId="Web-{E179D240-2AF7-4FEE-8757-9CDA698490B1}" dt="2021-11-18T09:35:44.084" v="110" actId="1076"/>
        <pc:sldMkLst>
          <pc:docMk/>
          <pc:sldMk cId="514267027" sldId="263"/>
        </pc:sldMkLst>
        <pc:spChg chg="mod">
          <ac:chgData name="Guest User" userId="" providerId="Windows Live" clId="Web-{E179D240-2AF7-4FEE-8757-9CDA698490B1}" dt="2021-11-18T09:30:25.956" v="53" actId="20577"/>
          <ac:spMkLst>
            <pc:docMk/>
            <pc:sldMk cId="514267027" sldId="263"/>
            <ac:spMk id="4" creationId="{1C606E47-0209-4272-9836-7DC9CF11C851}"/>
          </ac:spMkLst>
        </pc:spChg>
        <pc:spChg chg="mod">
          <ac:chgData name="Guest User" userId="" providerId="Windows Live" clId="Web-{E179D240-2AF7-4FEE-8757-9CDA698490B1}" dt="2021-11-18T09:33:32.592" v="91" actId="20577"/>
          <ac:spMkLst>
            <pc:docMk/>
            <pc:sldMk cId="514267027" sldId="263"/>
            <ac:spMk id="5" creationId="{08D5615D-51FE-4740-A000-E50629E81D18}"/>
          </ac:spMkLst>
        </pc:spChg>
        <pc:spChg chg="mod">
          <ac:chgData name="Guest User" userId="" providerId="Windows Live" clId="Web-{E179D240-2AF7-4FEE-8757-9CDA698490B1}" dt="2021-11-18T09:33:05.388" v="88" actId="20577"/>
          <ac:spMkLst>
            <pc:docMk/>
            <pc:sldMk cId="514267027" sldId="263"/>
            <ac:spMk id="9" creationId="{1626BE33-0A67-4030-B50E-8D880EBDBF99}"/>
          </ac:spMkLst>
        </pc:spChg>
        <pc:spChg chg="mod">
          <ac:chgData name="Guest User" userId="" providerId="Windows Live" clId="Web-{E179D240-2AF7-4FEE-8757-9CDA698490B1}" dt="2021-11-18T09:32:35.714" v="82" actId="20577"/>
          <ac:spMkLst>
            <pc:docMk/>
            <pc:sldMk cId="514267027" sldId="263"/>
            <ac:spMk id="10" creationId="{2F074B12-AF73-417A-A979-CC8B40E46F92}"/>
          </ac:spMkLst>
        </pc:spChg>
        <pc:spChg chg="mod">
          <ac:chgData name="Guest User" userId="" providerId="Windows Live" clId="Web-{E179D240-2AF7-4FEE-8757-9CDA698490B1}" dt="2021-11-18T09:35:44.084" v="110" actId="1076"/>
          <ac:spMkLst>
            <pc:docMk/>
            <pc:sldMk cId="514267027" sldId="263"/>
            <ac:spMk id="23" creationId="{492C86E4-D859-4606-A25D-E87925379DE7}"/>
          </ac:spMkLst>
        </pc:spChg>
        <pc:spChg chg="mod">
          <ac:chgData name="Guest User" userId="" providerId="Windows Live" clId="Web-{E179D240-2AF7-4FEE-8757-9CDA698490B1}" dt="2021-11-18T09:31:27.976" v="64" actId="1076"/>
          <ac:spMkLst>
            <pc:docMk/>
            <pc:sldMk cId="514267027" sldId="263"/>
            <ac:spMk id="76" creationId="{0D0B8E24-9441-45EF-BE66-550E54143D02}"/>
          </ac:spMkLst>
        </pc:spChg>
        <pc:picChg chg="mod">
          <ac:chgData name="Guest User" userId="" providerId="Windows Live" clId="Web-{E179D240-2AF7-4FEE-8757-9CDA698490B1}" dt="2021-11-18T09:33:41.655" v="92" actId="1076"/>
          <ac:picMkLst>
            <pc:docMk/>
            <pc:sldMk cId="514267027" sldId="263"/>
            <ac:picMk id="2" creationId="{47C67353-E08A-46FB-9DF7-2061A2DE5B4F}"/>
          </ac:picMkLst>
        </pc:picChg>
        <pc:picChg chg="mod">
          <ac:chgData name="Guest User" userId="" providerId="Windows Live" clId="Web-{E179D240-2AF7-4FEE-8757-9CDA698490B1}" dt="2021-11-18T09:27:22.946" v="9" actId="14100"/>
          <ac:picMkLst>
            <pc:docMk/>
            <pc:sldMk cId="514267027" sldId="263"/>
            <ac:picMk id="6" creationId="{71ABA58E-3DC9-4AAC-BFFF-E06442BBCD03}"/>
          </ac:picMkLst>
        </pc:picChg>
        <pc:picChg chg="mod">
          <ac:chgData name="Guest User" userId="" providerId="Windows Live" clId="Web-{E179D240-2AF7-4FEE-8757-9CDA698490B1}" dt="2021-11-18T09:33:12.013" v="89" actId="1076"/>
          <ac:picMkLst>
            <pc:docMk/>
            <pc:sldMk cId="514267027" sldId="263"/>
            <ac:picMk id="14" creationId="{E9579E38-E372-417A-A96E-D5486C941776}"/>
          </ac:picMkLst>
        </pc:picChg>
        <pc:picChg chg="mod">
          <ac:chgData name="Guest User" userId="" providerId="Windows Live" clId="Web-{E179D240-2AF7-4FEE-8757-9CDA698490B1}" dt="2021-11-18T09:29:11.780" v="32" actId="1076"/>
          <ac:picMkLst>
            <pc:docMk/>
            <pc:sldMk cId="514267027" sldId="263"/>
            <ac:picMk id="74" creationId="{0D9D8484-AA0A-45B0-BAB5-DC20B6F672EE}"/>
          </ac:picMkLst>
        </pc:picChg>
        <pc:picChg chg="mod">
          <ac:chgData name="Guest User" userId="" providerId="Windows Live" clId="Web-{E179D240-2AF7-4FEE-8757-9CDA698490B1}" dt="2021-11-18T09:33:51.219" v="93" actId="1076"/>
          <ac:picMkLst>
            <pc:docMk/>
            <pc:sldMk cId="514267027" sldId="263"/>
            <ac:picMk id="75" creationId="{7B526619-DF9D-4EFB-B3AB-84625B98AD08}"/>
          </ac:picMkLst>
        </pc:picChg>
      </pc:sldChg>
    </pc:docChg>
  </pc:docChgLst>
  <pc:docChgLst>
    <pc:chgData name="Guest User" providerId="Windows Live" clId="Web-{81B4C917-F727-45B9-87AC-B8332D2B494F}"/>
    <pc:docChg chg="modSld">
      <pc:chgData name="Guest User" userId="" providerId="Windows Live" clId="Web-{81B4C917-F727-45B9-87AC-B8332D2B494F}" dt="2021-11-11T14:27:54.185" v="8" actId="20577"/>
      <pc:docMkLst>
        <pc:docMk/>
      </pc:docMkLst>
      <pc:sldChg chg="modSp">
        <pc:chgData name="Guest User" userId="" providerId="Windows Live" clId="Web-{81B4C917-F727-45B9-87AC-B8332D2B494F}" dt="2021-11-11T14:27:54.185" v="8" actId="20577"/>
        <pc:sldMkLst>
          <pc:docMk/>
          <pc:sldMk cId="1435045476" sldId="266"/>
        </pc:sldMkLst>
        <pc:spChg chg="mod">
          <ac:chgData name="Guest User" userId="" providerId="Windows Live" clId="Web-{81B4C917-F727-45B9-87AC-B8332D2B494F}" dt="2021-11-11T14:27:54.185" v="8" actId="20577"/>
          <ac:spMkLst>
            <pc:docMk/>
            <pc:sldMk cId="1435045476" sldId="266"/>
            <ac:spMk id="2" creationId="{32D4B470-627B-4D67-98EC-0A9DC0EB9E3B}"/>
          </ac:spMkLst>
        </pc:spChg>
      </pc:sldChg>
    </pc:docChg>
  </pc:docChgLst>
  <pc:docChgLst>
    <pc:chgData name="Guest User" providerId="Windows Live" clId="Web-{175116E1-5ED9-4A1D-BD72-4310292858F3}"/>
    <pc:docChg chg="addSld delSld modSld">
      <pc:chgData name="Guest User" userId="" providerId="Windows Live" clId="Web-{175116E1-5ED9-4A1D-BD72-4310292858F3}" dt="2021-11-17T22:02:53.466" v="1100" actId="20577"/>
      <pc:docMkLst>
        <pc:docMk/>
      </pc:docMkLst>
      <pc:sldChg chg="modSp">
        <pc:chgData name="Guest User" userId="" providerId="Windows Live" clId="Web-{175116E1-5ED9-4A1D-BD72-4310292858F3}" dt="2021-11-17T22:02:53.466" v="1100" actId="20577"/>
        <pc:sldMkLst>
          <pc:docMk/>
          <pc:sldMk cId="2199021274" sldId="260"/>
        </pc:sldMkLst>
        <pc:spChg chg="mod">
          <ac:chgData name="Guest User" userId="" providerId="Windows Live" clId="Web-{175116E1-5ED9-4A1D-BD72-4310292858F3}" dt="2021-11-17T22:02:53.466" v="1100" actId="20577"/>
          <ac:spMkLst>
            <pc:docMk/>
            <pc:sldMk cId="2199021274" sldId="260"/>
            <ac:spMk id="4" creationId="{78A6BDFD-6212-4631-9377-B4AF47FD080F}"/>
          </ac:spMkLst>
        </pc:spChg>
      </pc:sldChg>
      <pc:sldChg chg="modSp">
        <pc:chgData name="Guest User" userId="" providerId="Windows Live" clId="Web-{175116E1-5ED9-4A1D-BD72-4310292858F3}" dt="2021-11-17T21:08:55.542" v="221" actId="20577"/>
        <pc:sldMkLst>
          <pc:docMk/>
          <pc:sldMk cId="2570240789" sldId="267"/>
        </pc:sldMkLst>
        <pc:spChg chg="mod">
          <ac:chgData name="Guest User" userId="" providerId="Windows Live" clId="Web-{175116E1-5ED9-4A1D-BD72-4310292858F3}" dt="2021-11-17T21:08:55.542" v="221" actId="20577"/>
          <ac:spMkLst>
            <pc:docMk/>
            <pc:sldMk cId="2570240789" sldId="267"/>
            <ac:spMk id="2" creationId="{C1C221B1-3C13-4E0D-9BB5-A21039DADAEA}"/>
          </ac:spMkLst>
        </pc:spChg>
      </pc:sldChg>
      <pc:sldChg chg="modSp">
        <pc:chgData name="Guest User" userId="" providerId="Windows Live" clId="Web-{175116E1-5ED9-4A1D-BD72-4310292858F3}" dt="2021-11-17T22:02:22.840" v="1097" actId="20577"/>
        <pc:sldMkLst>
          <pc:docMk/>
          <pc:sldMk cId="393330075" sldId="268"/>
        </pc:sldMkLst>
        <pc:spChg chg="mod">
          <ac:chgData name="Guest User" userId="" providerId="Windows Live" clId="Web-{175116E1-5ED9-4A1D-BD72-4310292858F3}" dt="2021-11-17T22:02:22.840" v="1097" actId="20577"/>
          <ac:spMkLst>
            <pc:docMk/>
            <pc:sldMk cId="393330075" sldId="268"/>
            <ac:spMk id="3" creationId="{75DD5AFE-DB53-4765-BAC3-ECF4A2DA0EBF}"/>
          </ac:spMkLst>
        </pc:spChg>
      </pc:sldChg>
      <pc:sldChg chg="delSp mod modClrScheme chgLayout">
        <pc:chgData name="Guest User" userId="" providerId="Windows Live" clId="Web-{175116E1-5ED9-4A1D-BD72-4310292858F3}" dt="2021-11-17T21:36:18.225" v="222"/>
        <pc:sldMkLst>
          <pc:docMk/>
          <pc:sldMk cId="3296237193" sldId="270"/>
        </pc:sldMkLst>
        <pc:spChg chg="del">
          <ac:chgData name="Guest User" userId="" providerId="Windows Live" clId="Web-{175116E1-5ED9-4A1D-BD72-4310292858F3}" dt="2021-11-17T21:36:18.225" v="222"/>
          <ac:spMkLst>
            <pc:docMk/>
            <pc:sldMk cId="3296237193" sldId="270"/>
            <ac:spMk id="2" creationId="{81062A3E-9A7A-4E33-B052-9C84CF83CF72}"/>
          </ac:spMkLst>
        </pc:spChg>
      </pc:sldChg>
      <pc:sldChg chg="addSp modSp new mod setBg">
        <pc:chgData name="Guest User" userId="" providerId="Windows Live" clId="Web-{175116E1-5ED9-4A1D-BD72-4310292858F3}" dt="2021-11-17T21:48:54.359" v="1092"/>
        <pc:sldMkLst>
          <pc:docMk/>
          <pc:sldMk cId="1086939057" sldId="271"/>
        </pc:sldMkLst>
        <pc:spChg chg="add">
          <ac:chgData name="Guest User" userId="" providerId="Windows Live" clId="Web-{175116E1-5ED9-4A1D-BD72-4310292858F3}" dt="2021-11-17T21:48:08.935" v="1084"/>
          <ac:spMkLst>
            <pc:docMk/>
            <pc:sldMk cId="1086939057" sldId="271"/>
            <ac:spMk id="8" creationId="{F3060C83-F051-4F0E-ABAD-AA0DFC48B218}"/>
          </ac:spMkLst>
        </pc:spChg>
        <pc:spChg chg="add">
          <ac:chgData name="Guest User" userId="" providerId="Windows Live" clId="Web-{175116E1-5ED9-4A1D-BD72-4310292858F3}" dt="2021-11-17T21:48:08.935" v="1084"/>
          <ac:spMkLst>
            <pc:docMk/>
            <pc:sldMk cId="1086939057" sldId="271"/>
            <ac:spMk id="10" creationId="{83C98ABE-055B-441F-B07E-44F97F083C39}"/>
          </ac:spMkLst>
        </pc:spChg>
        <pc:spChg chg="add">
          <ac:chgData name="Guest User" userId="" providerId="Windows Live" clId="Web-{175116E1-5ED9-4A1D-BD72-4310292858F3}" dt="2021-11-17T21:48:08.935" v="1084"/>
          <ac:spMkLst>
            <pc:docMk/>
            <pc:sldMk cId="1086939057" sldId="271"/>
            <ac:spMk id="12" creationId="{29FDB030-9B49-4CED-8CCD-4D99382388AC}"/>
          </ac:spMkLst>
        </pc:spChg>
        <pc:spChg chg="add">
          <ac:chgData name="Guest User" userId="" providerId="Windows Live" clId="Web-{175116E1-5ED9-4A1D-BD72-4310292858F3}" dt="2021-11-17T21:48:08.935" v="1084"/>
          <ac:spMkLst>
            <pc:docMk/>
            <pc:sldMk cId="1086939057" sldId="271"/>
            <ac:spMk id="14" creationId="{3783CA14-24A1-485C-8B30-D6A5D87987AD}"/>
          </ac:spMkLst>
        </pc:spChg>
        <pc:spChg chg="add">
          <ac:chgData name="Guest User" userId="" providerId="Windows Live" clId="Web-{175116E1-5ED9-4A1D-BD72-4310292858F3}" dt="2021-11-17T21:48:08.935" v="1084"/>
          <ac:spMkLst>
            <pc:docMk/>
            <pc:sldMk cId="1086939057" sldId="271"/>
            <ac:spMk id="16" creationId="{9A97C86A-04D6-40F7-AE84-31AB43E6A846}"/>
          </ac:spMkLst>
        </pc:spChg>
        <pc:spChg chg="add">
          <ac:chgData name="Guest User" userId="" providerId="Windows Live" clId="Web-{175116E1-5ED9-4A1D-BD72-4310292858F3}" dt="2021-11-17T21:48:08.935" v="1084"/>
          <ac:spMkLst>
            <pc:docMk/>
            <pc:sldMk cId="1086939057" sldId="271"/>
            <ac:spMk id="18" creationId="{FF9F2414-84E8-453E-B1F3-389FDE8192D9}"/>
          </ac:spMkLst>
        </pc:spChg>
        <pc:spChg chg="add">
          <ac:chgData name="Guest User" userId="" providerId="Windows Live" clId="Web-{175116E1-5ED9-4A1D-BD72-4310292858F3}" dt="2021-11-17T21:48:08.935" v="1084"/>
          <ac:spMkLst>
            <pc:docMk/>
            <pc:sldMk cId="1086939057" sldId="271"/>
            <ac:spMk id="20" creationId="{3ECA69A1-7536-43AC-85EF-C7106179F5ED}"/>
          </ac:spMkLst>
        </pc:spChg>
        <pc:graphicFrameChg chg="add mod modGraphic">
          <ac:chgData name="Guest User" userId="" providerId="Windows Live" clId="Web-{175116E1-5ED9-4A1D-BD72-4310292858F3}" dt="2021-11-17T21:48:54.359" v="1092"/>
          <ac:graphicFrameMkLst>
            <pc:docMk/>
            <pc:sldMk cId="1086939057" sldId="271"/>
            <ac:graphicFrameMk id="3" creationId="{59615106-04B3-48AF-8082-030A75DC168B}"/>
          </ac:graphicFrameMkLst>
        </pc:graphicFrameChg>
      </pc:sldChg>
      <pc:sldChg chg="new del">
        <pc:chgData name="Guest User" userId="" providerId="Windows Live" clId="Web-{175116E1-5ED9-4A1D-BD72-4310292858F3}" dt="2021-11-17T21:36:39.476" v="226"/>
        <pc:sldMkLst>
          <pc:docMk/>
          <pc:sldMk cId="3304216353" sldId="272"/>
        </pc:sldMkLst>
      </pc:sldChg>
    </pc:docChg>
  </pc:docChgLst>
  <pc:docChgLst>
    <pc:chgData name="Guest User" providerId="Windows Live" clId="Web-{32448F0C-9871-4F6B-8D57-DAE3BDE73B1C}"/>
    <pc:docChg chg="modSld">
      <pc:chgData name="Guest User" userId="" providerId="Windows Live" clId="Web-{32448F0C-9871-4F6B-8D57-DAE3BDE73B1C}" dt="2021-11-10T21:26:58.534" v="107" actId="1076"/>
      <pc:docMkLst>
        <pc:docMk/>
      </pc:docMkLst>
      <pc:sldChg chg="addSp delSp modSp">
        <pc:chgData name="Guest User" userId="" providerId="Windows Live" clId="Web-{32448F0C-9871-4F6B-8D57-DAE3BDE73B1C}" dt="2021-11-10T21:26:58.534" v="107" actId="1076"/>
        <pc:sldMkLst>
          <pc:docMk/>
          <pc:sldMk cId="1668905260" sldId="264"/>
        </pc:sldMkLst>
        <pc:spChg chg="mod">
          <ac:chgData name="Guest User" userId="" providerId="Windows Live" clId="Web-{32448F0C-9871-4F6B-8D57-DAE3BDE73B1C}" dt="2021-11-10T21:26:58.534" v="107" actId="1076"/>
          <ac:spMkLst>
            <pc:docMk/>
            <pc:sldMk cId="1668905260" sldId="264"/>
            <ac:spMk id="5" creationId="{F83DD175-80C5-4154-BBE2-846E32F727BB}"/>
          </ac:spMkLst>
        </pc:spChg>
        <pc:spChg chg="mod">
          <ac:chgData name="Guest User" userId="" providerId="Windows Live" clId="Web-{32448F0C-9871-4F6B-8D57-DAE3BDE73B1C}" dt="2021-11-10T21:18:53.975" v="64" actId="1076"/>
          <ac:spMkLst>
            <pc:docMk/>
            <pc:sldMk cId="1668905260" sldId="264"/>
            <ac:spMk id="7" creationId="{95D78959-E9CB-40D9-B606-99A914DC19D7}"/>
          </ac:spMkLst>
        </pc:spChg>
        <pc:spChg chg="add del mod">
          <ac:chgData name="Guest User" userId="" providerId="Windows Live" clId="Web-{32448F0C-9871-4F6B-8D57-DAE3BDE73B1C}" dt="2021-11-10T21:24:29.869" v="97"/>
          <ac:spMkLst>
            <pc:docMk/>
            <pc:sldMk cId="1668905260" sldId="264"/>
            <ac:spMk id="9" creationId="{B978FFE8-5344-417C-BFE4-5EE0FDA4BF1F}"/>
          </ac:spMkLst>
        </pc:spChg>
        <pc:spChg chg="add mod">
          <ac:chgData name="Guest User" userId="" providerId="Windows Live" clId="Web-{32448F0C-9871-4F6B-8D57-DAE3BDE73B1C}" dt="2021-11-10T21:26:41.424" v="102" actId="1076"/>
          <ac:spMkLst>
            <pc:docMk/>
            <pc:sldMk cId="1668905260" sldId="264"/>
            <ac:spMk id="12" creationId="{41B4D692-B4D2-4F6A-A6BA-BEB94C6EB5A3}"/>
          </ac:spMkLst>
        </pc:spChg>
        <pc:spChg chg="mod">
          <ac:chgData name="Guest User" userId="" providerId="Windows Live" clId="Web-{32448F0C-9871-4F6B-8D57-DAE3BDE73B1C}" dt="2021-11-10T21:18:40.255" v="61" actId="1076"/>
          <ac:spMkLst>
            <pc:docMk/>
            <pc:sldMk cId="1668905260" sldId="264"/>
            <ac:spMk id="21" creationId="{97EDFBC0-7691-4C64-9EBB-0F7236B60F23}"/>
          </ac:spMkLst>
        </pc:spChg>
        <pc:picChg chg="del">
          <ac:chgData name="Guest User" userId="" providerId="Windows Live" clId="Web-{32448F0C-9871-4F6B-8D57-DAE3BDE73B1C}" dt="2021-11-10T21:18:27.692" v="57"/>
          <ac:picMkLst>
            <pc:docMk/>
            <pc:sldMk cId="1668905260" sldId="264"/>
            <ac:picMk id="3" creationId="{8F0AC4A3-2A06-4796-824B-D8FD4F7614B7}"/>
          </ac:picMkLst>
        </pc:picChg>
        <pc:picChg chg="add del mod">
          <ac:chgData name="Guest User" userId="" providerId="Windows Live" clId="Web-{32448F0C-9871-4F6B-8D57-DAE3BDE73B1C}" dt="2021-11-10T21:24:29.869" v="97"/>
          <ac:picMkLst>
            <pc:docMk/>
            <pc:sldMk cId="1668905260" sldId="264"/>
            <ac:picMk id="8" creationId="{CC253C94-9685-4379-A690-19F67ABB8392}"/>
          </ac:picMkLst>
        </pc:picChg>
        <pc:picChg chg="add mod">
          <ac:chgData name="Guest User" userId="" providerId="Windows Live" clId="Web-{32448F0C-9871-4F6B-8D57-DAE3BDE73B1C}" dt="2021-11-10T21:26:54.800" v="106" actId="1076"/>
          <ac:picMkLst>
            <pc:docMk/>
            <pc:sldMk cId="1668905260" sldId="264"/>
            <ac:picMk id="11" creationId="{E5924934-C724-4DEF-B6A4-C7E28506EFE8}"/>
          </ac:picMkLst>
        </pc:picChg>
      </pc:sldChg>
      <pc:sldChg chg="addSp delSp modSp mod setBg setClrOvrMap">
        <pc:chgData name="Guest User" userId="" providerId="Windows Live" clId="Web-{32448F0C-9871-4F6B-8D57-DAE3BDE73B1C}" dt="2021-11-10T20:55:07.865" v="14" actId="1076"/>
        <pc:sldMkLst>
          <pc:docMk/>
          <pc:sldMk cId="2852940585" sldId="265"/>
        </pc:sldMkLst>
        <pc:spChg chg="mod ord">
          <ac:chgData name="Guest User" userId="" providerId="Windows Live" clId="Web-{32448F0C-9871-4F6B-8D57-DAE3BDE73B1C}" dt="2021-11-10T20:54:31.661" v="12"/>
          <ac:spMkLst>
            <pc:docMk/>
            <pc:sldMk cId="2852940585" sldId="265"/>
            <ac:spMk id="4" creationId="{AA867336-874B-4B80-8E1B-F30A96351896}"/>
          </ac:spMkLst>
        </pc:spChg>
        <pc:spChg chg="add">
          <ac:chgData name="Guest User" userId="" providerId="Windows Live" clId="Web-{32448F0C-9871-4F6B-8D57-DAE3BDE73B1C}" dt="2021-11-10T20:54:31.661" v="12"/>
          <ac:spMkLst>
            <pc:docMk/>
            <pc:sldMk cId="2852940585" sldId="265"/>
            <ac:spMk id="6" creationId="{8FC9BE17-9A7B-462D-AE50-3D8777387304}"/>
          </ac:spMkLst>
        </pc:spChg>
        <pc:spChg chg="add">
          <ac:chgData name="Guest User" userId="" providerId="Windows Live" clId="Web-{32448F0C-9871-4F6B-8D57-DAE3BDE73B1C}" dt="2021-11-10T20:54:31.661" v="12"/>
          <ac:spMkLst>
            <pc:docMk/>
            <pc:sldMk cId="2852940585" sldId="265"/>
            <ac:spMk id="7" creationId="{3EBE8569-6AEC-4B8C-8D53-2DE337CDBA65}"/>
          </ac:spMkLst>
        </pc:spChg>
        <pc:spChg chg="add">
          <ac:chgData name="Guest User" userId="" providerId="Windows Live" clId="Web-{32448F0C-9871-4F6B-8D57-DAE3BDE73B1C}" dt="2021-11-10T20:54:31.661" v="12"/>
          <ac:spMkLst>
            <pc:docMk/>
            <pc:sldMk cId="2852940585" sldId="265"/>
            <ac:spMk id="8" creationId="{55D4142C-5077-457F-A6AD-3FECFDB39685}"/>
          </ac:spMkLst>
        </pc:spChg>
        <pc:spChg chg="add del">
          <ac:chgData name="Guest User" userId="" providerId="Windows Live" clId="Web-{32448F0C-9871-4F6B-8D57-DAE3BDE73B1C}" dt="2021-11-10T20:54:31.661" v="11"/>
          <ac:spMkLst>
            <pc:docMk/>
            <pc:sldMk cId="2852940585" sldId="265"/>
            <ac:spMk id="9" creationId="{9AA72BD9-2C5A-4EDC-931F-5AA08EACA0F3}"/>
          </ac:spMkLst>
        </pc:spChg>
        <pc:spChg chg="add">
          <ac:chgData name="Guest User" userId="" providerId="Windows Live" clId="Web-{32448F0C-9871-4F6B-8D57-DAE3BDE73B1C}" dt="2021-11-10T20:54:31.661" v="12"/>
          <ac:spMkLst>
            <pc:docMk/>
            <pc:sldMk cId="2852940585" sldId="265"/>
            <ac:spMk id="10" creationId="{7A5F0580-5EE9-419F-96EE-B6529EF6E7D0}"/>
          </ac:spMkLst>
        </pc:spChg>
        <pc:spChg chg="add del">
          <ac:chgData name="Guest User" userId="" providerId="Windows Live" clId="Web-{32448F0C-9871-4F6B-8D57-DAE3BDE73B1C}" dt="2021-11-10T20:54:31.661" v="11"/>
          <ac:spMkLst>
            <pc:docMk/>
            <pc:sldMk cId="2852940585" sldId="265"/>
            <ac:spMk id="11" creationId="{DD3981AC-7B61-4947-BCF3-F7AA7FA385B9}"/>
          </ac:spMkLst>
        </pc:spChg>
        <pc:spChg chg="add del">
          <ac:chgData name="Guest User" userId="" providerId="Windows Live" clId="Web-{32448F0C-9871-4F6B-8D57-DAE3BDE73B1C}" dt="2021-11-10T20:54:31.661" v="11"/>
          <ac:spMkLst>
            <pc:docMk/>
            <pc:sldMk cId="2852940585" sldId="265"/>
            <ac:spMk id="13" creationId="{55D4142C-5077-457F-A6AD-3FECFDB39685}"/>
          </ac:spMkLst>
        </pc:spChg>
        <pc:spChg chg="add del">
          <ac:chgData name="Guest User" userId="" providerId="Windows Live" clId="Web-{32448F0C-9871-4F6B-8D57-DAE3BDE73B1C}" dt="2021-11-10T20:54:31.661" v="11"/>
          <ac:spMkLst>
            <pc:docMk/>
            <pc:sldMk cId="2852940585" sldId="265"/>
            <ac:spMk id="15" creationId="{7A5F0580-5EE9-419F-96EE-B6529EF6E7D0}"/>
          </ac:spMkLst>
        </pc:spChg>
        <pc:picChg chg="add mod">
          <ac:chgData name="Guest User" userId="" providerId="Windows Live" clId="Web-{32448F0C-9871-4F6B-8D57-DAE3BDE73B1C}" dt="2021-11-10T20:55:07.865" v="14" actId="1076"/>
          <ac:picMkLst>
            <pc:docMk/>
            <pc:sldMk cId="2852940585" sldId="265"/>
            <ac:picMk id="2" creationId="{89F0B385-5291-4B27-A60F-11B546789EC5}"/>
          </ac:picMkLst>
        </pc:picChg>
      </pc:sldChg>
      <pc:sldChg chg="addSp modSp">
        <pc:chgData name="Guest User" userId="" providerId="Windows Live" clId="Web-{32448F0C-9871-4F6B-8D57-DAE3BDE73B1C}" dt="2021-11-10T21:21:17.014" v="86" actId="14100"/>
        <pc:sldMkLst>
          <pc:docMk/>
          <pc:sldMk cId="1435045476" sldId="266"/>
        </pc:sldMkLst>
        <pc:spChg chg="mod">
          <ac:chgData name="Guest User" userId="" providerId="Windows Live" clId="Web-{32448F0C-9871-4F6B-8D57-DAE3BDE73B1C}" dt="2021-11-10T21:21:09.233" v="84" actId="1076"/>
          <ac:spMkLst>
            <pc:docMk/>
            <pc:sldMk cId="1435045476" sldId="266"/>
            <ac:spMk id="2" creationId="{32D4B470-627B-4D67-98EC-0A9DC0EB9E3B}"/>
          </ac:spMkLst>
        </pc:spChg>
        <pc:spChg chg="add mod">
          <ac:chgData name="Guest User" userId="" providerId="Windows Live" clId="Web-{32448F0C-9871-4F6B-8D57-DAE3BDE73B1C}" dt="2021-11-10T21:21:17.014" v="86" actId="14100"/>
          <ac:spMkLst>
            <pc:docMk/>
            <pc:sldMk cId="1435045476" sldId="266"/>
            <ac:spMk id="3" creationId="{BA4883EA-897B-4267-804A-E2A19CE6D5D7}"/>
          </ac:spMkLst>
        </pc:spChg>
      </pc:sldChg>
    </pc:docChg>
  </pc:docChgLst>
  <pc:docChgLst>
    <pc:chgData name="Guest User" providerId="Windows Live" clId="Web-{347C5544-C75D-409F-A10B-36B2C6F02B72}"/>
    <pc:docChg chg="addSld modSld">
      <pc:chgData name="Guest User" userId="" providerId="Windows Live" clId="Web-{347C5544-C75D-409F-A10B-36B2C6F02B72}" dt="2021-11-10T20:50:54.732" v="68" actId="20577"/>
      <pc:docMkLst>
        <pc:docMk/>
      </pc:docMkLst>
      <pc:sldChg chg="addSp">
        <pc:chgData name="Guest User" userId="" providerId="Windows Live" clId="Web-{347C5544-C75D-409F-A10B-36B2C6F02B72}" dt="2021-11-10T20:48:51.339" v="30"/>
        <pc:sldMkLst>
          <pc:docMk/>
          <pc:sldMk cId="1908277880" sldId="259"/>
        </pc:sldMkLst>
        <pc:spChg chg="add">
          <ac:chgData name="Guest User" userId="" providerId="Windows Live" clId="Web-{347C5544-C75D-409F-A10B-36B2C6F02B72}" dt="2021-11-10T20:48:51.339" v="30"/>
          <ac:spMkLst>
            <pc:docMk/>
            <pc:sldMk cId="1908277880" sldId="259"/>
            <ac:spMk id="3" creationId="{A24BDA06-6C1F-4B7E-AEBE-3FDBE608AA4D}"/>
          </ac:spMkLst>
        </pc:spChg>
      </pc:sldChg>
      <pc:sldChg chg="addSp delSp modSp">
        <pc:chgData name="Guest User" userId="" providerId="Windows Live" clId="Web-{347C5544-C75D-409F-A10B-36B2C6F02B72}" dt="2021-11-10T20:44:05.691" v="28" actId="20577"/>
        <pc:sldMkLst>
          <pc:docMk/>
          <pc:sldMk cId="894107848" sldId="261"/>
        </pc:sldMkLst>
        <pc:spChg chg="mod">
          <ac:chgData name="Guest User" userId="" providerId="Windows Live" clId="Web-{347C5544-C75D-409F-A10B-36B2C6F02B72}" dt="2021-11-10T20:43:41.144" v="21" actId="14100"/>
          <ac:spMkLst>
            <pc:docMk/>
            <pc:sldMk cId="894107848" sldId="261"/>
            <ac:spMk id="2" creationId="{B09C2DD8-CAB7-47F8-BD1D-D731957CDA6F}"/>
          </ac:spMkLst>
        </pc:spChg>
        <pc:spChg chg="add del mod">
          <ac:chgData name="Guest User" userId="" providerId="Windows Live" clId="Web-{347C5544-C75D-409F-A10B-36B2C6F02B72}" dt="2021-11-10T20:43:25.315" v="20"/>
          <ac:spMkLst>
            <pc:docMk/>
            <pc:sldMk cId="894107848" sldId="261"/>
            <ac:spMk id="4" creationId="{3E1B6570-3F32-4AA8-A1F6-CE6A1016BCEE}"/>
          </ac:spMkLst>
        </pc:spChg>
        <pc:spChg chg="add del mod">
          <ac:chgData name="Guest User" userId="" providerId="Windows Live" clId="Web-{347C5544-C75D-409F-A10B-36B2C6F02B72}" dt="2021-11-10T20:43:19.596" v="18"/>
          <ac:spMkLst>
            <pc:docMk/>
            <pc:sldMk cId="894107848" sldId="261"/>
            <ac:spMk id="5" creationId="{BBDF8DFB-5117-45EB-B196-959C60C9B158}"/>
          </ac:spMkLst>
        </pc:spChg>
        <pc:spChg chg="mod">
          <ac:chgData name="Guest User" userId="" providerId="Windows Live" clId="Web-{347C5544-C75D-409F-A10B-36B2C6F02B72}" dt="2021-11-10T20:44:05.691" v="28" actId="20577"/>
          <ac:spMkLst>
            <pc:docMk/>
            <pc:sldMk cId="894107848" sldId="261"/>
            <ac:spMk id="17" creationId="{F8EF0231-57C7-4A83-BEB3-A20D48BCC2E8}"/>
          </ac:spMkLst>
        </pc:spChg>
        <pc:picChg chg="mod">
          <ac:chgData name="Guest User" userId="" providerId="Windows Live" clId="Web-{347C5544-C75D-409F-A10B-36B2C6F02B72}" dt="2021-11-10T20:42:56.893" v="12" actId="1076"/>
          <ac:picMkLst>
            <pc:docMk/>
            <pc:sldMk cId="894107848" sldId="261"/>
            <ac:picMk id="3" creationId="{2966AABA-9EE6-4742-A217-203A7B6CAF3A}"/>
          </ac:picMkLst>
        </pc:picChg>
        <pc:picChg chg="mod">
          <ac:chgData name="Guest User" userId="" providerId="Windows Live" clId="Web-{347C5544-C75D-409F-A10B-36B2C6F02B72}" dt="2021-11-10T20:42:56.861" v="11" actId="1076"/>
          <ac:picMkLst>
            <pc:docMk/>
            <pc:sldMk cId="894107848" sldId="261"/>
            <ac:picMk id="1026" creationId="{C0280468-E654-4819-BBE6-84E731DC5B16}"/>
          </ac:picMkLst>
        </pc:picChg>
      </pc:sldChg>
      <pc:sldChg chg="addSp delSp modSp new">
        <pc:chgData name="Guest User" userId="" providerId="Windows Live" clId="Web-{347C5544-C75D-409F-A10B-36B2C6F02B72}" dt="2021-11-10T20:50:54.732" v="68" actId="20577"/>
        <pc:sldMkLst>
          <pc:docMk/>
          <pc:sldMk cId="2852940585" sldId="265"/>
        </pc:sldMkLst>
        <pc:spChg chg="add del mod">
          <ac:chgData name="Guest User" userId="" providerId="Windows Live" clId="Web-{347C5544-C75D-409F-A10B-36B2C6F02B72}" dt="2021-11-10T20:49:57.481" v="51"/>
          <ac:spMkLst>
            <pc:docMk/>
            <pc:sldMk cId="2852940585" sldId="265"/>
            <ac:spMk id="2" creationId="{A9A2A93F-B75A-4932-860C-E127FB1806E8}"/>
          </ac:spMkLst>
        </pc:spChg>
        <pc:spChg chg="add del mod">
          <ac:chgData name="Guest User" userId="" providerId="Windows Live" clId="Web-{347C5544-C75D-409F-A10B-36B2C6F02B72}" dt="2021-11-10T20:49:43.074" v="39"/>
          <ac:spMkLst>
            <pc:docMk/>
            <pc:sldMk cId="2852940585" sldId="265"/>
            <ac:spMk id="3" creationId="{406D55A3-37FD-402D-A27C-15BEEDFE2F6D}"/>
          </ac:spMkLst>
        </pc:spChg>
        <pc:spChg chg="add mod">
          <ac:chgData name="Guest User" userId="" providerId="Windows Live" clId="Web-{347C5544-C75D-409F-A10B-36B2C6F02B72}" dt="2021-11-10T20:50:54.732" v="68" actId="20577"/>
          <ac:spMkLst>
            <pc:docMk/>
            <pc:sldMk cId="2852940585" sldId="265"/>
            <ac:spMk id="4" creationId="{AA867336-874B-4B80-8E1B-F30A96351896}"/>
          </ac:spMkLst>
        </pc:spChg>
      </pc:sldChg>
    </pc:docChg>
  </pc:docChgLst>
  <pc:docChgLst>
    <pc:chgData name="Guest User" providerId="Windows Live" clId="Web-{8080248C-E4DF-4694-BDF0-22D28347F64F}"/>
    <pc:docChg chg="addSld modSld">
      <pc:chgData name="Guest User" userId="" providerId="Windows Live" clId="Web-{8080248C-E4DF-4694-BDF0-22D28347F64F}" dt="2021-11-10T21:30:57.188" v="62" actId="14100"/>
      <pc:docMkLst>
        <pc:docMk/>
      </pc:docMkLst>
      <pc:sldChg chg="delSp">
        <pc:chgData name="Guest User" userId="" providerId="Windows Live" clId="Web-{8080248C-E4DF-4694-BDF0-22D28347F64F}" dt="2021-11-10T21:02:52.727" v="32"/>
        <pc:sldMkLst>
          <pc:docMk/>
          <pc:sldMk cId="1908277880" sldId="259"/>
        </pc:sldMkLst>
        <pc:spChg chg="del">
          <ac:chgData name="Guest User" userId="" providerId="Windows Live" clId="Web-{8080248C-E4DF-4694-BDF0-22D28347F64F}" dt="2021-11-10T21:02:50.367" v="31"/>
          <ac:spMkLst>
            <pc:docMk/>
            <pc:sldMk cId="1908277880" sldId="259"/>
            <ac:spMk id="5" creationId="{2E2A6A5E-DC22-44A0-96DB-92879EBCB252}"/>
          </ac:spMkLst>
        </pc:spChg>
        <pc:spChg chg="del">
          <ac:chgData name="Guest User" userId="" providerId="Windows Live" clId="Web-{8080248C-E4DF-4694-BDF0-22D28347F64F}" dt="2021-11-10T21:02:52.727" v="32"/>
          <ac:spMkLst>
            <pc:docMk/>
            <pc:sldMk cId="1908277880" sldId="259"/>
            <ac:spMk id="7" creationId="{718E243E-E14D-4F12-BFC2-85A4C74EDBE9}"/>
          </ac:spMkLst>
        </pc:spChg>
        <pc:picChg chg="del">
          <ac:chgData name="Guest User" userId="" providerId="Windows Live" clId="Web-{8080248C-E4DF-4694-BDF0-22D28347F64F}" dt="2021-11-10T21:02:52.727" v="32"/>
          <ac:picMkLst>
            <pc:docMk/>
            <pc:sldMk cId="1908277880" sldId="259"/>
            <ac:picMk id="6" creationId="{34B07316-7C98-4375-892C-B723202BFB90}"/>
          </ac:picMkLst>
        </pc:picChg>
      </pc:sldChg>
      <pc:sldChg chg="addSp modSp">
        <pc:chgData name="Guest User" userId="" providerId="Windows Live" clId="Web-{8080248C-E4DF-4694-BDF0-22D28347F64F}" dt="2021-11-10T21:30:57.188" v="62" actId="14100"/>
        <pc:sldMkLst>
          <pc:docMk/>
          <pc:sldMk cId="1668905260" sldId="264"/>
        </pc:sldMkLst>
        <pc:spChg chg="mod">
          <ac:chgData name="Guest User" userId="" providerId="Windows Live" clId="Web-{8080248C-E4DF-4694-BDF0-22D28347F64F}" dt="2021-11-10T21:27:40.083" v="52" actId="1076"/>
          <ac:spMkLst>
            <pc:docMk/>
            <pc:sldMk cId="1668905260" sldId="264"/>
            <ac:spMk id="5" creationId="{F83DD175-80C5-4154-BBE2-846E32F727BB}"/>
          </ac:spMkLst>
        </pc:spChg>
        <pc:spChg chg="mod">
          <ac:chgData name="Guest User" userId="" providerId="Windows Live" clId="Web-{8080248C-E4DF-4694-BDF0-22D28347F64F}" dt="2021-11-10T21:27:29.114" v="50" actId="14100"/>
          <ac:spMkLst>
            <pc:docMk/>
            <pc:sldMk cId="1668905260" sldId="264"/>
            <ac:spMk id="12" creationId="{41B4D692-B4D2-4F6A-A6BA-BEB94C6EB5A3}"/>
          </ac:spMkLst>
        </pc:spChg>
        <pc:picChg chg="add mod">
          <ac:chgData name="Guest User" userId="" providerId="Windows Live" clId="Web-{8080248C-E4DF-4694-BDF0-22D28347F64F}" dt="2021-11-10T21:30:57.188" v="62" actId="14100"/>
          <ac:picMkLst>
            <pc:docMk/>
            <pc:sldMk cId="1668905260" sldId="264"/>
            <ac:picMk id="2" creationId="{9538FD59-4745-46A2-A477-C81B44B5B712}"/>
          </ac:picMkLst>
        </pc:picChg>
        <pc:picChg chg="mod">
          <ac:chgData name="Guest User" userId="" providerId="Windows Live" clId="Web-{8080248C-E4DF-4694-BDF0-22D28347F64F}" dt="2021-11-10T21:27:34.521" v="51" actId="14100"/>
          <ac:picMkLst>
            <pc:docMk/>
            <pc:sldMk cId="1668905260" sldId="264"/>
            <ac:picMk id="11" creationId="{E5924934-C724-4DEF-B6A4-C7E28506EFE8}"/>
          </ac:picMkLst>
        </pc:picChg>
      </pc:sldChg>
      <pc:sldChg chg="modSp">
        <pc:chgData name="Guest User" userId="" providerId="Windows Live" clId="Web-{8080248C-E4DF-4694-BDF0-22D28347F64F}" dt="2021-11-10T21:02:32.226" v="30" actId="1076"/>
        <pc:sldMkLst>
          <pc:docMk/>
          <pc:sldMk cId="2852940585" sldId="265"/>
        </pc:sldMkLst>
        <pc:spChg chg="mod">
          <ac:chgData name="Guest User" userId="" providerId="Windows Live" clId="Web-{8080248C-E4DF-4694-BDF0-22D28347F64F}" dt="2021-11-10T21:02:27.616" v="29" actId="1076"/>
          <ac:spMkLst>
            <pc:docMk/>
            <pc:sldMk cId="2852940585" sldId="265"/>
            <ac:spMk id="4" creationId="{AA867336-874B-4B80-8E1B-F30A96351896}"/>
          </ac:spMkLst>
        </pc:spChg>
        <pc:picChg chg="mod">
          <ac:chgData name="Guest User" userId="" providerId="Windows Live" clId="Web-{8080248C-E4DF-4694-BDF0-22D28347F64F}" dt="2021-11-10T21:02:32.226" v="30" actId="1076"/>
          <ac:picMkLst>
            <pc:docMk/>
            <pc:sldMk cId="2852940585" sldId="265"/>
            <ac:picMk id="2" creationId="{89F0B385-5291-4B27-A60F-11B546789EC5}"/>
          </ac:picMkLst>
        </pc:picChg>
      </pc:sldChg>
      <pc:sldChg chg="addSp modSp new">
        <pc:chgData name="Guest User" userId="" providerId="Windows Live" clId="Web-{8080248C-E4DF-4694-BDF0-22D28347F64F}" dt="2021-11-10T21:19:53.526" v="47" actId="1076"/>
        <pc:sldMkLst>
          <pc:docMk/>
          <pc:sldMk cId="1435045476" sldId="266"/>
        </pc:sldMkLst>
        <pc:spChg chg="add mod">
          <ac:chgData name="Guest User" userId="" providerId="Windows Live" clId="Web-{8080248C-E4DF-4694-BDF0-22D28347F64F}" dt="2021-11-10T21:19:53.526" v="47" actId="1076"/>
          <ac:spMkLst>
            <pc:docMk/>
            <pc:sldMk cId="1435045476" sldId="266"/>
            <ac:spMk id="2" creationId="{32D4B470-627B-4D67-98EC-0A9DC0EB9E3B}"/>
          </ac:spMkLst>
        </pc:spChg>
      </pc:sldChg>
    </pc:docChg>
  </pc:docChgLst>
  <pc:docChgLst>
    <pc:chgData name="Guest User" providerId="Windows Live" clId="Web-{2D947EA2-F15F-46F0-AEF3-7B4F6925A34B}"/>
    <pc:docChg chg="modSld">
      <pc:chgData name="Guest User" userId="" providerId="Windows Live" clId="Web-{2D947EA2-F15F-46F0-AEF3-7B4F6925A34B}" dt="2021-11-18T10:30:28.501" v="4" actId="20577"/>
      <pc:docMkLst>
        <pc:docMk/>
      </pc:docMkLst>
      <pc:sldChg chg="modSp">
        <pc:chgData name="Guest User" userId="" providerId="Windows Live" clId="Web-{2D947EA2-F15F-46F0-AEF3-7B4F6925A34B}" dt="2021-11-18T10:30:28.501" v="4" actId="20577"/>
        <pc:sldMkLst>
          <pc:docMk/>
          <pc:sldMk cId="4206379826" sldId="256"/>
        </pc:sldMkLst>
        <pc:spChg chg="mod">
          <ac:chgData name="Guest User" userId="" providerId="Windows Live" clId="Web-{2D947EA2-F15F-46F0-AEF3-7B4F6925A34B}" dt="2021-11-18T10:30:28.501" v="4" actId="20577"/>
          <ac:spMkLst>
            <pc:docMk/>
            <pc:sldMk cId="4206379826" sldId="256"/>
            <ac:spMk id="3" creationId="{FC53F03A-3C3E-49D8-B45C-8367AAD3D968}"/>
          </ac:spMkLst>
        </pc:spChg>
      </pc:sldChg>
    </pc:docChg>
  </pc:docChgLst>
  <pc:docChgLst>
    <pc:chgData name="Guest User" providerId="Windows Live" clId="Web-{2D1B1B9E-AC30-4BDE-9330-0B1CE6EB13D4}"/>
    <pc:docChg chg="addSld modSld sldOrd">
      <pc:chgData name="Guest User" userId="" providerId="Windows Live" clId="Web-{2D1B1B9E-AC30-4BDE-9330-0B1CE6EB13D4}" dt="2021-11-11T00:07:29.569" v="400" actId="20577"/>
      <pc:docMkLst>
        <pc:docMk/>
      </pc:docMkLst>
      <pc:sldChg chg="addSp modSp">
        <pc:chgData name="Guest User" userId="" providerId="Windows Live" clId="Web-{2D1B1B9E-AC30-4BDE-9330-0B1CE6EB13D4}" dt="2021-11-10T23:45:38.715" v="140" actId="1076"/>
        <pc:sldMkLst>
          <pc:docMk/>
          <pc:sldMk cId="4206379826" sldId="256"/>
        </pc:sldMkLst>
        <pc:spChg chg="mod">
          <ac:chgData name="Guest User" userId="" providerId="Windows Live" clId="Web-{2D1B1B9E-AC30-4BDE-9330-0B1CE6EB13D4}" dt="2021-11-10T23:45:20.824" v="138" actId="1076"/>
          <ac:spMkLst>
            <pc:docMk/>
            <pc:sldMk cId="4206379826" sldId="256"/>
            <ac:spMk id="2" creationId="{084A57F6-3E64-4855-9399-49A8453A03E7}"/>
          </ac:spMkLst>
        </pc:spChg>
        <pc:spChg chg="mod">
          <ac:chgData name="Guest User" userId="" providerId="Windows Live" clId="Web-{2D1B1B9E-AC30-4BDE-9330-0B1CE6EB13D4}" dt="2021-11-10T23:45:28.589" v="139" actId="1076"/>
          <ac:spMkLst>
            <pc:docMk/>
            <pc:sldMk cId="4206379826" sldId="256"/>
            <ac:spMk id="3" creationId="{FC53F03A-3C3E-49D8-B45C-8367AAD3D968}"/>
          </ac:spMkLst>
        </pc:spChg>
        <pc:spChg chg="add mod">
          <ac:chgData name="Guest User" userId="" providerId="Windows Live" clId="Web-{2D1B1B9E-AC30-4BDE-9330-0B1CE6EB13D4}" dt="2021-11-10T23:45:38.715" v="140" actId="1076"/>
          <ac:spMkLst>
            <pc:docMk/>
            <pc:sldMk cId="4206379826" sldId="256"/>
            <ac:spMk id="4" creationId="{411EE1E0-A937-4CAA-82BF-FA4D1DBA3706}"/>
          </ac:spMkLst>
        </pc:spChg>
        <pc:picChg chg="mod">
          <ac:chgData name="Guest User" userId="" providerId="Windows Live" clId="Web-{2D1B1B9E-AC30-4BDE-9330-0B1CE6EB13D4}" dt="2021-11-10T23:43:15.710" v="123" actId="1076"/>
          <ac:picMkLst>
            <pc:docMk/>
            <pc:sldMk cId="4206379826" sldId="256"/>
            <ac:picMk id="5" creationId="{2C9842D9-E7B9-4696-BAE1-427247ED87A0}"/>
          </ac:picMkLst>
        </pc:picChg>
      </pc:sldChg>
      <pc:sldChg chg="modSp">
        <pc:chgData name="Guest User" userId="" providerId="Windows Live" clId="Web-{2D1B1B9E-AC30-4BDE-9330-0B1CE6EB13D4}" dt="2021-11-11T00:07:29.569" v="400" actId="20577"/>
        <pc:sldMkLst>
          <pc:docMk/>
          <pc:sldMk cId="2716998796" sldId="258"/>
        </pc:sldMkLst>
        <pc:spChg chg="mod">
          <ac:chgData name="Guest User" userId="" providerId="Windows Live" clId="Web-{2D1B1B9E-AC30-4BDE-9330-0B1CE6EB13D4}" dt="2021-11-11T00:07:29.569" v="400" actId="20577"/>
          <ac:spMkLst>
            <pc:docMk/>
            <pc:sldMk cId="2716998796" sldId="258"/>
            <ac:spMk id="5" creationId="{7832666F-47DF-4EC1-A8E1-629A07AAF850}"/>
          </ac:spMkLst>
        </pc:spChg>
      </pc:sldChg>
      <pc:sldChg chg="addSp modSp">
        <pc:chgData name="Guest User" userId="" providerId="Windows Live" clId="Web-{2D1B1B9E-AC30-4BDE-9330-0B1CE6EB13D4}" dt="2021-11-10T23:18:30.022" v="30"/>
        <pc:sldMkLst>
          <pc:docMk/>
          <pc:sldMk cId="1908277880" sldId="259"/>
        </pc:sldMkLst>
        <pc:spChg chg="add mod">
          <ac:chgData name="Guest User" userId="" providerId="Windows Live" clId="Web-{2D1B1B9E-AC30-4BDE-9330-0B1CE6EB13D4}" dt="2021-11-10T23:18:30.022" v="30"/>
          <ac:spMkLst>
            <pc:docMk/>
            <pc:sldMk cId="1908277880" sldId="259"/>
            <ac:spMk id="3" creationId="{31A5CFB9-8E88-4EB4-AC93-C6EF2DE61908}"/>
          </ac:spMkLst>
        </pc:spChg>
        <pc:spChg chg="mod">
          <ac:chgData name="Guest User" userId="" providerId="Windows Live" clId="Web-{2D1B1B9E-AC30-4BDE-9330-0B1CE6EB13D4}" dt="2021-11-10T23:08:36.910" v="12" actId="1076"/>
          <ac:spMkLst>
            <pc:docMk/>
            <pc:sldMk cId="1908277880" sldId="259"/>
            <ac:spMk id="8" creationId="{0E51E8E5-B838-4E96-9535-BB04B713E01C}"/>
          </ac:spMkLst>
        </pc:spChg>
        <pc:spChg chg="mod">
          <ac:chgData name="Guest User" userId="" providerId="Windows Live" clId="Web-{2D1B1B9E-AC30-4BDE-9330-0B1CE6EB13D4}" dt="2021-11-10T23:07:24.392" v="7" actId="1076"/>
          <ac:spMkLst>
            <pc:docMk/>
            <pc:sldMk cId="1908277880" sldId="259"/>
            <ac:spMk id="734" creationId="{8ACD50D5-E79D-4ABB-9BFC-0A402E1CA4A1}"/>
          </ac:spMkLst>
        </pc:spChg>
        <pc:spChg chg="mod">
          <ac:chgData name="Guest User" userId="" providerId="Windows Live" clId="Web-{2D1B1B9E-AC30-4BDE-9330-0B1CE6EB13D4}" dt="2021-11-10T23:09:00.833" v="16" actId="14100"/>
          <ac:spMkLst>
            <pc:docMk/>
            <pc:sldMk cId="1908277880" sldId="259"/>
            <ac:spMk id="759" creationId="{9B69FFEC-77F0-4F15-BD8C-AFE4C8ED5217}"/>
          </ac:spMkLst>
        </pc:spChg>
        <pc:picChg chg="add mod">
          <ac:chgData name="Guest User" userId="" providerId="Windows Live" clId="Web-{2D1B1B9E-AC30-4BDE-9330-0B1CE6EB13D4}" dt="2021-11-10T23:18:29.991" v="28"/>
          <ac:picMkLst>
            <pc:docMk/>
            <pc:sldMk cId="1908277880" sldId="259"/>
            <ac:picMk id="2" creationId="{4C41DE4B-82B3-4016-9FED-820F7F6388F1}"/>
          </ac:picMkLst>
        </pc:picChg>
        <pc:picChg chg="mod">
          <ac:chgData name="Guest User" userId="" providerId="Windows Live" clId="Web-{2D1B1B9E-AC30-4BDE-9330-0B1CE6EB13D4}" dt="2021-11-10T23:08:36.957" v="14" actId="1076"/>
          <ac:picMkLst>
            <pc:docMk/>
            <pc:sldMk cId="1908277880" sldId="259"/>
            <ac:picMk id="728" creationId="{78B9674A-7B17-4164-859A-C6721EEA9192}"/>
          </ac:picMkLst>
        </pc:picChg>
        <pc:picChg chg="mod">
          <ac:chgData name="Guest User" userId="" providerId="Windows Live" clId="Web-{2D1B1B9E-AC30-4BDE-9330-0B1CE6EB13D4}" dt="2021-11-10T23:08:36.863" v="10" actId="1076"/>
          <ac:picMkLst>
            <pc:docMk/>
            <pc:sldMk cId="1908277880" sldId="259"/>
            <ac:picMk id="729" creationId="{E4D809B5-BD22-4325-AB96-0F2ED5BC1855}"/>
          </ac:picMkLst>
        </pc:picChg>
      </pc:sldChg>
      <pc:sldChg chg="addSp delSp modSp mod setBg setClrOvrMap">
        <pc:chgData name="Guest User" userId="" providerId="Windows Live" clId="Web-{2D1B1B9E-AC30-4BDE-9330-0B1CE6EB13D4}" dt="2021-11-11T00:03:33.655" v="346" actId="20577"/>
        <pc:sldMkLst>
          <pc:docMk/>
          <pc:sldMk cId="2199021274" sldId="260"/>
        </pc:sldMkLst>
        <pc:spChg chg="del mod">
          <ac:chgData name="Guest User" userId="" providerId="Windows Live" clId="Web-{2D1B1B9E-AC30-4BDE-9330-0B1CE6EB13D4}" dt="2021-11-10T23:53:31.558" v="226"/>
          <ac:spMkLst>
            <pc:docMk/>
            <pc:sldMk cId="2199021274" sldId="260"/>
            <ac:spMk id="3" creationId="{7A2211AF-BBF4-4FC3-B115-01BC45686F5C}"/>
          </ac:spMkLst>
        </pc:spChg>
        <pc:spChg chg="add mod ord">
          <ac:chgData name="Guest User" userId="" providerId="Windows Live" clId="Web-{2D1B1B9E-AC30-4BDE-9330-0B1CE6EB13D4}" dt="2021-11-11T00:03:33.655" v="346" actId="20577"/>
          <ac:spMkLst>
            <pc:docMk/>
            <pc:sldMk cId="2199021274" sldId="260"/>
            <ac:spMk id="4" creationId="{78A6BDFD-6212-4631-9377-B4AF47FD080F}"/>
          </ac:spMkLst>
        </pc:spChg>
        <pc:spChg chg="mod">
          <ac:chgData name="Guest User" userId="" providerId="Windows Live" clId="Web-{2D1B1B9E-AC30-4BDE-9330-0B1CE6EB13D4}" dt="2021-11-11T00:02:20.528" v="344" actId="14100"/>
          <ac:spMkLst>
            <pc:docMk/>
            <pc:sldMk cId="2199021274" sldId="260"/>
            <ac:spMk id="5" creationId="{48B17273-99DB-4AEE-9161-E796C7CAD78C}"/>
          </ac:spMkLst>
        </pc:spChg>
        <pc:spChg chg="del">
          <ac:chgData name="Guest User" userId="" providerId="Windows Live" clId="Web-{2D1B1B9E-AC30-4BDE-9330-0B1CE6EB13D4}" dt="2021-11-10T23:55:47.906" v="255"/>
          <ac:spMkLst>
            <pc:docMk/>
            <pc:sldMk cId="2199021274" sldId="260"/>
            <ac:spMk id="11" creationId="{E49CC64F-7275-4E33-961B-0C5CDC439875}"/>
          </ac:spMkLst>
        </pc:spChg>
        <pc:spChg chg="add del">
          <ac:chgData name="Guest User" userId="" providerId="Windows Live" clId="Web-{2D1B1B9E-AC30-4BDE-9330-0B1CE6EB13D4}" dt="2021-11-11T00:01:43.465" v="342"/>
          <ac:spMkLst>
            <pc:docMk/>
            <pc:sldMk cId="2199021274" sldId="260"/>
            <ac:spMk id="16" creationId="{C9A36457-A5F4-4103-A443-02581C09185B}"/>
          </ac:spMkLst>
        </pc:spChg>
        <pc:spChg chg="add del">
          <ac:chgData name="Guest User" userId="" providerId="Windows Live" clId="Web-{2D1B1B9E-AC30-4BDE-9330-0B1CE6EB13D4}" dt="2021-11-11T00:01:43.465" v="342"/>
          <ac:spMkLst>
            <pc:docMk/>
            <pc:sldMk cId="2199021274" sldId="260"/>
            <ac:spMk id="18" creationId="{DC5FB7E8-B636-40FA-BE8D-48145C0F5C57}"/>
          </ac:spMkLst>
        </pc:spChg>
        <pc:spChg chg="add del">
          <ac:chgData name="Guest User" userId="" providerId="Windows Live" clId="Web-{2D1B1B9E-AC30-4BDE-9330-0B1CE6EB13D4}" dt="2021-11-11T00:01:43.465" v="342"/>
          <ac:spMkLst>
            <pc:docMk/>
            <pc:sldMk cId="2199021274" sldId="260"/>
            <ac:spMk id="20" creationId="{142DCE2C-2863-46FA-9BE7-24365A24D9BA}"/>
          </ac:spMkLst>
        </pc:spChg>
        <pc:spChg chg="add">
          <ac:chgData name="Guest User" userId="" providerId="Windows Live" clId="Web-{2D1B1B9E-AC30-4BDE-9330-0B1CE6EB13D4}" dt="2021-11-11T00:01:43.465" v="342"/>
          <ac:spMkLst>
            <pc:docMk/>
            <pc:sldMk cId="2199021274" sldId="260"/>
            <ac:spMk id="22" creationId="{C7FA33FF-088D-4F16-95A2-2C64D353DEA8}"/>
          </ac:spMkLst>
        </pc:spChg>
        <pc:spChg chg="add">
          <ac:chgData name="Guest User" userId="" providerId="Windows Live" clId="Web-{2D1B1B9E-AC30-4BDE-9330-0B1CE6EB13D4}" dt="2021-11-11T00:01:43.465" v="342"/>
          <ac:spMkLst>
            <pc:docMk/>
            <pc:sldMk cId="2199021274" sldId="260"/>
            <ac:spMk id="23" creationId="{A376EFB1-01CF-419F-ABF1-2AF02BBFCBD1}"/>
          </ac:spMkLst>
        </pc:spChg>
        <pc:spChg chg="add">
          <ac:chgData name="Guest User" userId="" providerId="Windows Live" clId="Web-{2D1B1B9E-AC30-4BDE-9330-0B1CE6EB13D4}" dt="2021-11-11T00:01:43.465" v="342"/>
          <ac:spMkLst>
            <pc:docMk/>
            <pc:sldMk cId="2199021274" sldId="260"/>
            <ac:spMk id="24" creationId="{FF9DEA15-78BD-4750-AA18-B9F28A6D5AB8}"/>
          </ac:spMkLst>
        </pc:spChg>
        <pc:spChg chg="add del">
          <ac:chgData name="Guest User" userId="" providerId="Windows Live" clId="Web-{2D1B1B9E-AC30-4BDE-9330-0B1CE6EB13D4}" dt="2021-11-11T00:01:43.449" v="341"/>
          <ac:spMkLst>
            <pc:docMk/>
            <pc:sldMk cId="2199021274" sldId="260"/>
            <ac:spMk id="25" creationId="{C9A36457-A5F4-4103-A443-02581C09185B}"/>
          </ac:spMkLst>
        </pc:spChg>
        <pc:spChg chg="add del">
          <ac:chgData name="Guest User" userId="" providerId="Windows Live" clId="Web-{2D1B1B9E-AC30-4BDE-9330-0B1CE6EB13D4}" dt="2021-11-11T00:01:43.449" v="341"/>
          <ac:spMkLst>
            <pc:docMk/>
            <pc:sldMk cId="2199021274" sldId="260"/>
            <ac:spMk id="27" creationId="{DC5FB7E8-B636-40FA-BE8D-48145C0F5C57}"/>
          </ac:spMkLst>
        </pc:spChg>
        <pc:spChg chg="add del">
          <ac:chgData name="Guest User" userId="" providerId="Windows Live" clId="Web-{2D1B1B9E-AC30-4BDE-9330-0B1CE6EB13D4}" dt="2021-11-11T00:01:43.449" v="341"/>
          <ac:spMkLst>
            <pc:docMk/>
            <pc:sldMk cId="2199021274" sldId="260"/>
            <ac:spMk id="29" creationId="{142DCE2C-2863-46FA-9BE7-24365A24D9BA}"/>
          </ac:spMkLst>
        </pc:spChg>
        <pc:picChg chg="ord">
          <ac:chgData name="Guest User" userId="" providerId="Windows Live" clId="Web-{2D1B1B9E-AC30-4BDE-9330-0B1CE6EB13D4}" dt="2021-11-10T23:55:47.906" v="255"/>
          <ac:picMkLst>
            <pc:docMk/>
            <pc:sldMk cId="2199021274" sldId="260"/>
            <ac:picMk id="7" creationId="{244CEA0F-C9FC-40D6-87F0-4DE99FC10032}"/>
          </ac:picMkLst>
        </pc:picChg>
      </pc:sldChg>
      <pc:sldChg chg="addSp delSp modSp mod setBg">
        <pc:chgData name="Guest User" userId="" providerId="Windows Live" clId="Web-{2D1B1B9E-AC30-4BDE-9330-0B1CE6EB13D4}" dt="2021-11-11T00:01:07.385" v="339"/>
        <pc:sldMkLst>
          <pc:docMk/>
          <pc:sldMk cId="1790938334" sldId="262"/>
        </pc:sldMkLst>
        <pc:spChg chg="mod">
          <ac:chgData name="Guest User" userId="" providerId="Windows Live" clId="Web-{2D1B1B9E-AC30-4BDE-9330-0B1CE6EB13D4}" dt="2021-11-11T00:01:07.385" v="339"/>
          <ac:spMkLst>
            <pc:docMk/>
            <pc:sldMk cId="1790938334" sldId="262"/>
            <ac:spMk id="3" creationId="{BD167457-8EC0-45AA-9D75-5394B8D42274}"/>
          </ac:spMkLst>
        </pc:spChg>
        <pc:spChg chg="add">
          <ac:chgData name="Guest User" userId="" providerId="Windows Live" clId="Web-{2D1B1B9E-AC30-4BDE-9330-0B1CE6EB13D4}" dt="2021-11-11T00:01:07.385" v="339"/>
          <ac:spMkLst>
            <pc:docMk/>
            <pc:sldMk cId="1790938334" sldId="262"/>
            <ac:spMk id="5" creationId="{2B566528-1B12-4246-9431-5C2D7D081168}"/>
          </ac:spMkLst>
        </pc:spChg>
        <pc:spChg chg="add">
          <ac:chgData name="Guest User" userId="" providerId="Windows Live" clId="Web-{2D1B1B9E-AC30-4BDE-9330-0B1CE6EB13D4}" dt="2021-11-11T00:01:07.385" v="339"/>
          <ac:spMkLst>
            <pc:docMk/>
            <pc:sldMk cId="1790938334" sldId="262"/>
            <ac:spMk id="6" creationId="{2E80C965-DB6D-4F81-9E9E-B027384D0BD6}"/>
          </ac:spMkLst>
        </pc:spChg>
        <pc:spChg chg="add">
          <ac:chgData name="Guest User" userId="" providerId="Windows Live" clId="Web-{2D1B1B9E-AC30-4BDE-9330-0B1CE6EB13D4}" dt="2021-11-11T00:01:07.385" v="339"/>
          <ac:spMkLst>
            <pc:docMk/>
            <pc:sldMk cId="1790938334" sldId="262"/>
            <ac:spMk id="7" creationId="{A580F890-B085-4E95-96AA-55AEBEC5CE6E}"/>
          </ac:spMkLst>
        </pc:spChg>
        <pc:spChg chg="add del">
          <ac:chgData name="Guest User" userId="" providerId="Windows Live" clId="Web-{2D1B1B9E-AC30-4BDE-9330-0B1CE6EB13D4}" dt="2021-11-11T00:01:07.385" v="338"/>
          <ac:spMkLst>
            <pc:docMk/>
            <pc:sldMk cId="1790938334" sldId="262"/>
            <ac:spMk id="8" creationId="{7CB4857B-ED7C-444D-9F04-2F885114A1C2}"/>
          </ac:spMkLst>
        </pc:spChg>
        <pc:spChg chg="add del">
          <ac:chgData name="Guest User" userId="" providerId="Windows Live" clId="Web-{2D1B1B9E-AC30-4BDE-9330-0B1CE6EB13D4}" dt="2021-11-11T00:01:07.385" v="338"/>
          <ac:spMkLst>
            <pc:docMk/>
            <pc:sldMk cId="1790938334" sldId="262"/>
            <ac:spMk id="10" creationId="{D18046FB-44EA-4FD8-A585-EA09A319B2D0}"/>
          </ac:spMkLst>
        </pc:spChg>
        <pc:spChg chg="add del">
          <ac:chgData name="Guest User" userId="" providerId="Windows Live" clId="Web-{2D1B1B9E-AC30-4BDE-9330-0B1CE6EB13D4}" dt="2021-11-11T00:01:07.385" v="338"/>
          <ac:spMkLst>
            <pc:docMk/>
            <pc:sldMk cId="1790938334" sldId="262"/>
            <ac:spMk id="12" creationId="{479F5F2B-8B58-4140-AE6A-51F6C67B18D9}"/>
          </ac:spMkLst>
        </pc:spChg>
        <pc:spChg chg="add">
          <ac:chgData name="Guest User" userId="" providerId="Windows Live" clId="Web-{2D1B1B9E-AC30-4BDE-9330-0B1CE6EB13D4}" dt="2021-11-11T00:01:07.385" v="339"/>
          <ac:spMkLst>
            <pc:docMk/>
            <pc:sldMk cId="1790938334" sldId="262"/>
            <ac:spMk id="14" creationId="{D3F51FEB-38FB-4F6C-9F7B-2F2AFAB65463}"/>
          </ac:spMkLst>
        </pc:spChg>
        <pc:spChg chg="add">
          <ac:chgData name="Guest User" userId="" providerId="Windows Live" clId="Web-{2D1B1B9E-AC30-4BDE-9330-0B1CE6EB13D4}" dt="2021-11-11T00:01:07.385" v="339"/>
          <ac:spMkLst>
            <pc:docMk/>
            <pc:sldMk cId="1790938334" sldId="262"/>
            <ac:spMk id="16" creationId="{1E547BA6-BAE0-43BB-A7CA-60F69CE252F0}"/>
          </ac:spMkLst>
        </pc:spChg>
      </pc:sldChg>
      <pc:sldChg chg="addSp delSp modSp">
        <pc:chgData name="Guest User" userId="" providerId="Windows Live" clId="Web-{2D1B1B9E-AC30-4BDE-9330-0B1CE6EB13D4}" dt="2021-11-10T23:23:36.595" v="84" actId="1076"/>
        <pc:sldMkLst>
          <pc:docMk/>
          <pc:sldMk cId="1668905260" sldId="264"/>
        </pc:sldMkLst>
        <pc:spChg chg="add del mod">
          <ac:chgData name="Guest User" userId="" providerId="Windows Live" clId="Web-{2D1B1B9E-AC30-4BDE-9330-0B1CE6EB13D4}" dt="2021-11-10T23:21:45.279" v="67"/>
          <ac:spMkLst>
            <pc:docMk/>
            <pc:sldMk cId="1668905260" sldId="264"/>
            <ac:spMk id="3" creationId="{C2939909-012D-4390-BCD9-DF0DCAC0DEB5}"/>
          </ac:spMkLst>
        </pc:spChg>
        <pc:spChg chg="mod">
          <ac:chgData name="Guest User" userId="" providerId="Windows Live" clId="Web-{2D1B1B9E-AC30-4BDE-9330-0B1CE6EB13D4}" dt="2021-11-10T23:23:36.595" v="84" actId="1076"/>
          <ac:spMkLst>
            <pc:docMk/>
            <pc:sldMk cId="1668905260" sldId="264"/>
            <ac:spMk id="5" creationId="{F83DD175-80C5-4154-BBE2-846E32F727BB}"/>
          </ac:spMkLst>
        </pc:spChg>
        <pc:spChg chg="mod">
          <ac:chgData name="Guest User" userId="" providerId="Windows Live" clId="Web-{2D1B1B9E-AC30-4BDE-9330-0B1CE6EB13D4}" dt="2021-11-10T23:22:16.702" v="75" actId="1076"/>
          <ac:spMkLst>
            <pc:docMk/>
            <pc:sldMk cId="1668905260" sldId="264"/>
            <ac:spMk id="7" creationId="{95D78959-E9CB-40D9-B606-99A914DC19D7}"/>
          </ac:spMkLst>
        </pc:spChg>
        <pc:spChg chg="add del mod">
          <ac:chgData name="Guest User" userId="" providerId="Windows Live" clId="Web-{2D1B1B9E-AC30-4BDE-9330-0B1CE6EB13D4}" dt="2021-11-10T23:20:29.558" v="49"/>
          <ac:spMkLst>
            <pc:docMk/>
            <pc:sldMk cId="1668905260" sldId="264"/>
            <ac:spMk id="8" creationId="{9F2ABC32-71B7-48F7-9E25-4AD7EF1DDCA2}"/>
          </ac:spMkLst>
        </pc:spChg>
        <pc:spChg chg="del mod">
          <ac:chgData name="Guest User" userId="" providerId="Windows Live" clId="Web-{2D1B1B9E-AC30-4BDE-9330-0B1CE6EB13D4}" dt="2021-11-10T23:22:31.843" v="79"/>
          <ac:spMkLst>
            <pc:docMk/>
            <pc:sldMk cId="1668905260" sldId="264"/>
            <ac:spMk id="12" creationId="{41B4D692-B4D2-4F6A-A6BA-BEB94C6EB5A3}"/>
          </ac:spMkLst>
        </pc:spChg>
        <pc:spChg chg="add del mod">
          <ac:chgData name="Guest User" userId="" providerId="Windows Live" clId="Web-{2D1B1B9E-AC30-4BDE-9330-0B1CE6EB13D4}" dt="2021-11-10T23:21:19.653" v="61"/>
          <ac:spMkLst>
            <pc:docMk/>
            <pc:sldMk cId="1668905260" sldId="264"/>
            <ac:spMk id="13" creationId="{B6A76170-00BC-4FF8-B1BE-1245BE7B86F8}"/>
          </ac:spMkLst>
        </pc:spChg>
        <pc:spChg chg="del mod">
          <ac:chgData name="Guest User" userId="" providerId="Windows Live" clId="Web-{2D1B1B9E-AC30-4BDE-9330-0B1CE6EB13D4}" dt="2021-11-10T23:10:05.132" v="23"/>
          <ac:spMkLst>
            <pc:docMk/>
            <pc:sldMk cId="1668905260" sldId="264"/>
            <ac:spMk id="21" creationId="{97EDFBC0-7691-4C64-9EBB-0F7236B60F23}"/>
          </ac:spMkLst>
        </pc:spChg>
        <pc:picChg chg="mod">
          <ac:chgData name="Guest User" userId="" providerId="Windows Live" clId="Web-{2D1B1B9E-AC30-4BDE-9330-0B1CE6EB13D4}" dt="2021-11-10T23:11:31.900" v="25" actId="1076"/>
          <ac:picMkLst>
            <pc:docMk/>
            <pc:sldMk cId="1668905260" sldId="264"/>
            <ac:picMk id="2" creationId="{9538FD59-4745-46A2-A477-C81B44B5B712}"/>
          </ac:picMkLst>
        </pc:picChg>
        <pc:picChg chg="add del mod">
          <ac:chgData name="Guest User" userId="" providerId="Windows Live" clId="Web-{2D1B1B9E-AC30-4BDE-9330-0B1CE6EB13D4}" dt="2021-11-10T23:20:29.558" v="50"/>
          <ac:picMkLst>
            <pc:docMk/>
            <pc:sldMk cId="1668905260" sldId="264"/>
            <ac:picMk id="4" creationId="{C8B4AA9E-538C-4859-929D-462B2E1A9BB4}"/>
          </ac:picMkLst>
        </pc:picChg>
        <pc:picChg chg="add mod">
          <ac:chgData name="Guest User" userId="" providerId="Windows Live" clId="Web-{2D1B1B9E-AC30-4BDE-9330-0B1CE6EB13D4}" dt="2021-11-10T23:22:15.045" v="74" actId="14100"/>
          <ac:picMkLst>
            <pc:docMk/>
            <pc:sldMk cId="1668905260" sldId="264"/>
            <ac:picMk id="10" creationId="{7AA00170-E905-40A6-874A-2275BEF35064}"/>
          </ac:picMkLst>
        </pc:picChg>
        <pc:picChg chg="mod">
          <ac:chgData name="Guest User" userId="" providerId="Windows Live" clId="Web-{2D1B1B9E-AC30-4BDE-9330-0B1CE6EB13D4}" dt="2021-11-10T23:22:33.312" v="80" actId="14100"/>
          <ac:picMkLst>
            <pc:docMk/>
            <pc:sldMk cId="1668905260" sldId="264"/>
            <ac:picMk id="11" creationId="{E5924934-C724-4DEF-B6A4-C7E28506EFE8}"/>
          </ac:picMkLst>
        </pc:picChg>
      </pc:sldChg>
      <pc:sldChg chg="addSp delSp modSp">
        <pc:chgData name="Guest User" userId="" providerId="Windows Live" clId="Web-{2D1B1B9E-AC30-4BDE-9330-0B1CE6EB13D4}" dt="2021-11-10T23:40:29.252" v="111" actId="1076"/>
        <pc:sldMkLst>
          <pc:docMk/>
          <pc:sldMk cId="1435045476" sldId="266"/>
        </pc:sldMkLst>
        <pc:spChg chg="mod">
          <ac:chgData name="Guest User" userId="" providerId="Windows Live" clId="Web-{2D1B1B9E-AC30-4BDE-9330-0B1CE6EB13D4}" dt="2021-11-10T23:38:34.936" v="96" actId="1076"/>
          <ac:spMkLst>
            <pc:docMk/>
            <pc:sldMk cId="1435045476" sldId="266"/>
            <ac:spMk id="2" creationId="{32D4B470-627B-4D67-98EC-0A9DC0EB9E3B}"/>
          </ac:spMkLst>
        </pc:spChg>
        <pc:spChg chg="mod">
          <ac:chgData name="Guest User" userId="" providerId="Windows Live" clId="Web-{2D1B1B9E-AC30-4BDE-9330-0B1CE6EB13D4}" dt="2021-11-10T23:40:29.252" v="111" actId="1076"/>
          <ac:spMkLst>
            <pc:docMk/>
            <pc:sldMk cId="1435045476" sldId="266"/>
            <ac:spMk id="3" creationId="{BA4883EA-897B-4267-804A-E2A19CE6D5D7}"/>
          </ac:spMkLst>
        </pc:spChg>
        <pc:spChg chg="add del mod">
          <ac:chgData name="Guest User" userId="" providerId="Windows Live" clId="Web-{2D1B1B9E-AC30-4BDE-9330-0B1CE6EB13D4}" dt="2021-11-10T23:38:46.905" v="98"/>
          <ac:spMkLst>
            <pc:docMk/>
            <pc:sldMk cId="1435045476" sldId="266"/>
            <ac:spMk id="5" creationId="{8E28E896-5DBF-4E05-843A-109A39EF6684}"/>
          </ac:spMkLst>
        </pc:spChg>
        <pc:picChg chg="add mod">
          <ac:chgData name="Guest User" userId="" providerId="Windows Live" clId="Web-{2D1B1B9E-AC30-4BDE-9330-0B1CE6EB13D4}" dt="2021-11-10T23:38:41.889" v="97" actId="14100"/>
          <ac:picMkLst>
            <pc:docMk/>
            <pc:sldMk cId="1435045476" sldId="266"/>
            <ac:picMk id="4" creationId="{BB2EAEE4-6FB3-4C08-AD22-F91832D51DD0}"/>
          </ac:picMkLst>
        </pc:picChg>
        <pc:picChg chg="add mod">
          <ac:chgData name="Guest User" userId="" providerId="Windows Live" clId="Web-{2D1B1B9E-AC30-4BDE-9330-0B1CE6EB13D4}" dt="2021-11-10T23:40:10.767" v="109" actId="1076"/>
          <ac:picMkLst>
            <pc:docMk/>
            <pc:sldMk cId="1435045476" sldId="266"/>
            <ac:picMk id="7" creationId="{161ADF0E-8FE0-49A2-AFBF-EA43BC0EE71A}"/>
          </ac:picMkLst>
        </pc:picChg>
      </pc:sldChg>
      <pc:sldChg chg="modSp new ord">
        <pc:chgData name="Guest User" userId="" providerId="Windows Live" clId="Web-{2D1B1B9E-AC30-4BDE-9330-0B1CE6EB13D4}" dt="2021-11-11T00:06:12.551" v="379"/>
        <pc:sldMkLst>
          <pc:docMk/>
          <pc:sldMk cId="2570240789" sldId="267"/>
        </pc:sldMkLst>
        <pc:spChg chg="mod">
          <ac:chgData name="Guest User" userId="" providerId="Windows Live" clId="Web-{2D1B1B9E-AC30-4BDE-9330-0B1CE6EB13D4}" dt="2021-11-11T00:05:33.128" v="378" actId="20577"/>
          <ac:spMkLst>
            <pc:docMk/>
            <pc:sldMk cId="2570240789" sldId="267"/>
            <ac:spMk id="2" creationId="{C1C221B1-3C13-4E0D-9BB5-A21039DADAEA}"/>
          </ac:spMkLst>
        </pc:spChg>
      </pc:sldChg>
    </pc:docChg>
  </pc:docChgLst>
  <pc:docChgLst>
    <pc:chgData name="Guest User" providerId="Windows Live" clId="Web-{5D4D0B98-3585-4C48-AFFC-AB8D342C842A}"/>
    <pc:docChg chg="modSld">
      <pc:chgData name="Guest User" userId="" providerId="Windows Live" clId="Web-{5D4D0B98-3585-4C48-AFFC-AB8D342C842A}" dt="2021-11-18T09:55:52.566" v="35" actId="1076"/>
      <pc:docMkLst>
        <pc:docMk/>
      </pc:docMkLst>
      <pc:sldChg chg="modSp">
        <pc:chgData name="Guest User" userId="" providerId="Windows Live" clId="Web-{5D4D0B98-3585-4C48-AFFC-AB8D342C842A}" dt="2021-11-18T09:55:52.566" v="35" actId="1076"/>
        <pc:sldMkLst>
          <pc:docMk/>
          <pc:sldMk cId="4206379826" sldId="256"/>
        </pc:sldMkLst>
        <pc:spChg chg="mod">
          <ac:chgData name="Guest User" userId="" providerId="Windows Live" clId="Web-{5D4D0B98-3585-4C48-AFFC-AB8D342C842A}" dt="2021-11-18T09:55:26.956" v="34" actId="20577"/>
          <ac:spMkLst>
            <pc:docMk/>
            <pc:sldMk cId="4206379826" sldId="256"/>
            <ac:spMk id="3" creationId="{FC53F03A-3C3E-49D8-B45C-8367AAD3D968}"/>
          </ac:spMkLst>
        </pc:spChg>
        <pc:picChg chg="mod">
          <ac:chgData name="Guest User" userId="" providerId="Windows Live" clId="Web-{5D4D0B98-3585-4C48-AFFC-AB8D342C842A}" dt="2021-11-18T09:55:52.566" v="35" actId="1076"/>
          <ac:picMkLst>
            <pc:docMk/>
            <pc:sldMk cId="4206379826" sldId="256"/>
            <ac:picMk id="5" creationId="{2C9842D9-E7B9-4696-BAE1-427247ED87A0}"/>
          </ac:picMkLst>
        </pc:picChg>
      </pc:sldChg>
    </pc:docChg>
  </pc:docChgLst>
  <pc:docChgLst>
    <pc:chgData name="Guest User" providerId="Windows Live" clId="Web-{FCDD8435-540E-4AFB-BD7C-E71A020F3B73}"/>
    <pc:docChg chg="modSld">
      <pc:chgData name="Guest User" userId="" providerId="Windows Live" clId="Web-{FCDD8435-540E-4AFB-BD7C-E71A020F3B73}" dt="2021-11-18T10:21:13.152" v="18" actId="14100"/>
      <pc:docMkLst>
        <pc:docMk/>
      </pc:docMkLst>
      <pc:sldChg chg="modSp">
        <pc:chgData name="Guest User" userId="" providerId="Windows Live" clId="Web-{FCDD8435-540E-4AFB-BD7C-E71A020F3B73}" dt="2021-11-18T10:21:13.152" v="18" actId="14100"/>
        <pc:sldMkLst>
          <pc:docMk/>
          <pc:sldMk cId="4206379826" sldId="256"/>
        </pc:sldMkLst>
        <pc:spChg chg="mod">
          <ac:chgData name="Guest User" userId="" providerId="Windows Live" clId="Web-{FCDD8435-540E-4AFB-BD7C-E71A020F3B73}" dt="2021-11-18T10:21:13.152" v="18" actId="14100"/>
          <ac:spMkLst>
            <pc:docMk/>
            <pc:sldMk cId="4206379826" sldId="256"/>
            <ac:spMk id="3" creationId="{FC53F03A-3C3E-49D8-B45C-8367AAD3D968}"/>
          </ac:spMkLst>
        </pc:spChg>
        <pc:picChg chg="mod">
          <ac:chgData name="Guest User" userId="" providerId="Windows Live" clId="Web-{FCDD8435-540E-4AFB-BD7C-E71A020F3B73}" dt="2021-11-18T10:21:12.636" v="7" actId="1076"/>
          <ac:picMkLst>
            <pc:docMk/>
            <pc:sldMk cId="4206379826" sldId="256"/>
            <ac:picMk id="5" creationId="{2C9842D9-E7B9-4696-BAE1-427247ED87A0}"/>
          </ac:picMkLst>
        </pc:picChg>
      </pc:sldChg>
    </pc:docChg>
  </pc:docChgLst>
  <pc:docChgLst>
    <pc:chgData clId="Web-{F3000A2F-F8B3-49B8-AB7C-3EDDD5227863}"/>
    <pc:docChg chg="modSld">
      <pc:chgData name="" userId="" providerId="" clId="Web-{F3000A2F-F8B3-49B8-AB7C-3EDDD5227863}" dt="2021-11-10T20:38:44.705" v="0" actId="1076"/>
      <pc:docMkLst>
        <pc:docMk/>
      </pc:docMkLst>
      <pc:sldChg chg="modSp">
        <pc:chgData name="" userId="" providerId="" clId="Web-{F3000A2F-F8B3-49B8-AB7C-3EDDD5227863}" dt="2021-11-10T20:38:44.705" v="0" actId="1076"/>
        <pc:sldMkLst>
          <pc:docMk/>
          <pc:sldMk cId="894107848" sldId="261"/>
        </pc:sldMkLst>
        <pc:picChg chg="mod">
          <ac:chgData name="" userId="" providerId="" clId="Web-{F3000A2F-F8B3-49B8-AB7C-3EDDD5227863}" dt="2021-11-10T20:38:44.705" v="0" actId="1076"/>
          <ac:picMkLst>
            <pc:docMk/>
            <pc:sldMk cId="894107848" sldId="261"/>
            <ac:picMk id="1026" creationId="{C0280468-E654-4819-BBE6-84E731DC5B16}"/>
          </ac:picMkLst>
        </pc:picChg>
      </pc:sldChg>
    </pc:docChg>
  </pc:docChgLst>
  <pc:docChgLst>
    <pc:chgData name="Guest User" providerId="Windows Live" clId="Web-{11DE8653-EC98-4345-9B65-ACB774B5921A}"/>
    <pc:docChg chg="modSld sldOrd">
      <pc:chgData name="Guest User" userId="" providerId="Windows Live" clId="Web-{11DE8653-EC98-4345-9B65-ACB774B5921A}" dt="2021-11-17T14:36:09.470" v="46"/>
      <pc:docMkLst>
        <pc:docMk/>
      </pc:docMkLst>
      <pc:sldChg chg="ord">
        <pc:chgData name="Guest User" userId="" providerId="Windows Live" clId="Web-{11DE8653-EC98-4345-9B65-ACB774B5921A}" dt="2021-11-17T14:36:09.470" v="46"/>
        <pc:sldMkLst>
          <pc:docMk/>
          <pc:sldMk cId="1790938334" sldId="262"/>
        </pc:sldMkLst>
      </pc:sldChg>
      <pc:sldChg chg="addSp delSp modSp mod setBg addAnim setClrOvrMap">
        <pc:chgData name="Guest User" userId="" providerId="Windows Live" clId="Web-{11DE8653-EC98-4345-9B65-ACB774B5921A}" dt="2021-11-17T14:32:27.858" v="45"/>
        <pc:sldMkLst>
          <pc:docMk/>
          <pc:sldMk cId="2570240789" sldId="267"/>
        </pc:sldMkLst>
        <pc:spChg chg="mod">
          <ac:chgData name="Guest User" userId="" providerId="Windows Live" clId="Web-{11DE8653-EC98-4345-9B65-ACB774B5921A}" dt="2021-11-17T14:30:38.903" v="40" actId="1076"/>
          <ac:spMkLst>
            <pc:docMk/>
            <pc:sldMk cId="2570240789" sldId="267"/>
            <ac:spMk id="2" creationId="{C1C221B1-3C13-4E0D-9BB5-A21039DADAEA}"/>
          </ac:spMkLst>
        </pc:spChg>
        <pc:spChg chg="add del">
          <ac:chgData name="Guest User" userId="" providerId="Windows Live" clId="Web-{11DE8653-EC98-4345-9B65-ACB774B5921A}" dt="2021-11-17T14:32:27.858" v="45"/>
          <ac:spMkLst>
            <pc:docMk/>
            <pc:sldMk cId="2570240789" sldId="267"/>
            <ac:spMk id="4" creationId="{078C8890-FA88-43C6-9CDC-5C4C6EC23E6D}"/>
          </ac:spMkLst>
        </pc:spChg>
        <pc:spChg chg="add">
          <ac:chgData name="Guest User" userId="" providerId="Windows Live" clId="Web-{11DE8653-EC98-4345-9B65-ACB774B5921A}" dt="2021-11-17T14:28:53.683" v="22"/>
          <ac:spMkLst>
            <pc:docMk/>
            <pc:sldMk cId="2570240789" sldId="267"/>
            <ac:spMk id="8" creationId="{E49CC64F-7275-4E33-961B-0C5CDC439875}"/>
          </ac:spMkLst>
        </pc:spChg>
        <pc:picChg chg="add mod">
          <ac:chgData name="Guest User" userId="" providerId="Windows Live" clId="Web-{11DE8653-EC98-4345-9B65-ACB774B5921A}" dt="2021-11-17T14:31:16.091" v="44" actId="1076"/>
          <ac:picMkLst>
            <pc:docMk/>
            <pc:sldMk cId="2570240789" sldId="267"/>
            <ac:picMk id="3" creationId="{4A604A62-D205-4987-A5A4-534B33AF2BDC}"/>
          </ac:picMkLst>
        </pc:picChg>
      </pc:sldChg>
    </pc:docChg>
  </pc:docChgLst>
  <pc:docChgLst>
    <pc:chgData name="Maureen Lyttle" userId="d298e5fe099b5c30" providerId="LiveId" clId="{9F8CA097-C2DD-4EE2-AB40-43E81C691B31}"/>
    <pc:docChg chg="undo redo custSel modSld">
      <pc:chgData name="Maureen Lyttle" userId="d298e5fe099b5c30" providerId="LiveId" clId="{9F8CA097-C2DD-4EE2-AB40-43E81C691B31}" dt="2021-11-18T10:26:18.892" v="2452" actId="1076"/>
      <pc:docMkLst>
        <pc:docMk/>
      </pc:docMkLst>
      <pc:sldChg chg="modSp mod">
        <pc:chgData name="Maureen Lyttle" userId="d298e5fe099b5c30" providerId="LiveId" clId="{9F8CA097-C2DD-4EE2-AB40-43E81C691B31}" dt="2021-11-18T10:26:18.892" v="2452" actId="1076"/>
        <pc:sldMkLst>
          <pc:docMk/>
          <pc:sldMk cId="4206379826" sldId="256"/>
        </pc:sldMkLst>
        <pc:spChg chg="mod">
          <ac:chgData name="Maureen Lyttle" userId="d298e5fe099b5c30" providerId="LiveId" clId="{9F8CA097-C2DD-4EE2-AB40-43E81C691B31}" dt="2021-11-18T10:26:13.547" v="2451" actId="1076"/>
          <ac:spMkLst>
            <pc:docMk/>
            <pc:sldMk cId="4206379826" sldId="256"/>
            <ac:spMk id="3" creationId="{FC53F03A-3C3E-49D8-B45C-8367AAD3D968}"/>
          </ac:spMkLst>
        </pc:spChg>
        <pc:spChg chg="mod">
          <ac:chgData name="Maureen Lyttle" userId="d298e5fe099b5c30" providerId="LiveId" clId="{9F8CA097-C2DD-4EE2-AB40-43E81C691B31}" dt="2021-11-18T10:26:18.892" v="2452" actId="1076"/>
          <ac:spMkLst>
            <pc:docMk/>
            <pc:sldMk cId="4206379826" sldId="256"/>
            <ac:spMk id="4" creationId="{411EE1E0-A937-4CAA-82BF-FA4D1DBA3706}"/>
          </ac:spMkLst>
        </pc:spChg>
        <pc:picChg chg="mod">
          <ac:chgData name="Maureen Lyttle" userId="d298e5fe099b5c30" providerId="LiveId" clId="{9F8CA097-C2DD-4EE2-AB40-43E81C691B31}" dt="2021-11-18T10:17:40.537" v="2419" actId="1076"/>
          <ac:picMkLst>
            <pc:docMk/>
            <pc:sldMk cId="4206379826" sldId="256"/>
            <ac:picMk id="5" creationId="{2C9842D9-E7B9-4696-BAE1-427247ED87A0}"/>
          </ac:picMkLst>
        </pc:picChg>
      </pc:sldChg>
      <pc:sldChg chg="addSp delSp modSp mod setClrOvrMap">
        <pc:chgData name="Maureen Lyttle" userId="d298e5fe099b5c30" providerId="LiveId" clId="{9F8CA097-C2DD-4EE2-AB40-43E81C691B31}" dt="2021-11-10T21:30:51.876" v="1931" actId="20577"/>
        <pc:sldMkLst>
          <pc:docMk/>
          <pc:sldMk cId="802524025" sldId="257"/>
        </pc:sldMkLst>
        <pc:spChg chg="mod">
          <ac:chgData name="Maureen Lyttle" userId="d298e5fe099b5c30" providerId="LiveId" clId="{9F8CA097-C2DD-4EE2-AB40-43E81C691B31}" dt="2021-11-10T21:30:51.876" v="1931" actId="20577"/>
          <ac:spMkLst>
            <pc:docMk/>
            <pc:sldMk cId="802524025" sldId="257"/>
            <ac:spMk id="2" creationId="{168FA07B-10B7-4272-9D66-701593C4BCF3}"/>
          </ac:spMkLst>
        </pc:spChg>
        <pc:spChg chg="add del mod">
          <ac:chgData name="Maureen Lyttle" userId="d298e5fe099b5c30" providerId="LiveId" clId="{9F8CA097-C2DD-4EE2-AB40-43E81C691B31}" dt="2021-11-09T11:23:30.083" v="51" actId="1032"/>
          <ac:spMkLst>
            <pc:docMk/>
            <pc:sldMk cId="802524025" sldId="257"/>
            <ac:spMk id="4" creationId="{A8A05958-C6D0-47A5-83C2-E4B5B474AAAF}"/>
          </ac:spMkLst>
        </pc:spChg>
        <pc:spChg chg="del">
          <ac:chgData name="Maureen Lyttle" userId="d298e5fe099b5c30" providerId="LiveId" clId="{9F8CA097-C2DD-4EE2-AB40-43E81C691B31}" dt="2021-11-09T11:23:15.295" v="50" actId="26606"/>
          <ac:spMkLst>
            <pc:docMk/>
            <pc:sldMk cId="802524025" sldId="257"/>
            <ac:spMk id="9" creationId="{B819A166-7571-4003-A6B8-B62034C3ED30}"/>
          </ac:spMkLst>
        </pc:spChg>
        <pc:spChg chg="add del">
          <ac:chgData name="Maureen Lyttle" userId="d298e5fe099b5c30" providerId="LiveId" clId="{9F8CA097-C2DD-4EE2-AB40-43E81C691B31}" dt="2021-11-09T11:28:39.213" v="145" actId="26606"/>
          <ac:spMkLst>
            <pc:docMk/>
            <pc:sldMk cId="802524025" sldId="257"/>
            <ac:spMk id="14" creationId="{5A0118C5-4F8D-4CF4-BADD-53FEACC6C42A}"/>
          </ac:spMkLst>
        </pc:spChg>
        <pc:spChg chg="add del">
          <ac:chgData name="Maureen Lyttle" userId="d298e5fe099b5c30" providerId="LiveId" clId="{9F8CA097-C2DD-4EE2-AB40-43E81C691B31}" dt="2021-11-09T11:28:39.213" v="145" actId="26606"/>
          <ac:spMkLst>
            <pc:docMk/>
            <pc:sldMk cId="802524025" sldId="257"/>
            <ac:spMk id="16" creationId="{4E0A5C5C-2A95-428E-9F6A-0D29EBD57C9F}"/>
          </ac:spMkLst>
        </pc:spChg>
        <pc:spChg chg="add del">
          <ac:chgData name="Maureen Lyttle" userId="d298e5fe099b5c30" providerId="LiveId" clId="{9F8CA097-C2DD-4EE2-AB40-43E81C691B31}" dt="2021-11-09T11:28:39.213" v="145" actId="26606"/>
          <ac:spMkLst>
            <pc:docMk/>
            <pc:sldMk cId="802524025" sldId="257"/>
            <ac:spMk id="18" creationId="{1056F38F-7C4E-461D-8709-7D0024AE1F79}"/>
          </ac:spMkLst>
        </pc:spChg>
        <pc:spChg chg="add del">
          <ac:chgData name="Maureen Lyttle" userId="d298e5fe099b5c30" providerId="LiveId" clId="{9F8CA097-C2DD-4EE2-AB40-43E81C691B31}" dt="2021-11-09T11:28:39.213" v="145" actId="26606"/>
          <ac:spMkLst>
            <pc:docMk/>
            <pc:sldMk cId="802524025" sldId="257"/>
            <ac:spMk id="20" creationId="{C7278469-3C3C-49CE-AEEE-E176A4900B78}"/>
          </ac:spMkLst>
        </pc:spChg>
        <pc:spChg chg="add del">
          <ac:chgData name="Maureen Lyttle" userId="d298e5fe099b5c30" providerId="LiveId" clId="{9F8CA097-C2DD-4EE2-AB40-43E81C691B31}" dt="2021-11-09T11:28:39.213" v="145" actId="26606"/>
          <ac:spMkLst>
            <pc:docMk/>
            <pc:sldMk cId="802524025" sldId="257"/>
            <ac:spMk id="26" creationId="{4C6598AB-1C17-4D54-951C-A082D94ACB7A}"/>
          </ac:spMkLst>
        </pc:spChg>
        <pc:spChg chg="add del">
          <ac:chgData name="Maureen Lyttle" userId="d298e5fe099b5c30" providerId="LiveId" clId="{9F8CA097-C2DD-4EE2-AB40-43E81C691B31}" dt="2021-11-09T11:28:39.213" v="145" actId="26606"/>
          <ac:spMkLst>
            <pc:docMk/>
            <pc:sldMk cId="802524025" sldId="257"/>
            <ac:spMk id="28" creationId="{C83B66D7-137D-4AC1-B172-53D60F08BEB5}"/>
          </ac:spMkLst>
        </pc:spChg>
        <pc:spChg chg="add del">
          <ac:chgData name="Maureen Lyttle" userId="d298e5fe099b5c30" providerId="LiveId" clId="{9F8CA097-C2DD-4EE2-AB40-43E81C691B31}" dt="2021-11-09T11:28:39.213" v="145" actId="26606"/>
          <ac:spMkLst>
            <pc:docMk/>
            <pc:sldMk cId="802524025" sldId="257"/>
            <ac:spMk id="30" creationId="{F6B92503-6984-4D15-8B98-8718709B785D}"/>
          </ac:spMkLst>
        </pc:spChg>
        <pc:spChg chg="add del">
          <ac:chgData name="Maureen Lyttle" userId="d298e5fe099b5c30" providerId="LiveId" clId="{9F8CA097-C2DD-4EE2-AB40-43E81C691B31}" dt="2021-11-09T11:28:39.213" v="145" actId="26606"/>
          <ac:spMkLst>
            <pc:docMk/>
            <pc:sldMk cId="802524025" sldId="257"/>
            <ac:spMk id="32" creationId="{08DDF938-524E-4C18-A47D-C00627832366}"/>
          </ac:spMkLst>
        </pc:spChg>
        <pc:spChg chg="add del">
          <ac:chgData name="Maureen Lyttle" userId="d298e5fe099b5c30" providerId="LiveId" clId="{9F8CA097-C2DD-4EE2-AB40-43E81C691B31}" dt="2021-11-09T11:28:39.149" v="144" actId="26606"/>
          <ac:spMkLst>
            <pc:docMk/>
            <pc:sldMk cId="802524025" sldId="257"/>
            <ac:spMk id="44" creationId="{9AA72BD9-2C5A-4EDC-931F-5AA08EACA0F3}"/>
          </ac:spMkLst>
        </pc:spChg>
        <pc:spChg chg="add del">
          <ac:chgData name="Maureen Lyttle" userId="d298e5fe099b5c30" providerId="LiveId" clId="{9F8CA097-C2DD-4EE2-AB40-43E81C691B31}" dt="2021-11-09T11:28:39.149" v="144" actId="26606"/>
          <ac:spMkLst>
            <pc:docMk/>
            <pc:sldMk cId="802524025" sldId="257"/>
            <ac:spMk id="46" creationId="{DD3981AC-7B61-4947-BCF3-F7AA7FA385B9}"/>
          </ac:spMkLst>
        </pc:spChg>
        <pc:spChg chg="add del">
          <ac:chgData name="Maureen Lyttle" userId="d298e5fe099b5c30" providerId="LiveId" clId="{9F8CA097-C2DD-4EE2-AB40-43E81C691B31}" dt="2021-11-09T11:28:39.149" v="144" actId="26606"/>
          <ac:spMkLst>
            <pc:docMk/>
            <pc:sldMk cId="802524025" sldId="257"/>
            <ac:spMk id="48" creationId="{55D4142C-5077-457F-A6AD-3FECFDB39685}"/>
          </ac:spMkLst>
        </pc:spChg>
        <pc:spChg chg="add del">
          <ac:chgData name="Maureen Lyttle" userId="d298e5fe099b5c30" providerId="LiveId" clId="{9F8CA097-C2DD-4EE2-AB40-43E81C691B31}" dt="2021-11-09T11:28:39.149" v="144" actId="26606"/>
          <ac:spMkLst>
            <pc:docMk/>
            <pc:sldMk cId="802524025" sldId="257"/>
            <ac:spMk id="50" creationId="{7A5F0580-5EE9-419F-96EE-B6529EF6E7D0}"/>
          </ac:spMkLst>
        </pc:spChg>
        <pc:spChg chg="add del">
          <ac:chgData name="Maureen Lyttle" userId="d298e5fe099b5c30" providerId="LiveId" clId="{9F8CA097-C2DD-4EE2-AB40-43E81C691B31}" dt="2021-11-09T12:08:48.875" v="488" actId="26606"/>
          <ac:spMkLst>
            <pc:docMk/>
            <pc:sldMk cId="802524025" sldId="257"/>
            <ac:spMk id="52" creationId="{362810D9-2C5A-477D-949C-C191895477F3}"/>
          </ac:spMkLst>
        </pc:spChg>
        <pc:spChg chg="add del">
          <ac:chgData name="Maureen Lyttle" userId="d298e5fe099b5c30" providerId="LiveId" clId="{9F8CA097-C2DD-4EE2-AB40-43E81C691B31}" dt="2021-11-09T12:08:48.875" v="488" actId="26606"/>
          <ac:spMkLst>
            <pc:docMk/>
            <pc:sldMk cId="802524025" sldId="257"/>
            <ac:spMk id="53" creationId="{081E4A58-353D-44AE-B2FC-2A74E2E400F7}"/>
          </ac:spMkLst>
        </pc:spChg>
        <pc:spChg chg="add del">
          <ac:chgData name="Maureen Lyttle" userId="d298e5fe099b5c30" providerId="LiveId" clId="{9F8CA097-C2DD-4EE2-AB40-43E81C691B31}" dt="2021-11-09T12:08:48.795" v="487" actId="26606"/>
          <ac:spMkLst>
            <pc:docMk/>
            <pc:sldMk cId="802524025" sldId="257"/>
            <ac:spMk id="58" creationId="{42285737-90EE-47DC-AC80-8AE156B11969}"/>
          </ac:spMkLst>
        </pc:spChg>
        <pc:spChg chg="add">
          <ac:chgData name="Maureen Lyttle" userId="d298e5fe099b5c30" providerId="LiveId" clId="{9F8CA097-C2DD-4EE2-AB40-43E81C691B31}" dt="2021-11-09T12:08:48.875" v="488" actId="26606"/>
          <ac:spMkLst>
            <pc:docMk/>
            <pc:sldMk cId="802524025" sldId="257"/>
            <ac:spMk id="68" creationId="{362810D9-2C5A-477D-949C-C191895477F3}"/>
          </ac:spMkLst>
        </pc:spChg>
        <pc:spChg chg="add">
          <ac:chgData name="Maureen Lyttle" userId="d298e5fe099b5c30" providerId="LiveId" clId="{9F8CA097-C2DD-4EE2-AB40-43E81C691B31}" dt="2021-11-09T12:08:48.875" v="488" actId="26606"/>
          <ac:spMkLst>
            <pc:docMk/>
            <pc:sldMk cId="802524025" sldId="257"/>
            <ac:spMk id="69" creationId="{081E4A58-353D-44AE-B2FC-2A74E2E400F7}"/>
          </ac:spMkLst>
        </pc:spChg>
        <pc:grpChg chg="add del">
          <ac:chgData name="Maureen Lyttle" userId="d298e5fe099b5c30" providerId="LiveId" clId="{9F8CA097-C2DD-4EE2-AB40-43E81C691B31}" dt="2021-11-09T11:28:39.213" v="145" actId="26606"/>
          <ac:grpSpMkLst>
            <pc:docMk/>
            <pc:sldMk cId="802524025" sldId="257"/>
            <ac:grpSpMk id="22" creationId="{93DC754C-7E09-422D-A8BB-AF632E90DFA2}"/>
          </ac:grpSpMkLst>
        </pc:grpChg>
        <pc:grpChg chg="add del">
          <ac:chgData name="Maureen Lyttle" userId="d298e5fe099b5c30" providerId="LiveId" clId="{9F8CA097-C2DD-4EE2-AB40-43E81C691B31}" dt="2021-11-09T11:28:39.213" v="145" actId="26606"/>
          <ac:grpSpMkLst>
            <pc:docMk/>
            <pc:sldMk cId="802524025" sldId="257"/>
            <ac:grpSpMk id="34" creationId="{3773FAF5-C452-4455-9411-D6AF5EBD4CA9}"/>
          </ac:grpSpMkLst>
        </pc:grpChg>
        <pc:grpChg chg="add del">
          <ac:chgData name="Maureen Lyttle" userId="d298e5fe099b5c30" providerId="LiveId" clId="{9F8CA097-C2DD-4EE2-AB40-43E81C691B31}" dt="2021-11-09T12:08:48.795" v="487" actId="26606"/>
          <ac:grpSpMkLst>
            <pc:docMk/>
            <pc:sldMk cId="802524025" sldId="257"/>
            <ac:grpSpMk id="60" creationId="{B57BDC17-F1B3-455F-BBF1-680AA1F25C06}"/>
          </ac:grpSpMkLst>
        </pc:grpChg>
        <pc:graphicFrameChg chg="del mod">
          <ac:chgData name="Maureen Lyttle" userId="d298e5fe099b5c30" providerId="LiveId" clId="{9F8CA097-C2DD-4EE2-AB40-43E81C691B31}" dt="2021-11-09T11:22:23.445" v="49" actId="478"/>
          <ac:graphicFrameMkLst>
            <pc:docMk/>
            <pc:sldMk cId="802524025" sldId="257"/>
            <ac:graphicFrameMk id="5" creationId="{580F771B-9743-47EB-9F96-E2585131896F}"/>
          </ac:graphicFrameMkLst>
        </pc:graphicFrameChg>
        <pc:graphicFrameChg chg="add mod modGraphic">
          <ac:chgData name="Maureen Lyttle" userId="d298e5fe099b5c30" providerId="LiveId" clId="{9F8CA097-C2DD-4EE2-AB40-43E81C691B31}" dt="2021-11-10T21:30:37.197" v="1803"/>
          <ac:graphicFrameMkLst>
            <pc:docMk/>
            <pc:sldMk cId="802524025" sldId="257"/>
            <ac:graphicFrameMk id="6" creationId="{E25EF96A-E351-4763-BA1F-6707D48F94E0}"/>
          </ac:graphicFrameMkLst>
        </pc:graphicFrameChg>
      </pc:sldChg>
      <pc:sldChg chg="modSp mod modNotesTx">
        <pc:chgData name="Maureen Lyttle" userId="d298e5fe099b5c30" providerId="LiveId" clId="{9F8CA097-C2DD-4EE2-AB40-43E81C691B31}" dt="2021-11-10T21:01:12.908" v="1751" actId="20577"/>
        <pc:sldMkLst>
          <pc:docMk/>
          <pc:sldMk cId="2716998796" sldId="258"/>
        </pc:sldMkLst>
        <pc:spChg chg="mod">
          <ac:chgData name="Maureen Lyttle" userId="d298e5fe099b5c30" providerId="LiveId" clId="{9F8CA097-C2DD-4EE2-AB40-43E81C691B31}" dt="2021-11-10T20:23:27.810" v="1505" actId="115"/>
          <ac:spMkLst>
            <pc:docMk/>
            <pc:sldMk cId="2716998796" sldId="258"/>
            <ac:spMk id="4" creationId="{02C50F48-92FB-45EF-9E51-CBDDDCCED368}"/>
          </ac:spMkLst>
        </pc:spChg>
        <pc:spChg chg="mod">
          <ac:chgData name="Maureen Lyttle" userId="d298e5fe099b5c30" providerId="LiveId" clId="{9F8CA097-C2DD-4EE2-AB40-43E81C691B31}" dt="2021-11-10T21:01:12.908" v="1751" actId="20577"/>
          <ac:spMkLst>
            <pc:docMk/>
            <pc:sldMk cId="2716998796" sldId="258"/>
            <ac:spMk id="5" creationId="{7832666F-47DF-4EC1-A8E1-629A07AAF850}"/>
          </ac:spMkLst>
        </pc:spChg>
      </pc:sldChg>
      <pc:sldChg chg="modSp mod">
        <pc:chgData name="Maureen Lyttle" userId="d298e5fe099b5c30" providerId="LiveId" clId="{9F8CA097-C2DD-4EE2-AB40-43E81C691B31}" dt="2021-11-10T20:26:44.968" v="1619" actId="20577"/>
        <pc:sldMkLst>
          <pc:docMk/>
          <pc:sldMk cId="1908277880" sldId="259"/>
        </pc:sldMkLst>
        <pc:spChg chg="mod">
          <ac:chgData name="Maureen Lyttle" userId="d298e5fe099b5c30" providerId="LiveId" clId="{9F8CA097-C2DD-4EE2-AB40-43E81C691B31}" dt="2021-11-10T20:26:44.968" v="1619" actId="20577"/>
          <ac:spMkLst>
            <pc:docMk/>
            <pc:sldMk cId="1908277880" sldId="259"/>
            <ac:spMk id="8" creationId="{0E51E8E5-B838-4E96-9535-BB04B713E01C}"/>
          </ac:spMkLst>
        </pc:spChg>
      </pc:sldChg>
      <pc:sldChg chg="modSp mod">
        <pc:chgData name="Maureen Lyttle" userId="d298e5fe099b5c30" providerId="LiveId" clId="{9F8CA097-C2DD-4EE2-AB40-43E81C691B31}" dt="2021-11-10T20:29:03.130" v="1643" actId="113"/>
        <pc:sldMkLst>
          <pc:docMk/>
          <pc:sldMk cId="2199021274" sldId="260"/>
        </pc:sldMkLst>
        <pc:spChg chg="mod">
          <ac:chgData name="Maureen Lyttle" userId="d298e5fe099b5c30" providerId="LiveId" clId="{9F8CA097-C2DD-4EE2-AB40-43E81C691B31}" dt="2021-11-10T20:29:03.130" v="1643" actId="113"/>
          <ac:spMkLst>
            <pc:docMk/>
            <pc:sldMk cId="2199021274" sldId="260"/>
            <ac:spMk id="3" creationId="{7A2211AF-BBF4-4FC3-B115-01BC45686F5C}"/>
          </ac:spMkLst>
        </pc:spChg>
      </pc:sldChg>
      <pc:sldChg chg="addSp delSp modSp mod">
        <pc:chgData name="Maureen Lyttle" userId="d298e5fe099b5c30" providerId="LiveId" clId="{9F8CA097-C2DD-4EE2-AB40-43E81C691B31}" dt="2021-11-10T20:56:27.224" v="1656" actId="1076"/>
        <pc:sldMkLst>
          <pc:docMk/>
          <pc:sldMk cId="894107848" sldId="261"/>
        </pc:sldMkLst>
        <pc:spChg chg="del mod">
          <ac:chgData name="Maureen Lyttle" userId="d298e5fe099b5c30" providerId="LiveId" clId="{9F8CA097-C2DD-4EE2-AB40-43E81C691B31}" dt="2021-11-09T12:17:46.583" v="571"/>
          <ac:spMkLst>
            <pc:docMk/>
            <pc:sldMk cId="894107848" sldId="261"/>
            <ac:spMk id="2" creationId="{12CF8D5A-9E49-4891-9EDC-9910EC1A34EA}"/>
          </ac:spMkLst>
        </pc:spChg>
        <pc:spChg chg="mod">
          <ac:chgData name="Maureen Lyttle" userId="d298e5fe099b5c30" providerId="LiveId" clId="{9F8CA097-C2DD-4EE2-AB40-43E81C691B31}" dt="2021-11-10T20:56:21.047" v="1655" actId="1076"/>
          <ac:spMkLst>
            <pc:docMk/>
            <pc:sldMk cId="894107848" sldId="261"/>
            <ac:spMk id="2" creationId="{B09C2DD8-CAB7-47F8-BD1D-D731957CDA6F}"/>
          </ac:spMkLst>
        </pc:spChg>
        <pc:spChg chg="del">
          <ac:chgData name="Maureen Lyttle" userId="d298e5fe099b5c30" providerId="LiveId" clId="{9F8CA097-C2DD-4EE2-AB40-43E81C691B31}" dt="2021-11-09T12:07:42.059" v="482" actId="478"/>
          <ac:spMkLst>
            <pc:docMk/>
            <pc:sldMk cId="894107848" sldId="261"/>
            <ac:spMk id="6" creationId="{73042360-6718-4A5D-9B22-C5F6AF87EE40}"/>
          </ac:spMkLst>
        </pc:spChg>
        <pc:spChg chg="add mod">
          <ac:chgData name="Maureen Lyttle" userId="d298e5fe099b5c30" providerId="LiveId" clId="{9F8CA097-C2DD-4EE2-AB40-43E81C691B31}" dt="2021-11-10T20:56:27.224" v="1656" actId="1076"/>
          <ac:spMkLst>
            <pc:docMk/>
            <pc:sldMk cId="894107848" sldId="261"/>
            <ac:spMk id="17" creationId="{F8EF0231-57C7-4A83-BEB3-A20D48BCC2E8}"/>
          </ac:spMkLst>
        </pc:spChg>
        <pc:spChg chg="add del mod">
          <ac:chgData name="Maureen Lyttle" userId="d298e5fe099b5c30" providerId="LiveId" clId="{9F8CA097-C2DD-4EE2-AB40-43E81C691B31}" dt="2021-11-09T13:16:32.500" v="801"/>
          <ac:spMkLst>
            <pc:docMk/>
            <pc:sldMk cId="894107848" sldId="261"/>
            <ac:spMk id="19" creationId="{26FCE385-F2BC-4389-81C6-36F3F4DDE341}"/>
          </ac:spMkLst>
        </pc:spChg>
        <pc:picChg chg="mod">
          <ac:chgData name="Maureen Lyttle" userId="d298e5fe099b5c30" providerId="LiveId" clId="{9F8CA097-C2DD-4EE2-AB40-43E81C691B31}" dt="2021-11-10T20:56:12.404" v="1654" actId="1076"/>
          <ac:picMkLst>
            <pc:docMk/>
            <pc:sldMk cId="894107848" sldId="261"/>
            <ac:picMk id="3" creationId="{2966AABA-9EE6-4742-A217-203A7B6CAF3A}"/>
          </ac:picMkLst>
        </pc:picChg>
        <pc:picChg chg="del">
          <ac:chgData name="Maureen Lyttle" userId="d298e5fe099b5c30" providerId="LiveId" clId="{9F8CA097-C2DD-4EE2-AB40-43E81C691B31}" dt="2021-11-09T12:07:47.601" v="484" actId="478"/>
          <ac:picMkLst>
            <pc:docMk/>
            <pc:sldMk cId="894107848" sldId="261"/>
            <ac:picMk id="4" creationId="{E762C960-7454-4255-A828-5DDC3B60F056}"/>
          </ac:picMkLst>
        </pc:picChg>
        <pc:picChg chg="del">
          <ac:chgData name="Maureen Lyttle" userId="d298e5fe099b5c30" providerId="LiveId" clId="{9F8CA097-C2DD-4EE2-AB40-43E81C691B31}" dt="2021-11-09T12:07:45.480" v="483" actId="478"/>
          <ac:picMkLst>
            <pc:docMk/>
            <pc:sldMk cId="894107848" sldId="261"/>
            <ac:picMk id="5" creationId="{86D56218-339F-4303-96C2-43F1E75C9ACC}"/>
          </ac:picMkLst>
        </pc:picChg>
        <pc:picChg chg="add del mod">
          <ac:chgData name="Maureen Lyttle" userId="d298e5fe099b5c30" providerId="LiveId" clId="{9F8CA097-C2DD-4EE2-AB40-43E81C691B31}" dt="2021-11-09T12:50:24.150" v="616" actId="21"/>
          <ac:picMkLst>
            <pc:docMk/>
            <pc:sldMk cId="894107848" sldId="261"/>
            <ac:picMk id="13" creationId="{49585E97-E382-4BDD-B43A-9A9A900A27BD}"/>
          </ac:picMkLst>
        </pc:picChg>
        <pc:picChg chg="add del mod">
          <ac:chgData name="Maureen Lyttle" userId="d298e5fe099b5c30" providerId="LiveId" clId="{9F8CA097-C2DD-4EE2-AB40-43E81C691B31}" dt="2021-11-09T12:47:48.132" v="612" actId="21"/>
          <ac:picMkLst>
            <pc:docMk/>
            <pc:sldMk cId="894107848" sldId="261"/>
            <ac:picMk id="14" creationId="{6B68630A-1451-49D8-B8FC-E5618497BFFA}"/>
          </ac:picMkLst>
        </pc:picChg>
        <pc:picChg chg="add del mod">
          <ac:chgData name="Maureen Lyttle" userId="d298e5fe099b5c30" providerId="LiveId" clId="{9F8CA097-C2DD-4EE2-AB40-43E81C691B31}" dt="2021-11-09T13:07:51.348" v="636" actId="21"/>
          <ac:picMkLst>
            <pc:docMk/>
            <pc:sldMk cId="894107848" sldId="261"/>
            <ac:picMk id="15" creationId="{F8EC7958-E653-4C37-AEDF-FF7C0BF6AA46}"/>
          </ac:picMkLst>
        </pc:picChg>
        <pc:picChg chg="add mod">
          <ac:chgData name="Maureen Lyttle" userId="d298e5fe099b5c30" providerId="LiveId" clId="{9F8CA097-C2DD-4EE2-AB40-43E81C691B31}" dt="2021-11-10T20:55:48.885" v="1650" actId="1076"/>
          <ac:picMkLst>
            <pc:docMk/>
            <pc:sldMk cId="894107848" sldId="261"/>
            <ac:picMk id="1026" creationId="{C0280468-E654-4819-BBE6-84E731DC5B16}"/>
          </ac:picMkLst>
        </pc:picChg>
        <pc:picChg chg="add del mod">
          <ac:chgData name="Maureen Lyttle" userId="d298e5fe099b5c30" providerId="LiveId" clId="{9F8CA097-C2DD-4EE2-AB40-43E81C691B31}" dt="2021-11-09T12:50:04.347" v="615" actId="21"/>
          <ac:picMkLst>
            <pc:docMk/>
            <pc:sldMk cId="894107848" sldId="261"/>
            <ac:picMk id="1028" creationId="{6C4880F8-7B45-4057-A137-E8C53B287AAE}"/>
          </ac:picMkLst>
        </pc:picChg>
        <pc:picChg chg="add del mod">
          <ac:chgData name="Maureen Lyttle" userId="d298e5fe099b5c30" providerId="LiveId" clId="{9F8CA097-C2DD-4EE2-AB40-43E81C691B31}" dt="2021-11-09T12:50:43.178" v="619" actId="21"/>
          <ac:picMkLst>
            <pc:docMk/>
            <pc:sldMk cId="894107848" sldId="261"/>
            <ac:picMk id="1030" creationId="{99535128-56BD-4844-9031-708593440B3D}"/>
          </ac:picMkLst>
        </pc:picChg>
        <pc:picChg chg="add del mod">
          <ac:chgData name="Maureen Lyttle" userId="d298e5fe099b5c30" providerId="LiveId" clId="{9F8CA097-C2DD-4EE2-AB40-43E81C691B31}" dt="2021-11-09T12:50:34.522" v="618" actId="21"/>
          <ac:picMkLst>
            <pc:docMk/>
            <pc:sldMk cId="894107848" sldId="261"/>
            <ac:picMk id="1032" creationId="{43B7420A-2A43-4343-9A62-8D96D9914CFB}"/>
          </ac:picMkLst>
        </pc:picChg>
        <pc:picChg chg="add del mod">
          <ac:chgData name="Maureen Lyttle" userId="d298e5fe099b5c30" providerId="LiveId" clId="{9F8CA097-C2DD-4EE2-AB40-43E81C691B31}" dt="2021-11-09T12:50:29.969" v="617" actId="21"/>
          <ac:picMkLst>
            <pc:docMk/>
            <pc:sldMk cId="894107848" sldId="261"/>
            <ac:picMk id="1034" creationId="{577700A3-877C-4280-A467-15E4E863A439}"/>
          </ac:picMkLst>
        </pc:picChg>
        <pc:picChg chg="add del mod">
          <ac:chgData name="Maureen Lyttle" userId="d298e5fe099b5c30" providerId="LiveId" clId="{9F8CA097-C2DD-4EE2-AB40-43E81C691B31}" dt="2021-11-09T12:49:48.502" v="614" actId="21"/>
          <ac:picMkLst>
            <pc:docMk/>
            <pc:sldMk cId="894107848" sldId="261"/>
            <ac:picMk id="1036" creationId="{624D367A-9FAD-4D27-BF08-59B74231C335}"/>
          </ac:picMkLst>
        </pc:picChg>
      </pc:sldChg>
      <pc:sldChg chg="modSp mod">
        <pc:chgData name="Maureen Lyttle" userId="d298e5fe099b5c30" providerId="LiveId" clId="{9F8CA097-C2DD-4EE2-AB40-43E81C691B31}" dt="2021-11-10T20:29:10.412" v="1646" actId="20577"/>
        <pc:sldMkLst>
          <pc:docMk/>
          <pc:sldMk cId="1790938334" sldId="262"/>
        </pc:sldMkLst>
        <pc:spChg chg="mod">
          <ac:chgData name="Maureen Lyttle" userId="d298e5fe099b5c30" providerId="LiveId" clId="{9F8CA097-C2DD-4EE2-AB40-43E81C691B31}" dt="2021-11-10T20:29:10.412" v="1646" actId="20577"/>
          <ac:spMkLst>
            <pc:docMk/>
            <pc:sldMk cId="1790938334" sldId="262"/>
            <ac:spMk id="3" creationId="{BD167457-8EC0-45AA-9D75-5394B8D42274}"/>
          </ac:spMkLst>
        </pc:spChg>
      </pc:sldChg>
      <pc:sldChg chg="modSp mod">
        <pc:chgData name="Maureen Lyttle" userId="d298e5fe099b5c30" providerId="LiveId" clId="{9F8CA097-C2DD-4EE2-AB40-43E81C691B31}" dt="2021-11-10T20:27:47.622" v="1633" actId="1076"/>
        <pc:sldMkLst>
          <pc:docMk/>
          <pc:sldMk cId="514267027" sldId="263"/>
        </pc:sldMkLst>
        <pc:spChg chg="mod">
          <ac:chgData name="Maureen Lyttle" userId="d298e5fe099b5c30" providerId="LiveId" clId="{9F8CA097-C2DD-4EE2-AB40-43E81C691B31}" dt="2021-11-10T20:27:13.154" v="1625" actId="115"/>
          <ac:spMkLst>
            <pc:docMk/>
            <pc:sldMk cId="514267027" sldId="263"/>
            <ac:spMk id="4" creationId="{1C606E47-0209-4272-9836-7DC9CF11C851}"/>
          </ac:spMkLst>
        </pc:spChg>
        <pc:spChg chg="mod">
          <ac:chgData name="Maureen Lyttle" userId="d298e5fe099b5c30" providerId="LiveId" clId="{9F8CA097-C2DD-4EE2-AB40-43E81C691B31}" dt="2021-11-10T20:27:24.689" v="1629" actId="115"/>
          <ac:spMkLst>
            <pc:docMk/>
            <pc:sldMk cId="514267027" sldId="263"/>
            <ac:spMk id="5" creationId="{08D5615D-51FE-4740-A000-E50629E81D18}"/>
          </ac:spMkLst>
        </pc:spChg>
        <pc:spChg chg="mod">
          <ac:chgData name="Maureen Lyttle" userId="d298e5fe099b5c30" providerId="LiveId" clId="{9F8CA097-C2DD-4EE2-AB40-43E81C691B31}" dt="2021-11-10T20:27:47.622" v="1633" actId="1076"/>
          <ac:spMkLst>
            <pc:docMk/>
            <pc:sldMk cId="514267027" sldId="263"/>
            <ac:spMk id="8" creationId="{B1B40324-3EBD-4C5B-B9A1-B504B6C256EA}"/>
          </ac:spMkLst>
        </pc:spChg>
        <pc:spChg chg="mod">
          <ac:chgData name="Maureen Lyttle" userId="d298e5fe099b5c30" providerId="LiveId" clId="{9F8CA097-C2DD-4EE2-AB40-43E81C691B31}" dt="2021-11-10T20:27:08.503" v="1623" actId="115"/>
          <ac:spMkLst>
            <pc:docMk/>
            <pc:sldMk cId="514267027" sldId="263"/>
            <ac:spMk id="9" creationId="{1626BE33-0A67-4030-B50E-8D880EBDBF99}"/>
          </ac:spMkLst>
        </pc:spChg>
        <pc:spChg chg="mod">
          <ac:chgData name="Maureen Lyttle" userId="d298e5fe099b5c30" providerId="LiveId" clId="{9F8CA097-C2DD-4EE2-AB40-43E81C691B31}" dt="2021-11-10T20:27:01.603" v="1621" actId="115"/>
          <ac:spMkLst>
            <pc:docMk/>
            <pc:sldMk cId="514267027" sldId="263"/>
            <ac:spMk id="10" creationId="{2F074B12-AF73-417A-A979-CC8B40E46F92}"/>
          </ac:spMkLst>
        </pc:spChg>
        <pc:spChg chg="mod">
          <ac:chgData name="Maureen Lyttle" userId="d298e5fe099b5c30" providerId="LiveId" clId="{9F8CA097-C2DD-4EE2-AB40-43E81C691B31}" dt="2021-11-10T20:27:36.872" v="1631" actId="115"/>
          <ac:spMkLst>
            <pc:docMk/>
            <pc:sldMk cId="514267027" sldId="263"/>
            <ac:spMk id="23" creationId="{492C86E4-D859-4606-A25D-E87925379DE7}"/>
          </ac:spMkLst>
        </pc:spChg>
        <pc:spChg chg="mod">
          <ac:chgData name="Maureen Lyttle" userId="d298e5fe099b5c30" providerId="LiveId" clId="{9F8CA097-C2DD-4EE2-AB40-43E81C691B31}" dt="2021-11-10T20:27:18.638" v="1627" actId="115"/>
          <ac:spMkLst>
            <pc:docMk/>
            <pc:sldMk cId="514267027" sldId="263"/>
            <ac:spMk id="76" creationId="{0D0B8E24-9441-45EF-BE66-550E54143D02}"/>
          </ac:spMkLst>
        </pc:spChg>
      </pc:sldChg>
      <pc:sldChg chg="modSp mod">
        <pc:chgData name="Maureen Lyttle" userId="d298e5fe099b5c30" providerId="LiveId" clId="{9F8CA097-C2DD-4EE2-AB40-43E81C691B31}" dt="2021-11-10T20:28:19.952" v="1637" actId="1076"/>
        <pc:sldMkLst>
          <pc:docMk/>
          <pc:sldMk cId="1668905260" sldId="264"/>
        </pc:sldMkLst>
        <pc:spChg chg="mod">
          <ac:chgData name="Maureen Lyttle" userId="d298e5fe099b5c30" providerId="LiveId" clId="{9F8CA097-C2DD-4EE2-AB40-43E81C691B31}" dt="2021-11-10T20:28:19.952" v="1637" actId="1076"/>
          <ac:spMkLst>
            <pc:docMk/>
            <pc:sldMk cId="1668905260" sldId="264"/>
            <ac:spMk id="21" creationId="{97EDFBC0-7691-4C64-9EBB-0F7236B60F23}"/>
          </ac:spMkLst>
        </pc:spChg>
        <pc:picChg chg="mod">
          <ac:chgData name="Maureen Lyttle" userId="d298e5fe099b5c30" providerId="LiveId" clId="{9F8CA097-C2DD-4EE2-AB40-43E81C691B31}" dt="2021-11-10T20:28:01.578" v="1635" actId="1076"/>
          <ac:picMkLst>
            <pc:docMk/>
            <pc:sldMk cId="1668905260" sldId="264"/>
            <ac:picMk id="2" creationId="{A6A35F40-EF38-4BEC-A766-83E6837402BE}"/>
          </ac:picMkLst>
        </pc:picChg>
        <pc:picChg chg="mod">
          <ac:chgData name="Maureen Lyttle" userId="d298e5fe099b5c30" providerId="LiveId" clId="{9F8CA097-C2DD-4EE2-AB40-43E81C691B31}" dt="2021-11-10T20:27:57.423" v="1634" actId="1076"/>
          <ac:picMkLst>
            <pc:docMk/>
            <pc:sldMk cId="1668905260" sldId="264"/>
            <ac:picMk id="3" creationId="{8F0AC4A3-2A06-4796-824B-D8FD4F7614B7}"/>
          </ac:picMkLst>
        </pc:picChg>
      </pc:sldChg>
      <pc:sldChg chg="modSp mod">
        <pc:chgData name="Maureen Lyttle" userId="d298e5fe099b5c30" providerId="LiveId" clId="{9F8CA097-C2DD-4EE2-AB40-43E81C691B31}" dt="2021-11-10T21:19:24.853" v="1752" actId="313"/>
        <pc:sldMkLst>
          <pc:docMk/>
          <pc:sldMk cId="2852940585" sldId="265"/>
        </pc:sldMkLst>
        <pc:spChg chg="mod">
          <ac:chgData name="Maureen Lyttle" userId="d298e5fe099b5c30" providerId="LiveId" clId="{9F8CA097-C2DD-4EE2-AB40-43E81C691B31}" dt="2021-11-10T21:19:24.853" v="1752" actId="313"/>
          <ac:spMkLst>
            <pc:docMk/>
            <pc:sldMk cId="2852940585" sldId="265"/>
            <ac:spMk id="3" creationId="{85894A0D-8089-4392-A0FB-35DD0BE5B9C7}"/>
          </ac:spMkLst>
        </pc:spChg>
      </pc:sldChg>
      <pc:sldChg chg="modSp mod">
        <pc:chgData name="Maureen Lyttle" userId="d298e5fe099b5c30" providerId="LiveId" clId="{9F8CA097-C2DD-4EE2-AB40-43E81C691B31}" dt="2021-11-17T13:05:35.621" v="2371" actId="14100"/>
        <pc:sldMkLst>
          <pc:docMk/>
          <pc:sldMk cId="2570240789" sldId="267"/>
        </pc:sldMkLst>
        <pc:spChg chg="mod">
          <ac:chgData name="Maureen Lyttle" userId="d298e5fe099b5c30" providerId="LiveId" clId="{9F8CA097-C2DD-4EE2-AB40-43E81C691B31}" dt="2021-11-17T13:05:35.621" v="2371" actId="14100"/>
          <ac:spMkLst>
            <pc:docMk/>
            <pc:sldMk cId="2570240789" sldId="267"/>
            <ac:spMk id="2" creationId="{C1C221B1-3C13-4E0D-9BB5-A21039DADAEA}"/>
          </ac:spMkLst>
        </pc:spChg>
      </pc:sldChg>
      <pc:sldChg chg="modSp mod">
        <pc:chgData name="Maureen Lyttle" userId="d298e5fe099b5c30" providerId="LiveId" clId="{9F8CA097-C2DD-4EE2-AB40-43E81C691B31}" dt="2021-11-18T10:23:03.013" v="2449" actId="255"/>
        <pc:sldMkLst>
          <pc:docMk/>
          <pc:sldMk cId="1086939057" sldId="271"/>
        </pc:sldMkLst>
        <pc:graphicFrameChg chg="modGraphic">
          <ac:chgData name="Maureen Lyttle" userId="d298e5fe099b5c30" providerId="LiveId" clId="{9F8CA097-C2DD-4EE2-AB40-43E81C691B31}" dt="2021-11-18T10:23:03.013" v="2449" actId="255"/>
          <ac:graphicFrameMkLst>
            <pc:docMk/>
            <pc:sldMk cId="1086939057" sldId="271"/>
            <ac:graphicFrameMk id="3" creationId="{59615106-04B3-48AF-8082-030A75DC168B}"/>
          </ac:graphicFrameMkLst>
        </pc:graphicFrameChg>
      </pc:sldChg>
    </pc:docChg>
  </pc:docChgLst>
  <pc:docChgLst>
    <pc:chgData name="Guest User" providerId="Windows Live" clId="Web-{CD7F5B52-34AA-4D72-990E-726B5953E2CA}"/>
    <pc:docChg chg="modSld">
      <pc:chgData name="Guest User" userId="" providerId="Windows Live" clId="Web-{CD7F5B52-34AA-4D72-990E-726B5953E2CA}" dt="2021-11-13T13:51:57.990" v="58" actId="1076"/>
      <pc:docMkLst>
        <pc:docMk/>
      </pc:docMkLst>
      <pc:sldChg chg="addSp delSp modSp mod setBg setClrOvrMap">
        <pc:chgData name="Guest User" userId="" providerId="Windows Live" clId="Web-{CD7F5B52-34AA-4D72-990E-726B5953E2CA}" dt="2021-11-13T13:51:57.990" v="58" actId="1076"/>
        <pc:sldMkLst>
          <pc:docMk/>
          <pc:sldMk cId="393330075" sldId="268"/>
        </pc:sldMkLst>
        <pc:spChg chg="mod">
          <ac:chgData name="Guest User" userId="" providerId="Windows Live" clId="Web-{CD7F5B52-34AA-4D72-990E-726B5953E2CA}" dt="2021-11-13T13:51:57.990" v="58" actId="1076"/>
          <ac:spMkLst>
            <pc:docMk/>
            <pc:sldMk cId="393330075" sldId="268"/>
            <ac:spMk id="2" creationId="{7217867E-D683-42EE-970F-EA7FDC809FC5}"/>
          </ac:spMkLst>
        </pc:spChg>
        <pc:spChg chg="mod">
          <ac:chgData name="Guest User" userId="" providerId="Windows Live" clId="Web-{CD7F5B52-34AA-4D72-990E-726B5953E2CA}" dt="2021-11-13T13:49:32.207" v="56" actId="20577"/>
          <ac:spMkLst>
            <pc:docMk/>
            <pc:sldMk cId="393330075" sldId="268"/>
            <ac:spMk id="3" creationId="{75DD5AFE-DB53-4765-BAC3-ECF4A2DA0EBF}"/>
          </ac:spMkLst>
        </pc:spChg>
        <pc:spChg chg="add del">
          <ac:chgData name="Guest User" userId="" providerId="Windows Live" clId="Web-{CD7F5B52-34AA-4D72-990E-726B5953E2CA}" dt="2021-11-13T13:47:08.111" v="36"/>
          <ac:spMkLst>
            <pc:docMk/>
            <pc:sldMk cId="393330075" sldId="268"/>
            <ac:spMk id="6" creationId="{0671A8AE-40A1-4631-A6B8-581AFF065482}"/>
          </ac:spMkLst>
        </pc:spChg>
        <pc:spChg chg="add del">
          <ac:chgData name="Guest User" userId="" providerId="Windows Live" clId="Web-{CD7F5B52-34AA-4D72-990E-726B5953E2CA}" dt="2021-11-13T13:47:08.111" v="36"/>
          <ac:spMkLst>
            <pc:docMk/>
            <pc:sldMk cId="393330075" sldId="268"/>
            <ac:spMk id="8" creationId="{AB58EF07-17C2-48CF-ABB0-EEF1F17CB8F0}"/>
          </ac:spMkLst>
        </pc:spChg>
        <pc:spChg chg="add del">
          <ac:chgData name="Guest User" userId="" providerId="Windows Live" clId="Web-{CD7F5B52-34AA-4D72-990E-726B5953E2CA}" dt="2021-11-13T13:47:04.424" v="34"/>
          <ac:spMkLst>
            <pc:docMk/>
            <pc:sldMk cId="393330075" sldId="268"/>
            <ac:spMk id="9" creationId="{0671A8AE-40A1-4631-A6B8-581AFF065482}"/>
          </ac:spMkLst>
        </pc:spChg>
        <pc:spChg chg="add del">
          <ac:chgData name="Guest User" userId="" providerId="Windows Live" clId="Web-{CD7F5B52-34AA-4D72-990E-726B5953E2CA}" dt="2021-11-13T13:47:08.111" v="36"/>
          <ac:spMkLst>
            <pc:docMk/>
            <pc:sldMk cId="393330075" sldId="268"/>
            <ac:spMk id="10" creationId="{AF2F604E-43BE-4DC3-B983-E071523364F8}"/>
          </ac:spMkLst>
        </pc:spChg>
        <pc:spChg chg="add del">
          <ac:chgData name="Guest User" userId="" providerId="Windows Live" clId="Web-{CD7F5B52-34AA-4D72-990E-726B5953E2CA}" dt="2021-11-13T13:47:04.424" v="34"/>
          <ac:spMkLst>
            <pc:docMk/>
            <pc:sldMk cId="393330075" sldId="268"/>
            <ac:spMk id="11" creationId="{AB58EF07-17C2-48CF-ABB0-EEF1F17CB8F0}"/>
          </ac:spMkLst>
        </pc:spChg>
        <pc:spChg chg="add del">
          <ac:chgData name="Guest User" userId="" providerId="Windows Live" clId="Web-{CD7F5B52-34AA-4D72-990E-726B5953E2CA}" dt="2021-11-13T13:47:08.111" v="36"/>
          <ac:spMkLst>
            <pc:docMk/>
            <pc:sldMk cId="393330075" sldId="268"/>
            <ac:spMk id="12" creationId="{08C9B587-E65E-4B52-B37C-ABEBB6E87928}"/>
          </ac:spMkLst>
        </pc:spChg>
        <pc:spChg chg="add del">
          <ac:chgData name="Guest User" userId="" providerId="Windows Live" clId="Web-{CD7F5B52-34AA-4D72-990E-726B5953E2CA}" dt="2021-11-13T13:47:04.424" v="34"/>
          <ac:spMkLst>
            <pc:docMk/>
            <pc:sldMk cId="393330075" sldId="268"/>
            <ac:spMk id="13" creationId="{AF2F604E-43BE-4DC3-B983-E071523364F8}"/>
          </ac:spMkLst>
        </pc:spChg>
        <pc:spChg chg="add del">
          <ac:chgData name="Guest User" userId="" providerId="Windows Live" clId="Web-{CD7F5B52-34AA-4D72-990E-726B5953E2CA}" dt="2021-11-13T13:47:40.362" v="38"/>
          <ac:spMkLst>
            <pc:docMk/>
            <pc:sldMk cId="393330075" sldId="268"/>
            <ac:spMk id="14" creationId="{B95B9BA8-1D69-4796-85F5-B6D0BD52354B}"/>
          </ac:spMkLst>
        </pc:spChg>
        <pc:spChg chg="add del">
          <ac:chgData name="Guest User" userId="" providerId="Windows Live" clId="Web-{CD7F5B52-34AA-4D72-990E-726B5953E2CA}" dt="2021-11-13T13:47:04.424" v="34"/>
          <ac:spMkLst>
            <pc:docMk/>
            <pc:sldMk cId="393330075" sldId="268"/>
            <ac:spMk id="15" creationId="{08C9B587-E65E-4B52-B37C-ABEBB6E87928}"/>
          </ac:spMkLst>
        </pc:spChg>
        <pc:spChg chg="add del">
          <ac:chgData name="Guest User" userId="" providerId="Windows Live" clId="Web-{CD7F5B52-34AA-4D72-990E-726B5953E2CA}" dt="2021-11-13T13:47:59.956" v="43"/>
          <ac:spMkLst>
            <pc:docMk/>
            <pc:sldMk cId="393330075" sldId="268"/>
            <ac:spMk id="17" creationId="{0671A8AE-40A1-4631-A6B8-581AFF065482}"/>
          </ac:spMkLst>
        </pc:spChg>
        <pc:spChg chg="add del">
          <ac:chgData name="Guest User" userId="" providerId="Windows Live" clId="Web-{CD7F5B52-34AA-4D72-990E-726B5953E2CA}" dt="2021-11-13T13:47:59.956" v="43"/>
          <ac:spMkLst>
            <pc:docMk/>
            <pc:sldMk cId="393330075" sldId="268"/>
            <ac:spMk id="19" creationId="{AB58EF07-17C2-48CF-ABB0-EEF1F17CB8F0}"/>
          </ac:spMkLst>
        </pc:spChg>
        <pc:spChg chg="add del">
          <ac:chgData name="Guest User" userId="" providerId="Windows Live" clId="Web-{CD7F5B52-34AA-4D72-990E-726B5953E2CA}" dt="2021-11-13T13:47:59.956" v="43"/>
          <ac:spMkLst>
            <pc:docMk/>
            <pc:sldMk cId="393330075" sldId="268"/>
            <ac:spMk id="20" creationId="{AF2F604E-43BE-4DC3-B983-E071523364F8}"/>
          </ac:spMkLst>
        </pc:spChg>
        <pc:spChg chg="add del">
          <ac:chgData name="Guest User" userId="" providerId="Windows Live" clId="Web-{CD7F5B52-34AA-4D72-990E-726B5953E2CA}" dt="2021-11-13T13:47:59.956" v="43"/>
          <ac:spMkLst>
            <pc:docMk/>
            <pc:sldMk cId="393330075" sldId="268"/>
            <ac:spMk id="21" creationId="{08C9B587-E65E-4B52-B37C-ABEBB6E87928}"/>
          </ac:spMkLst>
        </pc:spChg>
        <pc:spChg chg="add del">
          <ac:chgData name="Guest User" userId="" providerId="Windows Live" clId="Web-{CD7F5B52-34AA-4D72-990E-726B5953E2CA}" dt="2021-11-13T13:48:49.582" v="52"/>
          <ac:spMkLst>
            <pc:docMk/>
            <pc:sldMk cId="393330075" sldId="268"/>
            <ac:spMk id="26" creationId="{91DC6ABD-215C-4EA8-A483-CEF5B99AB385}"/>
          </ac:spMkLst>
        </pc:spChg>
        <pc:spChg chg="add del">
          <ac:chgData name="Guest User" userId="" providerId="Windows Live" clId="Web-{CD7F5B52-34AA-4D72-990E-726B5953E2CA}" dt="2021-11-13T13:48:49.582" v="52"/>
          <ac:spMkLst>
            <pc:docMk/>
            <pc:sldMk cId="393330075" sldId="268"/>
            <ac:spMk id="32" creationId="{04357C93-F0CB-4A1C-8F77-4E9063789819}"/>
          </ac:spMkLst>
        </pc:spChg>
        <pc:spChg chg="add">
          <ac:chgData name="Guest User" userId="" providerId="Windows Live" clId="Web-{CD7F5B52-34AA-4D72-990E-726B5953E2CA}" dt="2021-11-13T13:48:49.582" v="52"/>
          <ac:spMkLst>
            <pc:docMk/>
            <pc:sldMk cId="393330075" sldId="268"/>
            <ac:spMk id="37" creationId="{07322A9E-F1EC-405E-8971-BA906EFFCCB8}"/>
          </ac:spMkLst>
        </pc:spChg>
        <pc:spChg chg="add">
          <ac:chgData name="Guest User" userId="" providerId="Windows Live" clId="Web-{CD7F5B52-34AA-4D72-990E-726B5953E2CA}" dt="2021-11-13T13:48:49.582" v="52"/>
          <ac:spMkLst>
            <pc:docMk/>
            <pc:sldMk cId="393330075" sldId="268"/>
            <ac:spMk id="39" creationId="{A5704422-1118-4FD1-95AD-29A064EB80D9}"/>
          </ac:spMkLst>
        </pc:spChg>
        <pc:spChg chg="add">
          <ac:chgData name="Guest User" userId="" providerId="Windows Live" clId="Web-{CD7F5B52-34AA-4D72-990E-726B5953E2CA}" dt="2021-11-13T13:48:49.582" v="52"/>
          <ac:spMkLst>
            <pc:docMk/>
            <pc:sldMk cId="393330075" sldId="268"/>
            <ac:spMk id="41" creationId="{A88B2AAA-B805-498E-A9E6-98B885855498}"/>
          </ac:spMkLst>
        </pc:spChg>
        <pc:spChg chg="add">
          <ac:chgData name="Guest User" userId="" providerId="Windows Live" clId="Web-{CD7F5B52-34AA-4D72-990E-726B5953E2CA}" dt="2021-11-13T13:48:49.582" v="52"/>
          <ac:spMkLst>
            <pc:docMk/>
            <pc:sldMk cId="393330075" sldId="268"/>
            <ac:spMk id="43" creationId="{9B8051E0-19D7-43E1-BFD9-E6DBFEB3A3F1}"/>
          </ac:spMkLst>
        </pc:spChg>
        <pc:spChg chg="add">
          <ac:chgData name="Guest User" userId="" providerId="Windows Live" clId="Web-{CD7F5B52-34AA-4D72-990E-726B5953E2CA}" dt="2021-11-13T13:48:49.582" v="52"/>
          <ac:spMkLst>
            <pc:docMk/>
            <pc:sldMk cId="393330075" sldId="268"/>
            <ac:spMk id="45" creationId="{4EDB2B02-86A2-46F5-A4BE-B7D9B10411D6}"/>
          </ac:spMkLst>
        </pc:spChg>
        <pc:spChg chg="add">
          <ac:chgData name="Guest User" userId="" providerId="Windows Live" clId="Web-{CD7F5B52-34AA-4D72-990E-726B5953E2CA}" dt="2021-11-13T13:48:49.582" v="52"/>
          <ac:spMkLst>
            <pc:docMk/>
            <pc:sldMk cId="393330075" sldId="268"/>
            <ac:spMk id="47" creationId="{43954639-FB5D-41F4-9560-6F6DFE778425}"/>
          </ac:spMkLst>
        </pc:spChg>
        <pc:spChg chg="add">
          <ac:chgData name="Guest User" userId="" providerId="Windows Live" clId="Web-{CD7F5B52-34AA-4D72-990E-726B5953E2CA}" dt="2021-11-13T13:48:49.582" v="52"/>
          <ac:spMkLst>
            <pc:docMk/>
            <pc:sldMk cId="393330075" sldId="268"/>
            <ac:spMk id="49" creationId="{E898931C-0323-41FA-A036-20F818B1FF81}"/>
          </ac:spMkLst>
        </pc:spChg>
        <pc:spChg chg="add">
          <ac:chgData name="Guest User" userId="" providerId="Windows Live" clId="Web-{CD7F5B52-34AA-4D72-990E-726B5953E2CA}" dt="2021-11-13T13:48:49.582" v="52"/>
          <ac:spMkLst>
            <pc:docMk/>
            <pc:sldMk cId="393330075" sldId="268"/>
            <ac:spMk id="51" creationId="{89AFE9DD-0792-4B98-B4EB-97ACA17E6AA8}"/>
          </ac:spMkLst>
        </pc:spChg>
        <pc:spChg chg="add">
          <ac:chgData name="Guest User" userId="" providerId="Windows Live" clId="Web-{CD7F5B52-34AA-4D72-990E-726B5953E2CA}" dt="2021-11-13T13:48:49.582" v="52"/>
          <ac:spMkLst>
            <pc:docMk/>
            <pc:sldMk cId="393330075" sldId="268"/>
            <ac:spMk id="53" creationId="{3981F5C4-9AE1-404E-AF44-A4E6DB374F9D}"/>
          </ac:spMkLst>
        </pc:spChg>
        <pc:spChg chg="add">
          <ac:chgData name="Guest User" userId="" providerId="Windows Live" clId="Web-{CD7F5B52-34AA-4D72-990E-726B5953E2CA}" dt="2021-11-13T13:48:49.582" v="52"/>
          <ac:spMkLst>
            <pc:docMk/>
            <pc:sldMk cId="393330075" sldId="268"/>
            <ac:spMk id="55" creationId="{763C1781-8726-4FAC-8C45-FF40376BE409}"/>
          </ac:spMkLst>
        </pc:spChg>
        <pc:spChg chg="add">
          <ac:chgData name="Guest User" userId="" providerId="Windows Live" clId="Web-{CD7F5B52-34AA-4D72-990E-726B5953E2CA}" dt="2021-11-13T13:48:49.582" v="52"/>
          <ac:spMkLst>
            <pc:docMk/>
            <pc:sldMk cId="393330075" sldId="268"/>
            <ac:spMk id="57" creationId="{301491B5-56C7-43DC-A3D9-861EECCA056A}"/>
          </ac:spMkLst>
        </pc:spChg>
        <pc:spChg chg="add">
          <ac:chgData name="Guest User" userId="" providerId="Windows Live" clId="Web-{CD7F5B52-34AA-4D72-990E-726B5953E2CA}" dt="2021-11-13T13:48:49.582" v="52"/>
          <ac:spMkLst>
            <pc:docMk/>
            <pc:sldMk cId="393330075" sldId="268"/>
            <ac:spMk id="59" creationId="{237E2353-22DF-46E0-A200-FB30F8F394E2}"/>
          </ac:spMkLst>
        </pc:spChg>
        <pc:spChg chg="add">
          <ac:chgData name="Guest User" userId="" providerId="Windows Live" clId="Web-{CD7F5B52-34AA-4D72-990E-726B5953E2CA}" dt="2021-11-13T13:48:49.582" v="52"/>
          <ac:spMkLst>
            <pc:docMk/>
            <pc:sldMk cId="393330075" sldId="268"/>
            <ac:spMk id="61" creationId="{DD6138DB-057B-45F7-A5F4-E7BFDA20D02C}"/>
          </ac:spMkLst>
        </pc:spChg>
        <pc:spChg chg="add">
          <ac:chgData name="Guest User" userId="" providerId="Windows Live" clId="Web-{CD7F5B52-34AA-4D72-990E-726B5953E2CA}" dt="2021-11-13T13:48:49.582" v="52"/>
          <ac:spMkLst>
            <pc:docMk/>
            <pc:sldMk cId="393330075" sldId="268"/>
            <ac:spMk id="63" creationId="{79A54AB1-B64F-4843-BFAB-81CB74E66B65}"/>
          </ac:spMkLst>
        </pc:spChg>
        <pc:grpChg chg="add del">
          <ac:chgData name="Guest User" userId="" providerId="Windows Live" clId="Web-{CD7F5B52-34AA-4D72-990E-726B5953E2CA}" dt="2021-11-13T13:47:40.362" v="38"/>
          <ac:grpSpMkLst>
            <pc:docMk/>
            <pc:sldMk cId="393330075" sldId="268"/>
            <ac:grpSpMk id="16" creationId="{4728F330-19FB-4D39-BD0F-53032ABFEB7F}"/>
          </ac:grpSpMkLst>
        </pc:grpChg>
        <pc:grpChg chg="add del">
          <ac:chgData name="Guest User" userId="" providerId="Windows Live" clId="Web-{CD7F5B52-34AA-4D72-990E-726B5953E2CA}" dt="2021-11-13T13:48:49.582" v="52"/>
          <ac:grpSpMkLst>
            <pc:docMk/>
            <pc:sldMk cId="393330075" sldId="268"/>
            <ac:grpSpMk id="28" creationId="{3AF6A671-C637-4547-85F4-51B6D1881399}"/>
          </ac:grpSpMkLst>
        </pc:grpChg>
        <pc:picChg chg="add del">
          <ac:chgData name="Guest User" userId="" providerId="Windows Live" clId="Web-{CD7F5B52-34AA-4D72-990E-726B5953E2CA}" dt="2021-11-13T13:47:04.424" v="34"/>
          <ac:picMkLst>
            <pc:docMk/>
            <pc:sldMk cId="393330075" sldId="268"/>
            <ac:picMk id="5" creationId="{9A2C9532-8C87-4A37-ABF0-228CD66DC396}"/>
          </ac:picMkLst>
        </pc:picChg>
        <pc:picChg chg="add del">
          <ac:chgData name="Guest User" userId="" providerId="Windows Live" clId="Web-{CD7F5B52-34AA-4D72-990E-726B5953E2CA}" dt="2021-11-13T13:47:08.111" v="36"/>
          <ac:picMkLst>
            <pc:docMk/>
            <pc:sldMk cId="393330075" sldId="268"/>
            <ac:picMk id="7" creationId="{31DADE2E-0A1D-46DA-9502-9B906EA678D9}"/>
          </ac:picMkLst>
        </pc:picChg>
        <pc:picChg chg="add mod ord">
          <ac:chgData name="Guest User" userId="" providerId="Windows Live" clId="Web-{CD7F5B52-34AA-4D72-990E-726B5953E2CA}" dt="2021-11-13T13:48:49.582" v="52"/>
          <ac:picMkLst>
            <pc:docMk/>
            <pc:sldMk cId="393330075" sldId="268"/>
            <ac:picMk id="18" creationId="{31DADE2E-0A1D-46DA-9502-9B906EA678D9}"/>
          </ac:picMkLst>
        </pc:picChg>
      </pc:sldChg>
    </pc:docChg>
  </pc:docChgLst>
  <pc:docChgLst>
    <pc:chgData name="Guest User" providerId="Windows Live" clId="Web-{65BF2845-8CD6-490A-A08A-15CE1FB17DD6}"/>
    <pc:docChg chg="delSld modSld">
      <pc:chgData name="Guest User" userId="" providerId="Windows Live" clId="Web-{65BF2845-8CD6-490A-A08A-15CE1FB17DD6}" dt="2021-11-13T17:43:27.906" v="33" actId="20577"/>
      <pc:docMkLst>
        <pc:docMk/>
      </pc:docMkLst>
      <pc:sldChg chg="modSp">
        <pc:chgData name="Guest User" userId="" providerId="Windows Live" clId="Web-{65BF2845-8CD6-490A-A08A-15CE1FB17DD6}" dt="2021-11-13T17:43:27.906" v="33" actId="20577"/>
        <pc:sldMkLst>
          <pc:docMk/>
          <pc:sldMk cId="2199021274" sldId="260"/>
        </pc:sldMkLst>
        <pc:spChg chg="mod">
          <ac:chgData name="Guest User" userId="" providerId="Windows Live" clId="Web-{65BF2845-8CD6-490A-A08A-15CE1FB17DD6}" dt="2021-11-13T17:43:27.906" v="33" actId="20577"/>
          <ac:spMkLst>
            <pc:docMk/>
            <pc:sldMk cId="2199021274" sldId="260"/>
            <ac:spMk id="4" creationId="{78A6BDFD-6212-4631-9377-B4AF47FD080F}"/>
          </ac:spMkLst>
        </pc:spChg>
      </pc:sldChg>
      <pc:sldChg chg="modSp">
        <pc:chgData name="Guest User" userId="" providerId="Windows Live" clId="Web-{65BF2845-8CD6-490A-A08A-15CE1FB17DD6}" dt="2021-11-13T17:37:12.335" v="19" actId="20577"/>
        <pc:sldMkLst>
          <pc:docMk/>
          <pc:sldMk cId="393330075" sldId="268"/>
        </pc:sldMkLst>
        <pc:spChg chg="mod">
          <ac:chgData name="Guest User" userId="" providerId="Windows Live" clId="Web-{65BF2845-8CD6-490A-A08A-15CE1FB17DD6}" dt="2021-11-13T17:37:12.335" v="19" actId="20577"/>
          <ac:spMkLst>
            <pc:docMk/>
            <pc:sldMk cId="393330075" sldId="268"/>
            <ac:spMk id="3" creationId="{75DD5AFE-DB53-4765-BAC3-ECF4A2DA0EBF}"/>
          </ac:spMkLst>
        </pc:spChg>
      </pc:sldChg>
      <pc:sldChg chg="del">
        <pc:chgData name="Guest User" userId="" providerId="Windows Live" clId="Web-{65BF2845-8CD6-490A-A08A-15CE1FB17DD6}" dt="2021-11-13T17:36:03.599" v="0"/>
        <pc:sldMkLst>
          <pc:docMk/>
          <pc:sldMk cId="2878151476" sldId="269"/>
        </pc:sldMkLst>
      </pc:sldChg>
    </pc:docChg>
  </pc:docChgLst>
  <pc:docChgLst>
    <pc:chgData name="Guest User" providerId="Windows Live" clId="Web-{736BB866-F6E5-4E2F-AEE9-2BB9D3BECC79}"/>
    <pc:docChg chg="addSld modSld">
      <pc:chgData name="Guest User" userId="" providerId="Windows Live" clId="Web-{736BB866-F6E5-4E2F-AEE9-2BB9D3BECC79}" dt="2021-11-17T21:08:27.004" v="1232" actId="1076"/>
      <pc:docMkLst>
        <pc:docMk/>
      </pc:docMkLst>
      <pc:sldChg chg="modSp">
        <pc:chgData name="Guest User" userId="" providerId="Windows Live" clId="Web-{736BB866-F6E5-4E2F-AEE9-2BB9D3BECC79}" dt="2021-11-17T21:08:27.004" v="1232" actId="1076"/>
        <pc:sldMkLst>
          <pc:docMk/>
          <pc:sldMk cId="4206379826" sldId="256"/>
        </pc:sldMkLst>
        <pc:spChg chg="mod">
          <ac:chgData name="Guest User" userId="" providerId="Windows Live" clId="Web-{736BB866-F6E5-4E2F-AEE9-2BB9D3BECC79}" dt="2021-11-17T21:08:27.004" v="1232" actId="1076"/>
          <ac:spMkLst>
            <pc:docMk/>
            <pc:sldMk cId="4206379826" sldId="256"/>
            <ac:spMk id="2" creationId="{084A57F6-3E64-4855-9399-49A8453A03E7}"/>
          </ac:spMkLst>
        </pc:spChg>
        <pc:spChg chg="mod">
          <ac:chgData name="Guest User" userId="" providerId="Windows Live" clId="Web-{736BB866-F6E5-4E2F-AEE9-2BB9D3BECC79}" dt="2021-11-17T21:05:48.907" v="1213" actId="14100"/>
          <ac:spMkLst>
            <pc:docMk/>
            <pc:sldMk cId="4206379826" sldId="256"/>
            <ac:spMk id="3" creationId="{FC53F03A-3C3E-49D8-B45C-8367AAD3D968}"/>
          </ac:spMkLst>
        </pc:spChg>
        <pc:spChg chg="mod">
          <ac:chgData name="Guest User" userId="" providerId="Windows Live" clId="Web-{736BB866-F6E5-4E2F-AEE9-2BB9D3BECC79}" dt="2021-11-17T21:08:14.457" v="1231" actId="20577"/>
          <ac:spMkLst>
            <pc:docMk/>
            <pc:sldMk cId="4206379826" sldId="256"/>
            <ac:spMk id="4" creationId="{411EE1E0-A937-4CAA-82BF-FA4D1DBA3706}"/>
          </ac:spMkLst>
        </pc:spChg>
      </pc:sldChg>
      <pc:sldChg chg="modSp">
        <pc:chgData name="Guest User" userId="" providerId="Windows Live" clId="Web-{736BB866-F6E5-4E2F-AEE9-2BB9D3BECC79}" dt="2021-11-17T21:03:54.608" v="1202" actId="1076"/>
        <pc:sldMkLst>
          <pc:docMk/>
          <pc:sldMk cId="802524025" sldId="257"/>
        </pc:sldMkLst>
        <pc:graphicFrameChg chg="mod">
          <ac:chgData name="Guest User" userId="" providerId="Windows Live" clId="Web-{736BB866-F6E5-4E2F-AEE9-2BB9D3BECC79}" dt="2021-11-17T21:03:54.608" v="1202" actId="1076"/>
          <ac:graphicFrameMkLst>
            <pc:docMk/>
            <pc:sldMk cId="802524025" sldId="257"/>
            <ac:graphicFrameMk id="6" creationId="{E25EF96A-E351-4763-BA1F-6707D48F94E0}"/>
          </ac:graphicFrameMkLst>
        </pc:graphicFrameChg>
      </pc:sldChg>
      <pc:sldChg chg="modSp">
        <pc:chgData name="Guest User" userId="" providerId="Windows Live" clId="Web-{736BB866-F6E5-4E2F-AEE9-2BB9D3BECC79}" dt="2021-11-17T20:54:19.877" v="1145" actId="1076"/>
        <pc:sldMkLst>
          <pc:docMk/>
          <pc:sldMk cId="1908277880" sldId="259"/>
        </pc:sldMkLst>
        <pc:spChg chg="mod">
          <ac:chgData name="Guest User" userId="" providerId="Windows Live" clId="Web-{736BB866-F6E5-4E2F-AEE9-2BB9D3BECC79}" dt="2021-11-17T20:52:18.359" v="1125" actId="20577"/>
          <ac:spMkLst>
            <pc:docMk/>
            <pc:sldMk cId="1908277880" sldId="259"/>
            <ac:spMk id="734" creationId="{8ACD50D5-E79D-4ABB-9BFC-0A402E1CA4A1}"/>
          </ac:spMkLst>
        </pc:spChg>
        <pc:spChg chg="mod">
          <ac:chgData name="Guest User" userId="" providerId="Windows Live" clId="Web-{736BB866-F6E5-4E2F-AEE9-2BB9D3BECC79}" dt="2021-11-17T20:53:55.721" v="1142" actId="20577"/>
          <ac:spMkLst>
            <pc:docMk/>
            <pc:sldMk cId="1908277880" sldId="259"/>
            <ac:spMk id="759" creationId="{9B69FFEC-77F0-4F15-BD8C-AFE4C8ED5217}"/>
          </ac:spMkLst>
        </pc:spChg>
        <pc:picChg chg="mod">
          <ac:chgData name="Guest User" userId="" providerId="Windows Live" clId="Web-{736BB866-F6E5-4E2F-AEE9-2BB9D3BECC79}" dt="2021-11-17T20:51:32.015" v="1114" actId="1076"/>
          <ac:picMkLst>
            <pc:docMk/>
            <pc:sldMk cId="1908277880" sldId="259"/>
            <ac:picMk id="728" creationId="{78B9674A-7B17-4164-859A-C6721EEA9192}"/>
          </ac:picMkLst>
        </pc:picChg>
        <pc:picChg chg="mod">
          <ac:chgData name="Guest User" userId="" providerId="Windows Live" clId="Web-{736BB866-F6E5-4E2F-AEE9-2BB9D3BECC79}" dt="2021-11-17T20:54:19.877" v="1145" actId="1076"/>
          <ac:picMkLst>
            <pc:docMk/>
            <pc:sldMk cId="1908277880" sldId="259"/>
            <ac:picMk id="729" creationId="{E4D809B5-BD22-4325-AB96-0F2ED5BC1855}"/>
          </ac:picMkLst>
        </pc:picChg>
      </pc:sldChg>
      <pc:sldChg chg="modSp">
        <pc:chgData name="Guest User" userId="" providerId="Windows Live" clId="Web-{736BB866-F6E5-4E2F-AEE9-2BB9D3BECC79}" dt="2021-11-17T20:28:19.189" v="31" actId="20577"/>
        <pc:sldMkLst>
          <pc:docMk/>
          <pc:sldMk cId="2199021274" sldId="260"/>
        </pc:sldMkLst>
        <pc:spChg chg="mod">
          <ac:chgData name="Guest User" userId="" providerId="Windows Live" clId="Web-{736BB866-F6E5-4E2F-AEE9-2BB9D3BECC79}" dt="2021-11-17T20:28:19.189" v="31" actId="20577"/>
          <ac:spMkLst>
            <pc:docMk/>
            <pc:sldMk cId="2199021274" sldId="260"/>
            <ac:spMk id="4" creationId="{78A6BDFD-6212-4631-9377-B4AF47FD080F}"/>
          </ac:spMkLst>
        </pc:spChg>
      </pc:sldChg>
      <pc:sldChg chg="modSp">
        <pc:chgData name="Guest User" userId="" providerId="Windows Live" clId="Web-{736BB866-F6E5-4E2F-AEE9-2BB9D3BECC79}" dt="2021-11-17T21:03:40.779" v="1201" actId="1076"/>
        <pc:sldMkLst>
          <pc:docMk/>
          <pc:sldMk cId="894107848" sldId="261"/>
        </pc:sldMkLst>
        <pc:spChg chg="mod">
          <ac:chgData name="Guest User" userId="" providerId="Windows Live" clId="Web-{736BB866-F6E5-4E2F-AEE9-2BB9D3BECC79}" dt="2021-11-17T21:03:40.779" v="1201" actId="1076"/>
          <ac:spMkLst>
            <pc:docMk/>
            <pc:sldMk cId="894107848" sldId="261"/>
            <ac:spMk id="2" creationId="{B09C2DD8-CAB7-47F8-BD1D-D731957CDA6F}"/>
          </ac:spMkLst>
        </pc:spChg>
        <pc:spChg chg="mod">
          <ac:chgData name="Guest User" userId="" providerId="Windows Live" clId="Web-{736BB866-F6E5-4E2F-AEE9-2BB9D3BECC79}" dt="2021-11-17T21:03:19.795" v="1197" actId="1076"/>
          <ac:spMkLst>
            <pc:docMk/>
            <pc:sldMk cId="894107848" sldId="261"/>
            <ac:spMk id="17" creationId="{F8EF0231-57C7-4A83-BEB3-A20D48BCC2E8}"/>
          </ac:spMkLst>
        </pc:spChg>
        <pc:picChg chg="mod">
          <ac:chgData name="Guest User" userId="" providerId="Windows Live" clId="Web-{736BB866-F6E5-4E2F-AEE9-2BB9D3BECC79}" dt="2021-11-17T21:03:00.154" v="1192" actId="1076"/>
          <ac:picMkLst>
            <pc:docMk/>
            <pc:sldMk cId="894107848" sldId="261"/>
            <ac:picMk id="1026" creationId="{C0280468-E654-4819-BBE6-84E731DC5B16}"/>
          </ac:picMkLst>
        </pc:picChg>
      </pc:sldChg>
      <pc:sldChg chg="modSp">
        <pc:chgData name="Guest User" userId="" providerId="Windows Live" clId="Web-{736BB866-F6E5-4E2F-AEE9-2BB9D3BECC79}" dt="2021-11-17T17:12:15.331" v="10" actId="20577"/>
        <pc:sldMkLst>
          <pc:docMk/>
          <pc:sldMk cId="514267027" sldId="263"/>
        </pc:sldMkLst>
        <pc:spChg chg="mod">
          <ac:chgData name="Guest User" userId="" providerId="Windows Live" clId="Web-{736BB866-F6E5-4E2F-AEE9-2BB9D3BECC79}" dt="2021-11-17T17:12:15.331" v="10" actId="20577"/>
          <ac:spMkLst>
            <pc:docMk/>
            <pc:sldMk cId="514267027" sldId="263"/>
            <ac:spMk id="10" creationId="{2F074B12-AF73-417A-A979-CC8B40E46F92}"/>
          </ac:spMkLst>
        </pc:spChg>
      </pc:sldChg>
      <pc:sldChg chg="modSp">
        <pc:chgData name="Guest User" userId="" providerId="Windows Live" clId="Web-{736BB866-F6E5-4E2F-AEE9-2BB9D3BECC79}" dt="2021-11-17T21:01:07.276" v="1178" actId="1076"/>
        <pc:sldMkLst>
          <pc:docMk/>
          <pc:sldMk cId="1668905260" sldId="264"/>
        </pc:sldMkLst>
        <pc:spChg chg="mod">
          <ac:chgData name="Guest User" userId="" providerId="Windows Live" clId="Web-{736BB866-F6E5-4E2F-AEE9-2BB9D3BECC79}" dt="2021-11-17T20:59:45.165" v="1173" actId="1076"/>
          <ac:spMkLst>
            <pc:docMk/>
            <pc:sldMk cId="1668905260" sldId="264"/>
            <ac:spMk id="5" creationId="{F83DD175-80C5-4154-BBE2-846E32F727BB}"/>
          </ac:spMkLst>
        </pc:spChg>
        <pc:spChg chg="mod">
          <ac:chgData name="Guest User" userId="" providerId="Windows Live" clId="Web-{736BB866-F6E5-4E2F-AEE9-2BB9D3BECC79}" dt="2021-11-17T20:59:29.790" v="1170" actId="20577"/>
          <ac:spMkLst>
            <pc:docMk/>
            <pc:sldMk cId="1668905260" sldId="264"/>
            <ac:spMk id="7" creationId="{95D78959-E9CB-40D9-B606-99A914DC19D7}"/>
          </ac:spMkLst>
        </pc:spChg>
        <pc:picChg chg="mod">
          <ac:chgData name="Guest User" userId="" providerId="Windows Live" clId="Web-{736BB866-F6E5-4E2F-AEE9-2BB9D3BECC79}" dt="2021-11-17T21:01:07.276" v="1178" actId="1076"/>
          <ac:picMkLst>
            <pc:docMk/>
            <pc:sldMk cId="1668905260" sldId="264"/>
            <ac:picMk id="2" creationId="{9538FD59-4745-46A2-A477-C81B44B5B712}"/>
          </ac:picMkLst>
        </pc:picChg>
        <pc:picChg chg="mod">
          <ac:chgData name="Guest User" userId="" providerId="Windows Live" clId="Web-{736BB866-F6E5-4E2F-AEE9-2BB9D3BECC79}" dt="2021-11-17T20:59:59.384" v="1176" actId="14100"/>
          <ac:picMkLst>
            <pc:docMk/>
            <pc:sldMk cId="1668905260" sldId="264"/>
            <ac:picMk id="10" creationId="{7AA00170-E905-40A6-874A-2275BEF35064}"/>
          </ac:picMkLst>
        </pc:picChg>
        <pc:picChg chg="mod">
          <ac:chgData name="Guest User" userId="" providerId="Windows Live" clId="Web-{736BB866-F6E5-4E2F-AEE9-2BB9D3BECC79}" dt="2021-11-17T20:59:54.212" v="1175" actId="14100"/>
          <ac:picMkLst>
            <pc:docMk/>
            <pc:sldMk cId="1668905260" sldId="264"/>
            <ac:picMk id="11" creationId="{E5924934-C724-4DEF-B6A4-C7E28506EFE8}"/>
          </ac:picMkLst>
        </pc:picChg>
      </pc:sldChg>
      <pc:sldChg chg="addSp delSp modSp">
        <pc:chgData name="Guest User" userId="" providerId="Windows Live" clId="Web-{736BB866-F6E5-4E2F-AEE9-2BB9D3BECC79}" dt="2021-11-17T21:01:21.542" v="1180" actId="1076"/>
        <pc:sldMkLst>
          <pc:docMk/>
          <pc:sldMk cId="2852940585" sldId="265"/>
        </pc:sldMkLst>
        <pc:spChg chg="mod">
          <ac:chgData name="Guest User" userId="" providerId="Windows Live" clId="Web-{736BB866-F6E5-4E2F-AEE9-2BB9D3BECC79}" dt="2021-11-17T20:57:42.866" v="1160" actId="20577"/>
          <ac:spMkLst>
            <pc:docMk/>
            <pc:sldMk cId="2852940585" sldId="265"/>
            <ac:spMk id="3" creationId="{85894A0D-8089-4392-A0FB-35DD0BE5B9C7}"/>
          </ac:spMkLst>
        </pc:spChg>
        <pc:spChg chg="mod">
          <ac:chgData name="Guest User" userId="" providerId="Windows Live" clId="Web-{736BB866-F6E5-4E2F-AEE9-2BB9D3BECC79}" dt="2021-11-17T20:57:31.772" v="1157" actId="20577"/>
          <ac:spMkLst>
            <pc:docMk/>
            <pc:sldMk cId="2852940585" sldId="265"/>
            <ac:spMk id="4" creationId="{AA867336-874B-4B80-8E1B-F30A96351896}"/>
          </ac:spMkLst>
        </pc:spChg>
        <pc:spChg chg="add del mod">
          <ac:chgData name="Guest User" userId="" providerId="Windows Live" clId="Web-{736BB866-F6E5-4E2F-AEE9-2BB9D3BECC79}" dt="2021-11-17T20:39:17.734" v="51"/>
          <ac:spMkLst>
            <pc:docMk/>
            <pc:sldMk cId="2852940585" sldId="265"/>
            <ac:spMk id="11" creationId="{5BC0B5C8-9629-470C-AF65-86AFB19B3511}"/>
          </ac:spMkLst>
        </pc:spChg>
        <pc:picChg chg="del mod">
          <ac:chgData name="Guest User" userId="" providerId="Windows Live" clId="Web-{736BB866-F6E5-4E2F-AEE9-2BB9D3BECC79}" dt="2021-11-17T20:31:25.146" v="38"/>
          <ac:picMkLst>
            <pc:docMk/>
            <pc:sldMk cId="2852940585" sldId="265"/>
            <ac:picMk id="2" creationId="{89F0B385-5291-4B27-A60F-11B546789EC5}"/>
          </ac:picMkLst>
        </pc:picChg>
        <pc:picChg chg="mod">
          <ac:chgData name="Guest User" userId="" providerId="Windows Live" clId="Web-{736BB866-F6E5-4E2F-AEE9-2BB9D3BECC79}" dt="2021-11-17T20:57:56.194" v="1162" actId="1076"/>
          <ac:picMkLst>
            <pc:docMk/>
            <pc:sldMk cId="2852940585" sldId="265"/>
            <ac:picMk id="5" creationId="{25801515-5517-4DE9-98C8-F8813AD5AF46}"/>
          </ac:picMkLst>
        </pc:picChg>
        <pc:picChg chg="add mod">
          <ac:chgData name="Guest User" userId="" providerId="Windows Live" clId="Web-{736BB866-F6E5-4E2F-AEE9-2BB9D3BECC79}" dt="2021-11-17T21:01:21.542" v="1180" actId="1076"/>
          <ac:picMkLst>
            <pc:docMk/>
            <pc:sldMk cId="2852940585" sldId="265"/>
            <ac:picMk id="9" creationId="{9E216159-3EFC-4B47-93A5-C0054FD5767C}"/>
          </ac:picMkLst>
        </pc:picChg>
      </pc:sldChg>
      <pc:sldChg chg="modSp">
        <pc:chgData name="Guest User" userId="" providerId="Windows Live" clId="Web-{736BB866-F6E5-4E2F-AEE9-2BB9D3BECC79}" dt="2021-11-17T17:14:28.116" v="17" actId="20577"/>
        <pc:sldMkLst>
          <pc:docMk/>
          <pc:sldMk cId="1435045476" sldId="266"/>
        </pc:sldMkLst>
        <pc:spChg chg="mod">
          <ac:chgData name="Guest User" userId="" providerId="Windows Live" clId="Web-{736BB866-F6E5-4E2F-AEE9-2BB9D3BECC79}" dt="2021-11-17T17:14:28.116" v="17" actId="20577"/>
          <ac:spMkLst>
            <pc:docMk/>
            <pc:sldMk cId="1435045476" sldId="266"/>
            <ac:spMk id="3" creationId="{BA4883EA-897B-4267-804A-E2A19CE6D5D7}"/>
          </ac:spMkLst>
        </pc:spChg>
      </pc:sldChg>
      <pc:sldChg chg="addSp delSp modSp new">
        <pc:chgData name="Guest User" userId="" providerId="Windows Live" clId="Web-{736BB866-F6E5-4E2F-AEE9-2BB9D3BECC79}" dt="2021-11-17T17:24:34.414" v="22"/>
        <pc:sldMkLst>
          <pc:docMk/>
          <pc:sldMk cId="557072861" sldId="269"/>
        </pc:sldMkLst>
        <pc:spChg chg="del">
          <ac:chgData name="Guest User" userId="" providerId="Windows Live" clId="Web-{736BB866-F6E5-4E2F-AEE9-2BB9D3BECC79}" dt="2021-11-17T17:20:29.235" v="19"/>
          <ac:spMkLst>
            <pc:docMk/>
            <pc:sldMk cId="557072861" sldId="269"/>
            <ac:spMk id="2" creationId="{C3D84F94-505F-42ED-ABE5-D948FAE0CD95}"/>
          </ac:spMkLst>
        </pc:spChg>
        <pc:graphicFrameChg chg="add mod modGraphic">
          <ac:chgData name="Guest User" userId="" providerId="Windows Live" clId="Web-{736BB866-F6E5-4E2F-AEE9-2BB9D3BECC79}" dt="2021-11-17T17:24:34.414" v="22"/>
          <ac:graphicFrameMkLst>
            <pc:docMk/>
            <pc:sldMk cId="557072861" sldId="269"/>
            <ac:graphicFrameMk id="4" creationId="{845D54D0-B019-4970-8D63-0C1DC7646EB2}"/>
          </ac:graphicFrameMkLst>
        </pc:graphicFrameChg>
      </pc:sldChg>
    </pc:docChg>
  </pc:docChgLst>
  <pc:docChgLst>
    <pc:chgData name="Guest User" providerId="Windows Live" clId="Web-{B4F48C86-26BE-4625-9E1B-A573E36F47B7}"/>
    <pc:docChg chg="modSld">
      <pc:chgData name="Guest User" userId="" providerId="Windows Live" clId="Web-{B4F48C86-26BE-4625-9E1B-A573E36F47B7}" dt="2021-11-10T20:36:30.864" v="4" actId="1076"/>
      <pc:docMkLst>
        <pc:docMk/>
      </pc:docMkLst>
      <pc:sldChg chg="modSp">
        <pc:chgData name="Guest User" userId="" providerId="Windows Live" clId="Web-{B4F48C86-26BE-4625-9E1B-A573E36F47B7}" dt="2021-11-10T20:33:57.424" v="0" actId="1076"/>
        <pc:sldMkLst>
          <pc:docMk/>
          <pc:sldMk cId="802524025" sldId="257"/>
        </pc:sldMkLst>
        <pc:graphicFrameChg chg="mod">
          <ac:chgData name="Guest User" userId="" providerId="Windows Live" clId="Web-{B4F48C86-26BE-4625-9E1B-A573E36F47B7}" dt="2021-11-10T20:33:57.424" v="0" actId="1076"/>
          <ac:graphicFrameMkLst>
            <pc:docMk/>
            <pc:sldMk cId="802524025" sldId="257"/>
            <ac:graphicFrameMk id="6" creationId="{E25EF96A-E351-4763-BA1F-6707D48F94E0}"/>
          </ac:graphicFrameMkLst>
        </pc:graphicFrameChg>
      </pc:sldChg>
      <pc:sldChg chg="modSp">
        <pc:chgData name="Guest User" userId="" providerId="Windows Live" clId="Web-{B4F48C86-26BE-4625-9E1B-A573E36F47B7}" dt="2021-11-10T20:36:30.864" v="4" actId="1076"/>
        <pc:sldMkLst>
          <pc:docMk/>
          <pc:sldMk cId="894107848" sldId="261"/>
        </pc:sldMkLst>
        <pc:picChg chg="mod">
          <ac:chgData name="Guest User" userId="" providerId="Windows Live" clId="Web-{B4F48C86-26BE-4625-9E1B-A573E36F47B7}" dt="2021-11-10T20:36:30.864" v="4" actId="1076"/>
          <ac:picMkLst>
            <pc:docMk/>
            <pc:sldMk cId="894107848" sldId="261"/>
            <ac:picMk id="3" creationId="{2966AABA-9EE6-4742-A217-203A7B6CAF3A}"/>
          </ac:picMkLst>
        </pc:picChg>
        <pc:picChg chg="mod">
          <ac:chgData name="Guest User" userId="" providerId="Windows Live" clId="Web-{B4F48C86-26BE-4625-9E1B-A573E36F47B7}" dt="2021-11-10T20:35:21.722" v="3" actId="1076"/>
          <ac:picMkLst>
            <pc:docMk/>
            <pc:sldMk cId="894107848" sldId="261"/>
            <ac:picMk id="1026" creationId="{C0280468-E654-4819-BBE6-84E731DC5B16}"/>
          </ac:picMkLst>
        </pc:picChg>
      </pc:sldChg>
    </pc:docChg>
  </pc:docChgLst>
  <pc:docChgLst>
    <pc:chgData clId="Web-{97D5E3AE-44D5-4D8D-98E8-F0F3C1E497BC}"/>
    <pc:docChg chg="modSld">
      <pc:chgData name="" userId="" providerId="" clId="Web-{97D5E3AE-44D5-4D8D-98E8-F0F3C1E497BC}" dt="2021-11-11T13:44:11.785" v="0"/>
      <pc:docMkLst>
        <pc:docMk/>
      </pc:docMkLst>
      <pc:sldChg chg="delSp">
        <pc:chgData name="" userId="" providerId="" clId="Web-{97D5E3AE-44D5-4D8D-98E8-F0F3C1E497BC}" dt="2021-11-11T13:44:11.785" v="0"/>
        <pc:sldMkLst>
          <pc:docMk/>
          <pc:sldMk cId="1908277880" sldId="259"/>
        </pc:sldMkLst>
        <pc:spChg chg="del">
          <ac:chgData name="" userId="" providerId="" clId="Web-{97D5E3AE-44D5-4D8D-98E8-F0F3C1E497BC}" dt="2021-11-11T13:44:11.785" v="0"/>
          <ac:spMkLst>
            <pc:docMk/>
            <pc:sldMk cId="1908277880" sldId="259"/>
            <ac:spMk id="3" creationId="{31A5CFB9-8E88-4EB4-AC93-C6EF2DE61908}"/>
          </ac:spMkLst>
        </pc:spChg>
        <pc:picChg chg="del">
          <ac:chgData name="" userId="" providerId="" clId="Web-{97D5E3AE-44D5-4D8D-98E8-F0F3C1E497BC}" dt="2021-11-11T13:44:11.785" v="0"/>
          <ac:picMkLst>
            <pc:docMk/>
            <pc:sldMk cId="1908277880" sldId="259"/>
            <ac:picMk id="2" creationId="{4C41DE4B-82B3-4016-9FED-820F7F6388F1}"/>
          </ac:picMkLst>
        </pc:picChg>
      </pc:sldChg>
    </pc:docChg>
  </pc:docChgLst>
  <pc:docChgLst>
    <pc:chgData name="Guest User" providerId="Windows Live" clId="Web-{C9951B15-2A6E-4D1E-9C99-4EB1EC897579}"/>
    <pc:docChg chg="delSld">
      <pc:chgData name="Guest User" userId="" providerId="Windows Live" clId="Web-{C9951B15-2A6E-4D1E-9C99-4EB1EC897579}" dt="2021-11-17T14:39:34.747" v="0"/>
      <pc:docMkLst>
        <pc:docMk/>
      </pc:docMkLst>
      <pc:sldChg chg="del">
        <pc:chgData name="Guest User" userId="" providerId="Windows Live" clId="Web-{C9951B15-2A6E-4D1E-9C99-4EB1EC897579}" dt="2021-11-17T14:39:34.747" v="0"/>
        <pc:sldMkLst>
          <pc:docMk/>
          <pc:sldMk cId="1790938334" sldId="262"/>
        </pc:sldMkLst>
      </pc:sldChg>
    </pc:docChg>
  </pc:docChgLst>
  <pc:docChgLst>
    <pc:chgData name="Guest User" providerId="Windows Live" clId="Web-{FA3D639C-1502-4A98-B409-32F09C8BC1BF}"/>
    <pc:docChg chg="modSld">
      <pc:chgData name="Guest User" userId="" providerId="Windows Live" clId="Web-{FA3D639C-1502-4A98-B409-32F09C8BC1BF}" dt="2021-11-18T10:40:02.855" v="100" actId="20577"/>
      <pc:docMkLst>
        <pc:docMk/>
      </pc:docMkLst>
      <pc:sldChg chg="modSp">
        <pc:chgData name="Guest User" userId="" providerId="Windows Live" clId="Web-{FA3D639C-1502-4A98-B409-32F09C8BC1BF}" dt="2021-11-18T10:29:35.913" v="5" actId="1076"/>
        <pc:sldMkLst>
          <pc:docMk/>
          <pc:sldMk cId="4206379826" sldId="256"/>
        </pc:sldMkLst>
        <pc:spChg chg="mod">
          <ac:chgData name="Guest User" userId="" providerId="Windows Live" clId="Web-{FA3D639C-1502-4A98-B409-32F09C8BC1BF}" dt="2021-11-18T10:29:35.913" v="5" actId="1076"/>
          <ac:spMkLst>
            <pc:docMk/>
            <pc:sldMk cId="4206379826" sldId="256"/>
            <ac:spMk id="2" creationId="{084A57F6-3E64-4855-9399-49A8453A03E7}"/>
          </ac:spMkLst>
        </pc:spChg>
        <pc:spChg chg="mod">
          <ac:chgData name="Guest User" userId="" providerId="Windows Live" clId="Web-{FA3D639C-1502-4A98-B409-32F09C8BC1BF}" dt="2021-11-18T10:29:13.600" v="4" actId="20577"/>
          <ac:spMkLst>
            <pc:docMk/>
            <pc:sldMk cId="4206379826" sldId="256"/>
            <ac:spMk id="3" creationId="{FC53F03A-3C3E-49D8-B45C-8367AAD3D968}"/>
          </ac:spMkLst>
        </pc:spChg>
        <pc:spChg chg="mod">
          <ac:chgData name="Guest User" userId="" providerId="Windows Live" clId="Web-{FA3D639C-1502-4A98-B409-32F09C8BC1BF}" dt="2021-11-18T10:28:40.943" v="0" actId="1076"/>
          <ac:spMkLst>
            <pc:docMk/>
            <pc:sldMk cId="4206379826" sldId="256"/>
            <ac:spMk id="4" creationId="{411EE1E0-A937-4CAA-82BF-FA4D1DBA3706}"/>
          </ac:spMkLst>
        </pc:spChg>
      </pc:sldChg>
      <pc:sldChg chg="addSp modSp">
        <pc:chgData name="Guest User" userId="" providerId="Windows Live" clId="Web-{FA3D639C-1502-4A98-B409-32F09C8BC1BF}" dt="2021-11-18T10:40:02.855" v="100" actId="20577"/>
        <pc:sldMkLst>
          <pc:docMk/>
          <pc:sldMk cId="2570240789" sldId="267"/>
        </pc:sldMkLst>
        <pc:spChg chg="mod">
          <ac:chgData name="Guest User" userId="" providerId="Windows Live" clId="Web-{FA3D639C-1502-4A98-B409-32F09C8BC1BF}" dt="2021-11-18T10:40:02.855" v="100" actId="20577"/>
          <ac:spMkLst>
            <pc:docMk/>
            <pc:sldMk cId="2570240789" sldId="267"/>
            <ac:spMk id="2" creationId="{C1C221B1-3C13-4E0D-9BB5-A21039DADAEA}"/>
          </ac:spMkLst>
        </pc:spChg>
        <pc:spChg chg="add">
          <ac:chgData name="Guest User" userId="" providerId="Windows Live" clId="Web-{FA3D639C-1502-4A98-B409-32F09C8BC1BF}" dt="2021-11-18T10:39:20.166" v="96"/>
          <ac:spMkLst>
            <pc:docMk/>
            <pc:sldMk cId="2570240789" sldId="267"/>
            <ac:spMk id="4" creationId="{4DA9CBA8-214F-4BE7-A55F-42B8B5BA939E}"/>
          </ac:spMkLst>
        </pc:spChg>
      </pc:sldChg>
    </pc:docChg>
  </pc:docChgLst>
  <pc:docChgLst>
    <pc:chgData name="Guest User" providerId="Windows Live" clId="Web-{265DE291-55C6-4CAD-9B32-6EE8B7CC4B3F}"/>
    <pc:docChg chg="modSld">
      <pc:chgData name="Guest User" userId="" providerId="Windows Live" clId="Web-{265DE291-55C6-4CAD-9B32-6EE8B7CC4B3F}" dt="2021-11-18T16:53:25.069" v="15" actId="1076"/>
      <pc:docMkLst>
        <pc:docMk/>
      </pc:docMkLst>
      <pc:sldChg chg="delSp modSp">
        <pc:chgData name="Guest User" userId="" providerId="Windows Live" clId="Web-{265DE291-55C6-4CAD-9B32-6EE8B7CC4B3F}" dt="2021-11-18T16:53:25.069" v="15" actId="1076"/>
        <pc:sldMkLst>
          <pc:docMk/>
          <pc:sldMk cId="2570240789" sldId="267"/>
        </pc:sldMkLst>
        <pc:spChg chg="mod">
          <ac:chgData name="Guest User" userId="" providerId="Windows Live" clId="Web-{265DE291-55C6-4CAD-9B32-6EE8B7CC4B3F}" dt="2021-11-18T16:51:49.270" v="11" actId="20577"/>
          <ac:spMkLst>
            <pc:docMk/>
            <pc:sldMk cId="2570240789" sldId="267"/>
            <ac:spMk id="2" creationId="{C1C221B1-3C13-4E0D-9BB5-A21039DADAEA}"/>
          </ac:spMkLst>
        </pc:spChg>
        <pc:spChg chg="del mod">
          <ac:chgData name="Guest User" userId="" providerId="Windows Live" clId="Web-{265DE291-55C6-4CAD-9B32-6EE8B7CC4B3F}" dt="2021-11-18T16:51:57.270" v="14"/>
          <ac:spMkLst>
            <pc:docMk/>
            <pc:sldMk cId="2570240789" sldId="267"/>
            <ac:spMk id="4" creationId="{4DA9CBA8-214F-4BE7-A55F-42B8B5BA939E}"/>
          </ac:spMkLst>
        </pc:spChg>
        <pc:picChg chg="mod">
          <ac:chgData name="Guest User" userId="" providerId="Windows Live" clId="Web-{265DE291-55C6-4CAD-9B32-6EE8B7CC4B3F}" dt="2021-11-18T16:53:25.069" v="15" actId="1076"/>
          <ac:picMkLst>
            <pc:docMk/>
            <pc:sldMk cId="2570240789" sldId="267"/>
            <ac:picMk id="3" creationId="{4A604A62-D205-4987-A5A4-534B33AF2BDC}"/>
          </ac:picMkLst>
        </pc:picChg>
      </pc:sldChg>
    </pc:docChg>
  </pc:docChgLst>
  <pc:docChgLst>
    <pc:chgData name="Guest User" providerId="Windows Live" clId="Web-{F3000A2F-F8B3-49B8-AB7C-3EDDD5227863}"/>
    <pc:docChg chg="modSld">
      <pc:chgData name="Guest User" userId="" providerId="Windows Live" clId="Web-{F3000A2F-F8B3-49B8-AB7C-3EDDD5227863}" dt="2021-11-10T20:41:06.443" v="49" actId="1076"/>
      <pc:docMkLst>
        <pc:docMk/>
      </pc:docMkLst>
      <pc:sldChg chg="addSp modSp">
        <pc:chgData name="Guest User" userId="" providerId="Windows Live" clId="Web-{F3000A2F-F8B3-49B8-AB7C-3EDDD5227863}" dt="2021-11-10T20:41:06.443" v="49" actId="1076"/>
        <pc:sldMkLst>
          <pc:docMk/>
          <pc:sldMk cId="894107848" sldId="261"/>
        </pc:sldMkLst>
        <pc:spChg chg="add mod">
          <ac:chgData name="Guest User" userId="" providerId="Windows Live" clId="Web-{F3000A2F-F8B3-49B8-AB7C-3EDDD5227863}" dt="2021-11-10T20:41:06.443" v="49" actId="1076"/>
          <ac:spMkLst>
            <pc:docMk/>
            <pc:sldMk cId="894107848" sldId="261"/>
            <ac:spMk id="2" creationId="{B09C2DD8-CAB7-47F8-BD1D-D731957CDA6F}"/>
          </ac:spMkLst>
        </pc:spChg>
        <pc:spChg chg="mod">
          <ac:chgData name="Guest User" userId="" providerId="Windows Live" clId="Web-{F3000A2F-F8B3-49B8-AB7C-3EDDD5227863}" dt="2021-11-10T20:40:14.786" v="30" actId="1076"/>
          <ac:spMkLst>
            <pc:docMk/>
            <pc:sldMk cId="894107848" sldId="261"/>
            <ac:spMk id="17" creationId="{F8EF0231-57C7-4A83-BEB3-A20D48BCC2E8}"/>
          </ac:spMkLst>
        </pc:spChg>
        <pc:picChg chg="mod">
          <ac:chgData name="Guest User" userId="" providerId="Windows Live" clId="Web-{F3000A2F-F8B3-49B8-AB7C-3EDDD5227863}" dt="2021-11-10T20:40:51.693" v="48" actId="1076"/>
          <ac:picMkLst>
            <pc:docMk/>
            <pc:sldMk cId="894107848" sldId="261"/>
            <ac:picMk id="3" creationId="{2966AABA-9EE6-4742-A217-203A7B6CAF3A}"/>
          </ac:picMkLst>
        </pc:picChg>
        <pc:picChg chg="mod">
          <ac:chgData name="Guest User" userId="" providerId="Windows Live" clId="Web-{F3000A2F-F8B3-49B8-AB7C-3EDDD5227863}" dt="2021-11-10T20:39:20.456" v="25" actId="1076"/>
          <ac:picMkLst>
            <pc:docMk/>
            <pc:sldMk cId="894107848" sldId="261"/>
            <ac:picMk id="1026" creationId="{C0280468-E654-4819-BBE6-84E731DC5B16}"/>
          </ac:picMkLst>
        </pc:picChg>
      </pc:sldChg>
    </pc:docChg>
  </pc:docChgLst>
  <pc:docChgLst>
    <pc:chgData name="Guest User" providerId="Windows Live" clId="Web-{E3F90ACA-2357-4773-A586-61B6ECA33516}"/>
    <pc:docChg chg="addSld modSld">
      <pc:chgData name="Guest User" userId="" providerId="Windows Live" clId="Web-{E3F90ACA-2357-4773-A586-61B6ECA33516}" dt="2021-11-13T13:35:17.023" v="6" actId="20577"/>
      <pc:docMkLst>
        <pc:docMk/>
      </pc:docMkLst>
      <pc:sldChg chg="addSp modSp new mod modClrScheme chgLayout">
        <pc:chgData name="Guest User" userId="" providerId="Windows Live" clId="Web-{E3F90ACA-2357-4773-A586-61B6ECA33516}" dt="2021-11-13T13:35:17.023" v="6" actId="20577"/>
        <pc:sldMkLst>
          <pc:docMk/>
          <pc:sldMk cId="393330075" sldId="268"/>
        </pc:sldMkLst>
        <pc:spChg chg="add mod">
          <ac:chgData name="Guest User" userId="" providerId="Windows Live" clId="Web-{E3F90ACA-2357-4773-A586-61B6ECA33516}" dt="2021-11-13T13:35:17.023" v="6" actId="20577"/>
          <ac:spMkLst>
            <pc:docMk/>
            <pc:sldMk cId="393330075" sldId="268"/>
            <ac:spMk id="2" creationId="{7217867E-D683-42EE-970F-EA7FDC809FC5}"/>
          </ac:spMkLst>
        </pc:spChg>
        <pc:spChg chg="add mod">
          <ac:chgData name="Guest User" userId="" providerId="Windows Live" clId="Web-{E3F90ACA-2357-4773-A586-61B6ECA33516}" dt="2021-11-13T13:35:12.491" v="1"/>
          <ac:spMkLst>
            <pc:docMk/>
            <pc:sldMk cId="393330075" sldId="268"/>
            <ac:spMk id="3" creationId="{75DD5AFE-DB53-4765-BAC3-ECF4A2DA0EBF}"/>
          </ac:spMkLst>
        </pc:spChg>
      </pc:sldChg>
    </pc:docChg>
  </pc:docChgLst>
  <pc:docChgLst>
    <pc:chgData name="Guest User" providerId="Windows Live" clId="Web-{5DF1C7DB-CBC6-4EC6-8F87-6BF15A65AEAD}"/>
    <pc:docChg chg="addSld modSld sldOrd">
      <pc:chgData name="Guest User" userId="" providerId="Windows Live" clId="Web-{5DF1C7DB-CBC6-4EC6-8F87-6BF15A65AEAD}" dt="2021-11-17T20:33:30.719" v="190"/>
      <pc:docMkLst>
        <pc:docMk/>
      </pc:docMkLst>
      <pc:sldChg chg="ord">
        <pc:chgData name="Guest User" userId="" providerId="Windows Live" clId="Web-{5DF1C7DB-CBC6-4EC6-8F87-6BF15A65AEAD}" dt="2021-11-17T20:20:33.310" v="25"/>
        <pc:sldMkLst>
          <pc:docMk/>
          <pc:sldMk cId="802524025" sldId="257"/>
        </pc:sldMkLst>
      </pc:sldChg>
      <pc:sldChg chg="modSp">
        <pc:chgData name="Guest User" userId="" providerId="Windows Live" clId="Web-{5DF1C7DB-CBC6-4EC6-8F87-6BF15A65AEAD}" dt="2021-11-17T20:27:56.445" v="158" actId="20577"/>
        <pc:sldMkLst>
          <pc:docMk/>
          <pc:sldMk cId="2716998796" sldId="258"/>
        </pc:sldMkLst>
        <pc:spChg chg="mod">
          <ac:chgData name="Guest User" userId="" providerId="Windows Live" clId="Web-{5DF1C7DB-CBC6-4EC6-8F87-6BF15A65AEAD}" dt="2021-11-17T20:27:56.445" v="158" actId="20577"/>
          <ac:spMkLst>
            <pc:docMk/>
            <pc:sldMk cId="2716998796" sldId="258"/>
            <ac:spMk id="5" creationId="{7832666F-47DF-4EC1-A8E1-629A07AAF850}"/>
          </ac:spMkLst>
        </pc:spChg>
      </pc:sldChg>
      <pc:sldChg chg="modSp">
        <pc:chgData name="Guest User" userId="" providerId="Windows Live" clId="Web-{5DF1C7DB-CBC6-4EC6-8F87-6BF15A65AEAD}" dt="2021-11-17T20:28:56.493" v="164" actId="1076"/>
        <pc:sldMkLst>
          <pc:docMk/>
          <pc:sldMk cId="2570240789" sldId="267"/>
        </pc:sldMkLst>
        <pc:spChg chg="mod">
          <ac:chgData name="Guest User" userId="" providerId="Windows Live" clId="Web-{5DF1C7DB-CBC6-4EC6-8F87-6BF15A65AEAD}" dt="2021-11-17T20:28:56.493" v="164" actId="1076"/>
          <ac:spMkLst>
            <pc:docMk/>
            <pc:sldMk cId="2570240789" sldId="267"/>
            <ac:spMk id="2" creationId="{C1C221B1-3C13-4E0D-9BB5-A21039DADAEA}"/>
          </ac:spMkLst>
        </pc:spChg>
      </pc:sldChg>
      <pc:sldChg chg="addSp delSp modSp">
        <pc:chgData name="Guest User" userId="" providerId="Windows Live" clId="Web-{5DF1C7DB-CBC6-4EC6-8F87-6BF15A65AEAD}" dt="2021-11-17T20:33:13.999" v="180"/>
        <pc:sldMkLst>
          <pc:docMk/>
          <pc:sldMk cId="557072861" sldId="269"/>
        </pc:sldMkLst>
        <pc:graphicFrameChg chg="mod modGraphic">
          <ac:chgData name="Guest User" userId="" providerId="Windows Live" clId="Web-{5DF1C7DB-CBC6-4EC6-8F87-6BF15A65AEAD}" dt="2021-11-17T20:33:13.999" v="180"/>
          <ac:graphicFrameMkLst>
            <pc:docMk/>
            <pc:sldMk cId="557072861" sldId="269"/>
            <ac:graphicFrameMk id="4" creationId="{845D54D0-B019-4970-8D63-0C1DC7646EB2}"/>
          </ac:graphicFrameMkLst>
        </pc:graphicFrameChg>
        <pc:picChg chg="add del mod">
          <ac:chgData name="Guest User" userId="" providerId="Windows Live" clId="Web-{5DF1C7DB-CBC6-4EC6-8F87-6BF15A65AEAD}" dt="2021-11-17T20:26:33.271" v="121"/>
          <ac:picMkLst>
            <pc:docMk/>
            <pc:sldMk cId="557072861" sldId="269"/>
            <ac:picMk id="2" creationId="{62C7ECA0-44AA-4869-AB6B-78CFE338C323}"/>
          </ac:picMkLst>
        </pc:picChg>
      </pc:sldChg>
      <pc:sldChg chg="addSp delSp modSp new">
        <pc:chgData name="Guest User" userId="" providerId="Windows Live" clId="Web-{5DF1C7DB-CBC6-4EC6-8F87-6BF15A65AEAD}" dt="2021-11-17T20:33:30.719" v="190"/>
        <pc:sldMkLst>
          <pc:docMk/>
          <pc:sldMk cId="3296237193" sldId="270"/>
        </pc:sldMkLst>
        <pc:graphicFrameChg chg="add mod modGraphic">
          <ac:chgData name="Guest User" userId="" providerId="Windows Live" clId="Web-{5DF1C7DB-CBC6-4EC6-8F87-6BF15A65AEAD}" dt="2021-11-17T20:33:30.719" v="190"/>
          <ac:graphicFrameMkLst>
            <pc:docMk/>
            <pc:sldMk cId="3296237193" sldId="270"/>
            <ac:graphicFrameMk id="5" creationId="{A9250200-A680-4C02-BB8C-F56C000E5893}"/>
          </ac:graphicFrameMkLst>
        </pc:graphicFrameChg>
        <pc:picChg chg="add del mod">
          <ac:chgData name="Guest User" userId="" providerId="Windows Live" clId="Web-{5DF1C7DB-CBC6-4EC6-8F87-6BF15A65AEAD}" dt="2021-11-17T20:15:40.897" v="5"/>
          <ac:picMkLst>
            <pc:docMk/>
            <pc:sldMk cId="3296237193" sldId="270"/>
            <ac:picMk id="3" creationId="{01CE4095-F755-48DF-9539-7DCABAD781E3}"/>
          </ac:picMkLst>
        </pc:picChg>
      </pc:sldChg>
    </pc:docChg>
  </pc:docChgLst>
  <pc:docChgLst>
    <pc:chgData name="Guest User" providerId="Windows Live" clId="Web-{9649F6CF-D87B-4657-ABEE-D3AEF5423F5E}"/>
    <pc:docChg chg="modSld">
      <pc:chgData name="Guest User" userId="" providerId="Windows Live" clId="Web-{9649F6CF-D87B-4657-ABEE-D3AEF5423F5E}" dt="2021-11-10T21:37:35.629" v="11" actId="20577"/>
      <pc:docMkLst>
        <pc:docMk/>
      </pc:docMkLst>
      <pc:sldChg chg="modSp">
        <pc:chgData name="Guest User" userId="" providerId="Windows Live" clId="Web-{9649F6CF-D87B-4657-ABEE-D3AEF5423F5E}" dt="2021-11-10T21:35:12.188" v="9" actId="20577"/>
        <pc:sldMkLst>
          <pc:docMk/>
          <pc:sldMk cId="802524025" sldId="257"/>
        </pc:sldMkLst>
        <pc:graphicFrameChg chg="modGraphic">
          <ac:chgData name="Guest User" userId="" providerId="Windows Live" clId="Web-{9649F6CF-D87B-4657-ABEE-D3AEF5423F5E}" dt="2021-11-10T21:35:12.188" v="9" actId="20577"/>
          <ac:graphicFrameMkLst>
            <pc:docMk/>
            <pc:sldMk cId="802524025" sldId="257"/>
            <ac:graphicFrameMk id="6" creationId="{E25EF96A-E351-4763-BA1F-6707D48F94E0}"/>
          </ac:graphicFrameMkLst>
        </pc:graphicFrameChg>
      </pc:sldChg>
      <pc:sldChg chg="modSp">
        <pc:chgData name="Guest User" userId="" providerId="Windows Live" clId="Web-{9649F6CF-D87B-4657-ABEE-D3AEF5423F5E}" dt="2021-11-10T21:37:35.629" v="11" actId="20577"/>
        <pc:sldMkLst>
          <pc:docMk/>
          <pc:sldMk cId="2716998796" sldId="258"/>
        </pc:sldMkLst>
        <pc:spChg chg="mod">
          <ac:chgData name="Guest User" userId="" providerId="Windows Live" clId="Web-{9649F6CF-D87B-4657-ABEE-D3AEF5423F5E}" dt="2021-11-10T21:37:35.629" v="11" actId="20577"/>
          <ac:spMkLst>
            <pc:docMk/>
            <pc:sldMk cId="2716998796" sldId="258"/>
            <ac:spMk id="5" creationId="{7832666F-47DF-4EC1-A8E1-629A07AAF850}"/>
          </ac:spMkLst>
        </pc:spChg>
      </pc:sldChg>
    </pc:docChg>
  </pc:docChgLst>
  <pc:docChgLst>
    <pc:chgData clId="Web-{E179D240-2AF7-4FEE-8757-9CDA698490B1}"/>
    <pc:docChg chg="modSld">
      <pc:chgData name="" userId="" providerId="" clId="Web-{E179D240-2AF7-4FEE-8757-9CDA698490B1}" dt="2021-11-18T09:26:34.927" v="3" actId="20577"/>
      <pc:docMkLst>
        <pc:docMk/>
      </pc:docMkLst>
      <pc:sldChg chg="modSp">
        <pc:chgData name="" userId="" providerId="" clId="Web-{E179D240-2AF7-4FEE-8757-9CDA698490B1}" dt="2021-11-18T09:26:34.927" v="3" actId="20577"/>
        <pc:sldMkLst>
          <pc:docMk/>
          <pc:sldMk cId="514267027" sldId="263"/>
        </pc:sldMkLst>
        <pc:spChg chg="mod">
          <ac:chgData name="" userId="" providerId="" clId="Web-{E179D240-2AF7-4FEE-8757-9CDA698490B1}" dt="2021-11-18T09:26:34.927" v="3" actId="20577"/>
          <ac:spMkLst>
            <pc:docMk/>
            <pc:sldMk cId="514267027" sldId="263"/>
            <ac:spMk id="10" creationId="{2F074B12-AF73-417A-A979-CC8B40E46F92}"/>
          </ac:spMkLst>
        </pc:spChg>
      </pc:sldChg>
    </pc:docChg>
  </pc:docChgLst>
  <pc:docChgLst>
    <pc:chgData name="Maureen Lyttle" userId="d298e5fe099b5c30" providerId="LiveId" clId="{DC51DF14-4BDE-314B-924E-A6EB1462A3F8}"/>
    <pc:docChg chg="modSld">
      <pc:chgData name="Maureen Lyttle" userId="d298e5fe099b5c30" providerId="LiveId" clId="{DC51DF14-4BDE-314B-924E-A6EB1462A3F8}" dt="2021-11-18T06:59:56.021" v="0" actId="1076"/>
      <pc:docMkLst>
        <pc:docMk/>
      </pc:docMkLst>
      <pc:sldChg chg="modSp">
        <pc:chgData name="Maureen Lyttle" userId="d298e5fe099b5c30" providerId="LiveId" clId="{DC51DF14-4BDE-314B-924E-A6EB1462A3F8}" dt="2021-11-18T06:59:56.021" v="0" actId="1076"/>
        <pc:sldMkLst>
          <pc:docMk/>
          <pc:sldMk cId="4206379826" sldId="256"/>
        </pc:sldMkLst>
        <pc:spChg chg="mod">
          <ac:chgData name="Maureen Lyttle" userId="d298e5fe099b5c30" providerId="LiveId" clId="{DC51DF14-4BDE-314B-924E-A6EB1462A3F8}" dt="2021-11-18T06:59:56.021" v="0" actId="1076"/>
          <ac:spMkLst>
            <pc:docMk/>
            <pc:sldMk cId="4206379826" sldId="256"/>
            <ac:spMk id="3" creationId="{FC53F03A-3C3E-49D8-B45C-8367AAD3D968}"/>
          </ac:spMkLst>
        </pc:spChg>
      </pc:sldChg>
    </pc:docChg>
  </pc:docChgLst>
  <pc:docChgLst>
    <pc:chgData name="Guest User" providerId="Windows Live" clId="Web-{03250497-4B38-4E8E-A962-B9B3458E207D}"/>
    <pc:docChg chg="modSld">
      <pc:chgData name="Guest User" userId="" providerId="Windows Live" clId="Web-{03250497-4B38-4E8E-A962-B9B3458E207D}" dt="2021-11-17T22:29:31.968" v="248"/>
      <pc:docMkLst>
        <pc:docMk/>
      </pc:docMkLst>
      <pc:sldChg chg="modSp">
        <pc:chgData name="Guest User" userId="" providerId="Windows Live" clId="Web-{03250497-4B38-4E8E-A962-B9B3458E207D}" dt="2021-11-17T22:04:49.395" v="46" actId="20577"/>
        <pc:sldMkLst>
          <pc:docMk/>
          <pc:sldMk cId="4206379826" sldId="256"/>
        </pc:sldMkLst>
        <pc:spChg chg="mod">
          <ac:chgData name="Guest User" userId="" providerId="Windows Live" clId="Web-{03250497-4B38-4E8E-A962-B9B3458E207D}" dt="2021-11-17T22:04:49.395" v="46" actId="20577"/>
          <ac:spMkLst>
            <pc:docMk/>
            <pc:sldMk cId="4206379826" sldId="256"/>
            <ac:spMk id="3" creationId="{FC53F03A-3C3E-49D8-B45C-8367AAD3D968}"/>
          </ac:spMkLst>
        </pc:spChg>
      </pc:sldChg>
      <pc:sldChg chg="modSp">
        <pc:chgData name="Guest User" userId="" providerId="Windows Live" clId="Web-{03250497-4B38-4E8E-A962-B9B3458E207D}" dt="2021-11-17T22:13:14.956" v="66" actId="20577"/>
        <pc:sldMkLst>
          <pc:docMk/>
          <pc:sldMk cId="2570240789" sldId="267"/>
        </pc:sldMkLst>
        <pc:spChg chg="mod">
          <ac:chgData name="Guest User" userId="" providerId="Windows Live" clId="Web-{03250497-4B38-4E8E-A962-B9B3458E207D}" dt="2021-11-17T22:13:14.956" v="66" actId="20577"/>
          <ac:spMkLst>
            <pc:docMk/>
            <pc:sldMk cId="2570240789" sldId="267"/>
            <ac:spMk id="2" creationId="{C1C221B1-3C13-4E0D-9BB5-A21039DADAEA}"/>
          </ac:spMkLst>
        </pc:spChg>
      </pc:sldChg>
      <pc:sldChg chg="modSp">
        <pc:chgData name="Guest User" userId="" providerId="Windows Live" clId="Web-{03250497-4B38-4E8E-A962-B9B3458E207D}" dt="2021-11-17T22:28:36.747" v="200"/>
        <pc:sldMkLst>
          <pc:docMk/>
          <pc:sldMk cId="557072861" sldId="269"/>
        </pc:sldMkLst>
        <pc:graphicFrameChg chg="mod modGraphic">
          <ac:chgData name="Guest User" userId="" providerId="Windows Live" clId="Web-{03250497-4B38-4E8E-A962-B9B3458E207D}" dt="2021-11-17T22:28:36.747" v="200"/>
          <ac:graphicFrameMkLst>
            <pc:docMk/>
            <pc:sldMk cId="557072861" sldId="269"/>
            <ac:graphicFrameMk id="4" creationId="{845D54D0-B019-4970-8D63-0C1DC7646EB2}"/>
          </ac:graphicFrameMkLst>
        </pc:graphicFrameChg>
      </pc:sldChg>
      <pc:sldChg chg="modSp">
        <pc:chgData name="Guest User" userId="" providerId="Windows Live" clId="Web-{03250497-4B38-4E8E-A962-B9B3458E207D}" dt="2021-11-17T22:29:31.968" v="248"/>
        <pc:sldMkLst>
          <pc:docMk/>
          <pc:sldMk cId="3296237193" sldId="270"/>
        </pc:sldMkLst>
        <pc:graphicFrameChg chg="mod modGraphic">
          <ac:chgData name="Guest User" userId="" providerId="Windows Live" clId="Web-{03250497-4B38-4E8E-A962-B9B3458E207D}" dt="2021-11-17T22:29:31.968" v="248"/>
          <ac:graphicFrameMkLst>
            <pc:docMk/>
            <pc:sldMk cId="3296237193" sldId="270"/>
            <ac:graphicFrameMk id="5" creationId="{A9250200-A680-4C02-BB8C-F56C000E5893}"/>
          </ac:graphicFrameMkLst>
        </pc:graphicFrameChg>
      </pc:sldChg>
    </pc:docChg>
  </pc:docChgLst>
  <pc:docChgLst>
    <pc:chgData name="Guest User" providerId="Windows Live" clId="Web-{58A13C17-0DDF-4375-AD2A-D6FAF13C577E}"/>
    <pc:docChg chg="modSld">
      <pc:chgData name="Guest User" userId="" providerId="Windows Live" clId="Web-{58A13C17-0DDF-4375-AD2A-D6FAF13C577E}" dt="2021-11-16T16:49:26.960" v="20" actId="20577"/>
      <pc:docMkLst>
        <pc:docMk/>
      </pc:docMkLst>
      <pc:sldChg chg="modSp">
        <pc:chgData name="Guest User" userId="" providerId="Windows Live" clId="Web-{58A13C17-0DDF-4375-AD2A-D6FAF13C577E}" dt="2021-11-16T16:49:26.960" v="20" actId="20577"/>
        <pc:sldMkLst>
          <pc:docMk/>
          <pc:sldMk cId="2199021274" sldId="260"/>
        </pc:sldMkLst>
        <pc:spChg chg="mod">
          <ac:chgData name="Guest User" userId="" providerId="Windows Live" clId="Web-{58A13C17-0DDF-4375-AD2A-D6FAF13C577E}" dt="2021-11-16T16:49:26.960" v="20" actId="20577"/>
          <ac:spMkLst>
            <pc:docMk/>
            <pc:sldMk cId="2199021274" sldId="260"/>
            <ac:spMk id="4" creationId="{78A6BDFD-6212-4631-9377-B4AF47FD080F}"/>
          </ac:spMkLst>
        </pc:spChg>
      </pc:sldChg>
    </pc:docChg>
  </pc:docChgLst>
  <pc:docChgLst>
    <pc:chgData name="Guest User" providerId="Windows Live" clId="Web-{7E725C6F-6E26-40BB-9782-7A2A003DA67E}"/>
    <pc:docChg chg="addSld delSld modSld">
      <pc:chgData name="Guest User" userId="" providerId="Windows Live" clId="Web-{7E725C6F-6E26-40BB-9782-7A2A003DA67E}" dt="2021-11-10T21:17:05.830" v="67" actId="1076"/>
      <pc:docMkLst>
        <pc:docMk/>
      </pc:docMkLst>
      <pc:sldChg chg="delSp modSp">
        <pc:chgData name="Guest User" userId="" providerId="Windows Live" clId="Web-{7E725C6F-6E26-40BB-9782-7A2A003DA67E}" dt="2021-11-10T21:12:51.762" v="53" actId="1076"/>
        <pc:sldMkLst>
          <pc:docMk/>
          <pc:sldMk cId="1908277880" sldId="259"/>
        </pc:sldMkLst>
        <pc:spChg chg="del">
          <ac:chgData name="Guest User" userId="" providerId="Windows Live" clId="Web-{7E725C6F-6E26-40BB-9782-7A2A003DA67E}" dt="2021-11-10T21:11:25.307" v="32"/>
          <ac:spMkLst>
            <pc:docMk/>
            <pc:sldMk cId="1908277880" sldId="259"/>
            <ac:spMk id="2" creationId="{B41B8D3E-480C-4F99-BCEF-28DA86BC5F98}"/>
          </ac:spMkLst>
        </pc:spChg>
        <pc:spChg chg="del mod">
          <ac:chgData name="Guest User" userId="" providerId="Windows Live" clId="Web-{7E725C6F-6E26-40BB-9782-7A2A003DA67E}" dt="2021-11-10T21:11:44.791" v="37"/>
          <ac:spMkLst>
            <pc:docMk/>
            <pc:sldMk cId="1908277880" sldId="259"/>
            <ac:spMk id="3" creationId="{A24BDA06-6C1F-4B7E-AEBE-3FDBE608AA4D}"/>
          </ac:spMkLst>
        </pc:spChg>
        <pc:spChg chg="mod">
          <ac:chgData name="Guest User" userId="" providerId="Windows Live" clId="Web-{7E725C6F-6E26-40BB-9782-7A2A003DA67E}" dt="2021-11-10T21:12:08.683" v="43" actId="1076"/>
          <ac:spMkLst>
            <pc:docMk/>
            <pc:sldMk cId="1908277880" sldId="259"/>
            <ac:spMk id="8" creationId="{0E51E8E5-B838-4E96-9535-BB04B713E01C}"/>
          </ac:spMkLst>
        </pc:spChg>
        <pc:spChg chg="mod">
          <ac:chgData name="Guest User" userId="" providerId="Windows Live" clId="Web-{7E725C6F-6E26-40BB-9782-7A2A003DA67E}" dt="2021-11-10T21:12:39.996" v="51" actId="1076"/>
          <ac:spMkLst>
            <pc:docMk/>
            <pc:sldMk cId="1908277880" sldId="259"/>
            <ac:spMk id="734" creationId="{8ACD50D5-E79D-4ABB-9BFC-0A402E1CA4A1}"/>
          </ac:spMkLst>
        </pc:spChg>
        <pc:spChg chg="mod">
          <ac:chgData name="Guest User" userId="" providerId="Windows Live" clId="Web-{7E725C6F-6E26-40BB-9782-7A2A003DA67E}" dt="2021-11-10T21:12:31.402" v="48" actId="1076"/>
          <ac:spMkLst>
            <pc:docMk/>
            <pc:sldMk cId="1908277880" sldId="259"/>
            <ac:spMk id="759" creationId="{9B69FFEC-77F0-4F15-BD8C-AFE4C8ED5217}"/>
          </ac:spMkLst>
        </pc:spChg>
        <pc:picChg chg="del">
          <ac:chgData name="Guest User" userId="" providerId="Windows Live" clId="Web-{7E725C6F-6E26-40BB-9782-7A2A003DA67E}" dt="2021-11-10T21:11:27.854" v="33"/>
          <ac:picMkLst>
            <pc:docMk/>
            <pc:sldMk cId="1908277880" sldId="259"/>
            <ac:picMk id="4" creationId="{AF512D48-6766-4851-9719-7F7FAEC38B9D}"/>
          </ac:picMkLst>
        </pc:picChg>
        <pc:picChg chg="mod">
          <ac:chgData name="Guest User" userId="" providerId="Windows Live" clId="Web-{7E725C6F-6E26-40BB-9782-7A2A003DA67E}" dt="2021-11-10T21:12:51.762" v="53" actId="1076"/>
          <ac:picMkLst>
            <pc:docMk/>
            <pc:sldMk cId="1908277880" sldId="259"/>
            <ac:picMk id="728" creationId="{78B9674A-7B17-4164-859A-C6721EEA9192}"/>
          </ac:picMkLst>
        </pc:picChg>
        <pc:picChg chg="mod">
          <ac:chgData name="Guest User" userId="" providerId="Windows Live" clId="Web-{7E725C6F-6E26-40BB-9782-7A2A003DA67E}" dt="2021-11-10T21:12:33.855" v="49" actId="1076"/>
          <ac:picMkLst>
            <pc:docMk/>
            <pc:sldMk cId="1908277880" sldId="259"/>
            <ac:picMk id="729" creationId="{E4D809B5-BD22-4325-AB96-0F2ED5BC1855}"/>
          </ac:picMkLst>
        </pc:picChg>
      </pc:sldChg>
      <pc:sldChg chg="delSp modSp add del">
        <pc:chgData name="Guest User" userId="" providerId="Windows Live" clId="Web-{7E725C6F-6E26-40BB-9782-7A2A003DA67E}" dt="2021-11-10T21:17:05.830" v="67" actId="1076"/>
        <pc:sldMkLst>
          <pc:docMk/>
          <pc:sldMk cId="1668905260" sldId="264"/>
        </pc:sldMkLst>
        <pc:spChg chg="del">
          <ac:chgData name="Guest User" userId="" providerId="Windows Live" clId="Web-{7E725C6F-6E26-40BB-9782-7A2A003DA67E}" dt="2021-11-10T21:16:51.470" v="63"/>
          <ac:spMkLst>
            <pc:docMk/>
            <pc:sldMk cId="1668905260" sldId="264"/>
            <ac:spMk id="4" creationId="{63B2C506-F9E3-41A1-8414-C91706391D7E}"/>
          </ac:spMkLst>
        </pc:spChg>
        <pc:spChg chg="mod">
          <ac:chgData name="Guest User" userId="" providerId="Windows Live" clId="Web-{7E725C6F-6E26-40BB-9782-7A2A003DA67E}" dt="2021-11-10T21:17:05.830" v="67" actId="1076"/>
          <ac:spMkLst>
            <pc:docMk/>
            <pc:sldMk cId="1668905260" sldId="264"/>
            <ac:spMk id="5" creationId="{F83DD175-80C5-4154-BBE2-846E32F727BB}"/>
          </ac:spMkLst>
        </pc:spChg>
        <pc:spChg chg="mod">
          <ac:chgData name="Guest User" userId="" providerId="Windows Live" clId="Web-{7E725C6F-6E26-40BB-9782-7A2A003DA67E}" dt="2021-11-10T21:17:01.049" v="66" actId="1076"/>
          <ac:spMkLst>
            <pc:docMk/>
            <pc:sldMk cId="1668905260" sldId="264"/>
            <ac:spMk id="7" creationId="{95D78959-E9CB-40D9-B606-99A914DC19D7}"/>
          </ac:spMkLst>
        </pc:spChg>
        <pc:picChg chg="del">
          <ac:chgData name="Guest User" userId="" providerId="Windows Live" clId="Web-{7E725C6F-6E26-40BB-9782-7A2A003DA67E}" dt="2021-11-10T21:16:51.470" v="63"/>
          <ac:picMkLst>
            <pc:docMk/>
            <pc:sldMk cId="1668905260" sldId="264"/>
            <ac:picMk id="2" creationId="{A6A35F40-EF38-4BEC-A766-83E6837402BE}"/>
          </ac:picMkLst>
        </pc:picChg>
      </pc:sldChg>
      <pc:sldChg chg="addSp modSp">
        <pc:chgData name="Guest User" userId="" providerId="Windows Live" clId="Web-{7E725C6F-6E26-40BB-9782-7A2A003DA67E}" dt="2021-11-10T21:10:48.212" v="31" actId="14100"/>
        <pc:sldMkLst>
          <pc:docMk/>
          <pc:sldMk cId="2852940585" sldId="265"/>
        </pc:sldMkLst>
        <pc:spChg chg="add mod">
          <ac:chgData name="Guest User" userId="" providerId="Windows Live" clId="Web-{7E725C6F-6E26-40BB-9782-7A2A003DA67E}" dt="2021-11-10T21:10:23.821" v="29" actId="14100"/>
          <ac:spMkLst>
            <pc:docMk/>
            <pc:sldMk cId="2852940585" sldId="265"/>
            <ac:spMk id="3" creationId="{85894A0D-8089-4392-A0FB-35DD0BE5B9C7}"/>
          </ac:spMkLst>
        </pc:spChg>
        <pc:picChg chg="mod">
          <ac:chgData name="Guest User" userId="" providerId="Windows Live" clId="Web-{7E725C6F-6E26-40BB-9782-7A2A003DA67E}" dt="2021-11-10T21:07:09.770" v="12" actId="1076"/>
          <ac:picMkLst>
            <pc:docMk/>
            <pc:sldMk cId="2852940585" sldId="265"/>
            <ac:picMk id="2" creationId="{89F0B385-5291-4B27-A60F-11B546789EC5}"/>
          </ac:picMkLst>
        </pc:picChg>
        <pc:picChg chg="add mod">
          <ac:chgData name="Guest User" userId="" providerId="Windows Live" clId="Web-{7E725C6F-6E26-40BB-9782-7A2A003DA67E}" dt="2021-11-10T21:10:48.212" v="31" actId="14100"/>
          <ac:picMkLst>
            <pc:docMk/>
            <pc:sldMk cId="2852940585" sldId="265"/>
            <ac:picMk id="5" creationId="{25801515-5517-4DE9-98C8-F8813AD5AF46}"/>
          </ac:picMkLst>
        </pc:picChg>
      </pc:sldChg>
    </pc:docChg>
  </pc:docChgLst>
  <pc:docChgLst>
    <pc:chgData name="Guest User" providerId="Windows Live" clId="Web-{273C8AD2-B943-4577-AE19-90563EE670B5}"/>
    <pc:docChg chg="addSld modSld">
      <pc:chgData name="Guest User" userId="" providerId="Windows Live" clId="Web-{273C8AD2-B943-4577-AE19-90563EE670B5}" dt="2021-11-13T17:34:36.039" v="7" actId="20577"/>
      <pc:docMkLst>
        <pc:docMk/>
      </pc:docMkLst>
      <pc:sldChg chg="delSp modSp new">
        <pc:chgData name="Guest User" userId="" providerId="Windows Live" clId="Web-{273C8AD2-B943-4577-AE19-90563EE670B5}" dt="2021-11-13T17:34:36.039" v="7" actId="20577"/>
        <pc:sldMkLst>
          <pc:docMk/>
          <pc:sldMk cId="2878151476" sldId="269"/>
        </pc:sldMkLst>
        <pc:spChg chg="del">
          <ac:chgData name="Guest User" userId="" providerId="Windows Live" clId="Web-{273C8AD2-B943-4577-AE19-90563EE670B5}" dt="2021-11-13T17:33:55.882" v="1"/>
          <ac:spMkLst>
            <pc:docMk/>
            <pc:sldMk cId="2878151476" sldId="269"/>
            <ac:spMk id="2" creationId="{E76F7274-D902-4D59-96FC-26CA84E1AB80}"/>
          </ac:spMkLst>
        </pc:spChg>
        <pc:spChg chg="mod">
          <ac:chgData name="Guest User" userId="" providerId="Windows Live" clId="Web-{273C8AD2-B943-4577-AE19-90563EE670B5}" dt="2021-11-13T17:34:36.039" v="7" actId="20577"/>
          <ac:spMkLst>
            <pc:docMk/>
            <pc:sldMk cId="2878151476" sldId="269"/>
            <ac:spMk id="3" creationId="{1A68C134-733F-49F5-A83C-DB12B6565822}"/>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4FCBC0-5433-4323-9AD3-D2CD96D096B8}" type="doc">
      <dgm:prSet loTypeId="urn:microsoft.com/office/officeart/2018/2/layout/IconVerticalSolidList" loCatId="icon" qsTypeId="urn:microsoft.com/office/officeart/2005/8/quickstyle/simple2" qsCatId="simple" csTypeId="urn:microsoft.com/office/officeart/2005/8/colors/colorful5" csCatId="colorful" phldr="1"/>
      <dgm:spPr/>
      <dgm:t>
        <a:bodyPr/>
        <a:lstStyle/>
        <a:p>
          <a:endParaRPr lang="en-GB"/>
        </a:p>
      </dgm:t>
    </dgm:pt>
    <dgm:pt modelId="{089DC6A5-8399-4353-97DD-FA5A5D510EEE}">
      <dgm:prSet phldrT="[Text]" custT="1"/>
      <dgm:spPr/>
      <dgm:t>
        <a:bodyPr/>
        <a:lstStyle/>
        <a:p>
          <a:pPr>
            <a:lnSpc>
              <a:spcPct val="100000"/>
            </a:lnSpc>
          </a:pPr>
          <a:r>
            <a:rPr lang="en-GB" sz="1600" b="1"/>
            <a:t>Mass styles of communication research has grown into a vast academic industry.</a:t>
          </a:r>
          <a:r>
            <a:rPr lang="en-GB" sz="1600" b="1">
              <a:latin typeface="Calibri Light" panose="020F0302020204030204"/>
            </a:rPr>
            <a:t> </a:t>
          </a:r>
          <a:r>
            <a:rPr lang="en-GB" sz="1600" b="1"/>
            <a:t> (Nordenstreng, 1968: 208.)</a:t>
          </a:r>
        </a:p>
      </dgm:t>
    </dgm:pt>
    <dgm:pt modelId="{40FC1CFA-728A-4210-A7C3-ECBD1A24BDD0}" type="parTrans" cxnId="{0CC14557-6C81-41D9-BDF7-56C86D38A23C}">
      <dgm:prSet/>
      <dgm:spPr/>
      <dgm:t>
        <a:bodyPr/>
        <a:lstStyle/>
        <a:p>
          <a:endParaRPr lang="en-GB"/>
        </a:p>
      </dgm:t>
    </dgm:pt>
    <dgm:pt modelId="{AB9CAE6B-D7FF-45F9-B398-BAA71D0AB830}" type="sibTrans" cxnId="{0CC14557-6C81-41D9-BDF7-56C86D38A23C}">
      <dgm:prSet/>
      <dgm:spPr/>
      <dgm:t>
        <a:bodyPr/>
        <a:lstStyle/>
        <a:p>
          <a:endParaRPr lang="en-GB"/>
        </a:p>
      </dgm:t>
    </dgm:pt>
    <dgm:pt modelId="{D00262E5-6EC8-48D2-822F-4BB06D423BEE}">
      <dgm:prSet phldrT="[Text]" custT="1"/>
      <dgm:spPr/>
      <dgm:t>
        <a:bodyPr/>
        <a:lstStyle/>
        <a:p>
          <a:pPr>
            <a:lnSpc>
              <a:spcPct val="100000"/>
            </a:lnSpc>
          </a:pPr>
          <a:r>
            <a:rPr lang="en-GB" sz="1200" b="1"/>
            <a:t>This diverse scholar has occasionally perceived a unity which can be made secure by constructing a single theory for the field of communication with the continuous benefit for all concern which could further enlighten and also for future endeavours. When communicating from the onset, those that is spearheading such topics that should initially be from diverse individuals hence this reaches a wider audience which could lead to deeper conversations without </a:t>
          </a:r>
          <a:r>
            <a:rPr lang="en-GB" sz="1200" b="1">
              <a:latin typeface="Calibri Light" panose="020F0302020204030204"/>
            </a:rPr>
            <a:t>communicative</a:t>
          </a:r>
          <a:r>
            <a:rPr lang="en-GB" sz="1200" b="1"/>
            <a:t> barriers.</a:t>
          </a:r>
        </a:p>
      </dgm:t>
    </dgm:pt>
    <dgm:pt modelId="{1498D493-C3C4-45CC-A8A4-97735D10D774}" type="sibTrans" cxnId="{8E025649-51D3-46DF-87BF-350852FF244B}">
      <dgm:prSet/>
      <dgm:spPr/>
      <dgm:t>
        <a:bodyPr/>
        <a:lstStyle/>
        <a:p>
          <a:endParaRPr lang="en-GB"/>
        </a:p>
      </dgm:t>
    </dgm:pt>
    <dgm:pt modelId="{CB94B820-3C01-4DD8-8FF5-53DA7A72DB69}" type="parTrans" cxnId="{8E025649-51D3-46DF-87BF-350852FF244B}">
      <dgm:prSet/>
      <dgm:spPr/>
      <dgm:t>
        <a:bodyPr/>
        <a:lstStyle/>
        <a:p>
          <a:endParaRPr lang="en-GB"/>
        </a:p>
      </dgm:t>
    </dgm:pt>
    <dgm:pt modelId="{BEBD946A-4384-4822-A9F6-980584E421DE}" type="pres">
      <dgm:prSet presAssocID="{564FCBC0-5433-4323-9AD3-D2CD96D096B8}" presName="root" presStyleCnt="0">
        <dgm:presLayoutVars>
          <dgm:dir/>
          <dgm:resizeHandles val="exact"/>
        </dgm:presLayoutVars>
      </dgm:prSet>
      <dgm:spPr/>
    </dgm:pt>
    <dgm:pt modelId="{F19586D1-202F-4554-A373-7022DF862BBE}" type="pres">
      <dgm:prSet presAssocID="{089DC6A5-8399-4353-97DD-FA5A5D510EEE}" presName="compNode" presStyleCnt="0"/>
      <dgm:spPr/>
    </dgm:pt>
    <dgm:pt modelId="{78E5EE4F-15CD-483C-ABFD-04DF4A64222D}" type="pres">
      <dgm:prSet presAssocID="{089DC6A5-8399-4353-97DD-FA5A5D510EEE}" presName="bgRect" presStyleLbl="bgShp" presStyleIdx="0" presStyleCnt="2"/>
      <dgm:spPr/>
    </dgm:pt>
    <dgm:pt modelId="{1E70D12C-AA31-470E-84B0-C43978780314}" type="pres">
      <dgm:prSet presAssocID="{089DC6A5-8399-4353-97DD-FA5A5D510EE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ecturer"/>
        </a:ext>
      </dgm:extLst>
    </dgm:pt>
    <dgm:pt modelId="{6EDAF741-15CF-402A-9501-FE0710C67898}" type="pres">
      <dgm:prSet presAssocID="{089DC6A5-8399-4353-97DD-FA5A5D510EEE}" presName="spaceRect" presStyleCnt="0"/>
      <dgm:spPr/>
    </dgm:pt>
    <dgm:pt modelId="{71E9BA35-58F5-435B-AF17-9F69791F41C9}" type="pres">
      <dgm:prSet presAssocID="{089DC6A5-8399-4353-97DD-FA5A5D510EEE}" presName="parTx" presStyleLbl="revTx" presStyleIdx="0" presStyleCnt="2">
        <dgm:presLayoutVars>
          <dgm:chMax val="0"/>
          <dgm:chPref val="0"/>
        </dgm:presLayoutVars>
      </dgm:prSet>
      <dgm:spPr/>
    </dgm:pt>
    <dgm:pt modelId="{ECCC5F9F-F9CC-4798-A3B7-8914489AEA03}" type="pres">
      <dgm:prSet presAssocID="{AB9CAE6B-D7FF-45F9-B398-BAA71D0AB830}" presName="sibTrans" presStyleCnt="0"/>
      <dgm:spPr/>
    </dgm:pt>
    <dgm:pt modelId="{F33621D1-59A8-4858-A1F1-9C7013E95FA0}" type="pres">
      <dgm:prSet presAssocID="{D00262E5-6EC8-48D2-822F-4BB06D423BEE}" presName="compNode" presStyleCnt="0"/>
      <dgm:spPr/>
    </dgm:pt>
    <dgm:pt modelId="{8E248BEA-EBF5-4098-BC5A-915155C43B7C}" type="pres">
      <dgm:prSet presAssocID="{D00262E5-6EC8-48D2-822F-4BB06D423BEE}" presName="bgRect" presStyleLbl="bgShp" presStyleIdx="1" presStyleCnt="2" custScaleY="120396" custLinFactNeighborX="-2379" custLinFactNeighborY="-9037"/>
      <dgm:spPr/>
    </dgm:pt>
    <dgm:pt modelId="{039302F1-EFC4-4A3A-A0A8-205DB356B658}" type="pres">
      <dgm:prSet presAssocID="{D00262E5-6EC8-48D2-822F-4BB06D423BE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1D09A37A-AB50-4607-87F2-0150EA2500DE}" type="pres">
      <dgm:prSet presAssocID="{D00262E5-6EC8-48D2-822F-4BB06D423BEE}" presName="spaceRect" presStyleCnt="0"/>
      <dgm:spPr/>
    </dgm:pt>
    <dgm:pt modelId="{6A1333D1-AD72-4868-8347-E641CF2C867C}" type="pres">
      <dgm:prSet presAssocID="{D00262E5-6EC8-48D2-822F-4BB06D423BEE}" presName="parTx" presStyleLbl="revTx" presStyleIdx="1" presStyleCnt="2" custScaleY="139633" custLinFactNeighborX="-1685" custLinFactNeighborY="-13049">
        <dgm:presLayoutVars>
          <dgm:chMax val="0"/>
          <dgm:chPref val="0"/>
        </dgm:presLayoutVars>
      </dgm:prSet>
      <dgm:spPr/>
    </dgm:pt>
  </dgm:ptLst>
  <dgm:cxnLst>
    <dgm:cxn modelId="{B608320D-AE44-4B2F-A2E8-2073349C83C8}" type="presOf" srcId="{089DC6A5-8399-4353-97DD-FA5A5D510EEE}" destId="{71E9BA35-58F5-435B-AF17-9F69791F41C9}" srcOrd="0" destOrd="0" presId="urn:microsoft.com/office/officeart/2018/2/layout/IconVerticalSolidList"/>
    <dgm:cxn modelId="{213B021C-5E36-4275-8988-CAA4D737047B}" type="presOf" srcId="{D00262E5-6EC8-48D2-822F-4BB06D423BEE}" destId="{6A1333D1-AD72-4868-8347-E641CF2C867C}" srcOrd="0" destOrd="0" presId="urn:microsoft.com/office/officeart/2018/2/layout/IconVerticalSolidList"/>
    <dgm:cxn modelId="{8E025649-51D3-46DF-87BF-350852FF244B}" srcId="{564FCBC0-5433-4323-9AD3-D2CD96D096B8}" destId="{D00262E5-6EC8-48D2-822F-4BB06D423BEE}" srcOrd="1" destOrd="0" parTransId="{CB94B820-3C01-4DD8-8FF5-53DA7A72DB69}" sibTransId="{1498D493-C3C4-45CC-A8A4-97735D10D774}"/>
    <dgm:cxn modelId="{0CC14557-6C81-41D9-BDF7-56C86D38A23C}" srcId="{564FCBC0-5433-4323-9AD3-D2CD96D096B8}" destId="{089DC6A5-8399-4353-97DD-FA5A5D510EEE}" srcOrd="0" destOrd="0" parTransId="{40FC1CFA-728A-4210-A7C3-ECBD1A24BDD0}" sibTransId="{AB9CAE6B-D7FF-45F9-B398-BAA71D0AB830}"/>
    <dgm:cxn modelId="{D9776E9B-94D1-4A44-B242-AB2DF4FEDE0B}" type="presOf" srcId="{564FCBC0-5433-4323-9AD3-D2CD96D096B8}" destId="{BEBD946A-4384-4822-A9F6-980584E421DE}" srcOrd="0" destOrd="0" presId="urn:microsoft.com/office/officeart/2018/2/layout/IconVerticalSolidList"/>
    <dgm:cxn modelId="{AF3C43F0-D66A-4216-9748-3F243ACBF1B6}" type="presParOf" srcId="{BEBD946A-4384-4822-A9F6-980584E421DE}" destId="{F19586D1-202F-4554-A373-7022DF862BBE}" srcOrd="0" destOrd="0" presId="urn:microsoft.com/office/officeart/2018/2/layout/IconVerticalSolidList"/>
    <dgm:cxn modelId="{CB360B19-2FF9-43FF-AEC8-0168897F952D}" type="presParOf" srcId="{F19586D1-202F-4554-A373-7022DF862BBE}" destId="{78E5EE4F-15CD-483C-ABFD-04DF4A64222D}" srcOrd="0" destOrd="0" presId="urn:microsoft.com/office/officeart/2018/2/layout/IconVerticalSolidList"/>
    <dgm:cxn modelId="{9F9F206D-1B5B-4C27-BD1B-21B907E59411}" type="presParOf" srcId="{F19586D1-202F-4554-A373-7022DF862BBE}" destId="{1E70D12C-AA31-470E-84B0-C43978780314}" srcOrd="1" destOrd="0" presId="urn:microsoft.com/office/officeart/2018/2/layout/IconVerticalSolidList"/>
    <dgm:cxn modelId="{53F1AAE9-719C-479C-A540-A0250EE3D8E6}" type="presParOf" srcId="{F19586D1-202F-4554-A373-7022DF862BBE}" destId="{6EDAF741-15CF-402A-9501-FE0710C67898}" srcOrd="2" destOrd="0" presId="urn:microsoft.com/office/officeart/2018/2/layout/IconVerticalSolidList"/>
    <dgm:cxn modelId="{774A7826-C26F-484C-A207-F9B5414FCF36}" type="presParOf" srcId="{F19586D1-202F-4554-A373-7022DF862BBE}" destId="{71E9BA35-58F5-435B-AF17-9F69791F41C9}" srcOrd="3" destOrd="0" presId="urn:microsoft.com/office/officeart/2018/2/layout/IconVerticalSolidList"/>
    <dgm:cxn modelId="{5D40C1B4-DBA2-48A9-B204-450D2093FC6B}" type="presParOf" srcId="{BEBD946A-4384-4822-A9F6-980584E421DE}" destId="{ECCC5F9F-F9CC-4798-A3B7-8914489AEA03}" srcOrd="1" destOrd="0" presId="urn:microsoft.com/office/officeart/2018/2/layout/IconVerticalSolidList"/>
    <dgm:cxn modelId="{A5E7652A-73CC-4D39-AF54-3C4E700F04A8}" type="presParOf" srcId="{BEBD946A-4384-4822-A9F6-980584E421DE}" destId="{F33621D1-59A8-4858-A1F1-9C7013E95FA0}" srcOrd="2" destOrd="0" presId="urn:microsoft.com/office/officeart/2018/2/layout/IconVerticalSolidList"/>
    <dgm:cxn modelId="{047F401B-D4B5-4163-B218-D6D38713FEE6}" type="presParOf" srcId="{F33621D1-59A8-4858-A1F1-9C7013E95FA0}" destId="{8E248BEA-EBF5-4098-BC5A-915155C43B7C}" srcOrd="0" destOrd="0" presId="urn:microsoft.com/office/officeart/2018/2/layout/IconVerticalSolidList"/>
    <dgm:cxn modelId="{75BF7B8E-1BA6-4A08-BAE8-0E8D910AC250}" type="presParOf" srcId="{F33621D1-59A8-4858-A1F1-9C7013E95FA0}" destId="{039302F1-EFC4-4A3A-A0A8-205DB356B658}" srcOrd="1" destOrd="0" presId="urn:microsoft.com/office/officeart/2018/2/layout/IconVerticalSolidList"/>
    <dgm:cxn modelId="{F62B5671-009D-41AC-8A9F-4D52D64772D9}" type="presParOf" srcId="{F33621D1-59A8-4858-A1F1-9C7013E95FA0}" destId="{1D09A37A-AB50-4607-87F2-0150EA2500DE}" srcOrd="2" destOrd="0" presId="urn:microsoft.com/office/officeart/2018/2/layout/IconVerticalSolidList"/>
    <dgm:cxn modelId="{995CBBBA-9EA8-483E-A6E8-54F085E7C7A3}" type="presParOf" srcId="{F33621D1-59A8-4858-A1F1-9C7013E95FA0}" destId="{6A1333D1-AD72-4868-8347-E641CF2C867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E5EE4F-15CD-483C-ABFD-04DF4A64222D}">
      <dsp:nvSpPr>
        <dsp:cNvPr id="0" name=""/>
        <dsp:cNvSpPr/>
      </dsp:nvSpPr>
      <dsp:spPr>
        <a:xfrm>
          <a:off x="0" y="359330"/>
          <a:ext cx="6893168" cy="1402206"/>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70D12C-AA31-470E-84B0-C43978780314}">
      <dsp:nvSpPr>
        <dsp:cNvPr id="0" name=""/>
        <dsp:cNvSpPr/>
      </dsp:nvSpPr>
      <dsp:spPr>
        <a:xfrm>
          <a:off x="510680" y="596178"/>
          <a:ext cx="928510" cy="9285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71E9BA35-58F5-435B-AF17-9F69791F41C9}">
      <dsp:nvSpPr>
        <dsp:cNvPr id="0" name=""/>
        <dsp:cNvSpPr/>
      </dsp:nvSpPr>
      <dsp:spPr>
        <a:xfrm>
          <a:off x="1949871" y="359330"/>
          <a:ext cx="4942388" cy="168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668" tIns="178668" rIns="178668" bIns="178668" numCol="1" spcCol="1270" anchor="ctr" anchorCtr="0">
          <a:noAutofit/>
        </a:bodyPr>
        <a:lstStyle/>
        <a:p>
          <a:pPr marL="0" lvl="0" indent="0" algn="l" defTabSz="711200">
            <a:lnSpc>
              <a:spcPct val="100000"/>
            </a:lnSpc>
            <a:spcBef>
              <a:spcPct val="0"/>
            </a:spcBef>
            <a:spcAft>
              <a:spcPct val="35000"/>
            </a:spcAft>
            <a:buNone/>
          </a:pPr>
          <a:r>
            <a:rPr lang="en-GB" sz="1600" b="1" kern="1200"/>
            <a:t>Mass styles of communication research has grown into a vast academic industry.</a:t>
          </a:r>
          <a:r>
            <a:rPr lang="en-GB" sz="1600" b="1" kern="1200">
              <a:latin typeface="Calibri Light" panose="020F0302020204030204"/>
            </a:rPr>
            <a:t> </a:t>
          </a:r>
          <a:r>
            <a:rPr lang="en-GB" sz="1600" b="1" kern="1200"/>
            <a:t> (Nordenstreng, 1968: 208.)</a:t>
          </a:r>
        </a:p>
      </dsp:txBody>
      <dsp:txXfrm>
        <a:off x="1949871" y="359330"/>
        <a:ext cx="4942388" cy="1688200"/>
      </dsp:txXfrm>
    </dsp:sp>
    <dsp:sp modelId="{8E248BEA-EBF5-4098-BC5A-915155C43B7C}">
      <dsp:nvSpPr>
        <dsp:cNvPr id="0" name=""/>
        <dsp:cNvSpPr/>
      </dsp:nvSpPr>
      <dsp:spPr>
        <a:xfrm>
          <a:off x="0" y="2498233"/>
          <a:ext cx="6893168" cy="168820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9302F1-EFC4-4A3A-A0A8-205DB356B658}">
      <dsp:nvSpPr>
        <dsp:cNvPr id="0" name=""/>
        <dsp:cNvSpPr/>
      </dsp:nvSpPr>
      <dsp:spPr>
        <a:xfrm>
          <a:off x="510680" y="3004796"/>
          <a:ext cx="928510" cy="9285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6A1333D1-AD72-4868-8347-E641CF2C867C}">
      <dsp:nvSpPr>
        <dsp:cNvPr id="0" name=""/>
        <dsp:cNvSpPr/>
      </dsp:nvSpPr>
      <dsp:spPr>
        <a:xfrm>
          <a:off x="1866592" y="2213112"/>
          <a:ext cx="4942388" cy="2357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668" tIns="178668" rIns="178668" bIns="178668" numCol="1" spcCol="1270" anchor="ctr" anchorCtr="0">
          <a:noAutofit/>
        </a:bodyPr>
        <a:lstStyle/>
        <a:p>
          <a:pPr marL="0" lvl="0" indent="0" algn="l" defTabSz="533400">
            <a:lnSpc>
              <a:spcPct val="100000"/>
            </a:lnSpc>
            <a:spcBef>
              <a:spcPct val="0"/>
            </a:spcBef>
            <a:spcAft>
              <a:spcPct val="35000"/>
            </a:spcAft>
            <a:buNone/>
          </a:pPr>
          <a:r>
            <a:rPr lang="en-GB" sz="1200" b="1" kern="1200"/>
            <a:t>This diverse scholar has occasionally perceived a unity which can be made secure by constructing a single theory for the field of communication with the continuous benefit for all concern which could further enlighten and also for future endeavours. When communicating from the onset, those that is spearheading such topics that should initially be from diverse individuals hence this reaches a wider audience which could lead to deeper conversations without </a:t>
          </a:r>
          <a:r>
            <a:rPr lang="en-GB" sz="1200" b="1" kern="1200">
              <a:latin typeface="Calibri Light" panose="020F0302020204030204"/>
            </a:rPr>
            <a:t>communicative</a:t>
          </a:r>
          <a:r>
            <a:rPr lang="en-GB" sz="1200" b="1" kern="1200"/>
            <a:t> barriers.</a:t>
          </a:r>
        </a:p>
      </dsp:txBody>
      <dsp:txXfrm>
        <a:off x="1866592" y="2213112"/>
        <a:ext cx="4942388" cy="235728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18:30:20.656"/>
    </inkml:context>
    <inkml:brush xml:id="br0">
      <inkml:brushProperty name="width" value="0.1" units="cm"/>
      <inkml:brushProperty name="height" value="0.1" units="cm"/>
    </inkml:brush>
  </inkml:definitions>
  <inkml:trace contextRef="#ctx0" brushRef="#br0">9393 3096 0 0 0,'0'10'0'0'0,"10"13"0"0"0,3 3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18:30:20.657"/>
    </inkml:context>
    <inkml:brush xml:id="br0">
      <inkml:brushProperty name="width" value="0.1" units="cm"/>
      <inkml:brushProperty name="height" value="0.1" units="cm"/>
    </inkml:brush>
  </inkml:definitions>
  <inkml:trace contextRef="#ctx0" brushRef="#br0">9790 3651 0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18:30:20.658"/>
    </inkml:context>
    <inkml:brush xml:id="br0">
      <inkml:brushProperty name="width" value="0.1" units="cm"/>
      <inkml:brushProperty name="height" value="0.1" units="cm"/>
    </inkml:brush>
  </inkml:definitions>
  <inkml:trace contextRef="#ctx0" brushRef="#br0">9790 3545 0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18:30:20.659"/>
    </inkml:context>
    <inkml:brush xml:id="br0">
      <inkml:brushProperty name="width" value="0.1" units="cm"/>
      <inkml:brushProperty name="height" value="0.1" units="cm"/>
    </inkml:brush>
  </inkml:definitions>
  <inkml:trace contextRef="#ctx0" brushRef="#br0">9790 3545 0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18:30:20.660"/>
    </inkml:context>
    <inkml:brush xml:id="br0">
      <inkml:brushProperty name="width" value="0.1" units="cm"/>
      <inkml:brushProperty name="height" value="0.1" units="cm"/>
    </inkml:brush>
  </inkml:definitions>
  <inkml:trace contextRef="#ctx0" brushRef="#br0">11165 4128 0 0 0,'0'0'0'0'0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18:30:20.661"/>
    </inkml:context>
    <inkml:brush xml:id="br0">
      <inkml:brushProperty name="width" value="0.1" units="cm"/>
      <inkml:brushProperty name="height" value="0.1" units="cm"/>
    </inkml:brush>
  </inkml:definitions>
  <inkml:trace contextRef="#ctx0" brushRef="#br0">11245 4392 0 0 0,'0'0'0'0'0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06T18:30:20.662"/>
    </inkml:context>
    <inkml:brush xml:id="br0">
      <inkml:brushProperty name="width" value="0.1" units="cm"/>
      <inkml:brushProperty name="height" value="0.1" units="cm"/>
    </inkml:brush>
  </inkml:definitions>
  <inkml:trace contextRef="#ctx0" brushRef="#br0">10901 4101 0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B420DA-7BDF-476C-9886-0FCFAB379921}" type="datetimeFigureOut">
              <a:rPr lang="en-GB" smtClean="0"/>
              <a:t>18/11/2021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7FF3F2-BF9C-41B1-AA40-BA7F2686E156}" type="slidenum">
              <a:rPr lang="en-GB" smtClean="0"/>
              <a:t>‹#›</a:t>
            </a:fld>
            <a:endParaRPr lang="en-GB"/>
          </a:p>
        </p:txBody>
      </p:sp>
    </p:spTree>
    <p:extLst>
      <p:ext uri="{BB962C8B-B14F-4D97-AF65-F5344CB8AC3E}">
        <p14:creationId xmlns:p14="http://schemas.microsoft.com/office/powerpoint/2010/main" val="31448243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7FF3F2-BF9C-41B1-AA40-BA7F2686E156}" type="slidenum">
              <a:rPr lang="en-GB" smtClean="0"/>
              <a:t>1</a:t>
            </a:fld>
            <a:endParaRPr lang="en-GB"/>
          </a:p>
        </p:txBody>
      </p:sp>
    </p:spTree>
    <p:extLst>
      <p:ext uri="{BB962C8B-B14F-4D97-AF65-F5344CB8AC3E}">
        <p14:creationId xmlns:p14="http://schemas.microsoft.com/office/powerpoint/2010/main" val="29091467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7FF3F2-BF9C-41B1-AA40-BA7F2686E156}" type="slidenum">
              <a:rPr lang="en-GB" smtClean="0"/>
              <a:t>2</a:t>
            </a:fld>
            <a:endParaRPr lang="en-GB"/>
          </a:p>
        </p:txBody>
      </p:sp>
    </p:spTree>
    <p:extLst>
      <p:ext uri="{BB962C8B-B14F-4D97-AF65-F5344CB8AC3E}">
        <p14:creationId xmlns:p14="http://schemas.microsoft.com/office/powerpoint/2010/main" val="33786369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BF411-98ED-436E-AFFF-F2C3BFCDF1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2E1DB32-B7D0-449C-B7B1-CF5D60024C7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DC02C07-F2A7-4D34-A887-C6FE81AF857A}"/>
              </a:ext>
            </a:extLst>
          </p:cNvPr>
          <p:cNvSpPr>
            <a:spLocks noGrp="1"/>
          </p:cNvSpPr>
          <p:nvPr>
            <p:ph type="dt" sz="half" idx="10"/>
          </p:nvPr>
        </p:nvSpPr>
        <p:spPr/>
        <p:txBody>
          <a:bodyPr/>
          <a:lstStyle/>
          <a:p>
            <a:fld id="{9486A09A-AD68-4192-9D44-672933E6FC65}" type="datetimeFigureOut">
              <a:rPr lang="en-GB" smtClean="0"/>
              <a:t>18/11/2021</a:t>
            </a:fld>
            <a:endParaRPr lang="en-GB"/>
          </a:p>
        </p:txBody>
      </p:sp>
      <p:sp>
        <p:nvSpPr>
          <p:cNvPr id="5" name="Footer Placeholder 4">
            <a:extLst>
              <a:ext uri="{FF2B5EF4-FFF2-40B4-BE49-F238E27FC236}">
                <a16:creationId xmlns:a16="http://schemas.microsoft.com/office/drawing/2014/main" id="{147CC288-4D86-4BED-8963-83BAFD3CED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FE5585-A4DA-44D5-85E1-85EE3D595051}"/>
              </a:ext>
            </a:extLst>
          </p:cNvPr>
          <p:cNvSpPr>
            <a:spLocks noGrp="1"/>
          </p:cNvSpPr>
          <p:nvPr>
            <p:ph type="sldNum" sz="quarter" idx="12"/>
          </p:nvPr>
        </p:nvSpPr>
        <p:spPr/>
        <p:txBody>
          <a:bodyPr/>
          <a:lstStyle/>
          <a:p>
            <a:fld id="{556703BB-1467-42F9-9259-74F9EC4FA200}" type="slidenum">
              <a:rPr lang="en-GB" smtClean="0"/>
              <a:t>‹#›</a:t>
            </a:fld>
            <a:endParaRPr lang="en-GB"/>
          </a:p>
        </p:txBody>
      </p:sp>
    </p:spTree>
    <p:extLst>
      <p:ext uri="{BB962C8B-B14F-4D97-AF65-F5344CB8AC3E}">
        <p14:creationId xmlns:p14="http://schemas.microsoft.com/office/powerpoint/2010/main" val="2964101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D6366-40CD-4EE7-BE78-B770C415E9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622BE1-DFF6-4054-BCB6-EB2F767101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4E9A77-9824-4DED-82D8-3C62661913FC}"/>
              </a:ext>
            </a:extLst>
          </p:cNvPr>
          <p:cNvSpPr>
            <a:spLocks noGrp="1"/>
          </p:cNvSpPr>
          <p:nvPr>
            <p:ph type="dt" sz="half" idx="10"/>
          </p:nvPr>
        </p:nvSpPr>
        <p:spPr/>
        <p:txBody>
          <a:bodyPr/>
          <a:lstStyle/>
          <a:p>
            <a:fld id="{9486A09A-AD68-4192-9D44-672933E6FC65}" type="datetimeFigureOut">
              <a:rPr lang="en-GB" smtClean="0"/>
              <a:t>18/11/2021</a:t>
            </a:fld>
            <a:endParaRPr lang="en-GB"/>
          </a:p>
        </p:txBody>
      </p:sp>
      <p:sp>
        <p:nvSpPr>
          <p:cNvPr id="5" name="Footer Placeholder 4">
            <a:extLst>
              <a:ext uri="{FF2B5EF4-FFF2-40B4-BE49-F238E27FC236}">
                <a16:creationId xmlns:a16="http://schemas.microsoft.com/office/drawing/2014/main" id="{CE49811B-8F6A-4905-A866-F53C53E5FC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6F2553-890F-4521-8AA6-8DCB60E1521F}"/>
              </a:ext>
            </a:extLst>
          </p:cNvPr>
          <p:cNvSpPr>
            <a:spLocks noGrp="1"/>
          </p:cNvSpPr>
          <p:nvPr>
            <p:ph type="sldNum" sz="quarter" idx="12"/>
          </p:nvPr>
        </p:nvSpPr>
        <p:spPr/>
        <p:txBody>
          <a:bodyPr/>
          <a:lstStyle/>
          <a:p>
            <a:fld id="{556703BB-1467-42F9-9259-74F9EC4FA200}" type="slidenum">
              <a:rPr lang="en-GB" smtClean="0"/>
              <a:t>‹#›</a:t>
            </a:fld>
            <a:endParaRPr lang="en-GB"/>
          </a:p>
        </p:txBody>
      </p:sp>
    </p:spTree>
    <p:extLst>
      <p:ext uri="{BB962C8B-B14F-4D97-AF65-F5344CB8AC3E}">
        <p14:creationId xmlns:p14="http://schemas.microsoft.com/office/powerpoint/2010/main" val="20637680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544F2-0614-4A38-9F7F-233BAB47CF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184339A-2DAF-4B5D-907D-4C6156548E9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BF963F-F145-4B43-9C39-C627E77BD129}"/>
              </a:ext>
            </a:extLst>
          </p:cNvPr>
          <p:cNvSpPr>
            <a:spLocks noGrp="1"/>
          </p:cNvSpPr>
          <p:nvPr>
            <p:ph type="dt" sz="half" idx="10"/>
          </p:nvPr>
        </p:nvSpPr>
        <p:spPr/>
        <p:txBody>
          <a:bodyPr/>
          <a:lstStyle/>
          <a:p>
            <a:fld id="{9486A09A-AD68-4192-9D44-672933E6FC65}" type="datetimeFigureOut">
              <a:rPr lang="en-GB" smtClean="0"/>
              <a:t>18/11/2021</a:t>
            </a:fld>
            <a:endParaRPr lang="en-GB"/>
          </a:p>
        </p:txBody>
      </p:sp>
      <p:sp>
        <p:nvSpPr>
          <p:cNvPr id="5" name="Footer Placeholder 4">
            <a:extLst>
              <a:ext uri="{FF2B5EF4-FFF2-40B4-BE49-F238E27FC236}">
                <a16:creationId xmlns:a16="http://schemas.microsoft.com/office/drawing/2014/main" id="{DCEC2C53-AAF5-4AF7-91F2-1CB457699B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D756A8-0F8D-47DE-9F12-D38DB8622849}"/>
              </a:ext>
            </a:extLst>
          </p:cNvPr>
          <p:cNvSpPr>
            <a:spLocks noGrp="1"/>
          </p:cNvSpPr>
          <p:nvPr>
            <p:ph type="sldNum" sz="quarter" idx="12"/>
          </p:nvPr>
        </p:nvSpPr>
        <p:spPr/>
        <p:txBody>
          <a:bodyPr/>
          <a:lstStyle/>
          <a:p>
            <a:fld id="{556703BB-1467-42F9-9259-74F9EC4FA200}" type="slidenum">
              <a:rPr lang="en-GB" smtClean="0"/>
              <a:t>‹#›</a:t>
            </a:fld>
            <a:endParaRPr lang="en-GB"/>
          </a:p>
        </p:txBody>
      </p:sp>
    </p:spTree>
    <p:extLst>
      <p:ext uri="{BB962C8B-B14F-4D97-AF65-F5344CB8AC3E}">
        <p14:creationId xmlns:p14="http://schemas.microsoft.com/office/powerpoint/2010/main" val="1559368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C29DA-6F53-4149-BEBD-DC9D82C442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9BE56D-DA88-41ED-8575-14369E60DDD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6E7B9A4-2DEF-4457-AA28-D00A0BCABCB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0167F91-93B1-4C32-92DD-04D138CB9C86}"/>
              </a:ext>
            </a:extLst>
          </p:cNvPr>
          <p:cNvSpPr>
            <a:spLocks noGrp="1"/>
          </p:cNvSpPr>
          <p:nvPr>
            <p:ph type="dt" sz="half" idx="10"/>
          </p:nvPr>
        </p:nvSpPr>
        <p:spPr/>
        <p:txBody>
          <a:bodyPr/>
          <a:lstStyle/>
          <a:p>
            <a:fld id="{9486A09A-AD68-4192-9D44-672933E6FC65}" type="datetimeFigureOut">
              <a:rPr lang="en-GB" smtClean="0"/>
              <a:t>18/11/2021</a:t>
            </a:fld>
            <a:endParaRPr lang="en-GB"/>
          </a:p>
        </p:txBody>
      </p:sp>
      <p:sp>
        <p:nvSpPr>
          <p:cNvPr id="6" name="Footer Placeholder 5">
            <a:extLst>
              <a:ext uri="{FF2B5EF4-FFF2-40B4-BE49-F238E27FC236}">
                <a16:creationId xmlns:a16="http://schemas.microsoft.com/office/drawing/2014/main" id="{7C6427E2-5E08-48BD-8A3C-31823A9C67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86A08B-C130-49CD-91B8-99C2E2A6A7F7}"/>
              </a:ext>
            </a:extLst>
          </p:cNvPr>
          <p:cNvSpPr>
            <a:spLocks noGrp="1"/>
          </p:cNvSpPr>
          <p:nvPr>
            <p:ph type="sldNum" sz="quarter" idx="12"/>
          </p:nvPr>
        </p:nvSpPr>
        <p:spPr/>
        <p:txBody>
          <a:bodyPr/>
          <a:lstStyle/>
          <a:p>
            <a:fld id="{556703BB-1467-42F9-9259-74F9EC4FA200}" type="slidenum">
              <a:rPr lang="en-GB" smtClean="0"/>
              <a:t>‹#›</a:t>
            </a:fld>
            <a:endParaRPr lang="en-GB"/>
          </a:p>
        </p:txBody>
      </p:sp>
    </p:spTree>
    <p:extLst>
      <p:ext uri="{BB962C8B-B14F-4D97-AF65-F5344CB8AC3E}">
        <p14:creationId xmlns:p14="http://schemas.microsoft.com/office/powerpoint/2010/main" val="1462426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A2C10-2929-448F-8F53-BE5D88DA62C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7596B1-4CA5-47D2-AE3C-9ED9341C28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2609392-101D-48A6-BA58-9EEA56DFEB0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382FEA0-E0FC-4884-8040-A7A1169C35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F0F4EC-498F-4037-A558-64D08E9EF53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68D1AEF-1143-4E50-B1D2-4DBB5627F6CB}"/>
              </a:ext>
            </a:extLst>
          </p:cNvPr>
          <p:cNvSpPr>
            <a:spLocks noGrp="1"/>
          </p:cNvSpPr>
          <p:nvPr>
            <p:ph type="dt" sz="half" idx="10"/>
          </p:nvPr>
        </p:nvSpPr>
        <p:spPr/>
        <p:txBody>
          <a:bodyPr/>
          <a:lstStyle/>
          <a:p>
            <a:fld id="{9486A09A-AD68-4192-9D44-672933E6FC65}" type="datetimeFigureOut">
              <a:rPr lang="en-GB" smtClean="0"/>
              <a:t>18/11/2021</a:t>
            </a:fld>
            <a:endParaRPr lang="en-GB"/>
          </a:p>
        </p:txBody>
      </p:sp>
      <p:sp>
        <p:nvSpPr>
          <p:cNvPr id="8" name="Footer Placeholder 7">
            <a:extLst>
              <a:ext uri="{FF2B5EF4-FFF2-40B4-BE49-F238E27FC236}">
                <a16:creationId xmlns:a16="http://schemas.microsoft.com/office/drawing/2014/main" id="{CC55B10E-E96B-4977-BCFB-FE70279B594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F428F5A-9D44-4112-85E7-4C6B8BC8BC37}"/>
              </a:ext>
            </a:extLst>
          </p:cNvPr>
          <p:cNvSpPr>
            <a:spLocks noGrp="1"/>
          </p:cNvSpPr>
          <p:nvPr>
            <p:ph type="sldNum" sz="quarter" idx="12"/>
          </p:nvPr>
        </p:nvSpPr>
        <p:spPr/>
        <p:txBody>
          <a:bodyPr/>
          <a:lstStyle/>
          <a:p>
            <a:fld id="{556703BB-1467-42F9-9259-74F9EC4FA200}" type="slidenum">
              <a:rPr lang="en-GB" smtClean="0"/>
              <a:t>‹#›</a:t>
            </a:fld>
            <a:endParaRPr lang="en-GB"/>
          </a:p>
        </p:txBody>
      </p:sp>
    </p:spTree>
    <p:extLst>
      <p:ext uri="{BB962C8B-B14F-4D97-AF65-F5344CB8AC3E}">
        <p14:creationId xmlns:p14="http://schemas.microsoft.com/office/powerpoint/2010/main" val="990148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9B43C-DCC0-4110-880C-665A71B5EE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49E839-C4EF-4C33-96A3-F6562D575704}"/>
              </a:ext>
            </a:extLst>
          </p:cNvPr>
          <p:cNvSpPr>
            <a:spLocks noGrp="1"/>
          </p:cNvSpPr>
          <p:nvPr>
            <p:ph type="dt" sz="half" idx="10"/>
          </p:nvPr>
        </p:nvSpPr>
        <p:spPr/>
        <p:txBody>
          <a:bodyPr/>
          <a:lstStyle/>
          <a:p>
            <a:fld id="{9486A09A-AD68-4192-9D44-672933E6FC65}" type="datetimeFigureOut">
              <a:rPr lang="en-GB" smtClean="0"/>
              <a:t>18/11/2021</a:t>
            </a:fld>
            <a:endParaRPr lang="en-GB"/>
          </a:p>
        </p:txBody>
      </p:sp>
      <p:sp>
        <p:nvSpPr>
          <p:cNvPr id="4" name="Footer Placeholder 3">
            <a:extLst>
              <a:ext uri="{FF2B5EF4-FFF2-40B4-BE49-F238E27FC236}">
                <a16:creationId xmlns:a16="http://schemas.microsoft.com/office/drawing/2014/main" id="{B5E72F89-4B4C-4E42-BB5F-6A3F2FEA6E6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A28380E-6849-4B09-8634-E6DA0BC0ED2A}"/>
              </a:ext>
            </a:extLst>
          </p:cNvPr>
          <p:cNvSpPr>
            <a:spLocks noGrp="1"/>
          </p:cNvSpPr>
          <p:nvPr>
            <p:ph type="sldNum" sz="quarter" idx="12"/>
          </p:nvPr>
        </p:nvSpPr>
        <p:spPr/>
        <p:txBody>
          <a:bodyPr/>
          <a:lstStyle/>
          <a:p>
            <a:fld id="{556703BB-1467-42F9-9259-74F9EC4FA200}" type="slidenum">
              <a:rPr lang="en-GB" smtClean="0"/>
              <a:t>‹#›</a:t>
            </a:fld>
            <a:endParaRPr lang="en-GB"/>
          </a:p>
        </p:txBody>
      </p:sp>
    </p:spTree>
    <p:extLst>
      <p:ext uri="{BB962C8B-B14F-4D97-AF65-F5344CB8AC3E}">
        <p14:creationId xmlns:p14="http://schemas.microsoft.com/office/powerpoint/2010/main" val="6105068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B20E28-702F-48E3-B546-B607E823CF23}"/>
              </a:ext>
            </a:extLst>
          </p:cNvPr>
          <p:cNvSpPr>
            <a:spLocks noGrp="1"/>
          </p:cNvSpPr>
          <p:nvPr>
            <p:ph type="dt" sz="half" idx="10"/>
          </p:nvPr>
        </p:nvSpPr>
        <p:spPr/>
        <p:txBody>
          <a:bodyPr/>
          <a:lstStyle/>
          <a:p>
            <a:fld id="{9486A09A-AD68-4192-9D44-672933E6FC65}" type="datetimeFigureOut">
              <a:rPr lang="en-GB" smtClean="0"/>
              <a:t>18/11/2021</a:t>
            </a:fld>
            <a:endParaRPr lang="en-GB"/>
          </a:p>
        </p:txBody>
      </p:sp>
      <p:sp>
        <p:nvSpPr>
          <p:cNvPr id="3" name="Footer Placeholder 2">
            <a:extLst>
              <a:ext uri="{FF2B5EF4-FFF2-40B4-BE49-F238E27FC236}">
                <a16:creationId xmlns:a16="http://schemas.microsoft.com/office/drawing/2014/main" id="{7F609024-5485-4E39-91EB-08A8D04C563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55760B9-299B-4F5A-844B-359C713075E9}"/>
              </a:ext>
            </a:extLst>
          </p:cNvPr>
          <p:cNvSpPr>
            <a:spLocks noGrp="1"/>
          </p:cNvSpPr>
          <p:nvPr>
            <p:ph type="sldNum" sz="quarter" idx="12"/>
          </p:nvPr>
        </p:nvSpPr>
        <p:spPr/>
        <p:txBody>
          <a:bodyPr/>
          <a:lstStyle/>
          <a:p>
            <a:fld id="{556703BB-1467-42F9-9259-74F9EC4FA200}" type="slidenum">
              <a:rPr lang="en-GB" smtClean="0"/>
              <a:t>‹#›</a:t>
            </a:fld>
            <a:endParaRPr lang="en-GB"/>
          </a:p>
        </p:txBody>
      </p:sp>
    </p:spTree>
    <p:extLst>
      <p:ext uri="{BB962C8B-B14F-4D97-AF65-F5344CB8AC3E}">
        <p14:creationId xmlns:p14="http://schemas.microsoft.com/office/powerpoint/2010/main" val="6378531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90485-6697-45ED-A8E7-AA1A146D8F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0000FE2-4339-4D79-86A4-B747D65DDB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CDFAB70-0447-462B-A3EC-E9A8C81539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28C5D6-EB92-4A17-82B0-8A4FFDA80AD0}"/>
              </a:ext>
            </a:extLst>
          </p:cNvPr>
          <p:cNvSpPr>
            <a:spLocks noGrp="1"/>
          </p:cNvSpPr>
          <p:nvPr>
            <p:ph type="dt" sz="half" idx="10"/>
          </p:nvPr>
        </p:nvSpPr>
        <p:spPr/>
        <p:txBody>
          <a:bodyPr/>
          <a:lstStyle/>
          <a:p>
            <a:fld id="{9486A09A-AD68-4192-9D44-672933E6FC65}" type="datetimeFigureOut">
              <a:rPr lang="en-GB" smtClean="0"/>
              <a:t>18/11/2021</a:t>
            </a:fld>
            <a:endParaRPr lang="en-GB"/>
          </a:p>
        </p:txBody>
      </p:sp>
      <p:sp>
        <p:nvSpPr>
          <p:cNvPr id="6" name="Footer Placeholder 5">
            <a:extLst>
              <a:ext uri="{FF2B5EF4-FFF2-40B4-BE49-F238E27FC236}">
                <a16:creationId xmlns:a16="http://schemas.microsoft.com/office/drawing/2014/main" id="{250E9A63-8E94-41E6-A170-58A31A5F81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D9B777-67CB-496A-A579-499751D346A8}"/>
              </a:ext>
            </a:extLst>
          </p:cNvPr>
          <p:cNvSpPr>
            <a:spLocks noGrp="1"/>
          </p:cNvSpPr>
          <p:nvPr>
            <p:ph type="sldNum" sz="quarter" idx="12"/>
          </p:nvPr>
        </p:nvSpPr>
        <p:spPr/>
        <p:txBody>
          <a:bodyPr/>
          <a:lstStyle/>
          <a:p>
            <a:fld id="{556703BB-1467-42F9-9259-74F9EC4FA200}" type="slidenum">
              <a:rPr lang="en-GB" smtClean="0"/>
              <a:t>‹#›</a:t>
            </a:fld>
            <a:endParaRPr lang="en-GB"/>
          </a:p>
        </p:txBody>
      </p:sp>
    </p:spTree>
    <p:extLst>
      <p:ext uri="{BB962C8B-B14F-4D97-AF65-F5344CB8AC3E}">
        <p14:creationId xmlns:p14="http://schemas.microsoft.com/office/powerpoint/2010/main" val="515125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1F0C0-BD2F-4475-8CE3-A8C64A52AE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8ACC085-4F5D-4BEE-ABCF-0CA8B7DC83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F79C076-BE8F-416F-935B-B5CB6C41F5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DC3E63-FCAB-41B3-90D2-096278069EBF}"/>
              </a:ext>
            </a:extLst>
          </p:cNvPr>
          <p:cNvSpPr>
            <a:spLocks noGrp="1"/>
          </p:cNvSpPr>
          <p:nvPr>
            <p:ph type="dt" sz="half" idx="10"/>
          </p:nvPr>
        </p:nvSpPr>
        <p:spPr/>
        <p:txBody>
          <a:bodyPr/>
          <a:lstStyle/>
          <a:p>
            <a:fld id="{9486A09A-AD68-4192-9D44-672933E6FC65}" type="datetimeFigureOut">
              <a:rPr lang="en-GB" smtClean="0"/>
              <a:t>18/11/2021</a:t>
            </a:fld>
            <a:endParaRPr lang="en-GB"/>
          </a:p>
        </p:txBody>
      </p:sp>
      <p:sp>
        <p:nvSpPr>
          <p:cNvPr id="6" name="Footer Placeholder 5">
            <a:extLst>
              <a:ext uri="{FF2B5EF4-FFF2-40B4-BE49-F238E27FC236}">
                <a16:creationId xmlns:a16="http://schemas.microsoft.com/office/drawing/2014/main" id="{FA7D68B2-7B07-4D67-AF38-D0A1C16612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B2660D-5246-4210-8A73-42D72DAA259C}"/>
              </a:ext>
            </a:extLst>
          </p:cNvPr>
          <p:cNvSpPr>
            <a:spLocks noGrp="1"/>
          </p:cNvSpPr>
          <p:nvPr>
            <p:ph type="sldNum" sz="quarter" idx="12"/>
          </p:nvPr>
        </p:nvSpPr>
        <p:spPr/>
        <p:txBody>
          <a:bodyPr/>
          <a:lstStyle/>
          <a:p>
            <a:fld id="{556703BB-1467-42F9-9259-74F9EC4FA200}" type="slidenum">
              <a:rPr lang="en-GB" smtClean="0"/>
              <a:t>‹#›</a:t>
            </a:fld>
            <a:endParaRPr lang="en-GB"/>
          </a:p>
        </p:txBody>
      </p:sp>
    </p:spTree>
    <p:extLst>
      <p:ext uri="{BB962C8B-B14F-4D97-AF65-F5344CB8AC3E}">
        <p14:creationId xmlns:p14="http://schemas.microsoft.com/office/powerpoint/2010/main" val="30961391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B9FB5-FA5D-4C4D-BA69-0D04A638BC5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088B84-B7D6-4F72-A597-175550D897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1991FB-5527-4D3F-AD1E-132F1BCDD485}"/>
              </a:ext>
            </a:extLst>
          </p:cNvPr>
          <p:cNvSpPr>
            <a:spLocks noGrp="1"/>
          </p:cNvSpPr>
          <p:nvPr>
            <p:ph type="dt" sz="half" idx="10"/>
          </p:nvPr>
        </p:nvSpPr>
        <p:spPr/>
        <p:txBody>
          <a:bodyPr/>
          <a:lstStyle/>
          <a:p>
            <a:fld id="{9486A09A-AD68-4192-9D44-672933E6FC65}" type="datetimeFigureOut">
              <a:rPr lang="en-GB" smtClean="0"/>
              <a:t>18/11/2021</a:t>
            </a:fld>
            <a:endParaRPr lang="en-GB"/>
          </a:p>
        </p:txBody>
      </p:sp>
      <p:sp>
        <p:nvSpPr>
          <p:cNvPr id="5" name="Footer Placeholder 4">
            <a:extLst>
              <a:ext uri="{FF2B5EF4-FFF2-40B4-BE49-F238E27FC236}">
                <a16:creationId xmlns:a16="http://schemas.microsoft.com/office/drawing/2014/main" id="{E09507DD-B28E-41B8-8144-07DB371B19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8C4CCD-9112-420B-8884-203F40FD1C38}"/>
              </a:ext>
            </a:extLst>
          </p:cNvPr>
          <p:cNvSpPr>
            <a:spLocks noGrp="1"/>
          </p:cNvSpPr>
          <p:nvPr>
            <p:ph type="sldNum" sz="quarter" idx="12"/>
          </p:nvPr>
        </p:nvSpPr>
        <p:spPr/>
        <p:txBody>
          <a:bodyPr/>
          <a:lstStyle/>
          <a:p>
            <a:fld id="{556703BB-1467-42F9-9259-74F9EC4FA200}" type="slidenum">
              <a:rPr lang="en-GB" smtClean="0"/>
              <a:t>‹#›</a:t>
            </a:fld>
            <a:endParaRPr lang="en-GB"/>
          </a:p>
        </p:txBody>
      </p:sp>
    </p:spTree>
    <p:extLst>
      <p:ext uri="{BB962C8B-B14F-4D97-AF65-F5344CB8AC3E}">
        <p14:creationId xmlns:p14="http://schemas.microsoft.com/office/powerpoint/2010/main" val="2229606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94DF857-EFA7-4E3F-8825-290B3458E1C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0EAC06-D22F-48B0-AF23-535F6F9E18C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44A9E9-49EE-43C8-84AD-F51682753A48}"/>
              </a:ext>
            </a:extLst>
          </p:cNvPr>
          <p:cNvSpPr>
            <a:spLocks noGrp="1"/>
          </p:cNvSpPr>
          <p:nvPr>
            <p:ph type="dt" sz="half" idx="10"/>
          </p:nvPr>
        </p:nvSpPr>
        <p:spPr/>
        <p:txBody>
          <a:bodyPr/>
          <a:lstStyle/>
          <a:p>
            <a:fld id="{9486A09A-AD68-4192-9D44-672933E6FC65}" type="datetimeFigureOut">
              <a:rPr lang="en-GB" smtClean="0"/>
              <a:t>18/11/2021</a:t>
            </a:fld>
            <a:endParaRPr lang="en-GB"/>
          </a:p>
        </p:txBody>
      </p:sp>
      <p:sp>
        <p:nvSpPr>
          <p:cNvPr id="5" name="Footer Placeholder 4">
            <a:extLst>
              <a:ext uri="{FF2B5EF4-FFF2-40B4-BE49-F238E27FC236}">
                <a16:creationId xmlns:a16="http://schemas.microsoft.com/office/drawing/2014/main" id="{A19A7217-FF72-4581-8D09-ACE5637361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A44FE7-8806-402C-8314-B6EE4973A3D6}"/>
              </a:ext>
            </a:extLst>
          </p:cNvPr>
          <p:cNvSpPr>
            <a:spLocks noGrp="1"/>
          </p:cNvSpPr>
          <p:nvPr>
            <p:ph type="sldNum" sz="quarter" idx="12"/>
          </p:nvPr>
        </p:nvSpPr>
        <p:spPr/>
        <p:txBody>
          <a:bodyPr/>
          <a:lstStyle/>
          <a:p>
            <a:fld id="{556703BB-1467-42F9-9259-74F9EC4FA200}" type="slidenum">
              <a:rPr lang="en-GB" smtClean="0"/>
              <a:t>‹#›</a:t>
            </a:fld>
            <a:endParaRPr lang="en-GB"/>
          </a:p>
        </p:txBody>
      </p:sp>
    </p:spTree>
    <p:extLst>
      <p:ext uri="{BB962C8B-B14F-4D97-AF65-F5344CB8AC3E}">
        <p14:creationId xmlns:p14="http://schemas.microsoft.com/office/powerpoint/2010/main" val="1896249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CEDBAE-18E0-4181-9985-9F8E7AD2F5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D72DDA-6861-4F03-BCAE-AE5B1CC82D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25F980-D336-4FCE-A1F4-BF560F51EC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86A09A-AD68-4192-9D44-672933E6FC65}" type="datetimeFigureOut">
              <a:rPr lang="en-GB" smtClean="0"/>
              <a:t>18/11/2021</a:t>
            </a:fld>
            <a:endParaRPr lang="en-GB"/>
          </a:p>
        </p:txBody>
      </p:sp>
      <p:sp>
        <p:nvSpPr>
          <p:cNvPr id="5" name="Footer Placeholder 4">
            <a:extLst>
              <a:ext uri="{FF2B5EF4-FFF2-40B4-BE49-F238E27FC236}">
                <a16:creationId xmlns:a16="http://schemas.microsoft.com/office/drawing/2014/main" id="{FB67DB53-9383-4758-AD7F-2C28195A7D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76ECB2C-C6FF-4D07-B406-68DE69AED8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6703BB-1467-42F9-9259-74F9EC4FA200}" type="slidenum">
              <a:rPr lang="en-GB" smtClean="0"/>
              <a:t>‹#›</a:t>
            </a:fld>
            <a:endParaRPr lang="en-GB"/>
          </a:p>
        </p:txBody>
      </p:sp>
    </p:spTree>
    <p:extLst>
      <p:ext uri="{BB962C8B-B14F-4D97-AF65-F5344CB8AC3E}">
        <p14:creationId xmlns:p14="http://schemas.microsoft.com/office/powerpoint/2010/main" val="41197741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s://en.m.wikipedia.org/wiki/Models_of_communication" TargetMode="External"/><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 Id="rId4" Type="http://schemas.openxmlformats.org/officeDocument/2006/relationships/hyperlink" Target="https://www.flickr.com/photos/m-i-k-e/8427374128" TargetMode="External"/></Relationships>
</file>

<file path=ppt/slides/_rels/slide7.xml.rels><?xml version="1.0" encoding="UTF-8" standalone="yes"?>
<Relationships xmlns="http://schemas.openxmlformats.org/package/2006/relationships"><Relationship Id="rId8" Type="http://schemas.openxmlformats.org/officeDocument/2006/relationships/customXml" Target="../ink/ink5.xml"/><Relationship Id="rId13" Type="http://schemas.openxmlformats.org/officeDocument/2006/relationships/hyperlink" Target="http://studiobaroni.wordpress.com/2010/03/19/progetti-ecco-come-fare-il-monitoraggio-dei-progressi/" TargetMode="External"/><Relationship Id="rId3" Type="http://schemas.openxmlformats.org/officeDocument/2006/relationships/image" Target="../media/image12.png"/><Relationship Id="rId7" Type="http://schemas.openxmlformats.org/officeDocument/2006/relationships/customXml" Target="../ink/ink4.xml"/><Relationship Id="rId12" Type="http://schemas.openxmlformats.org/officeDocument/2006/relationships/image" Target="../media/image13.jpeg"/><Relationship Id="rId17" Type="http://schemas.openxmlformats.org/officeDocument/2006/relationships/hyperlink" Target="https://www.pngall.com/communication-png" TargetMode="External"/><Relationship Id="rId2" Type="http://schemas.openxmlformats.org/officeDocument/2006/relationships/customXml" Target="../ink/ink1.xml"/><Relationship Id="rId16" Type="http://schemas.openxmlformats.org/officeDocument/2006/relationships/image" Target="../media/image16.png"/><Relationship Id="rId1" Type="http://schemas.openxmlformats.org/officeDocument/2006/relationships/slideLayout" Target="../slideLayouts/slideLayout7.xml"/><Relationship Id="rId6" Type="http://schemas.openxmlformats.org/officeDocument/2006/relationships/customXml" Target="../ink/ink3.xml"/><Relationship Id="rId11" Type="http://schemas.openxmlformats.org/officeDocument/2006/relationships/image" Target="../media/image12.jpeg"/><Relationship Id="rId5" Type="http://schemas.openxmlformats.org/officeDocument/2006/relationships/image" Target="../media/image13.png"/><Relationship Id="rId15" Type="http://schemas.openxmlformats.org/officeDocument/2006/relationships/image" Target="../media/image15.jpeg"/><Relationship Id="rId10" Type="http://schemas.openxmlformats.org/officeDocument/2006/relationships/customXml" Target="../ink/ink7.xml"/><Relationship Id="rId4" Type="http://schemas.openxmlformats.org/officeDocument/2006/relationships/customXml" Target="../ink/ink2.xml"/><Relationship Id="rId9" Type="http://schemas.openxmlformats.org/officeDocument/2006/relationships/customXml" Target="../ink/ink6.xml"/><Relationship Id="rId1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hyperlink" Target="https://casework.eu/de/lesson/introduction-the-development-model-of-intercultural-sensitivity/" TargetMode="External"/><Relationship Id="rId2" Type="http://schemas.openxmlformats.org/officeDocument/2006/relationships/image" Target="../media/image17.jpeg"/><Relationship Id="rId1" Type="http://schemas.openxmlformats.org/officeDocument/2006/relationships/slideLayout" Target="../slideLayouts/slideLayout7.xml"/><Relationship Id="rId6" Type="http://schemas.openxmlformats.org/officeDocument/2006/relationships/hyperlink" Target="http://desizayeka.blogspot.com/2011/01/break-due-to-heavy-workload.html" TargetMode="External"/><Relationship Id="rId5" Type="http://schemas.openxmlformats.org/officeDocument/2006/relationships/image" Target="../media/image19.jpeg"/><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3" Type="http://schemas.openxmlformats.org/officeDocument/2006/relationships/hyperlink" Target="http://e-scriptorum.blogspot.com/2012/11/e-learning_12.html" TargetMode="External"/><Relationship Id="rId2" Type="http://schemas.openxmlformats.org/officeDocument/2006/relationships/image" Target="../media/image20.jpeg"/><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8">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 name="Freeform: Shape 50">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8" name="Freeform: Shape 52">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84A57F6-3E64-4855-9399-49A8453A03E7}"/>
              </a:ext>
            </a:extLst>
          </p:cNvPr>
          <p:cNvSpPr>
            <a:spLocks noGrp="1"/>
          </p:cNvSpPr>
          <p:nvPr>
            <p:ph type="ctrTitle"/>
          </p:nvPr>
        </p:nvSpPr>
        <p:spPr>
          <a:xfrm>
            <a:off x="406094" y="930"/>
            <a:ext cx="4023360" cy="3204134"/>
          </a:xfrm>
        </p:spPr>
        <p:txBody>
          <a:bodyPr vert="horz" lIns="91440" tIns="45720" rIns="91440" bIns="45720" rtlCol="0" anchor="b">
            <a:normAutofit/>
          </a:bodyPr>
          <a:lstStyle/>
          <a:p>
            <a:pPr algn="l"/>
            <a:r>
              <a:rPr lang="en-US" sz="4100" kern="1200">
                <a:latin typeface="+mj-lt"/>
                <a:ea typeface="+mj-ea"/>
                <a:cs typeface="+mj-cs"/>
              </a:rPr>
              <a:t>Presentation-Strategies for </a:t>
            </a:r>
            <a:br>
              <a:rPr lang="en-US" sz="4100" kern="1200"/>
            </a:br>
            <a:r>
              <a:rPr lang="en-US" sz="4100" kern="1200">
                <a:latin typeface="+mj-lt"/>
                <a:ea typeface="+mj-ea"/>
                <a:cs typeface="+mj-cs"/>
              </a:rPr>
              <a:t>Effective Communication in a </a:t>
            </a:r>
            <a:r>
              <a:rPr lang="en-US" sz="4100"/>
              <a:t>Business</a:t>
            </a:r>
            <a:r>
              <a:rPr lang="en-US" sz="4100" kern="1200">
                <a:latin typeface="+mj-lt"/>
                <a:ea typeface="+mj-ea"/>
                <a:cs typeface="+mj-cs"/>
              </a:rPr>
              <a:t> setting.</a:t>
            </a:r>
          </a:p>
        </p:txBody>
      </p:sp>
      <p:sp>
        <p:nvSpPr>
          <p:cNvPr id="3" name="Subtitle 2">
            <a:extLst>
              <a:ext uri="{FF2B5EF4-FFF2-40B4-BE49-F238E27FC236}">
                <a16:creationId xmlns:a16="http://schemas.microsoft.com/office/drawing/2014/main" id="{FC53F03A-3C3E-49D8-B45C-8367AAD3D968}"/>
              </a:ext>
            </a:extLst>
          </p:cNvPr>
          <p:cNvSpPr>
            <a:spLocks noGrp="1"/>
          </p:cNvSpPr>
          <p:nvPr>
            <p:ph type="subTitle" idx="1"/>
          </p:nvPr>
        </p:nvSpPr>
        <p:spPr>
          <a:xfrm>
            <a:off x="260075" y="3526911"/>
            <a:ext cx="4465267" cy="6149769"/>
          </a:xfrm>
        </p:spPr>
        <p:txBody>
          <a:bodyPr vert="horz" lIns="91440" tIns="45720" rIns="91440" bIns="45720" rtlCol="0" anchor="t">
            <a:noAutofit/>
          </a:bodyPr>
          <a:lstStyle/>
          <a:p>
            <a:pPr algn="l"/>
            <a:r>
              <a:rPr lang="en-US" sz="1600">
                <a:latin typeface="Arial"/>
                <a:cs typeface="Arial"/>
              </a:rPr>
              <a:t>Group members :</a:t>
            </a:r>
            <a:endParaRPr lang="en-US">
              <a:latin typeface="Arial"/>
              <a:cs typeface="Arial"/>
            </a:endParaRPr>
          </a:p>
          <a:p>
            <a:pPr algn="l"/>
            <a:r>
              <a:rPr lang="en-US" sz="1600">
                <a:latin typeface="Arial"/>
                <a:cs typeface="Arial"/>
              </a:rPr>
              <a:t>Maureen Ann Lyttle </a:t>
            </a:r>
          </a:p>
          <a:p>
            <a:pPr algn="l"/>
            <a:r>
              <a:rPr lang="en-US" sz="1600">
                <a:latin typeface="Arial"/>
                <a:cs typeface="Arial"/>
              </a:rPr>
              <a:t>Student number:2029466</a:t>
            </a:r>
          </a:p>
          <a:p>
            <a:pPr algn="l"/>
            <a:r>
              <a:rPr lang="en-US" sz="1600">
                <a:latin typeface="Arial"/>
                <a:cs typeface="Arial"/>
              </a:rPr>
              <a:t>Aurelia </a:t>
            </a:r>
            <a:r>
              <a:rPr lang="en-US" sz="1600" err="1">
                <a:latin typeface="Arial"/>
                <a:cs typeface="Arial"/>
              </a:rPr>
              <a:t>Campnu</a:t>
            </a:r>
            <a:endParaRPr lang="en-US" sz="1600">
              <a:latin typeface="Arial"/>
              <a:cs typeface="Arial"/>
            </a:endParaRPr>
          </a:p>
          <a:p>
            <a:pPr algn="l"/>
            <a:r>
              <a:rPr lang="en-US" sz="1600">
                <a:latin typeface="Arial"/>
                <a:cs typeface="Arial"/>
              </a:rPr>
              <a:t>Student number:202819   </a:t>
            </a:r>
          </a:p>
          <a:p>
            <a:pPr algn="l"/>
            <a:r>
              <a:rPr lang="en-US" sz="1600" err="1">
                <a:latin typeface="Arial"/>
                <a:cs typeface="Arial"/>
              </a:rPr>
              <a:t>Oslava</a:t>
            </a:r>
            <a:r>
              <a:rPr lang="en-US" sz="1600">
                <a:latin typeface="Arial"/>
                <a:cs typeface="Arial"/>
              </a:rPr>
              <a:t> </a:t>
            </a:r>
            <a:r>
              <a:rPr lang="en-US" sz="1600" err="1">
                <a:latin typeface="Arial"/>
                <a:cs typeface="Arial"/>
              </a:rPr>
              <a:t>Chougleva</a:t>
            </a:r>
            <a:r>
              <a:rPr lang="en-US" sz="1600">
                <a:latin typeface="Arial"/>
                <a:cs typeface="Arial"/>
              </a:rPr>
              <a:t> </a:t>
            </a:r>
          </a:p>
          <a:p>
            <a:pPr algn="l"/>
            <a:r>
              <a:rPr lang="en-US" sz="1600">
                <a:latin typeface="Arial"/>
                <a:cs typeface="Arial"/>
              </a:rPr>
              <a:t>Student number:202821</a:t>
            </a:r>
            <a:r>
              <a:rPr lang="en-US" sz="1400">
                <a:latin typeface="Arial"/>
                <a:cs typeface="Arial"/>
              </a:rPr>
              <a:t>7</a:t>
            </a:r>
          </a:p>
          <a:p>
            <a:pPr algn="l"/>
            <a:r>
              <a:rPr lang="en-US" sz="1400">
                <a:latin typeface="Arial"/>
                <a:cs typeface="Arial"/>
              </a:rPr>
              <a:t>Lecture Jonathan Wyatt</a:t>
            </a:r>
          </a:p>
          <a:p>
            <a:pPr algn="l"/>
            <a:r>
              <a:rPr lang="en-US" sz="1400" err="1">
                <a:latin typeface="Arial"/>
                <a:cs typeface="Arial"/>
              </a:rPr>
              <a:t>Moudle</a:t>
            </a:r>
            <a:r>
              <a:rPr lang="en-US" sz="1400">
                <a:latin typeface="Arial"/>
                <a:cs typeface="Arial"/>
              </a:rPr>
              <a:t> code BMSW4002</a:t>
            </a:r>
          </a:p>
        </p:txBody>
      </p:sp>
      <p:sp>
        <p:nvSpPr>
          <p:cNvPr id="55" name="Rectangle 5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7" name="Rectangle 5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2C9842D9-E7B9-4696-BAE1-427247ED87A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tretch/>
        </p:blipFill>
        <p:spPr>
          <a:xfrm>
            <a:off x="5665749" y="307364"/>
            <a:ext cx="6135667" cy="3116140"/>
          </a:xfrm>
          <a:prstGeom prst="rect">
            <a:avLst/>
          </a:prstGeom>
        </p:spPr>
      </p:pic>
      <p:sp>
        <p:nvSpPr>
          <p:cNvPr id="4" name="TextBox 3">
            <a:extLst>
              <a:ext uri="{FF2B5EF4-FFF2-40B4-BE49-F238E27FC236}">
                <a16:creationId xmlns:a16="http://schemas.microsoft.com/office/drawing/2014/main" id="{411EE1E0-A937-4CAA-82BF-FA4D1DBA3706}"/>
              </a:ext>
            </a:extLst>
          </p:cNvPr>
          <p:cNvSpPr txBox="1"/>
          <p:nvPr/>
        </p:nvSpPr>
        <p:spPr>
          <a:xfrm>
            <a:off x="4161204" y="5658426"/>
            <a:ext cx="790467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a:latin typeface="Arial"/>
                <a:ea typeface="+mn-lt"/>
                <a:cs typeface="+mn-lt"/>
              </a:rPr>
              <a:t>The purpose of communication is the transfer of information between people, involving a person or entity sending out a message and another receiving and successful understanding the message in response(Torrington and Hall,1998).</a:t>
            </a:r>
            <a:endParaRPr lang="en-US">
              <a:latin typeface="Arial"/>
              <a:cs typeface="Arial"/>
            </a:endParaRPr>
          </a:p>
        </p:txBody>
      </p:sp>
    </p:spTree>
    <p:extLst>
      <p:ext uri="{BB962C8B-B14F-4D97-AF65-F5344CB8AC3E}">
        <p14:creationId xmlns:p14="http://schemas.microsoft.com/office/powerpoint/2010/main" val="4206379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C50F48-92FB-45EF-9E51-CBDDDCCED368}"/>
              </a:ext>
            </a:extLst>
          </p:cNvPr>
          <p:cNvSpPr>
            <a:spLocks noGrp="1"/>
          </p:cNvSpPr>
          <p:nvPr>
            <p:ph type="title"/>
          </p:nvPr>
        </p:nvSpPr>
        <p:spPr>
          <a:xfrm>
            <a:off x="1133621" y="334450"/>
            <a:ext cx="10515600" cy="1325563"/>
          </a:xfrm>
        </p:spPr>
        <p:txBody>
          <a:bodyPr>
            <a:normAutofit/>
          </a:bodyPr>
          <a:lstStyle/>
          <a:p>
            <a:r>
              <a:rPr lang="en-GB" sz="2800" u="sng">
                <a:latin typeface="Arial"/>
                <a:cs typeface="Arial"/>
              </a:rPr>
              <a:t>Contents</a:t>
            </a:r>
          </a:p>
        </p:txBody>
      </p:sp>
      <p:sp>
        <p:nvSpPr>
          <p:cNvPr id="5" name="Content Placeholder 4">
            <a:extLst>
              <a:ext uri="{FF2B5EF4-FFF2-40B4-BE49-F238E27FC236}">
                <a16:creationId xmlns:a16="http://schemas.microsoft.com/office/drawing/2014/main" id="{7832666F-47DF-4EC1-A8E1-629A07AAF850}"/>
              </a:ext>
            </a:extLst>
          </p:cNvPr>
          <p:cNvSpPr>
            <a:spLocks noGrp="1"/>
          </p:cNvSpPr>
          <p:nvPr>
            <p:ph idx="1"/>
          </p:nvPr>
        </p:nvSpPr>
        <p:spPr>
          <a:xfrm>
            <a:off x="556360" y="1718967"/>
            <a:ext cx="11191335" cy="4078169"/>
          </a:xfrm>
        </p:spPr>
        <p:txBody>
          <a:bodyPr vert="horz" lIns="91440" tIns="45720" rIns="91440" bIns="45720" rtlCol="0" anchor="t">
            <a:normAutofit/>
          </a:bodyPr>
          <a:lstStyle/>
          <a:p>
            <a:r>
              <a:rPr lang="en-GB" sz="1800">
                <a:latin typeface="Arial"/>
                <a:cs typeface="Arial"/>
              </a:rPr>
              <a:t>Slide 2- Introduction.</a:t>
            </a:r>
          </a:p>
          <a:p>
            <a:r>
              <a:rPr lang="en-GB" sz="1800">
                <a:latin typeface="Arial"/>
                <a:ea typeface="+mn-lt"/>
                <a:cs typeface="+mn-lt"/>
              </a:rPr>
              <a:t>Slide 3- Theories relating to models of Communication.</a:t>
            </a:r>
            <a:endParaRPr lang="en-GB" sz="1800">
              <a:latin typeface="Arial"/>
              <a:cs typeface="Arial"/>
            </a:endParaRPr>
          </a:p>
          <a:p>
            <a:r>
              <a:rPr lang="en-GB" sz="1800">
                <a:latin typeface="Arial"/>
                <a:cs typeface="Arial"/>
              </a:rPr>
              <a:t>Slide 4- Schram's models.</a:t>
            </a:r>
          </a:p>
          <a:p>
            <a:r>
              <a:rPr lang="en-GB" sz="1800">
                <a:latin typeface="Arial"/>
                <a:cs typeface="Arial"/>
              </a:rPr>
              <a:t>Slide 5-6 The channels of communication used by organisation</a:t>
            </a:r>
          </a:p>
          <a:p>
            <a:r>
              <a:rPr lang="en-GB" sz="1800">
                <a:latin typeface="Arial"/>
                <a:cs typeface="Arial"/>
              </a:rPr>
              <a:t>Slide 7- Channel for better communication.</a:t>
            </a:r>
          </a:p>
          <a:p>
            <a:r>
              <a:rPr lang="en-GB" sz="1800">
                <a:latin typeface="Arial"/>
                <a:cs typeface="Arial"/>
              </a:rPr>
              <a:t>Slide 8- 9 Barriers of communication.</a:t>
            </a:r>
          </a:p>
          <a:p>
            <a:r>
              <a:rPr lang="en-GB" sz="1800">
                <a:latin typeface="Arial"/>
                <a:cs typeface="Arial"/>
              </a:rPr>
              <a:t>Slide 10- Impacts of communication in health and social care.</a:t>
            </a:r>
          </a:p>
          <a:p>
            <a:r>
              <a:rPr lang="en-GB" sz="1800">
                <a:latin typeface="Arial"/>
                <a:cs typeface="Arial"/>
              </a:rPr>
              <a:t>Slide 11- Conclusion.</a:t>
            </a:r>
          </a:p>
          <a:p>
            <a:r>
              <a:rPr lang="en-GB" sz="1800">
                <a:latin typeface="Arial"/>
                <a:cs typeface="Arial"/>
              </a:rPr>
              <a:t>Slide 12 -Reference list.</a:t>
            </a:r>
          </a:p>
          <a:p>
            <a:r>
              <a:rPr lang="en-GB" sz="1800">
                <a:latin typeface="Arial"/>
                <a:cs typeface="Arial"/>
              </a:rPr>
              <a:t>Slide 13-14- Team evaluation table.</a:t>
            </a:r>
          </a:p>
          <a:p>
            <a:endParaRPr lang="en-GB"/>
          </a:p>
          <a:p>
            <a:endParaRPr lang="en-GB"/>
          </a:p>
          <a:p>
            <a:endParaRPr lang="en-GB"/>
          </a:p>
          <a:p>
            <a:endParaRPr lang="en-GB">
              <a:cs typeface="Calibri" panose="020F0502020204030204"/>
            </a:endParaRPr>
          </a:p>
        </p:txBody>
      </p:sp>
    </p:spTree>
    <p:extLst>
      <p:ext uri="{BB962C8B-B14F-4D97-AF65-F5344CB8AC3E}">
        <p14:creationId xmlns:p14="http://schemas.microsoft.com/office/powerpoint/2010/main" val="27169987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68FA07B-10B7-4272-9D66-701593C4BCF3}"/>
              </a:ext>
            </a:extLst>
          </p:cNvPr>
          <p:cNvSpPr>
            <a:spLocks noGrp="1"/>
          </p:cNvSpPr>
          <p:nvPr>
            <p:ph type="title"/>
          </p:nvPr>
        </p:nvSpPr>
        <p:spPr>
          <a:xfrm>
            <a:off x="136135" y="748807"/>
            <a:ext cx="5026562" cy="5585619"/>
          </a:xfrm>
        </p:spPr>
        <p:txBody>
          <a:bodyPr>
            <a:normAutofit/>
          </a:bodyPr>
          <a:lstStyle/>
          <a:p>
            <a:r>
              <a:rPr lang="en-GB" sz="3700" u="sng">
                <a:solidFill>
                  <a:srgbClr val="FFFFFF"/>
                </a:solidFill>
              </a:rPr>
              <a:t>Theories relating to models of Communication.</a:t>
            </a:r>
            <a:br>
              <a:rPr lang="en-GB" sz="4000" b="1"/>
            </a:br>
            <a:endParaRPr lang="en-GB" sz="3700" u="sng">
              <a:solidFill>
                <a:srgbClr val="FFFFFF"/>
              </a:solidFill>
            </a:endParaRPr>
          </a:p>
        </p:txBody>
      </p:sp>
      <p:sp>
        <p:nvSpPr>
          <p:cNvPr id="69" name="Arc 4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aphicFrame>
        <p:nvGraphicFramePr>
          <p:cNvPr id="6" name="Content Placeholder 5">
            <a:extLst>
              <a:ext uri="{FF2B5EF4-FFF2-40B4-BE49-F238E27FC236}">
                <a16:creationId xmlns:a16="http://schemas.microsoft.com/office/drawing/2014/main" id="{E25EF96A-E351-4763-BA1F-6707D48F94E0}"/>
              </a:ext>
            </a:extLst>
          </p:cNvPr>
          <p:cNvGraphicFramePr>
            <a:graphicFrameLocks noGrp="1"/>
          </p:cNvGraphicFramePr>
          <p:nvPr>
            <p:ph idx="1"/>
            <p:extLst>
              <p:ext uri="{D42A27DB-BD31-4B8C-83A1-F6EECF244321}">
                <p14:modId xmlns:p14="http://schemas.microsoft.com/office/powerpoint/2010/main" val="1699152867"/>
              </p:ext>
            </p:extLst>
          </p:nvPr>
        </p:nvGraphicFramePr>
        <p:xfrm>
          <a:off x="5292093" y="791939"/>
          <a:ext cx="6893168" cy="51500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2524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2966AABA-9EE6-4742-A217-203A7B6CAF3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665943" y="0"/>
            <a:ext cx="6595544" cy="717501"/>
          </a:xfrm>
          <a:prstGeom prst="rect">
            <a:avLst/>
          </a:prstGeom>
        </p:spPr>
      </p:pic>
      <p:pic>
        <p:nvPicPr>
          <p:cNvPr id="1026" name="Picture 2" descr="Schramm’s Model of communication">
            <a:extLst>
              <a:ext uri="{FF2B5EF4-FFF2-40B4-BE49-F238E27FC236}">
                <a16:creationId xmlns:a16="http://schemas.microsoft.com/office/drawing/2014/main" id="{C0280468-E654-4819-BBE6-84E731DC5B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67419" y="4520626"/>
            <a:ext cx="4499892" cy="1868672"/>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F8EF0231-57C7-4A83-BEB3-A20D48BCC2E8}"/>
              </a:ext>
            </a:extLst>
          </p:cNvPr>
          <p:cNvSpPr txBox="1"/>
          <p:nvPr/>
        </p:nvSpPr>
        <p:spPr>
          <a:xfrm>
            <a:off x="2914543" y="1086928"/>
            <a:ext cx="6098344" cy="972574"/>
          </a:xfrm>
          <a:prstGeom prst="rect">
            <a:avLst/>
          </a:prstGeom>
          <a:noFill/>
        </p:spPr>
        <p:txBody>
          <a:bodyPr wrap="square" lIns="91440" tIns="45720" rIns="91440" bIns="45720" anchor="t">
            <a:spAutoFit/>
          </a:bodyPr>
          <a:lstStyle/>
          <a:p>
            <a:pPr algn="ctr">
              <a:lnSpc>
                <a:spcPct val="90000"/>
              </a:lnSpc>
              <a:spcBef>
                <a:spcPct val="0"/>
              </a:spcBef>
              <a:spcAft>
                <a:spcPts val="600"/>
              </a:spcAft>
            </a:pPr>
            <a:r>
              <a:rPr lang="en-US" sz="2000">
                <a:solidFill>
                  <a:schemeClr val="tx2"/>
                </a:solidFill>
                <a:latin typeface="Arial"/>
                <a:ea typeface="+mj-ea"/>
                <a:cs typeface="Arial"/>
              </a:rPr>
              <a:t>Schram's Model  Of Communication  was postulated by Wilbur Schram in 1954</a:t>
            </a:r>
            <a:endParaRPr lang="en-US" sz="1600">
              <a:solidFill>
                <a:schemeClr val="tx2"/>
              </a:solidFill>
              <a:latin typeface="+mj-lt"/>
              <a:ea typeface="+mj-ea"/>
              <a:cs typeface="Calibri Light"/>
            </a:endParaRPr>
          </a:p>
          <a:p>
            <a:pPr algn="ctr">
              <a:lnSpc>
                <a:spcPct val="90000"/>
              </a:lnSpc>
              <a:spcBef>
                <a:spcPct val="0"/>
              </a:spcBef>
              <a:spcAft>
                <a:spcPts val="600"/>
              </a:spcAft>
            </a:pPr>
            <a:r>
              <a:rPr lang="en-US">
                <a:solidFill>
                  <a:schemeClr val="tx2"/>
                </a:solidFill>
                <a:latin typeface="+mj-lt"/>
                <a:ea typeface="+mj-ea"/>
                <a:cs typeface="+mj-cs"/>
              </a:rPr>
              <a:t>       </a:t>
            </a:r>
            <a:endParaRPr lang="en-US" sz="1800">
              <a:solidFill>
                <a:schemeClr val="tx2"/>
              </a:solidFill>
              <a:latin typeface="+mj-lt"/>
              <a:ea typeface="+mj-ea"/>
              <a:cs typeface="Calibri Light"/>
            </a:endParaRPr>
          </a:p>
        </p:txBody>
      </p:sp>
      <p:sp>
        <p:nvSpPr>
          <p:cNvPr id="2" name="TextBox 1">
            <a:extLst>
              <a:ext uri="{FF2B5EF4-FFF2-40B4-BE49-F238E27FC236}">
                <a16:creationId xmlns:a16="http://schemas.microsoft.com/office/drawing/2014/main" id="{B09C2DD8-CAB7-47F8-BD1D-D731957CDA6F}"/>
              </a:ext>
            </a:extLst>
          </p:cNvPr>
          <p:cNvSpPr txBox="1"/>
          <p:nvPr/>
        </p:nvSpPr>
        <p:spPr>
          <a:xfrm>
            <a:off x="1225879" y="1783447"/>
            <a:ext cx="10909537" cy="26345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
              <a:lnSpc>
                <a:spcPct val="90000"/>
              </a:lnSpc>
              <a:spcBef>
                <a:spcPct val="0"/>
              </a:spcBef>
              <a:spcAft>
                <a:spcPts val="600"/>
              </a:spcAft>
            </a:pPr>
            <a:endParaRPr lang="en-US">
              <a:latin typeface="Arial"/>
              <a:ea typeface="+mn-lt"/>
              <a:cs typeface="Arial"/>
            </a:endParaRPr>
          </a:p>
          <a:p>
            <a:pPr marL="285750" indent="-228600">
              <a:lnSpc>
                <a:spcPct val="90000"/>
              </a:lnSpc>
              <a:buFont typeface="Arial,Sans-Serif"/>
              <a:buChar char="•"/>
            </a:pPr>
            <a:r>
              <a:rPr lang="en-US">
                <a:latin typeface="Arial"/>
                <a:cs typeface="Arial"/>
              </a:rPr>
              <a:t>Sc</a:t>
            </a:r>
            <a:r>
              <a:rPr lang="en-US" sz="2000">
                <a:latin typeface="Arial"/>
                <a:cs typeface="Arial"/>
              </a:rPr>
              <a:t>hramm's model is pointing out the  importance of three factors in communication: the source, the message, and the destination. Ideally, the source encodes a message and sends it via some channel to its destination, where it is received and decoded. </a:t>
            </a:r>
            <a:endParaRPr lang="en-US" sz="2000">
              <a:ea typeface="+mn-lt"/>
              <a:cs typeface="+mn-lt"/>
            </a:endParaRPr>
          </a:p>
          <a:p>
            <a:pPr marL="285750" indent="-228600">
              <a:lnSpc>
                <a:spcPct val="90000"/>
              </a:lnSpc>
              <a:buFont typeface="Arial,Sans-Serif"/>
              <a:buChar char="•"/>
            </a:pPr>
            <a:endParaRPr lang="en-US" sz="2000">
              <a:latin typeface="Arial"/>
              <a:cs typeface="Arial"/>
            </a:endParaRPr>
          </a:p>
          <a:p>
            <a:pPr marL="285750" indent="-228600">
              <a:lnSpc>
                <a:spcPct val="90000"/>
              </a:lnSpc>
              <a:buFont typeface="Arial,Sans-Serif"/>
              <a:buChar char="•"/>
            </a:pPr>
            <a:endParaRPr lang="en-US" sz="2000">
              <a:latin typeface="Arial"/>
              <a:cs typeface="Arial"/>
            </a:endParaRPr>
          </a:p>
          <a:p>
            <a:pPr marL="285750" indent="-228600">
              <a:lnSpc>
                <a:spcPct val="90000"/>
              </a:lnSpc>
              <a:spcBef>
                <a:spcPct val="0"/>
              </a:spcBef>
              <a:spcAft>
                <a:spcPts val="600"/>
              </a:spcAft>
              <a:buFont typeface="Arial,Sans-Serif"/>
              <a:buChar char="•"/>
            </a:pPr>
            <a:r>
              <a:rPr lang="en-US" sz="2000">
                <a:latin typeface="Arial"/>
                <a:cs typeface="Arial"/>
              </a:rPr>
              <a:t>Considering the sociological aspects of communication, Schramm observes that for comprehension to occur between the source and the destination, they must share something in common (</a:t>
            </a:r>
            <a:r>
              <a:rPr lang="en-US" sz="2000">
                <a:ea typeface="+mn-lt"/>
                <a:cs typeface="+mn-lt"/>
              </a:rPr>
              <a:t>Lee,1988)</a:t>
            </a:r>
            <a:r>
              <a:rPr lang="en-US" sz="2000">
                <a:latin typeface="Arial"/>
                <a:cs typeface="Arial"/>
              </a:rPr>
              <a:t> </a:t>
            </a:r>
            <a:endParaRPr lang="en-GB" sz="2000"/>
          </a:p>
        </p:txBody>
      </p:sp>
    </p:spTree>
    <p:extLst>
      <p:ext uri="{BB962C8B-B14F-4D97-AF65-F5344CB8AC3E}">
        <p14:creationId xmlns:p14="http://schemas.microsoft.com/office/powerpoint/2010/main" val="894107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28" name="Picture 728" descr="Face to Face">
            <a:extLst>
              <a:ext uri="{FF2B5EF4-FFF2-40B4-BE49-F238E27FC236}">
                <a16:creationId xmlns:a16="http://schemas.microsoft.com/office/drawing/2014/main" id="{78B9674A-7B17-4164-859A-C6721EEA9192}"/>
              </a:ext>
            </a:extLst>
          </p:cNvPr>
          <p:cNvPicPr>
            <a:picLocks noChangeAspect="1"/>
          </p:cNvPicPr>
          <p:nvPr/>
        </p:nvPicPr>
        <p:blipFill>
          <a:blip r:embed="rId2"/>
          <a:stretch>
            <a:fillRect/>
          </a:stretch>
        </p:blipFill>
        <p:spPr>
          <a:xfrm>
            <a:off x="324928" y="980122"/>
            <a:ext cx="1506747" cy="1921643"/>
          </a:xfrm>
          <a:prstGeom prst="rect">
            <a:avLst/>
          </a:prstGeom>
        </p:spPr>
      </p:pic>
      <p:pic>
        <p:nvPicPr>
          <p:cNvPr id="729" name="Picture 729" descr="2020 Event Trends - More face-to-face time | Philly Casino ...">
            <a:extLst>
              <a:ext uri="{FF2B5EF4-FFF2-40B4-BE49-F238E27FC236}">
                <a16:creationId xmlns:a16="http://schemas.microsoft.com/office/drawing/2014/main" id="{E4D809B5-BD22-4325-AB96-0F2ED5BC1855}"/>
              </a:ext>
            </a:extLst>
          </p:cNvPr>
          <p:cNvPicPr>
            <a:picLocks noChangeAspect="1"/>
          </p:cNvPicPr>
          <p:nvPr/>
        </p:nvPicPr>
        <p:blipFill>
          <a:blip r:embed="rId3"/>
          <a:stretch>
            <a:fillRect/>
          </a:stretch>
        </p:blipFill>
        <p:spPr>
          <a:xfrm>
            <a:off x="4120554" y="3732798"/>
            <a:ext cx="3807120" cy="671981"/>
          </a:xfrm>
          <a:prstGeom prst="rect">
            <a:avLst/>
          </a:prstGeom>
        </p:spPr>
      </p:pic>
      <p:sp>
        <p:nvSpPr>
          <p:cNvPr id="734" name="TextBox 733">
            <a:extLst>
              <a:ext uri="{FF2B5EF4-FFF2-40B4-BE49-F238E27FC236}">
                <a16:creationId xmlns:a16="http://schemas.microsoft.com/office/drawing/2014/main" id="{8ACD50D5-E79D-4ABB-9BFC-0A402E1CA4A1}"/>
              </a:ext>
            </a:extLst>
          </p:cNvPr>
          <p:cNvSpPr txBox="1"/>
          <p:nvPr/>
        </p:nvSpPr>
        <p:spPr>
          <a:xfrm>
            <a:off x="2165231" y="1158818"/>
            <a:ext cx="9931879"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ea typeface="+mn-lt"/>
                <a:cs typeface="+mn-lt"/>
              </a:rPr>
              <a:t>Face to face communication is the best way to establish and nurture human relationship ,underlying business relationship (Nardi and Whittaker, 2002). </a:t>
            </a:r>
            <a:endParaRPr lang="en-US" sz="2000">
              <a:latin typeface="Calibri" panose="020F0502020204030204"/>
              <a:ea typeface="+mn-lt"/>
              <a:cs typeface="+mn-lt"/>
            </a:endParaRPr>
          </a:p>
          <a:p>
            <a:endParaRPr lang="en-GB" sz="2000">
              <a:latin typeface="Arial"/>
              <a:ea typeface="+mn-lt"/>
              <a:cs typeface="+mn-lt"/>
            </a:endParaRPr>
          </a:p>
          <a:p>
            <a:r>
              <a:rPr lang="en-GB" sz="2000">
                <a:latin typeface="Arial"/>
                <a:ea typeface="+mn-lt"/>
                <a:cs typeface="+mn-lt"/>
              </a:rPr>
              <a:t>The visual channel increases the probability of informal interaction by helping organizational members simultaneously identify a partner, topic, and moment for conversation and by helping them manage the transition from lack of engagement to engagement in interaction (Fish at </a:t>
            </a:r>
            <a:r>
              <a:rPr lang="en-GB" sz="2000" err="1">
                <a:latin typeface="Arial"/>
                <a:ea typeface="+mn-lt"/>
                <a:cs typeface="+mn-lt"/>
              </a:rPr>
              <a:t>al</a:t>
            </a:r>
            <a:r>
              <a:rPr lang="en-GB" sz="2000">
                <a:latin typeface="Arial"/>
                <a:ea typeface="+mn-lt"/>
                <a:cs typeface="+mn-lt"/>
              </a:rPr>
              <a:t>,1992) </a:t>
            </a:r>
            <a:r>
              <a:rPr lang="en-GB" sz="2000">
                <a:ea typeface="+mn-lt"/>
                <a:cs typeface="+mn-lt"/>
              </a:rPr>
              <a:t>.</a:t>
            </a:r>
            <a:endParaRPr lang="en-US" sz="2000">
              <a:cs typeface="Calibri"/>
            </a:endParaRPr>
          </a:p>
        </p:txBody>
      </p:sp>
      <p:sp>
        <p:nvSpPr>
          <p:cNvPr id="759" name="TextBox 758">
            <a:extLst>
              <a:ext uri="{FF2B5EF4-FFF2-40B4-BE49-F238E27FC236}">
                <a16:creationId xmlns:a16="http://schemas.microsoft.com/office/drawing/2014/main" id="{9B69FFEC-77F0-4F15-BD8C-AFE4C8ED5217}"/>
              </a:ext>
            </a:extLst>
          </p:cNvPr>
          <p:cNvSpPr txBox="1"/>
          <p:nvPr/>
        </p:nvSpPr>
        <p:spPr>
          <a:xfrm>
            <a:off x="1071655" y="4579730"/>
            <a:ext cx="10090028"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ea typeface="+mn-lt"/>
                <a:cs typeface="+mn-lt"/>
              </a:rPr>
              <a:t>Email communication .Technological development has made email an indispensable part of the daily routine of employees and management(Men, 2015).</a:t>
            </a:r>
            <a:endParaRPr lang="en-US" sz="2000" b="1">
              <a:latin typeface="Arial"/>
              <a:ea typeface="+mn-lt"/>
              <a:cs typeface="+mn-lt"/>
            </a:endParaRPr>
          </a:p>
          <a:p>
            <a:endParaRPr lang="en-GB" sz="1600">
              <a:latin typeface="Arial"/>
              <a:ea typeface="+mn-lt"/>
              <a:cs typeface="+mn-lt"/>
            </a:endParaRPr>
          </a:p>
          <a:p>
            <a:r>
              <a:rPr lang="en-GB" sz="2000">
                <a:latin typeface="Arial"/>
                <a:ea typeface="+mn-lt"/>
                <a:cs typeface="+mn-lt"/>
              </a:rPr>
              <a:t>Organizations' usage of email decreases the necessity for face-to-face contact. Emails can be written, removed, edited, rewritten, and restructured multiple times before being distributed without the receivers knowing(</a:t>
            </a:r>
            <a:r>
              <a:rPr lang="en-GB" sz="2000">
                <a:ea typeface="+mn-lt"/>
                <a:cs typeface="+mn-lt"/>
              </a:rPr>
              <a:t>Panteli, 2002).</a:t>
            </a:r>
            <a:endParaRPr lang="en-US" sz="2000" b="1">
              <a:latin typeface="Arial"/>
              <a:cs typeface="Calibri"/>
            </a:endParaRPr>
          </a:p>
        </p:txBody>
      </p:sp>
      <p:sp>
        <p:nvSpPr>
          <p:cNvPr id="8" name="TextBox 7">
            <a:extLst>
              <a:ext uri="{FF2B5EF4-FFF2-40B4-BE49-F238E27FC236}">
                <a16:creationId xmlns:a16="http://schemas.microsoft.com/office/drawing/2014/main" id="{0E51E8E5-B838-4E96-9535-BB04B713E01C}"/>
              </a:ext>
            </a:extLst>
          </p:cNvPr>
          <p:cNvSpPr txBox="1"/>
          <p:nvPr/>
        </p:nvSpPr>
        <p:spPr>
          <a:xfrm>
            <a:off x="986287" y="240885"/>
            <a:ext cx="10995804" cy="738664"/>
          </a:xfrm>
          <a:prstGeom prst="rect">
            <a:avLst/>
          </a:prstGeom>
          <a:noFill/>
        </p:spPr>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p>
            <a:pPr algn="r"/>
            <a:r>
              <a:rPr lang="en-GB" sz="2400">
                <a:solidFill>
                  <a:srgbClr val="C00000"/>
                </a:solidFill>
                <a:latin typeface="Arial Black"/>
                <a:ea typeface="+mn-lt"/>
                <a:cs typeface="+mn-lt"/>
              </a:rPr>
              <a:t>               It's all about communicating </a:t>
            </a:r>
            <a:r>
              <a:rPr lang="en-GB">
                <a:solidFill>
                  <a:srgbClr val="000000"/>
                </a:solidFill>
                <a:latin typeface="Calibri"/>
                <a:ea typeface="+mn-lt"/>
                <a:cs typeface="+mn-lt"/>
              </a:rPr>
              <a:t> </a:t>
            </a:r>
            <a:r>
              <a:rPr lang="en-GB">
                <a:ea typeface="+mn-lt"/>
                <a:cs typeface="+mn-lt"/>
              </a:rPr>
              <a:t>     </a:t>
            </a:r>
            <a:r>
              <a:rPr lang="en-GB" sz="1600">
                <a:latin typeface="Arial"/>
                <a:ea typeface="+mn-lt"/>
                <a:cs typeface="+mn-lt"/>
              </a:rPr>
              <a:t>  </a:t>
            </a:r>
            <a:r>
              <a:rPr lang="en-GB">
                <a:ea typeface="+mn-lt"/>
                <a:cs typeface="+mn-lt"/>
              </a:rPr>
              <a:t>                                        </a:t>
            </a:r>
            <a:endParaRPr lang="en-US">
              <a:cs typeface="Calibri" panose="020F0502020204030204"/>
            </a:endParaRPr>
          </a:p>
          <a:p>
            <a:pPr algn="ctr"/>
            <a:r>
              <a:rPr lang="en-GB">
                <a:latin typeface="Arial"/>
                <a:cs typeface="Arial"/>
              </a:rPr>
              <a:t> (David G. Schwartz,2001 )  </a:t>
            </a:r>
            <a:r>
              <a:rPr lang="en-GB">
                <a:ea typeface="+mn-lt"/>
                <a:cs typeface="+mn-lt"/>
              </a:rPr>
              <a:t> </a:t>
            </a:r>
            <a:endParaRPr lang="en-GB"/>
          </a:p>
        </p:txBody>
      </p:sp>
    </p:spTree>
    <p:extLst>
      <p:ext uri="{BB962C8B-B14F-4D97-AF65-F5344CB8AC3E}">
        <p14:creationId xmlns:p14="http://schemas.microsoft.com/office/powerpoint/2010/main" val="19082778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AA867336-874B-4B80-8E1B-F30A96351896}"/>
              </a:ext>
            </a:extLst>
          </p:cNvPr>
          <p:cNvSpPr txBox="1"/>
          <p:nvPr/>
        </p:nvSpPr>
        <p:spPr>
          <a:xfrm>
            <a:off x="3145925" y="58242"/>
            <a:ext cx="8974189" cy="281907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just">
              <a:lnSpc>
                <a:spcPct val="90000"/>
              </a:lnSpc>
              <a:spcAft>
                <a:spcPts val="600"/>
              </a:spcAft>
            </a:pPr>
            <a:r>
              <a:rPr lang="en-US" sz="2000">
                <a:latin typeface="Arial"/>
                <a:cs typeface="Arial"/>
              </a:rPr>
              <a:t>                                                                                                                            </a:t>
            </a:r>
            <a:r>
              <a:rPr lang="en-US" sz="2400">
                <a:latin typeface="Arial"/>
                <a:cs typeface="Arial"/>
              </a:rPr>
              <a:t>Calls:</a:t>
            </a:r>
            <a:r>
              <a:rPr lang="en-US" sz="2000">
                <a:latin typeface="Arial"/>
                <a:cs typeface="Arial"/>
              </a:rPr>
              <a:t> Telephone calls are the most effective form of communication in an organization. They can be formal or informal .It is important </a:t>
            </a:r>
            <a:r>
              <a:rPr lang="en-US" sz="2000" err="1">
                <a:latin typeface="Arial"/>
                <a:cs typeface="Arial"/>
              </a:rPr>
              <a:t>t</a:t>
            </a:r>
            <a:r>
              <a:rPr lang="en-US" sz="2000">
                <a:latin typeface="Arial"/>
                <a:cs typeface="Arial"/>
              </a:rPr>
              <a:t> have correct combination of informal and formal communication, as it is contributing for collaboration and trust between organizations and employees (Bond-Barnard, Steyn and Fabris-Rotelli, 2013).</a:t>
            </a:r>
          </a:p>
        </p:txBody>
      </p:sp>
      <p:sp>
        <p:nvSpPr>
          <p:cNvPr id="3" name="TextBox 2">
            <a:extLst>
              <a:ext uri="{FF2B5EF4-FFF2-40B4-BE49-F238E27FC236}">
                <a16:creationId xmlns:a16="http://schemas.microsoft.com/office/drawing/2014/main" id="{85894A0D-8089-4392-A0FB-35DD0BE5B9C7}"/>
              </a:ext>
            </a:extLst>
          </p:cNvPr>
          <p:cNvSpPr txBox="1"/>
          <p:nvPr/>
        </p:nvSpPr>
        <p:spPr>
          <a:xfrm>
            <a:off x="238667" y="2682815"/>
            <a:ext cx="11685915" cy="324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
              <a:lnSpc>
                <a:spcPct val="90000"/>
              </a:lnSpc>
              <a:spcAft>
                <a:spcPts val="600"/>
              </a:spcAft>
            </a:pPr>
            <a:r>
              <a:rPr lang="en-US">
                <a:latin typeface="Arial"/>
                <a:ea typeface="+mn-lt"/>
                <a:cs typeface="+mn-lt"/>
              </a:rPr>
              <a:t>                                                                 </a:t>
            </a:r>
            <a:r>
              <a:rPr lang="en-US" sz="2400">
                <a:latin typeface="Arial"/>
                <a:ea typeface="+mn-lt"/>
                <a:cs typeface="+mn-lt"/>
              </a:rPr>
              <a:t>   Online Platforms: </a:t>
            </a:r>
            <a:endParaRPr lang="en-US" sz="2400">
              <a:latin typeface="Arial"/>
            </a:endParaRPr>
          </a:p>
          <a:p>
            <a:pPr marL="57150">
              <a:lnSpc>
                <a:spcPct val="90000"/>
              </a:lnSpc>
              <a:spcAft>
                <a:spcPts val="600"/>
              </a:spcAft>
            </a:pPr>
            <a:endParaRPr lang="en-US">
              <a:latin typeface="Arial"/>
              <a:ea typeface="+mn-lt"/>
              <a:cs typeface="+mn-lt"/>
            </a:endParaRPr>
          </a:p>
          <a:p>
            <a:pPr marL="57150">
              <a:lnSpc>
                <a:spcPct val="90000"/>
              </a:lnSpc>
              <a:spcAft>
                <a:spcPts val="600"/>
              </a:spcAft>
            </a:pPr>
            <a:endParaRPr lang="en-US">
              <a:latin typeface="Arial"/>
              <a:ea typeface="+mn-lt"/>
              <a:cs typeface="+mn-lt"/>
            </a:endParaRPr>
          </a:p>
          <a:p>
            <a:pPr marL="57150">
              <a:lnSpc>
                <a:spcPct val="90000"/>
              </a:lnSpc>
              <a:spcAft>
                <a:spcPts val="600"/>
              </a:spcAft>
            </a:pPr>
            <a:endParaRPr lang="en-US">
              <a:latin typeface="Arial"/>
              <a:ea typeface="+mn-lt"/>
              <a:cs typeface="+mn-lt"/>
            </a:endParaRPr>
          </a:p>
          <a:p>
            <a:pPr marL="57150">
              <a:lnSpc>
                <a:spcPct val="90000"/>
              </a:lnSpc>
              <a:spcAft>
                <a:spcPts val="600"/>
              </a:spcAft>
            </a:pPr>
            <a:endParaRPr lang="en-US">
              <a:latin typeface="Arial"/>
              <a:ea typeface="+mn-lt"/>
              <a:cs typeface="+mn-lt"/>
            </a:endParaRPr>
          </a:p>
          <a:p>
            <a:pPr marL="57150">
              <a:lnSpc>
                <a:spcPct val="90000"/>
              </a:lnSpc>
              <a:spcAft>
                <a:spcPts val="600"/>
              </a:spcAft>
            </a:pPr>
            <a:endParaRPr lang="en-US">
              <a:latin typeface="Arial"/>
              <a:ea typeface="+mn-lt"/>
              <a:cs typeface="+mn-lt"/>
            </a:endParaRPr>
          </a:p>
          <a:p>
            <a:pPr marL="57150">
              <a:lnSpc>
                <a:spcPct val="90000"/>
              </a:lnSpc>
              <a:spcAft>
                <a:spcPts val="600"/>
              </a:spcAft>
            </a:pPr>
            <a:r>
              <a:rPr lang="en-US" sz="2000">
                <a:latin typeface="Arial"/>
                <a:ea typeface="+mn-lt"/>
                <a:cs typeface="+mn-lt"/>
              </a:rPr>
              <a:t> Consumers now have more options to communicate than they have in the past because to the internet. Social networks as Facebook, What’s App etc. allow individuals to share a connection between users ,who have a public connection with one another ( Scott and Bradshaw,2013)</a:t>
            </a:r>
            <a:endParaRPr lang="en-GB" sz="2000">
              <a:latin typeface="Arial"/>
              <a:cs typeface="Calibri" panose="020F0502020204030204"/>
            </a:endParaRPr>
          </a:p>
        </p:txBody>
      </p:sp>
      <p:pic>
        <p:nvPicPr>
          <p:cNvPr id="5" name="Picture 8" descr="Online platforms every farmer should join - thatsfarming.com">
            <a:extLst>
              <a:ext uri="{FF2B5EF4-FFF2-40B4-BE49-F238E27FC236}">
                <a16:creationId xmlns:a16="http://schemas.microsoft.com/office/drawing/2014/main" id="{25801515-5517-4DE9-98C8-F8813AD5AF46}"/>
              </a:ext>
            </a:extLst>
          </p:cNvPr>
          <p:cNvPicPr>
            <a:picLocks noChangeAspect="1"/>
          </p:cNvPicPr>
          <p:nvPr/>
        </p:nvPicPr>
        <p:blipFill>
          <a:blip r:embed="rId2"/>
          <a:stretch>
            <a:fillRect/>
          </a:stretch>
        </p:blipFill>
        <p:spPr>
          <a:xfrm>
            <a:off x="4149304" y="3175958"/>
            <a:ext cx="3303917" cy="994913"/>
          </a:xfrm>
          <a:prstGeom prst="rect">
            <a:avLst/>
          </a:prstGeom>
        </p:spPr>
      </p:pic>
      <p:pic>
        <p:nvPicPr>
          <p:cNvPr id="9" name="Picture 10">
            <a:extLst>
              <a:ext uri="{FF2B5EF4-FFF2-40B4-BE49-F238E27FC236}">
                <a16:creationId xmlns:a16="http://schemas.microsoft.com/office/drawing/2014/main" id="{9E216159-3EFC-4B47-93A5-C0054FD5767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4965" y="401847"/>
            <a:ext cx="2053086" cy="1654834"/>
          </a:xfrm>
          <a:prstGeom prst="rect">
            <a:avLst/>
          </a:prstGeom>
        </p:spPr>
      </p:pic>
    </p:spTree>
    <p:extLst>
      <p:ext uri="{BB962C8B-B14F-4D97-AF65-F5344CB8AC3E}">
        <p14:creationId xmlns:p14="http://schemas.microsoft.com/office/powerpoint/2010/main" val="2852940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B1B40324-3EBD-4C5B-B9A1-B504B6C256EA}"/>
              </a:ext>
            </a:extLst>
          </p:cNvPr>
          <p:cNvSpPr txBox="1"/>
          <p:nvPr/>
        </p:nvSpPr>
        <p:spPr>
          <a:xfrm>
            <a:off x="933541" y="6031478"/>
            <a:ext cx="1117606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0070C0"/>
                </a:solidFill>
                <a:latin typeface="Arial"/>
                <a:ea typeface="+mn-lt"/>
                <a:cs typeface="+mn-lt"/>
              </a:rPr>
              <a:t>E</a:t>
            </a:r>
            <a:r>
              <a:rPr lang="en-GB" sz="2000">
                <a:solidFill>
                  <a:srgbClr val="0070C0"/>
                </a:solidFill>
                <a:latin typeface="Arial"/>
                <a:ea typeface="+mn-lt"/>
                <a:cs typeface="+mn-lt"/>
              </a:rPr>
              <a:t>ffective internal communication is crucial for successful organisations as it affects the ability of strategic managers to engage employees and achieve objectives(Welch and Jackson, 2007)</a:t>
            </a:r>
            <a:endParaRPr lang="en-US" sz="2000">
              <a:solidFill>
                <a:srgbClr val="0070C0"/>
              </a:solidFill>
              <a:latin typeface="Arial"/>
            </a:endParaRPr>
          </a:p>
        </p:txBody>
      </p:sp>
      <p:sp>
        <p:nvSpPr>
          <p:cNvPr id="23" name="Oval 22">
            <a:extLst>
              <a:ext uri="{FF2B5EF4-FFF2-40B4-BE49-F238E27FC236}">
                <a16:creationId xmlns:a16="http://schemas.microsoft.com/office/drawing/2014/main" id="{492C86E4-D859-4606-A25D-E87925379DE7}"/>
              </a:ext>
            </a:extLst>
          </p:cNvPr>
          <p:cNvSpPr/>
          <p:nvPr/>
        </p:nvSpPr>
        <p:spPr>
          <a:xfrm>
            <a:off x="3969126" y="2095571"/>
            <a:ext cx="3795620" cy="196969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latin typeface="Arial"/>
                <a:cs typeface="Calibri"/>
              </a:rPr>
              <a:t>Channels for better communication</a:t>
            </a:r>
            <a:endParaRPr lang="en-GB" sz="2000" b="1">
              <a:latin typeface="Arial"/>
              <a:cs typeface="Arial"/>
            </a:endParaRPr>
          </a:p>
        </p:txBody>
      </p:sp>
      <mc:AlternateContent xmlns:mc="http://schemas.openxmlformats.org/markup-compatibility/2006" xmlns:p14="http://schemas.microsoft.com/office/powerpoint/2010/main">
        <mc:Choice Requires="p14">
          <p:contentPart p14:bwMode="auto" r:id="rId2">
            <p14:nvContentPartPr>
              <p14:cNvPr id="33" name="Ink 32">
                <a:extLst>
                  <a:ext uri="{FF2B5EF4-FFF2-40B4-BE49-F238E27FC236}">
                    <a16:creationId xmlns:a16="http://schemas.microsoft.com/office/drawing/2014/main" id="{28337A3C-97A9-42BC-A40E-3688089F9E7B}"/>
                  </a:ext>
                </a:extLst>
              </p14:cNvPr>
              <p14:cNvContentPartPr/>
              <p14:nvPr/>
            </p14:nvContentPartPr>
            <p14:xfrm>
              <a:off x="4465674" y="1913860"/>
              <a:ext cx="15948" cy="15948"/>
            </p14:xfrm>
          </p:contentPart>
        </mc:Choice>
        <mc:Fallback xmlns="">
          <p:pic>
            <p:nvPicPr>
              <p:cNvPr id="33" name="Ink 32">
                <a:extLst>
                  <a:ext uri="{FF2B5EF4-FFF2-40B4-BE49-F238E27FC236}">
                    <a16:creationId xmlns:a16="http://schemas.microsoft.com/office/drawing/2014/main" id="{28337A3C-97A9-42BC-A40E-3688089F9E7B}"/>
                  </a:ext>
                </a:extLst>
              </p:cNvPr>
              <p:cNvPicPr/>
              <p:nvPr/>
            </p:nvPicPr>
            <p:blipFill>
              <a:blip r:embed="rId3"/>
              <a:stretch>
                <a:fillRect/>
              </a:stretch>
            </p:blipFill>
            <p:spPr>
              <a:xfrm>
                <a:off x="4432449" y="1900570"/>
                <a:ext cx="81734" cy="42262"/>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42" name="Ink 41">
                <a:extLst>
                  <a:ext uri="{FF2B5EF4-FFF2-40B4-BE49-F238E27FC236}">
                    <a16:creationId xmlns:a16="http://schemas.microsoft.com/office/drawing/2014/main" id="{0428BC38-7631-477F-95C4-683A447BB29C}"/>
                  </a:ext>
                </a:extLst>
              </p14:cNvPr>
              <p14:cNvContentPartPr/>
              <p14:nvPr/>
            </p14:nvContentPartPr>
            <p14:xfrm>
              <a:off x="4731488" y="2286000"/>
              <a:ext cx="15948" cy="15948"/>
            </p14:xfrm>
          </p:contentPart>
        </mc:Choice>
        <mc:Fallback xmlns="">
          <p:pic>
            <p:nvPicPr>
              <p:cNvPr id="42" name="Ink 41">
                <a:extLst>
                  <a:ext uri="{FF2B5EF4-FFF2-40B4-BE49-F238E27FC236}">
                    <a16:creationId xmlns:a16="http://schemas.microsoft.com/office/drawing/2014/main" id="{0428BC38-7631-477F-95C4-683A447BB29C}"/>
                  </a:ext>
                </a:extLst>
              </p:cNvPr>
              <p:cNvPicPr/>
              <p:nvPr/>
            </p:nvPicPr>
            <p:blipFill>
              <a:blip r:embed="rId5"/>
              <a:stretch>
                <a:fillRect/>
              </a:stretch>
            </p:blipFill>
            <p:spPr>
              <a:xfrm>
                <a:off x="3934088" y="1488600"/>
                <a:ext cx="1594800" cy="15948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43" name="Ink 42">
                <a:extLst>
                  <a:ext uri="{FF2B5EF4-FFF2-40B4-BE49-F238E27FC236}">
                    <a16:creationId xmlns:a16="http://schemas.microsoft.com/office/drawing/2014/main" id="{AB4750C5-7FF2-434A-81DB-B422290E29EC}"/>
                  </a:ext>
                </a:extLst>
              </p14:cNvPr>
              <p14:cNvContentPartPr/>
              <p14:nvPr/>
            </p14:nvContentPartPr>
            <p14:xfrm>
              <a:off x="4731488" y="2215116"/>
              <a:ext cx="15948" cy="15948"/>
            </p14:xfrm>
          </p:contentPart>
        </mc:Choice>
        <mc:Fallback xmlns="">
          <p:pic>
            <p:nvPicPr>
              <p:cNvPr id="43" name="Ink 42">
                <a:extLst>
                  <a:ext uri="{FF2B5EF4-FFF2-40B4-BE49-F238E27FC236}">
                    <a16:creationId xmlns:a16="http://schemas.microsoft.com/office/drawing/2014/main" id="{AB4750C5-7FF2-434A-81DB-B422290E29EC}"/>
                  </a:ext>
                </a:extLst>
              </p:cNvPr>
              <p:cNvPicPr/>
              <p:nvPr/>
            </p:nvPicPr>
            <p:blipFill>
              <a:blip r:embed="rId5"/>
              <a:stretch>
                <a:fillRect/>
              </a:stretch>
            </p:blipFill>
            <p:spPr>
              <a:xfrm>
                <a:off x="3934088" y="1417716"/>
                <a:ext cx="1594800" cy="15948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44" name="Ink 43">
                <a:extLst>
                  <a:ext uri="{FF2B5EF4-FFF2-40B4-BE49-F238E27FC236}">
                    <a16:creationId xmlns:a16="http://schemas.microsoft.com/office/drawing/2014/main" id="{987EFD51-277C-4C46-B381-9FB76A8E5E15}"/>
                  </a:ext>
                </a:extLst>
              </p14:cNvPr>
              <p14:cNvContentPartPr/>
              <p14:nvPr/>
            </p14:nvContentPartPr>
            <p14:xfrm>
              <a:off x="4731488" y="2215116"/>
              <a:ext cx="15948" cy="15948"/>
            </p14:xfrm>
          </p:contentPart>
        </mc:Choice>
        <mc:Fallback xmlns="">
          <p:pic>
            <p:nvPicPr>
              <p:cNvPr id="44" name="Ink 43">
                <a:extLst>
                  <a:ext uri="{FF2B5EF4-FFF2-40B4-BE49-F238E27FC236}">
                    <a16:creationId xmlns:a16="http://schemas.microsoft.com/office/drawing/2014/main" id="{987EFD51-277C-4C46-B381-9FB76A8E5E15}"/>
                  </a:ext>
                </a:extLst>
              </p:cNvPr>
              <p:cNvPicPr/>
              <p:nvPr/>
            </p:nvPicPr>
            <p:blipFill>
              <a:blip r:embed="rId5"/>
              <a:stretch>
                <a:fillRect/>
              </a:stretch>
            </p:blipFill>
            <p:spPr>
              <a:xfrm>
                <a:off x="3934088" y="1417716"/>
                <a:ext cx="1594800" cy="15948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55" name="Ink 54">
                <a:extLst>
                  <a:ext uri="{FF2B5EF4-FFF2-40B4-BE49-F238E27FC236}">
                    <a16:creationId xmlns:a16="http://schemas.microsoft.com/office/drawing/2014/main" id="{B634C65B-1ECA-4D99-9676-20CEE3B5FD9B}"/>
                  </a:ext>
                </a:extLst>
              </p14:cNvPr>
              <p14:cNvContentPartPr/>
              <p14:nvPr/>
            </p14:nvContentPartPr>
            <p14:xfrm>
              <a:off x="5652976" y="2604976"/>
              <a:ext cx="19050" cy="19050"/>
            </p14:xfrm>
          </p:contentPart>
        </mc:Choice>
        <mc:Fallback xmlns="">
          <p:pic>
            <p:nvPicPr>
              <p:cNvPr id="55" name="Ink 54">
                <a:extLst>
                  <a:ext uri="{FF2B5EF4-FFF2-40B4-BE49-F238E27FC236}">
                    <a16:creationId xmlns:a16="http://schemas.microsoft.com/office/drawing/2014/main" id="{B634C65B-1ECA-4D99-9676-20CEE3B5FD9B}"/>
                  </a:ext>
                </a:extLst>
              </p:cNvPr>
              <p:cNvPicPr/>
              <p:nvPr/>
            </p:nvPicPr>
            <p:blipFill>
              <a:blip r:embed="rId5"/>
              <a:stretch>
                <a:fillRect/>
              </a:stretch>
            </p:blipFill>
            <p:spPr>
              <a:xfrm>
                <a:off x="4700476" y="1652476"/>
                <a:ext cx="1905000" cy="1905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63" name="Ink 62">
                <a:extLst>
                  <a:ext uri="{FF2B5EF4-FFF2-40B4-BE49-F238E27FC236}">
                    <a16:creationId xmlns:a16="http://schemas.microsoft.com/office/drawing/2014/main" id="{10E0EB6C-6A25-46D9-9B15-7D2796C2C473}"/>
                  </a:ext>
                </a:extLst>
              </p14:cNvPr>
              <p14:cNvContentPartPr/>
              <p14:nvPr/>
            </p14:nvContentPartPr>
            <p14:xfrm>
              <a:off x="5706139" y="2782186"/>
              <a:ext cx="19050" cy="19050"/>
            </p14:xfrm>
          </p:contentPart>
        </mc:Choice>
        <mc:Fallback xmlns="">
          <p:pic>
            <p:nvPicPr>
              <p:cNvPr id="63" name="Ink 62">
                <a:extLst>
                  <a:ext uri="{FF2B5EF4-FFF2-40B4-BE49-F238E27FC236}">
                    <a16:creationId xmlns:a16="http://schemas.microsoft.com/office/drawing/2014/main" id="{10E0EB6C-6A25-46D9-9B15-7D2796C2C473}"/>
                  </a:ext>
                </a:extLst>
              </p:cNvPr>
              <p:cNvPicPr/>
              <p:nvPr/>
            </p:nvPicPr>
            <p:blipFill>
              <a:blip r:embed="rId5"/>
              <a:stretch>
                <a:fillRect/>
              </a:stretch>
            </p:blipFill>
            <p:spPr>
              <a:xfrm>
                <a:off x="4753639" y="1829686"/>
                <a:ext cx="1905000" cy="1905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64" name="Ink 63">
                <a:extLst>
                  <a:ext uri="{FF2B5EF4-FFF2-40B4-BE49-F238E27FC236}">
                    <a16:creationId xmlns:a16="http://schemas.microsoft.com/office/drawing/2014/main" id="{47919CE8-C2FB-471E-BCA6-B3D62BB1BCE1}"/>
                  </a:ext>
                </a:extLst>
              </p14:cNvPr>
              <p14:cNvContentPartPr/>
              <p14:nvPr/>
            </p14:nvContentPartPr>
            <p14:xfrm>
              <a:off x="5475767" y="2587255"/>
              <a:ext cx="19050" cy="19050"/>
            </p14:xfrm>
          </p:contentPart>
        </mc:Choice>
        <mc:Fallback xmlns="">
          <p:pic>
            <p:nvPicPr>
              <p:cNvPr id="64" name="Ink 63">
                <a:extLst>
                  <a:ext uri="{FF2B5EF4-FFF2-40B4-BE49-F238E27FC236}">
                    <a16:creationId xmlns:a16="http://schemas.microsoft.com/office/drawing/2014/main" id="{47919CE8-C2FB-471E-BCA6-B3D62BB1BCE1}"/>
                  </a:ext>
                </a:extLst>
              </p:cNvPr>
              <p:cNvPicPr/>
              <p:nvPr/>
            </p:nvPicPr>
            <p:blipFill>
              <a:blip r:embed="rId5"/>
              <a:stretch>
                <a:fillRect/>
              </a:stretch>
            </p:blipFill>
            <p:spPr>
              <a:xfrm>
                <a:off x="4523267" y="1634755"/>
                <a:ext cx="1905000" cy="1905000"/>
              </a:xfrm>
              <a:prstGeom prst="rect">
                <a:avLst/>
              </a:prstGeom>
            </p:spPr>
          </p:pic>
        </mc:Fallback>
      </mc:AlternateContent>
      <p:sp>
        <p:nvSpPr>
          <p:cNvPr id="73" name="TextBox 72">
            <a:extLst>
              <a:ext uri="{FF2B5EF4-FFF2-40B4-BE49-F238E27FC236}">
                <a16:creationId xmlns:a16="http://schemas.microsoft.com/office/drawing/2014/main" id="{8BA81067-8A61-4554-BA4E-43F1353489A2}"/>
              </a:ext>
            </a:extLst>
          </p:cNvPr>
          <p:cNvSpPr txBox="1"/>
          <p:nvPr/>
        </p:nvSpPr>
        <p:spPr>
          <a:xfrm>
            <a:off x="5325553" y="79668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pic>
        <p:nvPicPr>
          <p:cNvPr id="74" name="Picture 74" descr="Managers talking stock photo. Image of happy, businessman ...">
            <a:extLst>
              <a:ext uri="{FF2B5EF4-FFF2-40B4-BE49-F238E27FC236}">
                <a16:creationId xmlns:a16="http://schemas.microsoft.com/office/drawing/2014/main" id="{0D9D8484-AA0A-45B0-BAB5-DC20B6F672EE}"/>
              </a:ext>
            </a:extLst>
          </p:cNvPr>
          <p:cNvPicPr>
            <a:picLocks noChangeAspect="1"/>
          </p:cNvPicPr>
          <p:nvPr/>
        </p:nvPicPr>
        <p:blipFill>
          <a:blip r:embed="rId11"/>
          <a:stretch>
            <a:fillRect/>
          </a:stretch>
        </p:blipFill>
        <p:spPr>
          <a:xfrm>
            <a:off x="5946477" y="205179"/>
            <a:ext cx="2628180" cy="1358057"/>
          </a:xfrm>
          <a:prstGeom prst="rect">
            <a:avLst/>
          </a:prstGeom>
        </p:spPr>
      </p:pic>
      <p:pic>
        <p:nvPicPr>
          <p:cNvPr id="75" name="Picture 75" descr="A picture containing indoor, desk, office, set&#10;&#10;Description automatically generated">
            <a:extLst>
              <a:ext uri="{FF2B5EF4-FFF2-40B4-BE49-F238E27FC236}">
                <a16:creationId xmlns:a16="http://schemas.microsoft.com/office/drawing/2014/main" id="{7B526619-DF9D-4EFB-B3AB-84625B98AD08}"/>
              </a:ext>
            </a:extLst>
          </p:cNvPr>
          <p:cNvPicPr>
            <a:picLocks noChangeAspect="1"/>
          </p:cNvPicPr>
          <p:nvPr/>
        </p:nvPicPr>
        <p:blipFill>
          <a:blip r:embed="rId12">
            <a:extLst>
              <a:ext uri="{837473B0-CC2E-450A-ABE3-18F120FF3D39}">
                <a1611:picAttrSrcUrl xmlns:a1611="http://schemas.microsoft.com/office/drawing/2016/11/main" r:id="rId13"/>
              </a:ext>
            </a:extLst>
          </a:blip>
          <a:stretch>
            <a:fillRect/>
          </a:stretch>
        </p:blipFill>
        <p:spPr>
          <a:xfrm>
            <a:off x="9109494" y="1710187"/>
            <a:ext cx="2239992" cy="1654833"/>
          </a:xfrm>
          <a:prstGeom prst="rect">
            <a:avLst/>
          </a:prstGeom>
        </p:spPr>
      </p:pic>
      <p:sp>
        <p:nvSpPr>
          <p:cNvPr id="76" name="TextBox 75">
            <a:extLst>
              <a:ext uri="{FF2B5EF4-FFF2-40B4-BE49-F238E27FC236}">
                <a16:creationId xmlns:a16="http://schemas.microsoft.com/office/drawing/2014/main" id="{0D0B8E24-9441-45EF-BE66-550E54143D02}"/>
              </a:ext>
            </a:extLst>
          </p:cNvPr>
          <p:cNvSpPr txBox="1"/>
          <p:nvPr/>
        </p:nvSpPr>
        <p:spPr>
          <a:xfrm>
            <a:off x="8663797" y="3336266"/>
            <a:ext cx="3030747" cy="446896"/>
          </a:xfrm>
          <a:prstGeom prst="rect">
            <a:avLst/>
          </a:prstGeom>
        </p:spPr>
        <p:txBody>
          <a:bodyPr lIns="91440" tIns="45720" rIns="91440" bIns="45720" anchor="t">
            <a:noAutofit/>
          </a:bodyPr>
          <a:lstStyle/>
          <a:p>
            <a:r>
              <a:rPr lang="en-US" sz="2400" b="1">
                <a:latin typeface="Arial"/>
                <a:cs typeface="Calibri"/>
              </a:rPr>
              <a:t>Project meetings</a:t>
            </a:r>
          </a:p>
        </p:txBody>
      </p:sp>
      <p:pic>
        <p:nvPicPr>
          <p:cNvPr id="2" name="Picture 2" descr=" Open dialogue ">
            <a:extLst>
              <a:ext uri="{FF2B5EF4-FFF2-40B4-BE49-F238E27FC236}">
                <a16:creationId xmlns:a16="http://schemas.microsoft.com/office/drawing/2014/main" id="{47C67353-E08A-46FB-9DF7-2061A2DE5B4F}"/>
              </a:ext>
            </a:extLst>
          </p:cNvPr>
          <p:cNvPicPr>
            <a:picLocks noChangeAspect="1"/>
          </p:cNvPicPr>
          <p:nvPr/>
        </p:nvPicPr>
        <p:blipFill>
          <a:blip r:embed="rId14"/>
          <a:stretch>
            <a:fillRect/>
          </a:stretch>
        </p:blipFill>
        <p:spPr>
          <a:xfrm flipH="1">
            <a:off x="5224731" y="4063272"/>
            <a:ext cx="3266533" cy="1707567"/>
          </a:xfrm>
          <a:prstGeom prst="rect">
            <a:avLst/>
          </a:prstGeom>
        </p:spPr>
      </p:pic>
      <p:sp>
        <p:nvSpPr>
          <p:cNvPr id="4" name="TextBox 3">
            <a:extLst>
              <a:ext uri="{FF2B5EF4-FFF2-40B4-BE49-F238E27FC236}">
                <a16:creationId xmlns:a16="http://schemas.microsoft.com/office/drawing/2014/main" id="{1C606E47-0209-4272-9836-7DC9CF11C851}"/>
              </a:ext>
            </a:extLst>
          </p:cNvPr>
          <p:cNvSpPr txBox="1"/>
          <p:nvPr/>
        </p:nvSpPr>
        <p:spPr>
          <a:xfrm>
            <a:off x="9003461" y="348292"/>
            <a:ext cx="356271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Arial"/>
                <a:cs typeface="Calibri"/>
              </a:rPr>
              <a:t>Daily management meetings</a:t>
            </a:r>
          </a:p>
        </p:txBody>
      </p:sp>
      <p:sp>
        <p:nvSpPr>
          <p:cNvPr id="5" name="TextBox 4">
            <a:extLst>
              <a:ext uri="{FF2B5EF4-FFF2-40B4-BE49-F238E27FC236}">
                <a16:creationId xmlns:a16="http://schemas.microsoft.com/office/drawing/2014/main" id="{08D5615D-51FE-4740-A000-E50629E81D18}"/>
              </a:ext>
            </a:extLst>
          </p:cNvPr>
          <p:cNvSpPr txBox="1"/>
          <p:nvPr/>
        </p:nvSpPr>
        <p:spPr>
          <a:xfrm>
            <a:off x="8211808" y="5005659"/>
            <a:ext cx="356270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Arial"/>
                <a:cs typeface="Calibri"/>
              </a:rPr>
              <a:t>Open dialog</a:t>
            </a:r>
          </a:p>
        </p:txBody>
      </p:sp>
      <p:pic>
        <p:nvPicPr>
          <p:cNvPr id="6" name="Picture 6" descr="Ropes Course - Unusual Team Building Activities - Build ...">
            <a:extLst>
              <a:ext uri="{FF2B5EF4-FFF2-40B4-BE49-F238E27FC236}">
                <a16:creationId xmlns:a16="http://schemas.microsoft.com/office/drawing/2014/main" id="{71ABA58E-3DC9-4AAC-BFFF-E06442BBCD03}"/>
              </a:ext>
            </a:extLst>
          </p:cNvPr>
          <p:cNvPicPr>
            <a:picLocks noChangeAspect="1"/>
          </p:cNvPicPr>
          <p:nvPr/>
        </p:nvPicPr>
        <p:blipFill>
          <a:blip r:embed="rId15"/>
          <a:stretch>
            <a:fillRect/>
          </a:stretch>
        </p:blipFill>
        <p:spPr>
          <a:xfrm>
            <a:off x="2481532" y="207081"/>
            <a:ext cx="2498785" cy="1483648"/>
          </a:xfrm>
          <a:prstGeom prst="rect">
            <a:avLst/>
          </a:prstGeom>
        </p:spPr>
      </p:pic>
      <p:sp>
        <p:nvSpPr>
          <p:cNvPr id="9" name="TextBox 8">
            <a:extLst>
              <a:ext uri="{FF2B5EF4-FFF2-40B4-BE49-F238E27FC236}">
                <a16:creationId xmlns:a16="http://schemas.microsoft.com/office/drawing/2014/main" id="{1626BE33-0A67-4030-B50E-8D880EBDBF99}"/>
              </a:ext>
            </a:extLst>
          </p:cNvPr>
          <p:cNvSpPr txBox="1"/>
          <p:nvPr/>
        </p:nvSpPr>
        <p:spPr>
          <a:xfrm>
            <a:off x="503745" y="4601295"/>
            <a:ext cx="397965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Arial"/>
                <a:cs typeface="Calibri"/>
              </a:rPr>
              <a:t>Verbal communication</a:t>
            </a:r>
          </a:p>
        </p:txBody>
      </p:sp>
      <p:sp>
        <p:nvSpPr>
          <p:cNvPr id="10" name="TextBox 9">
            <a:extLst>
              <a:ext uri="{FF2B5EF4-FFF2-40B4-BE49-F238E27FC236}">
                <a16:creationId xmlns:a16="http://schemas.microsoft.com/office/drawing/2014/main" id="{2F074B12-AF73-417A-A979-CC8B40E46F92}"/>
              </a:ext>
            </a:extLst>
          </p:cNvPr>
          <p:cNvSpPr txBox="1"/>
          <p:nvPr/>
        </p:nvSpPr>
        <p:spPr>
          <a:xfrm>
            <a:off x="-360" y="718507"/>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Arial"/>
                <a:cs typeface="Calibri"/>
              </a:rPr>
              <a:t>Team work</a:t>
            </a:r>
          </a:p>
        </p:txBody>
      </p:sp>
      <p:pic>
        <p:nvPicPr>
          <p:cNvPr id="14" name="Picture 14" descr="Icon&#10;&#10;Description automatically generated">
            <a:extLst>
              <a:ext uri="{FF2B5EF4-FFF2-40B4-BE49-F238E27FC236}">
                <a16:creationId xmlns:a16="http://schemas.microsoft.com/office/drawing/2014/main" id="{E9579E38-E372-417A-A96E-D5486C941776}"/>
              </a:ext>
            </a:extLst>
          </p:cNvPr>
          <p:cNvPicPr>
            <a:picLocks noChangeAspect="1"/>
          </p:cNvPicPr>
          <p:nvPr/>
        </p:nvPicPr>
        <p:blipFill>
          <a:blip r:embed="rId16">
            <a:extLst>
              <a:ext uri="{837473B0-CC2E-450A-ABE3-18F120FF3D39}">
                <a1611:picAttrSrcUrl xmlns:a1611="http://schemas.microsoft.com/office/drawing/2016/11/main" r:id="rId17"/>
              </a:ext>
            </a:extLst>
          </a:blip>
          <a:stretch>
            <a:fillRect/>
          </a:stretch>
        </p:blipFill>
        <p:spPr>
          <a:xfrm>
            <a:off x="1130060" y="2891434"/>
            <a:ext cx="2038710" cy="1492071"/>
          </a:xfrm>
          <a:prstGeom prst="rect">
            <a:avLst/>
          </a:prstGeom>
        </p:spPr>
      </p:pic>
      <p:cxnSp>
        <p:nvCxnSpPr>
          <p:cNvPr id="17" name="Straight Arrow Connector 16">
            <a:extLst>
              <a:ext uri="{FF2B5EF4-FFF2-40B4-BE49-F238E27FC236}">
                <a16:creationId xmlns:a16="http://schemas.microsoft.com/office/drawing/2014/main" id="{E93A08DB-19A9-4CA4-BE38-BE8D3EF72064}"/>
              </a:ext>
            </a:extLst>
          </p:cNvPr>
          <p:cNvCxnSpPr/>
          <p:nvPr/>
        </p:nvCxnSpPr>
        <p:spPr>
          <a:xfrm flipH="1">
            <a:off x="3772364" y="3603542"/>
            <a:ext cx="537712" cy="5118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42670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2">
            <a:extLst>
              <a:ext uri="{FF2B5EF4-FFF2-40B4-BE49-F238E27FC236}">
                <a16:creationId xmlns:a16="http://schemas.microsoft.com/office/drawing/2014/main" id="{F93E0B60-0204-4F9C-8CD5-C9BD373E1A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38C033F-70FE-40BB-9560-F2DE7F975B6D}"/>
              </a:ext>
            </a:extLst>
          </p:cNvPr>
          <p:cNvSpPr txBox="1"/>
          <p:nvPr/>
        </p:nvSpPr>
        <p:spPr>
          <a:xfrm>
            <a:off x="3767920" y="796060"/>
            <a:ext cx="6904850" cy="640892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endParaRPr lang="en-US" sz="4000" kern="1200">
              <a:solidFill>
                <a:schemeClr val="tx2"/>
              </a:solidFill>
              <a:latin typeface="+mj-lt"/>
              <a:ea typeface="+mj-ea"/>
              <a:cs typeface="Calibri Light"/>
            </a:endParaRPr>
          </a:p>
        </p:txBody>
      </p:sp>
      <p:grpSp>
        <p:nvGrpSpPr>
          <p:cNvPr id="34" name="Group 34">
            <a:extLst>
              <a:ext uri="{FF2B5EF4-FFF2-40B4-BE49-F238E27FC236}">
                <a16:creationId xmlns:a16="http://schemas.microsoft.com/office/drawing/2014/main" id="{3BFA0782-E4B3-4AE1-904C-1068137609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935182"/>
            <a:ext cx="5401996" cy="5922819"/>
            <a:chOff x="0" y="935182"/>
            <a:chExt cx="5401996" cy="5922819"/>
          </a:xfrm>
        </p:grpSpPr>
        <p:sp>
          <p:nvSpPr>
            <p:cNvPr id="36" name="Freeform: Shape 35">
              <a:extLst>
                <a:ext uri="{FF2B5EF4-FFF2-40B4-BE49-F238E27FC236}">
                  <a16:creationId xmlns:a16="http://schemas.microsoft.com/office/drawing/2014/main" id="{767B6173-F03D-4643-AF45-C8A3A034C4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062000"/>
              <a:ext cx="5086251" cy="5796001"/>
            </a:xfrm>
            <a:custGeom>
              <a:avLst/>
              <a:gdLst>
                <a:gd name="connsiteX0" fmla="*/ 0 w 5086251"/>
                <a:gd name="connsiteY0" fmla="*/ 5336479 h 5796001"/>
                <a:gd name="connsiteX1" fmla="*/ 21826 w 5086251"/>
                <a:gd name="connsiteY1" fmla="*/ 5354914 h 5796001"/>
                <a:gd name="connsiteX2" fmla="*/ 568136 w 5086251"/>
                <a:gd name="connsiteY2" fmla="*/ 5687263 h 5796001"/>
                <a:gd name="connsiteX3" fmla="*/ 842562 w 5086251"/>
                <a:gd name="connsiteY3" fmla="*/ 5795316 h 5796001"/>
                <a:gd name="connsiteX4" fmla="*/ 845065 w 5086251"/>
                <a:gd name="connsiteY4" fmla="*/ 5796001 h 5796001"/>
                <a:gd name="connsiteX5" fmla="*/ 0 w 5086251"/>
                <a:gd name="connsiteY5" fmla="*/ 5796001 h 5796001"/>
                <a:gd name="connsiteX6" fmla="*/ 1713788 w 5086251"/>
                <a:gd name="connsiteY6" fmla="*/ 0 h 5796001"/>
                <a:gd name="connsiteX7" fmla="*/ 4987768 w 5086251"/>
                <a:gd name="connsiteY7" fmla="*/ 3991800 h 5796001"/>
                <a:gd name="connsiteX8" fmla="*/ 3684917 w 5086251"/>
                <a:gd name="connsiteY8" fmla="*/ 5224588 h 5796001"/>
                <a:gd name="connsiteX9" fmla="*/ 3215359 w 5086251"/>
                <a:gd name="connsiteY9" fmla="*/ 5711437 h 5796001"/>
                <a:gd name="connsiteX10" fmla="*/ 3131325 w 5086251"/>
                <a:gd name="connsiteY10" fmla="*/ 5796001 h 5796001"/>
                <a:gd name="connsiteX11" fmla="*/ 2222574 w 5086251"/>
                <a:gd name="connsiteY11" fmla="*/ 5796001 h 5796001"/>
                <a:gd name="connsiteX12" fmla="*/ 2310547 w 5086251"/>
                <a:gd name="connsiteY12" fmla="*/ 5743977 h 5796001"/>
                <a:gd name="connsiteX13" fmla="*/ 2936733 w 5086251"/>
                <a:gd name="connsiteY13" fmla="*/ 5161414 h 5796001"/>
                <a:gd name="connsiteX14" fmla="*/ 3263051 w 5086251"/>
                <a:gd name="connsiteY14" fmla="*/ 4825264 h 5796001"/>
                <a:gd name="connsiteX15" fmla="*/ 4024832 w 5086251"/>
                <a:gd name="connsiteY15" fmla="*/ 4296541 h 5796001"/>
                <a:gd name="connsiteX16" fmla="*/ 4270688 w 5086251"/>
                <a:gd name="connsiteY16" fmla="*/ 4145428 h 5796001"/>
                <a:gd name="connsiteX17" fmla="*/ 4418202 w 5086251"/>
                <a:gd name="connsiteY17" fmla="*/ 3838352 h 5796001"/>
                <a:gd name="connsiteX18" fmla="*/ 4426769 w 5086251"/>
                <a:gd name="connsiteY18" fmla="*/ 2771754 h 5796001"/>
                <a:gd name="connsiteX19" fmla="*/ 3911962 w 5086251"/>
                <a:gd name="connsiteY19" fmla="*/ 1761151 h 5796001"/>
                <a:gd name="connsiteX20" fmla="*/ 2878996 w 5086251"/>
                <a:gd name="connsiteY20" fmla="*/ 891074 h 5796001"/>
                <a:gd name="connsiteX21" fmla="*/ 1713788 w 5086251"/>
                <a:gd name="connsiteY21" fmla="*/ 569643 h 5796001"/>
                <a:gd name="connsiteX22" fmla="*/ 178318 w 5086251"/>
                <a:gd name="connsiteY22" fmla="*/ 1035168 h 5796001"/>
                <a:gd name="connsiteX23" fmla="*/ 0 w 5086251"/>
                <a:gd name="connsiteY23" fmla="*/ 1166764 h 5796001"/>
                <a:gd name="connsiteX24" fmla="*/ 0 w 5086251"/>
                <a:gd name="connsiteY24" fmla="*/ 470600 h 5796001"/>
                <a:gd name="connsiteX25" fmla="*/ 57412 w 5086251"/>
                <a:gd name="connsiteY25" fmla="*/ 434140 h 5796001"/>
                <a:gd name="connsiteX26" fmla="*/ 1713788 w 5086251"/>
                <a:gd name="connsiteY26" fmla="*/ 0 h 579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086251" h="5796001">
                  <a:moveTo>
                    <a:pt x="0" y="5336479"/>
                  </a:moveTo>
                  <a:lnTo>
                    <a:pt x="21826" y="5354914"/>
                  </a:lnTo>
                  <a:cubicBezTo>
                    <a:pt x="190493" y="5486545"/>
                    <a:pt x="374629" y="5598829"/>
                    <a:pt x="568136" y="5687263"/>
                  </a:cubicBezTo>
                  <a:cubicBezTo>
                    <a:pt x="658050" y="5728362"/>
                    <a:pt x="749583" y="5764391"/>
                    <a:pt x="842562" y="5795316"/>
                  </a:cubicBezTo>
                  <a:lnTo>
                    <a:pt x="845065" y="5796001"/>
                  </a:lnTo>
                  <a:lnTo>
                    <a:pt x="0" y="5796001"/>
                  </a:lnTo>
                  <a:close/>
                  <a:moveTo>
                    <a:pt x="1713788" y="0"/>
                  </a:moveTo>
                  <a:cubicBezTo>
                    <a:pt x="3545413" y="0"/>
                    <a:pt x="5557891" y="2025871"/>
                    <a:pt x="4987768" y="3991800"/>
                  </a:cubicBezTo>
                  <a:cubicBezTo>
                    <a:pt x="4737256" y="4855774"/>
                    <a:pt x="4285030" y="4636101"/>
                    <a:pt x="3684917" y="5224588"/>
                  </a:cubicBezTo>
                  <a:cubicBezTo>
                    <a:pt x="3521758" y="5384631"/>
                    <a:pt x="3369286" y="5552220"/>
                    <a:pt x="3215359" y="5711437"/>
                  </a:cubicBezTo>
                  <a:lnTo>
                    <a:pt x="3131325" y="5796001"/>
                  </a:lnTo>
                  <a:lnTo>
                    <a:pt x="2222574" y="5796001"/>
                  </a:lnTo>
                  <a:lnTo>
                    <a:pt x="2310547" y="5743977"/>
                  </a:lnTo>
                  <a:cubicBezTo>
                    <a:pt x="2520268" y="5601656"/>
                    <a:pt x="2722540" y="5387726"/>
                    <a:pt x="2936733" y="5161414"/>
                  </a:cubicBezTo>
                  <a:cubicBezTo>
                    <a:pt x="3040664" y="5051578"/>
                    <a:pt x="3148133" y="4937972"/>
                    <a:pt x="3263051" y="4825264"/>
                  </a:cubicBezTo>
                  <a:cubicBezTo>
                    <a:pt x="3555098" y="4538829"/>
                    <a:pt x="3826658" y="4398841"/>
                    <a:pt x="4024832" y="4296541"/>
                  </a:cubicBezTo>
                  <a:cubicBezTo>
                    <a:pt x="4150553" y="4231753"/>
                    <a:pt x="4223938" y="4192627"/>
                    <a:pt x="4270688" y="4145428"/>
                  </a:cubicBezTo>
                  <a:cubicBezTo>
                    <a:pt x="4325632" y="4089790"/>
                    <a:pt x="4375177" y="3986594"/>
                    <a:pt x="4418202" y="3838352"/>
                  </a:cubicBezTo>
                  <a:cubicBezTo>
                    <a:pt x="4517661" y="3495740"/>
                    <a:pt x="4520455" y="3136797"/>
                    <a:pt x="4426769" y="2771754"/>
                  </a:cubicBezTo>
                  <a:cubicBezTo>
                    <a:pt x="4337740" y="2425376"/>
                    <a:pt x="4159867" y="2075944"/>
                    <a:pt x="3911962" y="1761151"/>
                  </a:cubicBezTo>
                  <a:cubicBezTo>
                    <a:pt x="3631649" y="1405261"/>
                    <a:pt x="3274600" y="1104467"/>
                    <a:pt x="2878996" y="891074"/>
                  </a:cubicBezTo>
                  <a:cubicBezTo>
                    <a:pt x="2489164" y="680734"/>
                    <a:pt x="2086109" y="569643"/>
                    <a:pt x="1713788" y="569643"/>
                  </a:cubicBezTo>
                  <a:cubicBezTo>
                    <a:pt x="1158071" y="569643"/>
                    <a:pt x="627356" y="732497"/>
                    <a:pt x="178318" y="1035168"/>
                  </a:cubicBezTo>
                  <a:lnTo>
                    <a:pt x="0" y="1166764"/>
                  </a:lnTo>
                  <a:lnTo>
                    <a:pt x="0" y="470600"/>
                  </a:lnTo>
                  <a:lnTo>
                    <a:pt x="57412" y="434140"/>
                  </a:lnTo>
                  <a:cubicBezTo>
                    <a:pt x="544779" y="158019"/>
                    <a:pt x="1110440" y="0"/>
                    <a:pt x="1713788"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Freeform: Shape 36">
              <a:extLst>
                <a:ext uri="{FF2B5EF4-FFF2-40B4-BE49-F238E27FC236}">
                  <a16:creationId xmlns:a16="http://schemas.microsoft.com/office/drawing/2014/main" id="{29C5B76B-07C5-4AF3-B407-C1FC95B6C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062000"/>
              <a:ext cx="5086379" cy="5796001"/>
            </a:xfrm>
            <a:custGeom>
              <a:avLst/>
              <a:gdLst>
                <a:gd name="connsiteX0" fmla="*/ 0 w 5086379"/>
                <a:gd name="connsiteY0" fmla="*/ 5185390 h 5796001"/>
                <a:gd name="connsiteX1" fmla="*/ 96129 w 5086379"/>
                <a:gd name="connsiteY1" fmla="*/ 5266609 h 5796001"/>
                <a:gd name="connsiteX2" fmla="*/ 618798 w 5086379"/>
                <a:gd name="connsiteY2" fmla="*/ 5584607 h 5796001"/>
                <a:gd name="connsiteX3" fmla="*/ 1151695 w 5086379"/>
                <a:gd name="connsiteY3" fmla="*/ 5761857 h 5796001"/>
                <a:gd name="connsiteX4" fmla="*/ 1364580 w 5086379"/>
                <a:gd name="connsiteY4" fmla="*/ 5796001 h 5796001"/>
                <a:gd name="connsiteX5" fmla="*/ 0 w 5086379"/>
                <a:gd name="connsiteY5" fmla="*/ 5796001 h 5796001"/>
                <a:gd name="connsiteX6" fmla="*/ 1713788 w 5086379"/>
                <a:gd name="connsiteY6" fmla="*/ 0 h 5796001"/>
                <a:gd name="connsiteX7" fmla="*/ 4987953 w 5086379"/>
                <a:gd name="connsiteY7" fmla="*/ 3992158 h 5796001"/>
                <a:gd name="connsiteX8" fmla="*/ 3685105 w 5086379"/>
                <a:gd name="connsiteY8" fmla="*/ 5224946 h 5796001"/>
                <a:gd name="connsiteX9" fmla="*/ 3215548 w 5086379"/>
                <a:gd name="connsiteY9" fmla="*/ 5711797 h 5796001"/>
                <a:gd name="connsiteX10" fmla="*/ 3131871 w 5086379"/>
                <a:gd name="connsiteY10" fmla="*/ 5796001 h 5796001"/>
                <a:gd name="connsiteX11" fmla="*/ 1917858 w 5086379"/>
                <a:gd name="connsiteY11" fmla="*/ 5796001 h 5796001"/>
                <a:gd name="connsiteX12" fmla="*/ 2003797 w 5086379"/>
                <a:gd name="connsiteY12" fmla="*/ 5774314 h 5796001"/>
                <a:gd name="connsiteX13" fmla="*/ 2849381 w 5086379"/>
                <a:gd name="connsiteY13" fmla="*/ 5084958 h 5796001"/>
                <a:gd name="connsiteX14" fmla="*/ 3178679 w 5086379"/>
                <a:gd name="connsiteY14" fmla="*/ 4745758 h 5796001"/>
                <a:gd name="connsiteX15" fmla="*/ 3969142 w 5086379"/>
                <a:gd name="connsiteY15" fmla="*/ 4196398 h 5796001"/>
                <a:gd name="connsiteX16" fmla="*/ 4185198 w 5086379"/>
                <a:gd name="connsiteY16" fmla="*/ 4067178 h 5796001"/>
                <a:gd name="connsiteX17" fmla="*/ 4304401 w 5086379"/>
                <a:gd name="connsiteY17" fmla="*/ 3808022 h 5796001"/>
                <a:gd name="connsiteX18" fmla="*/ 4312036 w 5086379"/>
                <a:gd name="connsiteY18" fmla="*/ 2799394 h 5796001"/>
                <a:gd name="connsiteX19" fmla="*/ 3817903 w 5086379"/>
                <a:gd name="connsiteY19" fmla="*/ 1830249 h 5796001"/>
                <a:gd name="connsiteX20" fmla="*/ 2821256 w 5086379"/>
                <a:gd name="connsiteY20" fmla="*/ 990682 h 5796001"/>
                <a:gd name="connsiteX21" fmla="*/ 1713788 w 5086379"/>
                <a:gd name="connsiteY21" fmla="*/ 683787 h 5796001"/>
                <a:gd name="connsiteX22" fmla="*/ 66552 w 5086379"/>
                <a:gd name="connsiteY22" fmla="*/ 1261053 h 5796001"/>
                <a:gd name="connsiteX23" fmla="*/ 0 w 5086379"/>
                <a:gd name="connsiteY23" fmla="*/ 1320232 h 5796001"/>
                <a:gd name="connsiteX24" fmla="*/ 0 w 5086379"/>
                <a:gd name="connsiteY24" fmla="*/ 470600 h 5796001"/>
                <a:gd name="connsiteX25" fmla="*/ 57413 w 5086379"/>
                <a:gd name="connsiteY25" fmla="*/ 434140 h 5796001"/>
                <a:gd name="connsiteX26" fmla="*/ 1713788 w 5086379"/>
                <a:gd name="connsiteY26" fmla="*/ 0 h 579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086379" h="5796001">
                  <a:moveTo>
                    <a:pt x="0" y="5185390"/>
                  </a:moveTo>
                  <a:lnTo>
                    <a:pt x="96129" y="5266609"/>
                  </a:lnTo>
                  <a:cubicBezTo>
                    <a:pt x="257505" y="5392583"/>
                    <a:pt x="433673" y="5500009"/>
                    <a:pt x="618798" y="5584607"/>
                  </a:cubicBezTo>
                  <a:cubicBezTo>
                    <a:pt x="790710" y="5663125"/>
                    <a:pt x="968770" y="5722306"/>
                    <a:pt x="1151695" y="5761857"/>
                  </a:cubicBezTo>
                  <a:lnTo>
                    <a:pt x="1364580" y="5796001"/>
                  </a:lnTo>
                  <a:lnTo>
                    <a:pt x="0" y="5796001"/>
                  </a:lnTo>
                  <a:close/>
                  <a:moveTo>
                    <a:pt x="1713788" y="0"/>
                  </a:moveTo>
                  <a:cubicBezTo>
                    <a:pt x="3545413" y="0"/>
                    <a:pt x="5557892" y="2025871"/>
                    <a:pt x="4987953" y="3992158"/>
                  </a:cubicBezTo>
                  <a:cubicBezTo>
                    <a:pt x="4737442" y="4856134"/>
                    <a:pt x="4285216" y="4636462"/>
                    <a:pt x="3685105" y="5224946"/>
                  </a:cubicBezTo>
                  <a:cubicBezTo>
                    <a:pt x="3521946" y="5384990"/>
                    <a:pt x="3369474" y="5552580"/>
                    <a:pt x="3215548" y="5711797"/>
                  </a:cubicBezTo>
                  <a:lnTo>
                    <a:pt x="3131871" y="5796001"/>
                  </a:lnTo>
                  <a:lnTo>
                    <a:pt x="1917858" y="5796001"/>
                  </a:lnTo>
                  <a:lnTo>
                    <a:pt x="2003797" y="5774314"/>
                  </a:lnTo>
                  <a:cubicBezTo>
                    <a:pt x="2274866" y="5680612"/>
                    <a:pt x="2506021" y="5447849"/>
                    <a:pt x="2849381" y="5084958"/>
                  </a:cubicBezTo>
                  <a:cubicBezTo>
                    <a:pt x="2954055" y="4974404"/>
                    <a:pt x="3062270" y="4860082"/>
                    <a:pt x="3178679" y="4745758"/>
                  </a:cubicBezTo>
                  <a:cubicBezTo>
                    <a:pt x="3483577" y="4446761"/>
                    <a:pt x="3764263" y="4302105"/>
                    <a:pt x="3969142" y="4196398"/>
                  </a:cubicBezTo>
                  <a:cubicBezTo>
                    <a:pt x="4069906" y="4144529"/>
                    <a:pt x="4149251" y="4103431"/>
                    <a:pt x="4185198" y="4067178"/>
                  </a:cubicBezTo>
                  <a:cubicBezTo>
                    <a:pt x="4225429" y="4026438"/>
                    <a:pt x="4267708" y="3934369"/>
                    <a:pt x="4304401" y="3808022"/>
                  </a:cubicBezTo>
                  <a:cubicBezTo>
                    <a:pt x="4398272" y="3484435"/>
                    <a:pt x="4400693" y="3145054"/>
                    <a:pt x="4312036" y="2799394"/>
                  </a:cubicBezTo>
                  <a:cubicBezTo>
                    <a:pt x="4226918" y="2467731"/>
                    <a:pt x="4056124" y="2132658"/>
                    <a:pt x="3817903" y="1830249"/>
                  </a:cubicBezTo>
                  <a:cubicBezTo>
                    <a:pt x="3547276" y="1486741"/>
                    <a:pt x="3202705" y="1196357"/>
                    <a:pt x="2821256" y="990682"/>
                  </a:cubicBezTo>
                  <a:cubicBezTo>
                    <a:pt x="2448933" y="789853"/>
                    <a:pt x="2065994" y="683787"/>
                    <a:pt x="1713788" y="683787"/>
                  </a:cubicBezTo>
                  <a:cubicBezTo>
                    <a:pt x="1106552" y="683787"/>
                    <a:pt x="530689" y="887150"/>
                    <a:pt x="66552" y="1261053"/>
                  </a:cubicBezTo>
                  <a:lnTo>
                    <a:pt x="0" y="1320232"/>
                  </a:lnTo>
                  <a:lnTo>
                    <a:pt x="0" y="470600"/>
                  </a:lnTo>
                  <a:lnTo>
                    <a:pt x="57413" y="434140"/>
                  </a:lnTo>
                  <a:cubicBezTo>
                    <a:pt x="544780" y="158019"/>
                    <a:pt x="1110440" y="0"/>
                    <a:pt x="1713788"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62C44622-9766-4F88-A9B0-A71B34E4F1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111816"/>
              <a:ext cx="5064554" cy="5746185"/>
            </a:xfrm>
            <a:custGeom>
              <a:avLst/>
              <a:gdLst>
                <a:gd name="connsiteX0" fmla="*/ 0 w 5064554"/>
                <a:gd name="connsiteY0" fmla="*/ 5562249 h 5746185"/>
                <a:gd name="connsiteX1" fmla="*/ 46809 w 5064554"/>
                <a:gd name="connsiteY1" fmla="*/ 5601914 h 5746185"/>
                <a:gd name="connsiteX2" fmla="*/ 103803 w 5064554"/>
                <a:gd name="connsiteY2" fmla="*/ 5645347 h 5746185"/>
                <a:gd name="connsiteX3" fmla="*/ 161915 w 5064554"/>
                <a:gd name="connsiteY3" fmla="*/ 5687702 h 5746185"/>
                <a:gd name="connsiteX4" fmla="*/ 220771 w 5064554"/>
                <a:gd name="connsiteY4" fmla="*/ 5729158 h 5746185"/>
                <a:gd name="connsiteX5" fmla="*/ 246285 w 5064554"/>
                <a:gd name="connsiteY5" fmla="*/ 5746185 h 5746185"/>
                <a:gd name="connsiteX6" fmla="*/ 0 w 5064554"/>
                <a:gd name="connsiteY6" fmla="*/ 5746185 h 5746185"/>
                <a:gd name="connsiteX7" fmla="*/ 1720118 w 5064554"/>
                <a:gd name="connsiteY7" fmla="*/ 79 h 5746185"/>
                <a:gd name="connsiteX8" fmla="*/ 2041220 w 5064554"/>
                <a:gd name="connsiteY8" fmla="*/ 19280 h 5746185"/>
                <a:gd name="connsiteX9" fmla="*/ 2356178 w 5064554"/>
                <a:gd name="connsiteY9" fmla="*/ 76533 h 5746185"/>
                <a:gd name="connsiteX10" fmla="*/ 2956476 w 5064554"/>
                <a:gd name="connsiteY10" fmla="*/ 284898 h 5746185"/>
                <a:gd name="connsiteX11" fmla="*/ 3238838 w 5064554"/>
                <a:gd name="connsiteY11" fmla="*/ 428117 h 5746185"/>
                <a:gd name="connsiteX12" fmla="*/ 3508346 w 5064554"/>
                <a:gd name="connsiteY12" fmla="*/ 593052 h 5746185"/>
                <a:gd name="connsiteX13" fmla="*/ 4003038 w 5064554"/>
                <a:gd name="connsiteY13" fmla="*/ 983938 h 5746185"/>
                <a:gd name="connsiteX14" fmla="*/ 4429376 w 5064554"/>
                <a:gd name="connsiteY14" fmla="*/ 1448410 h 5746185"/>
                <a:gd name="connsiteX15" fmla="*/ 4770594 w 5064554"/>
                <a:gd name="connsiteY15" fmla="*/ 1980902 h 5746185"/>
                <a:gd name="connsiteX16" fmla="*/ 4902648 w 5064554"/>
                <a:gd name="connsiteY16" fmla="*/ 2270210 h 5746185"/>
                <a:gd name="connsiteX17" fmla="*/ 4931144 w 5064554"/>
                <a:gd name="connsiteY17" fmla="*/ 2344691 h 5746185"/>
                <a:gd name="connsiteX18" fmla="*/ 4957220 w 5064554"/>
                <a:gd name="connsiteY18" fmla="*/ 2420068 h 5746185"/>
                <a:gd name="connsiteX19" fmla="*/ 4980316 w 5064554"/>
                <a:gd name="connsiteY19" fmla="*/ 2496522 h 5746185"/>
                <a:gd name="connsiteX20" fmla="*/ 5000617 w 5064554"/>
                <a:gd name="connsiteY20" fmla="*/ 2574414 h 5746185"/>
                <a:gd name="connsiteX21" fmla="*/ 5063572 w 5064554"/>
                <a:gd name="connsiteY21" fmla="*/ 3209382 h 5746185"/>
                <a:gd name="connsiteX22" fmla="*/ 5028556 w 5064554"/>
                <a:gd name="connsiteY22" fmla="*/ 3526687 h 5746185"/>
                <a:gd name="connsiteX23" fmla="*/ 4946789 w 5064554"/>
                <a:gd name="connsiteY23" fmla="*/ 3833942 h 5746185"/>
                <a:gd name="connsiteX24" fmla="*/ 4837646 w 5064554"/>
                <a:gd name="connsiteY24" fmla="*/ 4130967 h 5746185"/>
                <a:gd name="connsiteX25" fmla="*/ 4769104 w 5064554"/>
                <a:gd name="connsiteY25" fmla="*/ 4278673 h 5746185"/>
                <a:gd name="connsiteX26" fmla="*/ 4680818 w 5064554"/>
                <a:gd name="connsiteY26" fmla="*/ 4422429 h 5746185"/>
                <a:gd name="connsiteX27" fmla="*/ 4567762 w 5064554"/>
                <a:gd name="connsiteY27" fmla="*/ 4555058 h 5746185"/>
                <a:gd name="connsiteX28" fmla="*/ 4502759 w 5064554"/>
                <a:gd name="connsiteY28" fmla="*/ 4613925 h 5746185"/>
                <a:gd name="connsiteX29" fmla="*/ 4434218 w 5064554"/>
                <a:gd name="connsiteY29" fmla="*/ 4666689 h 5746185"/>
                <a:gd name="connsiteX30" fmla="*/ 4160610 w 5064554"/>
                <a:gd name="connsiteY30" fmla="*/ 4832881 h 5746185"/>
                <a:gd name="connsiteX31" fmla="*/ 3920156 w 5064554"/>
                <a:gd name="connsiteY31" fmla="*/ 4984175 h 5746185"/>
                <a:gd name="connsiteX32" fmla="*/ 3812501 w 5064554"/>
                <a:gd name="connsiteY32" fmla="*/ 5068168 h 5746185"/>
                <a:gd name="connsiteX33" fmla="*/ 3711179 w 5064554"/>
                <a:gd name="connsiteY33" fmla="*/ 5159158 h 5746185"/>
                <a:gd name="connsiteX34" fmla="*/ 3662380 w 5064554"/>
                <a:gd name="connsiteY34" fmla="*/ 5207795 h 5746185"/>
                <a:gd name="connsiteX35" fmla="*/ 3612091 w 5064554"/>
                <a:gd name="connsiteY35" fmla="*/ 5259662 h 5746185"/>
                <a:gd name="connsiteX36" fmla="*/ 3511327 w 5064554"/>
                <a:gd name="connsiteY36" fmla="*/ 5365012 h 5746185"/>
                <a:gd name="connsiteX37" fmla="*/ 3302909 w 5064554"/>
                <a:gd name="connsiteY37" fmla="*/ 5577146 h 5746185"/>
                <a:gd name="connsiteX38" fmla="*/ 3195253 w 5064554"/>
                <a:gd name="connsiteY38" fmla="*/ 5683753 h 5746185"/>
                <a:gd name="connsiteX39" fmla="*/ 3129248 w 5064554"/>
                <a:gd name="connsiteY39" fmla="*/ 5746185 h 5746185"/>
                <a:gd name="connsiteX40" fmla="*/ 2696114 w 5064554"/>
                <a:gd name="connsiteY40" fmla="*/ 5746185 h 5746185"/>
                <a:gd name="connsiteX41" fmla="*/ 2854035 w 5064554"/>
                <a:gd name="connsiteY41" fmla="*/ 5578941 h 5746185"/>
                <a:gd name="connsiteX42" fmla="*/ 2949771 w 5064554"/>
                <a:gd name="connsiteY42" fmla="*/ 5468566 h 5746185"/>
                <a:gd name="connsiteX43" fmla="*/ 3045690 w 5064554"/>
                <a:gd name="connsiteY43" fmla="*/ 5356219 h 5746185"/>
                <a:gd name="connsiteX44" fmla="*/ 3243679 w 5064554"/>
                <a:gd name="connsiteY44" fmla="*/ 5129905 h 5746185"/>
                <a:gd name="connsiteX45" fmla="*/ 3350402 w 5064554"/>
                <a:gd name="connsiteY45" fmla="*/ 5019889 h 5746185"/>
                <a:gd name="connsiteX46" fmla="*/ 3405908 w 5064554"/>
                <a:gd name="connsiteY46" fmla="*/ 4965868 h 5746185"/>
                <a:gd name="connsiteX47" fmla="*/ 3465323 w 5064554"/>
                <a:gd name="connsiteY47" fmla="*/ 4911130 h 5746185"/>
                <a:gd name="connsiteX48" fmla="*/ 3728872 w 5064554"/>
                <a:gd name="connsiteY48" fmla="*/ 4715505 h 5746185"/>
                <a:gd name="connsiteX49" fmla="*/ 4012537 w 5064554"/>
                <a:gd name="connsiteY49" fmla="*/ 4566545 h 5746185"/>
                <a:gd name="connsiteX50" fmla="*/ 4146455 w 5064554"/>
                <a:gd name="connsiteY50" fmla="*/ 4502832 h 5746185"/>
                <a:gd name="connsiteX51" fmla="*/ 4265658 w 5064554"/>
                <a:gd name="connsiteY51" fmla="*/ 4436787 h 5746185"/>
                <a:gd name="connsiteX52" fmla="*/ 4447068 w 5064554"/>
                <a:gd name="connsiteY52" fmla="*/ 4266826 h 5746185"/>
                <a:gd name="connsiteX53" fmla="*/ 4561802 w 5064554"/>
                <a:gd name="connsiteY53" fmla="*/ 4033693 h 5746185"/>
                <a:gd name="connsiteX54" fmla="*/ 4618237 w 5064554"/>
                <a:gd name="connsiteY54" fmla="*/ 3765564 h 5746185"/>
                <a:gd name="connsiteX55" fmla="*/ 4628108 w 5064554"/>
                <a:gd name="connsiteY55" fmla="*/ 3492050 h 5746185"/>
                <a:gd name="connsiteX56" fmla="*/ 4609670 w 5064554"/>
                <a:gd name="connsiteY56" fmla="*/ 3222125 h 5746185"/>
                <a:gd name="connsiteX57" fmla="*/ 4567390 w 5064554"/>
                <a:gd name="connsiteY57" fmla="*/ 2956508 h 5746185"/>
                <a:gd name="connsiteX58" fmla="*/ 4501083 w 5064554"/>
                <a:gd name="connsiteY58" fmla="*/ 2695555 h 5746185"/>
                <a:gd name="connsiteX59" fmla="*/ 4320789 w 5064554"/>
                <a:gd name="connsiteY59" fmla="*/ 2183167 h 5746185"/>
                <a:gd name="connsiteX60" fmla="*/ 4055189 w 5064554"/>
                <a:gd name="connsiteY60" fmla="*/ 1697159 h 5746185"/>
                <a:gd name="connsiteX61" fmla="*/ 3893334 w 5064554"/>
                <a:gd name="connsiteY61" fmla="*/ 1467972 h 5746185"/>
                <a:gd name="connsiteX62" fmla="*/ 3712854 w 5064554"/>
                <a:gd name="connsiteY62" fmla="*/ 1250454 h 5746185"/>
                <a:gd name="connsiteX63" fmla="*/ 3300486 w 5064554"/>
                <a:gd name="connsiteY63" fmla="*/ 856873 h 5746185"/>
                <a:gd name="connsiteX64" fmla="*/ 2823118 w 5064554"/>
                <a:gd name="connsiteY64" fmla="*/ 536158 h 5746185"/>
                <a:gd name="connsiteX65" fmla="*/ 2759232 w 5064554"/>
                <a:gd name="connsiteY65" fmla="*/ 502417 h 5746185"/>
                <a:gd name="connsiteX66" fmla="*/ 2694601 w 5064554"/>
                <a:gd name="connsiteY66" fmla="*/ 470293 h 5746185"/>
                <a:gd name="connsiteX67" fmla="*/ 2628854 w 5064554"/>
                <a:gd name="connsiteY67" fmla="*/ 440142 h 5746185"/>
                <a:gd name="connsiteX68" fmla="*/ 2562361 w 5064554"/>
                <a:gd name="connsiteY68" fmla="*/ 411605 h 5746185"/>
                <a:gd name="connsiteX69" fmla="*/ 2289497 w 5064554"/>
                <a:gd name="connsiteY69" fmla="*/ 316484 h 5746185"/>
                <a:gd name="connsiteX70" fmla="*/ 2007510 w 5064554"/>
                <a:gd name="connsiteY70" fmla="*/ 254927 h 5746185"/>
                <a:gd name="connsiteX71" fmla="*/ 1720677 w 5064554"/>
                <a:gd name="connsiteY71" fmla="*/ 231775 h 5746185"/>
                <a:gd name="connsiteX72" fmla="*/ 1144034 w 5064554"/>
                <a:gd name="connsiteY72" fmla="*/ 303923 h 5746185"/>
                <a:gd name="connsiteX73" fmla="*/ 609856 w 5064554"/>
                <a:gd name="connsiteY73" fmla="*/ 517135 h 5746185"/>
                <a:gd name="connsiteX74" fmla="*/ 137330 w 5064554"/>
                <a:gd name="connsiteY74" fmla="*/ 828337 h 5746185"/>
                <a:gd name="connsiteX75" fmla="*/ 0 w 5064554"/>
                <a:gd name="connsiteY75" fmla="*/ 943022 h 5746185"/>
                <a:gd name="connsiteX76" fmla="*/ 0 w 5064554"/>
                <a:gd name="connsiteY76" fmla="*/ 441968 h 5746185"/>
                <a:gd name="connsiteX77" fmla="*/ 170854 w 5064554"/>
                <a:gd name="connsiteY77" fmla="*/ 345537 h 5746185"/>
                <a:gd name="connsiteX78" fmla="*/ 466998 w 5064554"/>
                <a:gd name="connsiteY78" fmla="*/ 218852 h 5746185"/>
                <a:gd name="connsiteX79" fmla="*/ 1086479 w 5064554"/>
                <a:gd name="connsiteY79" fmla="*/ 56253 h 5746185"/>
                <a:gd name="connsiteX80" fmla="*/ 1720118 w 5064554"/>
                <a:gd name="connsiteY80" fmla="*/ 79 h 5746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5064554" h="5746185">
                  <a:moveTo>
                    <a:pt x="0" y="5562249"/>
                  </a:moveTo>
                  <a:lnTo>
                    <a:pt x="46809" y="5601914"/>
                  </a:lnTo>
                  <a:cubicBezTo>
                    <a:pt x="65807" y="5616093"/>
                    <a:pt x="84433" y="5631168"/>
                    <a:pt x="103803" y="5645347"/>
                  </a:cubicBezTo>
                  <a:lnTo>
                    <a:pt x="161915" y="5687702"/>
                  </a:lnTo>
                  <a:lnTo>
                    <a:pt x="220771" y="5729158"/>
                  </a:lnTo>
                  <a:lnTo>
                    <a:pt x="246285" y="5746185"/>
                  </a:lnTo>
                  <a:lnTo>
                    <a:pt x="0" y="5746185"/>
                  </a:lnTo>
                  <a:close/>
                  <a:moveTo>
                    <a:pt x="1720118" y="79"/>
                  </a:moveTo>
                  <a:cubicBezTo>
                    <a:pt x="1827587" y="-820"/>
                    <a:pt x="1935057" y="6001"/>
                    <a:pt x="2041220" y="19280"/>
                  </a:cubicBezTo>
                  <a:cubicBezTo>
                    <a:pt x="2147573" y="31844"/>
                    <a:pt x="2252621" y="51766"/>
                    <a:pt x="2356178" y="76533"/>
                  </a:cubicBezTo>
                  <a:cubicBezTo>
                    <a:pt x="2563478" y="126245"/>
                    <a:pt x="2764261" y="197316"/>
                    <a:pt x="2956476" y="284898"/>
                  </a:cubicBezTo>
                  <a:cubicBezTo>
                    <a:pt x="3052583" y="329049"/>
                    <a:pt x="3147013" y="376429"/>
                    <a:pt x="3238838" y="428117"/>
                  </a:cubicBezTo>
                  <a:cubicBezTo>
                    <a:pt x="3331032" y="479266"/>
                    <a:pt x="3421180" y="534185"/>
                    <a:pt x="3508346" y="593052"/>
                  </a:cubicBezTo>
                  <a:cubicBezTo>
                    <a:pt x="3682868" y="710785"/>
                    <a:pt x="3849007" y="840722"/>
                    <a:pt x="4003038" y="983938"/>
                  </a:cubicBezTo>
                  <a:cubicBezTo>
                    <a:pt x="4157071" y="1127158"/>
                    <a:pt x="4300488" y="1282041"/>
                    <a:pt x="4429376" y="1448410"/>
                  </a:cubicBezTo>
                  <a:cubicBezTo>
                    <a:pt x="4558636" y="1614781"/>
                    <a:pt x="4672623" y="1793174"/>
                    <a:pt x="4770594" y="1980902"/>
                  </a:cubicBezTo>
                  <a:cubicBezTo>
                    <a:pt x="4819206" y="2074945"/>
                    <a:pt x="4862977" y="2171681"/>
                    <a:pt x="4902648" y="2270210"/>
                  </a:cubicBezTo>
                  <a:cubicBezTo>
                    <a:pt x="4912334" y="2294978"/>
                    <a:pt x="4922390" y="2319565"/>
                    <a:pt x="4931144" y="2344691"/>
                  </a:cubicBezTo>
                  <a:lnTo>
                    <a:pt x="4957220" y="2420068"/>
                  </a:lnTo>
                  <a:lnTo>
                    <a:pt x="4980316" y="2496522"/>
                  </a:lnTo>
                  <a:cubicBezTo>
                    <a:pt x="4987766" y="2522187"/>
                    <a:pt x="4993911" y="2548031"/>
                    <a:pt x="5000617" y="2574414"/>
                  </a:cubicBezTo>
                  <a:cubicBezTo>
                    <a:pt x="5051278" y="2781523"/>
                    <a:pt x="5069160" y="2996351"/>
                    <a:pt x="5063572" y="3209382"/>
                  </a:cubicBezTo>
                  <a:cubicBezTo>
                    <a:pt x="5060778" y="3315809"/>
                    <a:pt x="5049043" y="3422236"/>
                    <a:pt x="5028556" y="3526687"/>
                  </a:cubicBezTo>
                  <a:cubicBezTo>
                    <a:pt x="5008069" y="3631141"/>
                    <a:pt x="4979571" y="3733619"/>
                    <a:pt x="4946789" y="3833942"/>
                  </a:cubicBezTo>
                  <a:cubicBezTo>
                    <a:pt x="4914009" y="3934267"/>
                    <a:pt x="4879179" y="4032079"/>
                    <a:pt x="4837646" y="4130967"/>
                  </a:cubicBezTo>
                  <a:cubicBezTo>
                    <a:pt x="4816971" y="4180322"/>
                    <a:pt x="4794620" y="4229678"/>
                    <a:pt x="4769104" y="4278673"/>
                  </a:cubicBezTo>
                  <a:cubicBezTo>
                    <a:pt x="4743029" y="4327308"/>
                    <a:pt x="4714530" y="4375946"/>
                    <a:pt x="4680818" y="4422429"/>
                  </a:cubicBezTo>
                  <a:cubicBezTo>
                    <a:pt x="4647478" y="4469092"/>
                    <a:pt x="4609482" y="4513961"/>
                    <a:pt x="4567762" y="4555058"/>
                  </a:cubicBezTo>
                  <a:cubicBezTo>
                    <a:pt x="4546715" y="4575518"/>
                    <a:pt x="4525110" y="4595260"/>
                    <a:pt x="4502759" y="4613925"/>
                  </a:cubicBezTo>
                  <a:cubicBezTo>
                    <a:pt x="4480408" y="4632591"/>
                    <a:pt x="4457313" y="4649999"/>
                    <a:pt x="4434218" y="4666689"/>
                  </a:cubicBezTo>
                  <a:cubicBezTo>
                    <a:pt x="4341090" y="4733452"/>
                    <a:pt x="4246659" y="4783347"/>
                    <a:pt x="4160610" y="4832881"/>
                  </a:cubicBezTo>
                  <a:cubicBezTo>
                    <a:pt x="4074002" y="4881876"/>
                    <a:pt x="3994471" y="4930513"/>
                    <a:pt x="3920156" y="4984175"/>
                  </a:cubicBezTo>
                  <a:cubicBezTo>
                    <a:pt x="3882905" y="5010734"/>
                    <a:pt x="3847144" y="5038913"/>
                    <a:pt x="3812501" y="5068168"/>
                  </a:cubicBezTo>
                  <a:cubicBezTo>
                    <a:pt x="3777485" y="5097062"/>
                    <a:pt x="3743960" y="5127752"/>
                    <a:pt x="3711179" y="5159158"/>
                  </a:cubicBezTo>
                  <a:cubicBezTo>
                    <a:pt x="3694601" y="5175132"/>
                    <a:pt x="3679143" y="5190745"/>
                    <a:pt x="3662380" y="5207795"/>
                  </a:cubicBezTo>
                  <a:lnTo>
                    <a:pt x="3612091" y="5259662"/>
                  </a:lnTo>
                  <a:lnTo>
                    <a:pt x="3511327" y="5365012"/>
                  </a:lnTo>
                  <a:cubicBezTo>
                    <a:pt x="3443530" y="5435544"/>
                    <a:pt x="3373686" y="5505897"/>
                    <a:pt x="3302909" y="5577146"/>
                  </a:cubicBezTo>
                  <a:cubicBezTo>
                    <a:pt x="3267520" y="5612861"/>
                    <a:pt x="3231573" y="5648219"/>
                    <a:pt x="3195253" y="5683753"/>
                  </a:cubicBezTo>
                  <a:lnTo>
                    <a:pt x="3129248" y="5746185"/>
                  </a:lnTo>
                  <a:lnTo>
                    <a:pt x="2696114" y="5746185"/>
                  </a:lnTo>
                  <a:lnTo>
                    <a:pt x="2854035" y="5578941"/>
                  </a:lnTo>
                  <a:cubicBezTo>
                    <a:pt x="2886257" y="5542689"/>
                    <a:pt x="2917921" y="5505718"/>
                    <a:pt x="2949771" y="5468566"/>
                  </a:cubicBezTo>
                  <a:lnTo>
                    <a:pt x="3045690" y="5356219"/>
                  </a:lnTo>
                  <a:cubicBezTo>
                    <a:pt x="3110136" y="5281019"/>
                    <a:pt x="3174578" y="5204384"/>
                    <a:pt x="3243679" y="5129905"/>
                  </a:cubicBezTo>
                  <a:cubicBezTo>
                    <a:pt x="3278324" y="5092934"/>
                    <a:pt x="3313897" y="5056143"/>
                    <a:pt x="3350402" y="5019889"/>
                  </a:cubicBezTo>
                  <a:lnTo>
                    <a:pt x="3405908" y="4965868"/>
                  </a:lnTo>
                  <a:cubicBezTo>
                    <a:pt x="3424533" y="4947921"/>
                    <a:pt x="3445208" y="4929077"/>
                    <a:pt x="3465323" y="4911130"/>
                  </a:cubicBezTo>
                  <a:cubicBezTo>
                    <a:pt x="3546342" y="4838623"/>
                    <a:pt x="3635745" y="4772936"/>
                    <a:pt x="3728872" y="4715505"/>
                  </a:cubicBezTo>
                  <a:cubicBezTo>
                    <a:pt x="3821999" y="4657895"/>
                    <a:pt x="3919784" y="4609976"/>
                    <a:pt x="4012537" y="4566545"/>
                  </a:cubicBezTo>
                  <a:cubicBezTo>
                    <a:pt x="4058915" y="4544830"/>
                    <a:pt x="4103989" y="4524011"/>
                    <a:pt x="4146455" y="4502832"/>
                  </a:cubicBezTo>
                  <a:cubicBezTo>
                    <a:pt x="4189107" y="4481656"/>
                    <a:pt x="4229152" y="4460298"/>
                    <a:pt x="4265658" y="4436787"/>
                  </a:cubicBezTo>
                  <a:cubicBezTo>
                    <a:pt x="4339041" y="4390303"/>
                    <a:pt x="4398456" y="4335026"/>
                    <a:pt x="4447068" y="4266826"/>
                  </a:cubicBezTo>
                  <a:cubicBezTo>
                    <a:pt x="4495309" y="4198628"/>
                    <a:pt x="4533305" y="4118942"/>
                    <a:pt x="4561802" y="4033693"/>
                  </a:cubicBezTo>
                  <a:cubicBezTo>
                    <a:pt x="4590112" y="3948445"/>
                    <a:pt x="4608180" y="3856557"/>
                    <a:pt x="4618237" y="3765564"/>
                  </a:cubicBezTo>
                  <a:cubicBezTo>
                    <a:pt x="4627922" y="3674214"/>
                    <a:pt x="4630157" y="3582682"/>
                    <a:pt x="4628108" y="3492050"/>
                  </a:cubicBezTo>
                  <a:cubicBezTo>
                    <a:pt x="4625128" y="3401236"/>
                    <a:pt x="4618611" y="3311322"/>
                    <a:pt x="4609670" y="3222125"/>
                  </a:cubicBezTo>
                  <a:cubicBezTo>
                    <a:pt x="4600543" y="3132928"/>
                    <a:pt x="4586760" y="3044269"/>
                    <a:pt x="4567390" y="2956508"/>
                  </a:cubicBezTo>
                  <a:cubicBezTo>
                    <a:pt x="4548205" y="2868747"/>
                    <a:pt x="4525296" y="2782062"/>
                    <a:pt x="4501083" y="2695555"/>
                  </a:cubicBezTo>
                  <a:cubicBezTo>
                    <a:pt x="4452658" y="2522726"/>
                    <a:pt x="4395662" y="2350434"/>
                    <a:pt x="4320789" y="2183167"/>
                  </a:cubicBezTo>
                  <a:cubicBezTo>
                    <a:pt x="4245914" y="2015899"/>
                    <a:pt x="4157071" y="1853298"/>
                    <a:pt x="4055189" y="1697159"/>
                  </a:cubicBezTo>
                  <a:cubicBezTo>
                    <a:pt x="4004157" y="1619267"/>
                    <a:pt x="3950142" y="1542813"/>
                    <a:pt x="3893334" y="1467972"/>
                  </a:cubicBezTo>
                  <a:cubicBezTo>
                    <a:pt x="3836528" y="1393134"/>
                    <a:pt x="3775995" y="1320986"/>
                    <a:pt x="3712854" y="1250454"/>
                  </a:cubicBezTo>
                  <a:cubicBezTo>
                    <a:pt x="3587133" y="1109210"/>
                    <a:pt x="3449118" y="977120"/>
                    <a:pt x="3300486" y="856873"/>
                  </a:cubicBezTo>
                  <a:cubicBezTo>
                    <a:pt x="3152043" y="736089"/>
                    <a:pt x="2992237" y="628047"/>
                    <a:pt x="2823118" y="536158"/>
                  </a:cubicBezTo>
                  <a:cubicBezTo>
                    <a:pt x="2801884" y="524852"/>
                    <a:pt x="2780652" y="513367"/>
                    <a:pt x="2759232" y="502417"/>
                  </a:cubicBezTo>
                  <a:lnTo>
                    <a:pt x="2694601" y="470293"/>
                  </a:lnTo>
                  <a:lnTo>
                    <a:pt x="2628854" y="440142"/>
                  </a:lnTo>
                  <a:cubicBezTo>
                    <a:pt x="2606875" y="430092"/>
                    <a:pt x="2584525" y="421117"/>
                    <a:pt x="2562361" y="411605"/>
                  </a:cubicBezTo>
                  <a:cubicBezTo>
                    <a:pt x="2473517" y="374455"/>
                    <a:pt x="2382068" y="343227"/>
                    <a:pt x="2289497" y="316484"/>
                  </a:cubicBezTo>
                  <a:cubicBezTo>
                    <a:pt x="2196929" y="289923"/>
                    <a:pt x="2102498" y="269643"/>
                    <a:pt x="2007510" y="254927"/>
                  </a:cubicBezTo>
                  <a:cubicBezTo>
                    <a:pt x="1912333" y="240748"/>
                    <a:pt x="1816411" y="232852"/>
                    <a:pt x="1720677" y="231775"/>
                  </a:cubicBezTo>
                  <a:cubicBezTo>
                    <a:pt x="1526042" y="230339"/>
                    <a:pt x="1331219" y="254747"/>
                    <a:pt x="1144034" y="303923"/>
                  </a:cubicBezTo>
                  <a:cubicBezTo>
                    <a:pt x="956475" y="352739"/>
                    <a:pt x="777671" y="427399"/>
                    <a:pt x="609856" y="517135"/>
                  </a:cubicBezTo>
                  <a:cubicBezTo>
                    <a:pt x="441854" y="607049"/>
                    <a:pt x="284843" y="712938"/>
                    <a:pt x="137330" y="828337"/>
                  </a:cubicBezTo>
                  <a:lnTo>
                    <a:pt x="0" y="943022"/>
                  </a:lnTo>
                  <a:lnTo>
                    <a:pt x="0" y="441968"/>
                  </a:lnTo>
                  <a:lnTo>
                    <a:pt x="170854" y="345537"/>
                  </a:lnTo>
                  <a:cubicBezTo>
                    <a:pt x="267240" y="298045"/>
                    <a:pt x="366234" y="255824"/>
                    <a:pt x="466998" y="218852"/>
                  </a:cubicBezTo>
                  <a:cubicBezTo>
                    <a:pt x="668527" y="144732"/>
                    <a:pt x="876944" y="92505"/>
                    <a:pt x="1086479" y="56253"/>
                  </a:cubicBezTo>
                  <a:cubicBezTo>
                    <a:pt x="1296203" y="20358"/>
                    <a:pt x="1507974" y="1514"/>
                    <a:pt x="1720118" y="79"/>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9" name="Freeform: Shape 38">
              <a:extLst>
                <a:ext uri="{FF2B5EF4-FFF2-40B4-BE49-F238E27FC236}">
                  <a16:creationId xmlns:a16="http://schemas.microsoft.com/office/drawing/2014/main" id="{76DA3EB3-67D4-47DC-A531-F4B0EB029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935182"/>
              <a:ext cx="5401995" cy="5922818"/>
            </a:xfrm>
            <a:custGeom>
              <a:avLst/>
              <a:gdLst>
                <a:gd name="connsiteX0" fmla="*/ 0 w 5401995"/>
                <a:gd name="connsiteY0" fmla="*/ 5912646 h 5922818"/>
                <a:gd name="connsiteX1" fmla="*/ 15931 w 5401995"/>
                <a:gd name="connsiteY1" fmla="*/ 5922818 h 5922818"/>
                <a:gd name="connsiteX2" fmla="*/ 0 w 5401995"/>
                <a:gd name="connsiteY2" fmla="*/ 5922818 h 5922818"/>
                <a:gd name="connsiteX3" fmla="*/ 1741724 w 5401995"/>
                <a:gd name="connsiteY3" fmla="*/ 0 h 5922818"/>
                <a:gd name="connsiteX4" fmla="*/ 5401995 w 5401995"/>
                <a:gd name="connsiteY4" fmla="*/ 3449232 h 5922818"/>
                <a:gd name="connsiteX5" fmla="*/ 4367046 w 5401995"/>
                <a:gd name="connsiteY5" fmla="*/ 5852517 h 5922818"/>
                <a:gd name="connsiteX6" fmla="*/ 4290573 w 5401995"/>
                <a:gd name="connsiteY6" fmla="*/ 5922818 h 5922818"/>
                <a:gd name="connsiteX7" fmla="*/ 3023725 w 5401995"/>
                <a:gd name="connsiteY7" fmla="*/ 5922818 h 5922818"/>
                <a:gd name="connsiteX8" fmla="*/ 3043643 w 5401995"/>
                <a:gd name="connsiteY8" fmla="*/ 5905761 h 5922818"/>
                <a:gd name="connsiteX9" fmla="*/ 3156885 w 5401995"/>
                <a:gd name="connsiteY9" fmla="*/ 5797204 h 5922818"/>
                <a:gd name="connsiteX10" fmla="*/ 3267706 w 5401995"/>
                <a:gd name="connsiteY10" fmla="*/ 5685616 h 5922818"/>
                <a:gd name="connsiteX11" fmla="*/ 3487673 w 5401995"/>
                <a:gd name="connsiteY11" fmla="*/ 5458875 h 5922818"/>
                <a:gd name="connsiteX12" fmla="*/ 3598682 w 5401995"/>
                <a:gd name="connsiteY12" fmla="*/ 5345506 h 5922818"/>
                <a:gd name="connsiteX13" fmla="*/ 3713227 w 5401995"/>
                <a:gd name="connsiteY13" fmla="*/ 5233203 h 5922818"/>
                <a:gd name="connsiteX14" fmla="*/ 4248708 w 5401995"/>
                <a:gd name="connsiteY14" fmla="*/ 4858691 h 5922818"/>
                <a:gd name="connsiteX15" fmla="*/ 4518032 w 5401995"/>
                <a:gd name="connsiteY15" fmla="*/ 4700401 h 5922818"/>
                <a:gd name="connsiteX16" fmla="*/ 4720304 w 5401995"/>
                <a:gd name="connsiteY16" fmla="*/ 4500399 h 5922818"/>
                <a:gd name="connsiteX17" fmla="*/ 4846027 w 5401995"/>
                <a:gd name="connsiteY17" fmla="*/ 4246029 h 5922818"/>
                <a:gd name="connsiteX18" fmla="*/ 4920900 w 5401995"/>
                <a:gd name="connsiteY18" fmla="*/ 3963496 h 5922818"/>
                <a:gd name="connsiteX19" fmla="*/ 4933752 w 5401995"/>
                <a:gd name="connsiteY19" fmla="*/ 3891303 h 5922818"/>
                <a:gd name="connsiteX20" fmla="*/ 4944740 w 5401995"/>
                <a:gd name="connsiteY20" fmla="*/ 3818931 h 5922818"/>
                <a:gd name="connsiteX21" fmla="*/ 4952935 w 5401995"/>
                <a:gd name="connsiteY21" fmla="*/ 3746381 h 5922818"/>
                <a:gd name="connsiteX22" fmla="*/ 4958896 w 5401995"/>
                <a:gd name="connsiteY22" fmla="*/ 3673652 h 5922818"/>
                <a:gd name="connsiteX23" fmla="*/ 4962249 w 5401995"/>
                <a:gd name="connsiteY23" fmla="*/ 3382920 h 5922818"/>
                <a:gd name="connsiteX24" fmla="*/ 4957593 w 5401995"/>
                <a:gd name="connsiteY24" fmla="*/ 3310370 h 5922818"/>
                <a:gd name="connsiteX25" fmla="*/ 4950515 w 5401995"/>
                <a:gd name="connsiteY25" fmla="*/ 3237998 h 5922818"/>
                <a:gd name="connsiteX26" fmla="*/ 4941761 w 5401995"/>
                <a:gd name="connsiteY26" fmla="*/ 3165805 h 5922818"/>
                <a:gd name="connsiteX27" fmla="*/ 4931145 w 5401995"/>
                <a:gd name="connsiteY27" fmla="*/ 3093968 h 5922818"/>
                <a:gd name="connsiteX28" fmla="*/ 4869122 w 5401995"/>
                <a:gd name="connsiteY28" fmla="*/ 2809296 h 5922818"/>
                <a:gd name="connsiteX29" fmla="*/ 4660144 w 5401995"/>
                <a:gd name="connsiteY29" fmla="*/ 2260271 h 5922818"/>
                <a:gd name="connsiteX30" fmla="*/ 4518404 w 5401995"/>
                <a:gd name="connsiteY30" fmla="*/ 1998593 h 5922818"/>
                <a:gd name="connsiteX31" fmla="*/ 4355246 w 5401995"/>
                <a:gd name="connsiteY31" fmla="*/ 1746720 h 5922818"/>
                <a:gd name="connsiteX32" fmla="*/ 4171971 w 5401995"/>
                <a:gd name="connsiteY32" fmla="*/ 1505719 h 5922818"/>
                <a:gd name="connsiteX33" fmla="*/ 3969141 w 5401995"/>
                <a:gd name="connsiteY33" fmla="*/ 1277017 h 5922818"/>
                <a:gd name="connsiteX34" fmla="*/ 3748056 w 5401995"/>
                <a:gd name="connsiteY34" fmla="*/ 1062043 h 5922818"/>
                <a:gd name="connsiteX35" fmla="*/ 3507974 w 5401995"/>
                <a:gd name="connsiteY35" fmla="*/ 864002 h 5922818"/>
                <a:gd name="connsiteX36" fmla="*/ 3250199 w 5401995"/>
                <a:gd name="connsiteY36" fmla="*/ 684854 h 5922818"/>
                <a:gd name="connsiteX37" fmla="*/ 2974728 w 5401995"/>
                <a:gd name="connsiteY37" fmla="*/ 529060 h 5922818"/>
                <a:gd name="connsiteX38" fmla="*/ 2683054 w 5401995"/>
                <a:gd name="connsiteY38" fmla="*/ 400004 h 5922818"/>
                <a:gd name="connsiteX39" fmla="*/ 2377410 w 5401995"/>
                <a:gd name="connsiteY39" fmla="*/ 302321 h 5922818"/>
                <a:gd name="connsiteX40" fmla="*/ 1738558 w 5401995"/>
                <a:gd name="connsiteY40" fmla="*/ 219075 h 5922818"/>
                <a:gd name="connsiteX41" fmla="*/ 1096353 w 5401995"/>
                <a:gd name="connsiteY41" fmla="*/ 287347 h 5922818"/>
                <a:gd name="connsiteX42" fmla="*/ 1076608 w 5401995"/>
                <a:gd name="connsiteY42" fmla="*/ 291269 h 5922818"/>
                <a:gd name="connsiteX43" fmla="*/ 1057052 w 5401995"/>
                <a:gd name="connsiteY43" fmla="*/ 296081 h 5922818"/>
                <a:gd name="connsiteX44" fmla="*/ 1017940 w 5401995"/>
                <a:gd name="connsiteY44" fmla="*/ 305708 h 5922818"/>
                <a:gd name="connsiteX45" fmla="*/ 939899 w 5401995"/>
                <a:gd name="connsiteY45" fmla="*/ 325137 h 5922818"/>
                <a:gd name="connsiteX46" fmla="*/ 862788 w 5401995"/>
                <a:gd name="connsiteY46" fmla="*/ 347418 h 5922818"/>
                <a:gd name="connsiteX47" fmla="*/ 786052 w 5401995"/>
                <a:gd name="connsiteY47" fmla="*/ 370948 h 5922818"/>
                <a:gd name="connsiteX48" fmla="*/ 710434 w 5401995"/>
                <a:gd name="connsiteY48" fmla="*/ 397152 h 5922818"/>
                <a:gd name="connsiteX49" fmla="*/ 635372 w 5401995"/>
                <a:gd name="connsiteY49" fmla="*/ 424425 h 5922818"/>
                <a:gd name="connsiteX50" fmla="*/ 561615 w 5401995"/>
                <a:gd name="connsiteY50" fmla="*/ 454551 h 5922818"/>
                <a:gd name="connsiteX51" fmla="*/ 488419 w 5401995"/>
                <a:gd name="connsiteY51" fmla="*/ 485744 h 5922818"/>
                <a:gd name="connsiteX52" fmla="*/ 206696 w 5401995"/>
                <a:gd name="connsiteY52" fmla="*/ 629655 h 5922818"/>
                <a:gd name="connsiteX53" fmla="*/ 0 w 5401995"/>
                <a:gd name="connsiteY53" fmla="*/ 763803 h 5922818"/>
                <a:gd name="connsiteX54" fmla="*/ 0 w 5401995"/>
                <a:gd name="connsiteY54" fmla="*/ 418320 h 5922818"/>
                <a:gd name="connsiteX55" fmla="*/ 89677 w 5401995"/>
                <a:gd name="connsiteY55" fmla="*/ 370541 h 5922818"/>
                <a:gd name="connsiteX56" fmla="*/ 1741724 w 5401995"/>
                <a:gd name="connsiteY56" fmla="*/ 0 h 5922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5401995" h="5922818">
                  <a:moveTo>
                    <a:pt x="0" y="5912646"/>
                  </a:moveTo>
                  <a:lnTo>
                    <a:pt x="15931" y="5922818"/>
                  </a:lnTo>
                  <a:lnTo>
                    <a:pt x="0" y="5922818"/>
                  </a:lnTo>
                  <a:close/>
                  <a:moveTo>
                    <a:pt x="1741724" y="0"/>
                  </a:moveTo>
                  <a:cubicBezTo>
                    <a:pt x="3763330" y="0"/>
                    <a:pt x="5401995" y="1544222"/>
                    <a:pt x="5401995" y="3449232"/>
                  </a:cubicBezTo>
                  <a:cubicBezTo>
                    <a:pt x="5401995" y="4383723"/>
                    <a:pt x="5007554" y="5231364"/>
                    <a:pt x="4367046" y="5852517"/>
                  </a:cubicBezTo>
                  <a:lnTo>
                    <a:pt x="4290573" y="5922818"/>
                  </a:lnTo>
                  <a:lnTo>
                    <a:pt x="3023725" y="5922818"/>
                  </a:lnTo>
                  <a:lnTo>
                    <a:pt x="3043643" y="5905761"/>
                  </a:lnTo>
                  <a:cubicBezTo>
                    <a:pt x="3081825" y="5870109"/>
                    <a:pt x="3119635" y="5833924"/>
                    <a:pt x="3156885" y="5797204"/>
                  </a:cubicBezTo>
                  <a:cubicBezTo>
                    <a:pt x="3194136" y="5760482"/>
                    <a:pt x="3231014" y="5723050"/>
                    <a:pt x="3267706" y="5685616"/>
                  </a:cubicBezTo>
                  <a:cubicBezTo>
                    <a:pt x="3341276" y="5610748"/>
                    <a:pt x="3414103" y="5534633"/>
                    <a:pt x="3487673" y="5458875"/>
                  </a:cubicBezTo>
                  <a:lnTo>
                    <a:pt x="3598682" y="5345506"/>
                  </a:lnTo>
                  <a:cubicBezTo>
                    <a:pt x="3635933" y="5307715"/>
                    <a:pt x="3673369" y="5270460"/>
                    <a:pt x="3713227" y="5233203"/>
                  </a:cubicBezTo>
                  <a:cubicBezTo>
                    <a:pt x="3869868" y="5083827"/>
                    <a:pt x="4057798" y="4960832"/>
                    <a:pt x="4248708" y="4858691"/>
                  </a:cubicBezTo>
                  <a:cubicBezTo>
                    <a:pt x="4343325" y="4806462"/>
                    <a:pt x="4437012" y="4757622"/>
                    <a:pt x="4518032" y="4700401"/>
                  </a:cubicBezTo>
                  <a:cubicBezTo>
                    <a:pt x="4599240" y="4643539"/>
                    <a:pt x="4667408" y="4577761"/>
                    <a:pt x="4720304" y="4500399"/>
                  </a:cubicBezTo>
                  <a:cubicBezTo>
                    <a:pt x="4774131" y="4423929"/>
                    <a:pt x="4813991" y="4336941"/>
                    <a:pt x="4846027" y="4246029"/>
                  </a:cubicBezTo>
                  <a:cubicBezTo>
                    <a:pt x="4878062" y="4155120"/>
                    <a:pt x="4901903" y="4059396"/>
                    <a:pt x="4920900" y="3963496"/>
                  </a:cubicBezTo>
                  <a:cubicBezTo>
                    <a:pt x="4924998" y="3939253"/>
                    <a:pt x="4930213" y="3915366"/>
                    <a:pt x="4933752" y="3891303"/>
                  </a:cubicBezTo>
                  <a:lnTo>
                    <a:pt x="4944740" y="3818931"/>
                  </a:lnTo>
                  <a:lnTo>
                    <a:pt x="4952935" y="3746381"/>
                  </a:lnTo>
                  <a:cubicBezTo>
                    <a:pt x="4956103" y="3722138"/>
                    <a:pt x="4956848" y="3697895"/>
                    <a:pt x="4958896" y="3673652"/>
                  </a:cubicBezTo>
                  <a:cubicBezTo>
                    <a:pt x="4966160" y="3576682"/>
                    <a:pt x="4966346" y="3479712"/>
                    <a:pt x="4962249" y="3382920"/>
                  </a:cubicBezTo>
                  <a:lnTo>
                    <a:pt x="4957593" y="3310370"/>
                  </a:lnTo>
                  <a:cubicBezTo>
                    <a:pt x="4955544" y="3286128"/>
                    <a:pt x="4952750" y="3262063"/>
                    <a:pt x="4950515" y="3237998"/>
                  </a:cubicBezTo>
                  <a:cubicBezTo>
                    <a:pt x="4948466" y="3213755"/>
                    <a:pt x="4944555" y="3189870"/>
                    <a:pt x="4941761" y="3165805"/>
                  </a:cubicBezTo>
                  <a:cubicBezTo>
                    <a:pt x="4939154" y="3141741"/>
                    <a:pt x="4935055" y="3117855"/>
                    <a:pt x="4931145" y="3093968"/>
                  </a:cubicBezTo>
                  <a:cubicBezTo>
                    <a:pt x="4915313" y="2998246"/>
                    <a:pt x="4894639" y="2903237"/>
                    <a:pt x="4869122" y="2809296"/>
                  </a:cubicBezTo>
                  <a:cubicBezTo>
                    <a:pt x="4817156" y="2621416"/>
                    <a:pt x="4746939" y="2437813"/>
                    <a:pt x="4660144" y="2260271"/>
                  </a:cubicBezTo>
                  <a:cubicBezTo>
                    <a:pt x="4616561" y="2171501"/>
                    <a:pt x="4569251" y="2084156"/>
                    <a:pt x="4518404" y="1998593"/>
                  </a:cubicBezTo>
                  <a:cubicBezTo>
                    <a:pt x="4467931" y="1912853"/>
                    <a:pt x="4412986" y="1828894"/>
                    <a:pt x="4355246" y="1746720"/>
                  </a:cubicBezTo>
                  <a:cubicBezTo>
                    <a:pt x="4297694" y="1664544"/>
                    <a:pt x="4236043" y="1584507"/>
                    <a:pt x="4171971" y="1505719"/>
                  </a:cubicBezTo>
                  <a:cubicBezTo>
                    <a:pt x="4107528" y="1427287"/>
                    <a:pt x="4039918" y="1350994"/>
                    <a:pt x="3969141" y="1277017"/>
                  </a:cubicBezTo>
                  <a:cubicBezTo>
                    <a:pt x="3898364" y="1203221"/>
                    <a:pt x="3825167" y="1130849"/>
                    <a:pt x="3748056" y="1062043"/>
                  </a:cubicBezTo>
                  <a:cubicBezTo>
                    <a:pt x="3671133" y="993236"/>
                    <a:pt x="3591043" y="926925"/>
                    <a:pt x="3507974" y="864002"/>
                  </a:cubicBezTo>
                  <a:cubicBezTo>
                    <a:pt x="3424904" y="801078"/>
                    <a:pt x="3339042" y="741005"/>
                    <a:pt x="3250199" y="684854"/>
                  </a:cubicBezTo>
                  <a:cubicBezTo>
                    <a:pt x="3161168" y="629241"/>
                    <a:pt x="3069530" y="576655"/>
                    <a:pt x="2974728" y="529060"/>
                  </a:cubicBezTo>
                  <a:cubicBezTo>
                    <a:pt x="2880110" y="481288"/>
                    <a:pt x="2783072" y="437439"/>
                    <a:pt x="2683054" y="400004"/>
                  </a:cubicBezTo>
                  <a:cubicBezTo>
                    <a:pt x="2583408" y="361858"/>
                    <a:pt x="2481341" y="329058"/>
                    <a:pt x="2377410" y="302321"/>
                  </a:cubicBezTo>
                  <a:cubicBezTo>
                    <a:pt x="2169737" y="248667"/>
                    <a:pt x="1954240" y="218897"/>
                    <a:pt x="1738558" y="219075"/>
                  </a:cubicBezTo>
                  <a:cubicBezTo>
                    <a:pt x="1522503" y="219788"/>
                    <a:pt x="1306634" y="242605"/>
                    <a:pt x="1096353" y="287347"/>
                  </a:cubicBezTo>
                  <a:lnTo>
                    <a:pt x="1076608" y="291269"/>
                  </a:lnTo>
                  <a:lnTo>
                    <a:pt x="1057052" y="296081"/>
                  </a:lnTo>
                  <a:lnTo>
                    <a:pt x="1017940" y="305708"/>
                  </a:lnTo>
                  <a:lnTo>
                    <a:pt x="939899" y="325137"/>
                  </a:lnTo>
                  <a:cubicBezTo>
                    <a:pt x="913823" y="331019"/>
                    <a:pt x="888493" y="339755"/>
                    <a:pt x="862788" y="347418"/>
                  </a:cubicBezTo>
                  <a:lnTo>
                    <a:pt x="786052" y="370948"/>
                  </a:lnTo>
                  <a:cubicBezTo>
                    <a:pt x="760350" y="378258"/>
                    <a:pt x="735578" y="388418"/>
                    <a:pt x="710434" y="397152"/>
                  </a:cubicBezTo>
                  <a:lnTo>
                    <a:pt x="635372" y="424425"/>
                  </a:lnTo>
                  <a:cubicBezTo>
                    <a:pt x="610227" y="432981"/>
                    <a:pt x="586201" y="444390"/>
                    <a:pt x="561615" y="454551"/>
                  </a:cubicBezTo>
                  <a:lnTo>
                    <a:pt x="488419" y="485744"/>
                  </a:lnTo>
                  <a:cubicBezTo>
                    <a:pt x="391519" y="528927"/>
                    <a:pt x="297519" y="577078"/>
                    <a:pt x="206696" y="629655"/>
                  </a:cubicBezTo>
                  <a:lnTo>
                    <a:pt x="0" y="763803"/>
                  </a:lnTo>
                  <a:lnTo>
                    <a:pt x="0" y="418320"/>
                  </a:lnTo>
                  <a:lnTo>
                    <a:pt x="89677" y="370541"/>
                  </a:lnTo>
                  <a:cubicBezTo>
                    <a:pt x="585987" y="133552"/>
                    <a:pt x="1147340" y="0"/>
                    <a:pt x="1741724"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41" name="Group 40">
            <a:extLst>
              <a:ext uri="{FF2B5EF4-FFF2-40B4-BE49-F238E27FC236}">
                <a16:creationId xmlns:a16="http://schemas.microsoft.com/office/drawing/2014/main" id="{2482B707-DAC7-4D8A-BA19-3771A51A64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5815" y="-1438"/>
            <a:ext cx="5699636" cy="3920553"/>
            <a:chOff x="5605815" y="-1438"/>
            <a:chExt cx="5699636" cy="3920553"/>
          </a:xfrm>
        </p:grpSpPr>
        <p:sp>
          <p:nvSpPr>
            <p:cNvPr id="42" name="Freeform: Shape 41">
              <a:extLst>
                <a:ext uri="{FF2B5EF4-FFF2-40B4-BE49-F238E27FC236}">
                  <a16:creationId xmlns:a16="http://schemas.microsoft.com/office/drawing/2014/main" id="{ECB3F052-1839-4D87-A112-D7EF778840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80141" y="-1438"/>
              <a:ext cx="5174061" cy="3697191"/>
            </a:xfrm>
            <a:custGeom>
              <a:avLst/>
              <a:gdLst>
                <a:gd name="connsiteX0" fmla="*/ 264241 w 5174061"/>
                <a:gd name="connsiteY0" fmla="*/ 0 h 3697191"/>
                <a:gd name="connsiteX1" fmla="*/ 654940 w 5174061"/>
                <a:gd name="connsiteY1" fmla="*/ 0 h 3697191"/>
                <a:gd name="connsiteX2" fmla="*/ 634048 w 5174061"/>
                <a:gd name="connsiteY2" fmla="*/ 36881 h 3697191"/>
                <a:gd name="connsiteX3" fmla="*/ 542485 w 5174061"/>
                <a:gd name="connsiteY3" fmla="*/ 238736 h 3697191"/>
                <a:gd name="connsiteX4" fmla="*/ 416337 w 5174061"/>
                <a:gd name="connsiteY4" fmla="*/ 662204 h 3697191"/>
                <a:gd name="connsiteX5" fmla="*/ 382914 w 5174061"/>
                <a:gd name="connsiteY5" fmla="*/ 880245 h 3697191"/>
                <a:gd name="connsiteX6" fmla="*/ 367997 w 5174061"/>
                <a:gd name="connsiteY6" fmla="*/ 1099943 h 3697191"/>
                <a:gd name="connsiteX7" fmla="*/ 371311 w 5174061"/>
                <a:gd name="connsiteY7" fmla="*/ 1320102 h 3697191"/>
                <a:gd name="connsiteX8" fmla="*/ 392397 w 5174061"/>
                <a:gd name="connsiteY8" fmla="*/ 1539340 h 3697191"/>
                <a:gd name="connsiteX9" fmla="*/ 495433 w 5174061"/>
                <a:gd name="connsiteY9" fmla="*/ 1968700 h 3697191"/>
                <a:gd name="connsiteX10" fmla="*/ 680602 w 5174061"/>
                <a:gd name="connsiteY10" fmla="*/ 2372187 h 3697191"/>
                <a:gd name="connsiteX11" fmla="*/ 802053 w 5174061"/>
                <a:gd name="connsiteY11" fmla="*/ 2559474 h 3697191"/>
                <a:gd name="connsiteX12" fmla="*/ 869455 w 5174061"/>
                <a:gd name="connsiteY12" fmla="*/ 2648790 h 3697191"/>
                <a:gd name="connsiteX13" fmla="*/ 941644 w 5174061"/>
                <a:gd name="connsiteY13" fmla="*/ 2735343 h 3697191"/>
                <a:gd name="connsiteX14" fmla="*/ 1267324 w 5174061"/>
                <a:gd name="connsiteY14" fmla="*/ 3048041 h 3697191"/>
                <a:gd name="connsiteX15" fmla="*/ 1311706 w 5174061"/>
                <a:gd name="connsiteY15" fmla="*/ 3083214 h 3697191"/>
                <a:gd name="connsiteX16" fmla="*/ 1356916 w 5174061"/>
                <a:gd name="connsiteY16" fmla="*/ 3117467 h 3697191"/>
                <a:gd name="connsiteX17" fmla="*/ 1402771 w 5174061"/>
                <a:gd name="connsiteY17" fmla="*/ 3150892 h 3697191"/>
                <a:gd name="connsiteX18" fmla="*/ 1449454 w 5174061"/>
                <a:gd name="connsiteY18" fmla="*/ 3183212 h 3697191"/>
                <a:gd name="connsiteX19" fmla="*/ 1643463 w 5174061"/>
                <a:gd name="connsiteY19" fmla="*/ 3301716 h 3697191"/>
                <a:gd name="connsiteX20" fmla="*/ 2064352 w 5174061"/>
                <a:gd name="connsiteY20" fmla="*/ 3476665 h 3697191"/>
                <a:gd name="connsiteX21" fmla="*/ 2516088 w 5174061"/>
                <a:gd name="connsiteY21" fmla="*/ 3544618 h 3697191"/>
                <a:gd name="connsiteX22" fmla="*/ 2573268 w 5174061"/>
                <a:gd name="connsiteY22" fmla="*/ 3544986 h 3697191"/>
                <a:gd name="connsiteX23" fmla="*/ 2628607 w 5174061"/>
                <a:gd name="connsiteY23" fmla="*/ 3542868 h 3697191"/>
                <a:gd name="connsiteX24" fmla="*/ 2737811 w 5174061"/>
                <a:gd name="connsiteY24" fmla="*/ 3528781 h 3697191"/>
                <a:gd name="connsiteX25" fmla="*/ 2945356 w 5174061"/>
                <a:gd name="connsiteY25" fmla="*/ 3461379 h 3697191"/>
                <a:gd name="connsiteX26" fmla="*/ 3132366 w 5174061"/>
                <a:gd name="connsiteY26" fmla="*/ 3346834 h 3697191"/>
                <a:gd name="connsiteX27" fmla="*/ 3299304 w 5174061"/>
                <a:gd name="connsiteY27" fmla="*/ 3198588 h 3697191"/>
                <a:gd name="connsiteX28" fmla="*/ 3452982 w 5174061"/>
                <a:gd name="connsiteY28" fmla="*/ 3029625 h 3697191"/>
                <a:gd name="connsiteX29" fmla="*/ 3527474 w 5174061"/>
                <a:gd name="connsiteY29" fmla="*/ 2940494 h 3697191"/>
                <a:gd name="connsiteX30" fmla="*/ 3602148 w 5174061"/>
                <a:gd name="connsiteY30" fmla="*/ 2849797 h 3697191"/>
                <a:gd name="connsiteX31" fmla="*/ 3756380 w 5174061"/>
                <a:gd name="connsiteY31" fmla="*/ 2667021 h 3697191"/>
                <a:gd name="connsiteX32" fmla="*/ 3839435 w 5174061"/>
                <a:gd name="connsiteY32" fmla="*/ 2578074 h 3697191"/>
                <a:gd name="connsiteX33" fmla="*/ 3882619 w 5174061"/>
                <a:gd name="connsiteY33" fmla="*/ 2534428 h 3697191"/>
                <a:gd name="connsiteX34" fmla="*/ 3928934 w 5174061"/>
                <a:gd name="connsiteY34" fmla="*/ 2490139 h 3697191"/>
                <a:gd name="connsiteX35" fmla="*/ 4134085 w 5174061"/>
                <a:gd name="connsiteY35" fmla="*/ 2332041 h 3697191"/>
                <a:gd name="connsiteX36" fmla="*/ 4354888 w 5174061"/>
                <a:gd name="connsiteY36" fmla="*/ 2211603 h 3697191"/>
                <a:gd name="connsiteX37" fmla="*/ 4459212 w 5174061"/>
                <a:gd name="connsiteY37" fmla="*/ 2160131 h 3697191"/>
                <a:gd name="connsiteX38" fmla="*/ 4551935 w 5174061"/>
                <a:gd name="connsiteY38" fmla="*/ 2106817 h 3697191"/>
                <a:gd name="connsiteX39" fmla="*/ 4693090 w 5174061"/>
                <a:gd name="connsiteY39" fmla="*/ 1969437 h 3697191"/>
                <a:gd name="connsiteX40" fmla="*/ 4782498 w 5174061"/>
                <a:gd name="connsiteY40" fmla="*/ 1781137 h 3697191"/>
                <a:gd name="connsiteX41" fmla="*/ 4826512 w 5174061"/>
                <a:gd name="connsiteY41" fmla="*/ 1564478 h 3697191"/>
                <a:gd name="connsiteX42" fmla="*/ 4834247 w 5174061"/>
                <a:gd name="connsiteY42" fmla="*/ 1343582 h 3697191"/>
                <a:gd name="connsiteX43" fmla="*/ 4819882 w 5174061"/>
                <a:gd name="connsiteY43" fmla="*/ 1125541 h 3697191"/>
                <a:gd name="connsiteX44" fmla="*/ 4786918 w 5174061"/>
                <a:gd name="connsiteY44" fmla="*/ 910907 h 3697191"/>
                <a:gd name="connsiteX45" fmla="*/ 4735354 w 5174061"/>
                <a:gd name="connsiteY45" fmla="*/ 700048 h 3697191"/>
                <a:gd name="connsiteX46" fmla="*/ 4595028 w 5174061"/>
                <a:gd name="connsiteY46" fmla="*/ 285972 h 3697191"/>
                <a:gd name="connsiteX47" fmla="*/ 4499577 w 5174061"/>
                <a:gd name="connsiteY47" fmla="*/ 86313 h 3697191"/>
                <a:gd name="connsiteX48" fmla="*/ 4449808 w 5174061"/>
                <a:gd name="connsiteY48" fmla="*/ 0 h 3697191"/>
                <a:gd name="connsiteX49" fmla="*/ 4876728 w 5174061"/>
                <a:gd name="connsiteY49" fmla="*/ 0 h 3697191"/>
                <a:gd name="connsiteX50" fmla="*/ 4945109 w 5174061"/>
                <a:gd name="connsiteY50" fmla="*/ 122534 h 3697191"/>
                <a:gd name="connsiteX51" fmla="*/ 5047868 w 5174061"/>
                <a:gd name="connsiteY51" fmla="*/ 356228 h 3697191"/>
                <a:gd name="connsiteX52" fmla="*/ 5070058 w 5174061"/>
                <a:gd name="connsiteY52" fmla="*/ 416355 h 3697191"/>
                <a:gd name="connsiteX53" fmla="*/ 5090408 w 5174061"/>
                <a:gd name="connsiteY53" fmla="*/ 477311 h 3697191"/>
                <a:gd name="connsiteX54" fmla="*/ 5108455 w 5174061"/>
                <a:gd name="connsiteY54" fmla="*/ 539096 h 3697191"/>
                <a:gd name="connsiteX55" fmla="*/ 5124292 w 5174061"/>
                <a:gd name="connsiteY55" fmla="*/ 601524 h 3697191"/>
                <a:gd name="connsiteX56" fmla="*/ 5173278 w 5174061"/>
                <a:gd name="connsiteY56" fmla="*/ 1114583 h 3697191"/>
                <a:gd name="connsiteX57" fmla="*/ 5145931 w 5174061"/>
                <a:gd name="connsiteY57" fmla="*/ 1371021 h 3697191"/>
                <a:gd name="connsiteX58" fmla="*/ 5082213 w 5174061"/>
                <a:gd name="connsiteY58" fmla="*/ 1619356 h 3697191"/>
                <a:gd name="connsiteX59" fmla="*/ 4997316 w 5174061"/>
                <a:gd name="connsiteY59" fmla="*/ 1859404 h 3697191"/>
                <a:gd name="connsiteX60" fmla="*/ 4943912 w 5174061"/>
                <a:gd name="connsiteY60" fmla="*/ 1978737 h 3697191"/>
                <a:gd name="connsiteX61" fmla="*/ 4875222 w 5174061"/>
                <a:gd name="connsiteY61" fmla="*/ 2094940 h 3697191"/>
                <a:gd name="connsiteX62" fmla="*/ 4787286 w 5174061"/>
                <a:gd name="connsiteY62" fmla="*/ 2202210 h 3697191"/>
                <a:gd name="connsiteX63" fmla="*/ 4736644 w 5174061"/>
                <a:gd name="connsiteY63" fmla="*/ 2249815 h 3697191"/>
                <a:gd name="connsiteX64" fmla="*/ 4683238 w 5174061"/>
                <a:gd name="connsiteY64" fmla="*/ 2292447 h 3697191"/>
                <a:gd name="connsiteX65" fmla="*/ 4470262 w 5174061"/>
                <a:gd name="connsiteY65" fmla="*/ 2426789 h 3697191"/>
                <a:gd name="connsiteX66" fmla="*/ 4283066 w 5174061"/>
                <a:gd name="connsiteY66" fmla="*/ 2549069 h 3697191"/>
                <a:gd name="connsiteX67" fmla="*/ 4199183 w 5174061"/>
                <a:gd name="connsiteY67" fmla="*/ 2616930 h 3697191"/>
                <a:gd name="connsiteX68" fmla="*/ 4120364 w 5174061"/>
                <a:gd name="connsiteY68" fmla="*/ 2690501 h 3697191"/>
                <a:gd name="connsiteX69" fmla="*/ 4082336 w 5174061"/>
                <a:gd name="connsiteY69" fmla="*/ 2729819 h 3697191"/>
                <a:gd name="connsiteX70" fmla="*/ 4043203 w 5174061"/>
                <a:gd name="connsiteY70" fmla="*/ 2771715 h 3697191"/>
                <a:gd name="connsiteX71" fmla="*/ 3964753 w 5174061"/>
                <a:gd name="connsiteY71" fmla="*/ 2856794 h 3697191"/>
                <a:gd name="connsiteX72" fmla="*/ 3802510 w 5174061"/>
                <a:gd name="connsiteY72" fmla="*/ 3028152 h 3697191"/>
                <a:gd name="connsiteX73" fmla="*/ 3718628 w 5174061"/>
                <a:gd name="connsiteY73" fmla="*/ 3114245 h 3697191"/>
                <a:gd name="connsiteX74" fmla="*/ 3631890 w 5174061"/>
                <a:gd name="connsiteY74" fmla="*/ 3199417 h 3697191"/>
                <a:gd name="connsiteX75" fmla="*/ 3446812 w 5174061"/>
                <a:gd name="connsiteY75" fmla="*/ 3363224 h 3697191"/>
                <a:gd name="connsiteX76" fmla="*/ 3240927 w 5174061"/>
                <a:gd name="connsiteY76" fmla="*/ 3508616 h 3697191"/>
                <a:gd name="connsiteX77" fmla="*/ 3011284 w 5174061"/>
                <a:gd name="connsiteY77" fmla="*/ 3620399 h 3697191"/>
                <a:gd name="connsiteX78" fmla="*/ 2763501 w 5174061"/>
                <a:gd name="connsiteY78" fmla="*/ 3684208 h 3697191"/>
                <a:gd name="connsiteX79" fmla="*/ 2636710 w 5174061"/>
                <a:gd name="connsiteY79" fmla="*/ 3695994 h 3697191"/>
                <a:gd name="connsiteX80" fmla="*/ 2605035 w 5174061"/>
                <a:gd name="connsiteY80" fmla="*/ 3697008 h 3697191"/>
                <a:gd name="connsiteX81" fmla="*/ 2573360 w 5174061"/>
                <a:gd name="connsiteY81" fmla="*/ 3697191 h 3697191"/>
                <a:gd name="connsiteX82" fmla="*/ 2511852 w 5174061"/>
                <a:gd name="connsiteY82" fmla="*/ 3695810 h 3697191"/>
                <a:gd name="connsiteX83" fmla="*/ 1554976 w 5174061"/>
                <a:gd name="connsiteY83" fmla="*/ 3483386 h 3697191"/>
                <a:gd name="connsiteX84" fmla="*/ 1332515 w 5174061"/>
                <a:gd name="connsiteY84" fmla="*/ 3373997 h 3697191"/>
                <a:gd name="connsiteX85" fmla="*/ 1121840 w 5174061"/>
                <a:gd name="connsiteY85" fmla="*/ 3242233 h 3697191"/>
                <a:gd name="connsiteX86" fmla="*/ 742662 w 5174061"/>
                <a:gd name="connsiteY86" fmla="*/ 2920052 h 3697191"/>
                <a:gd name="connsiteX87" fmla="*/ 426282 w 5174061"/>
                <a:gd name="connsiteY87" fmla="*/ 2530745 h 3697191"/>
                <a:gd name="connsiteX88" fmla="*/ 190562 w 5174061"/>
                <a:gd name="connsiteY88" fmla="*/ 2084350 h 3697191"/>
                <a:gd name="connsiteX89" fmla="*/ 45078 w 5174061"/>
                <a:gd name="connsiteY89" fmla="*/ 1598454 h 3697191"/>
                <a:gd name="connsiteX90" fmla="*/ 9077 w 5174061"/>
                <a:gd name="connsiteY90" fmla="*/ 1346437 h 3697191"/>
                <a:gd name="connsiteX91" fmla="*/ 513 w 5174061"/>
                <a:gd name="connsiteY91" fmla="*/ 1091933 h 3697191"/>
                <a:gd name="connsiteX92" fmla="*/ 18468 w 5174061"/>
                <a:gd name="connsiteY92" fmla="*/ 838073 h 3697191"/>
                <a:gd name="connsiteX93" fmla="*/ 61652 w 5174061"/>
                <a:gd name="connsiteY93" fmla="*/ 587528 h 3697191"/>
                <a:gd name="connsiteX94" fmla="*/ 214870 w 5174061"/>
                <a:gd name="connsiteY94" fmla="*/ 104487 h 3697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5174061" h="3697191">
                  <a:moveTo>
                    <a:pt x="264241" y="0"/>
                  </a:moveTo>
                  <a:lnTo>
                    <a:pt x="654940" y="0"/>
                  </a:lnTo>
                  <a:lnTo>
                    <a:pt x="634048" y="36881"/>
                  </a:lnTo>
                  <a:cubicBezTo>
                    <a:pt x="600517" y="102783"/>
                    <a:pt x="569947" y="170161"/>
                    <a:pt x="542485" y="238736"/>
                  </a:cubicBezTo>
                  <a:cubicBezTo>
                    <a:pt x="487515" y="375840"/>
                    <a:pt x="445066" y="517825"/>
                    <a:pt x="416337" y="662204"/>
                  </a:cubicBezTo>
                  <a:cubicBezTo>
                    <a:pt x="402066" y="734393"/>
                    <a:pt x="391017" y="807227"/>
                    <a:pt x="382914" y="880245"/>
                  </a:cubicBezTo>
                  <a:cubicBezTo>
                    <a:pt x="375086" y="953263"/>
                    <a:pt x="370115" y="1026650"/>
                    <a:pt x="367997" y="1099943"/>
                  </a:cubicBezTo>
                  <a:cubicBezTo>
                    <a:pt x="366155" y="1173330"/>
                    <a:pt x="366708" y="1246808"/>
                    <a:pt x="371311" y="1320102"/>
                  </a:cubicBezTo>
                  <a:cubicBezTo>
                    <a:pt x="374995" y="1393396"/>
                    <a:pt x="382453" y="1466507"/>
                    <a:pt x="392397" y="1539340"/>
                  </a:cubicBezTo>
                  <a:cubicBezTo>
                    <a:pt x="412839" y="1684916"/>
                    <a:pt x="446907" y="1829018"/>
                    <a:pt x="495433" y="1968700"/>
                  </a:cubicBezTo>
                  <a:cubicBezTo>
                    <a:pt x="543866" y="2108291"/>
                    <a:pt x="605743" y="2243830"/>
                    <a:pt x="680602" y="2372187"/>
                  </a:cubicBezTo>
                  <a:cubicBezTo>
                    <a:pt x="718170" y="2436274"/>
                    <a:pt x="758593" y="2498979"/>
                    <a:pt x="802053" y="2559474"/>
                  </a:cubicBezTo>
                  <a:cubicBezTo>
                    <a:pt x="823691" y="2589860"/>
                    <a:pt x="846343" y="2619509"/>
                    <a:pt x="869455" y="2648790"/>
                  </a:cubicBezTo>
                  <a:cubicBezTo>
                    <a:pt x="892934" y="2677978"/>
                    <a:pt x="916874" y="2706983"/>
                    <a:pt x="941644" y="2735343"/>
                  </a:cubicBezTo>
                  <a:cubicBezTo>
                    <a:pt x="1040443" y="2848784"/>
                    <a:pt x="1149740" y="2953385"/>
                    <a:pt x="1267324" y="3048041"/>
                  </a:cubicBezTo>
                  <a:cubicBezTo>
                    <a:pt x="1282240" y="3059642"/>
                    <a:pt x="1296697" y="3071797"/>
                    <a:pt x="1311706" y="3083214"/>
                  </a:cubicBezTo>
                  <a:lnTo>
                    <a:pt x="1356916" y="3117467"/>
                  </a:lnTo>
                  <a:lnTo>
                    <a:pt x="1402771" y="3150892"/>
                  </a:lnTo>
                  <a:lnTo>
                    <a:pt x="1449454" y="3183212"/>
                  </a:lnTo>
                  <a:cubicBezTo>
                    <a:pt x="1512252" y="3225383"/>
                    <a:pt x="1576798" y="3265252"/>
                    <a:pt x="1643463" y="3301716"/>
                  </a:cubicBezTo>
                  <a:cubicBezTo>
                    <a:pt x="1776608" y="3374549"/>
                    <a:pt x="1917396" y="3435137"/>
                    <a:pt x="2064352" y="3476665"/>
                  </a:cubicBezTo>
                  <a:cubicBezTo>
                    <a:pt x="2211217" y="3518100"/>
                    <a:pt x="2363422" y="3541120"/>
                    <a:pt x="2516088" y="3544618"/>
                  </a:cubicBezTo>
                  <a:lnTo>
                    <a:pt x="2573268" y="3544986"/>
                  </a:lnTo>
                  <a:cubicBezTo>
                    <a:pt x="2591776" y="3544710"/>
                    <a:pt x="2610191" y="3544158"/>
                    <a:pt x="2628607" y="3542868"/>
                  </a:cubicBezTo>
                  <a:cubicBezTo>
                    <a:pt x="2665346" y="3540198"/>
                    <a:pt x="2701901" y="3535779"/>
                    <a:pt x="2737811" y="3528781"/>
                  </a:cubicBezTo>
                  <a:cubicBezTo>
                    <a:pt x="2809725" y="3515061"/>
                    <a:pt x="2879428" y="3492318"/>
                    <a:pt x="2945356" y="3461379"/>
                  </a:cubicBezTo>
                  <a:cubicBezTo>
                    <a:pt x="3011467" y="3430718"/>
                    <a:pt x="3073620" y="3391400"/>
                    <a:pt x="3132366" y="3346834"/>
                  </a:cubicBezTo>
                  <a:cubicBezTo>
                    <a:pt x="3191204" y="3302453"/>
                    <a:pt x="3246359" y="3252086"/>
                    <a:pt x="3299304" y="3198588"/>
                  </a:cubicBezTo>
                  <a:cubicBezTo>
                    <a:pt x="3352341" y="3145091"/>
                    <a:pt x="3402800" y="3088002"/>
                    <a:pt x="3452982" y="3029625"/>
                  </a:cubicBezTo>
                  <a:cubicBezTo>
                    <a:pt x="3478027" y="3000344"/>
                    <a:pt x="3502704" y="2970603"/>
                    <a:pt x="3527474" y="2940494"/>
                  </a:cubicBezTo>
                  <a:lnTo>
                    <a:pt x="3602148" y="2849797"/>
                  </a:lnTo>
                  <a:cubicBezTo>
                    <a:pt x="3652332" y="2789025"/>
                    <a:pt x="3702514" y="2727056"/>
                    <a:pt x="3756380" y="2667021"/>
                  </a:cubicBezTo>
                  <a:cubicBezTo>
                    <a:pt x="3783358" y="2637004"/>
                    <a:pt x="3810982" y="2607354"/>
                    <a:pt x="3839435" y="2578074"/>
                  </a:cubicBezTo>
                  <a:lnTo>
                    <a:pt x="3882619" y="2534428"/>
                  </a:lnTo>
                  <a:cubicBezTo>
                    <a:pt x="3897167" y="2519972"/>
                    <a:pt x="3913189" y="2504595"/>
                    <a:pt x="3928934" y="2490139"/>
                  </a:cubicBezTo>
                  <a:cubicBezTo>
                    <a:pt x="3992100" y="2431485"/>
                    <a:pt x="4061527" y="2378448"/>
                    <a:pt x="4134085" y="2332041"/>
                  </a:cubicBezTo>
                  <a:cubicBezTo>
                    <a:pt x="4206550" y="2285449"/>
                    <a:pt x="4282606" y="2246684"/>
                    <a:pt x="4354888" y="2211603"/>
                  </a:cubicBezTo>
                  <a:cubicBezTo>
                    <a:pt x="4390982" y="2194108"/>
                    <a:pt x="4426156" y="2177350"/>
                    <a:pt x="4459212" y="2160131"/>
                  </a:cubicBezTo>
                  <a:cubicBezTo>
                    <a:pt x="4492360" y="2143097"/>
                    <a:pt x="4523574" y="2125878"/>
                    <a:pt x="4551935" y="2106817"/>
                  </a:cubicBezTo>
                  <a:cubicBezTo>
                    <a:pt x="4609023" y="2069250"/>
                    <a:pt x="4655246" y="2024592"/>
                    <a:pt x="4693090" y="1969437"/>
                  </a:cubicBezTo>
                  <a:cubicBezTo>
                    <a:pt x="4730658" y="1914375"/>
                    <a:pt x="4760308" y="1850104"/>
                    <a:pt x="4782498" y="1781137"/>
                  </a:cubicBezTo>
                  <a:cubicBezTo>
                    <a:pt x="4804506" y="1712263"/>
                    <a:pt x="4818593" y="1637956"/>
                    <a:pt x="4826512" y="1564478"/>
                  </a:cubicBezTo>
                  <a:cubicBezTo>
                    <a:pt x="4834154" y="1490722"/>
                    <a:pt x="4835812" y="1416784"/>
                    <a:pt x="4834247" y="1343582"/>
                  </a:cubicBezTo>
                  <a:cubicBezTo>
                    <a:pt x="4831944" y="1270288"/>
                    <a:pt x="4826972" y="1197638"/>
                    <a:pt x="4819882" y="1125541"/>
                  </a:cubicBezTo>
                  <a:cubicBezTo>
                    <a:pt x="4812792" y="1053444"/>
                    <a:pt x="4802019" y="981714"/>
                    <a:pt x="4786918" y="910907"/>
                  </a:cubicBezTo>
                  <a:cubicBezTo>
                    <a:pt x="4772001" y="840007"/>
                    <a:pt x="4754230" y="769935"/>
                    <a:pt x="4735354" y="700048"/>
                  </a:cubicBezTo>
                  <a:cubicBezTo>
                    <a:pt x="4697603" y="560365"/>
                    <a:pt x="4653220" y="421051"/>
                    <a:pt x="4595028" y="285972"/>
                  </a:cubicBezTo>
                  <a:cubicBezTo>
                    <a:pt x="4565931" y="218433"/>
                    <a:pt x="4534072" y="151815"/>
                    <a:pt x="4499577" y="86313"/>
                  </a:cubicBezTo>
                  <a:lnTo>
                    <a:pt x="4449808" y="0"/>
                  </a:lnTo>
                  <a:lnTo>
                    <a:pt x="4876728" y="0"/>
                  </a:lnTo>
                  <a:lnTo>
                    <a:pt x="4945109" y="122534"/>
                  </a:lnTo>
                  <a:cubicBezTo>
                    <a:pt x="4982860" y="198498"/>
                    <a:pt x="5017022" y="276581"/>
                    <a:pt x="5047868" y="356228"/>
                  </a:cubicBezTo>
                  <a:cubicBezTo>
                    <a:pt x="5055418" y="376209"/>
                    <a:pt x="5063244" y="396097"/>
                    <a:pt x="5070058" y="416355"/>
                  </a:cubicBezTo>
                  <a:lnTo>
                    <a:pt x="5090408" y="477311"/>
                  </a:lnTo>
                  <a:lnTo>
                    <a:pt x="5108455" y="539096"/>
                  </a:lnTo>
                  <a:cubicBezTo>
                    <a:pt x="5114348" y="559721"/>
                    <a:pt x="5119136" y="580715"/>
                    <a:pt x="5124292" y="601524"/>
                  </a:cubicBezTo>
                  <a:cubicBezTo>
                    <a:pt x="5163702" y="768923"/>
                    <a:pt x="5177698" y="942490"/>
                    <a:pt x="5173278" y="1114583"/>
                  </a:cubicBezTo>
                  <a:cubicBezTo>
                    <a:pt x="5170976" y="1200677"/>
                    <a:pt x="5161860" y="1286585"/>
                    <a:pt x="5145931" y="1371021"/>
                  </a:cubicBezTo>
                  <a:cubicBezTo>
                    <a:pt x="5129909" y="1455457"/>
                    <a:pt x="5107718" y="1538328"/>
                    <a:pt x="5082213" y="1619356"/>
                  </a:cubicBezTo>
                  <a:cubicBezTo>
                    <a:pt x="5056800" y="1700569"/>
                    <a:pt x="5029544" y="1779572"/>
                    <a:pt x="4997316" y="1859404"/>
                  </a:cubicBezTo>
                  <a:cubicBezTo>
                    <a:pt x="4981204" y="1899274"/>
                    <a:pt x="4963708" y="1939143"/>
                    <a:pt x="4943912" y="1978737"/>
                  </a:cubicBezTo>
                  <a:cubicBezTo>
                    <a:pt x="4923746" y="2018146"/>
                    <a:pt x="4901464" y="2057372"/>
                    <a:pt x="4875222" y="2094940"/>
                  </a:cubicBezTo>
                  <a:cubicBezTo>
                    <a:pt x="4849348" y="2132691"/>
                    <a:pt x="4819790" y="2168879"/>
                    <a:pt x="4787286" y="2202210"/>
                  </a:cubicBezTo>
                  <a:cubicBezTo>
                    <a:pt x="4770989" y="2218785"/>
                    <a:pt x="4754046" y="2234714"/>
                    <a:pt x="4736644" y="2249815"/>
                  </a:cubicBezTo>
                  <a:cubicBezTo>
                    <a:pt x="4719240" y="2264824"/>
                    <a:pt x="4701285" y="2278912"/>
                    <a:pt x="4683238" y="2292447"/>
                  </a:cubicBezTo>
                  <a:cubicBezTo>
                    <a:pt x="4610681" y="2346405"/>
                    <a:pt x="4537202" y="2386828"/>
                    <a:pt x="4470262" y="2426789"/>
                  </a:cubicBezTo>
                  <a:cubicBezTo>
                    <a:pt x="4402953" y="2466382"/>
                    <a:pt x="4340892" y="2505700"/>
                    <a:pt x="4283066" y="2549069"/>
                  </a:cubicBezTo>
                  <a:cubicBezTo>
                    <a:pt x="4253970" y="2570523"/>
                    <a:pt x="4226163" y="2593267"/>
                    <a:pt x="4199183" y="2616930"/>
                  </a:cubicBezTo>
                  <a:cubicBezTo>
                    <a:pt x="4172021" y="2640319"/>
                    <a:pt x="4145871" y="2665087"/>
                    <a:pt x="4120364" y="2690501"/>
                  </a:cubicBezTo>
                  <a:cubicBezTo>
                    <a:pt x="4107474" y="2703392"/>
                    <a:pt x="4095412" y="2716006"/>
                    <a:pt x="4082336" y="2729819"/>
                  </a:cubicBezTo>
                  <a:lnTo>
                    <a:pt x="4043203" y="2771715"/>
                  </a:lnTo>
                  <a:lnTo>
                    <a:pt x="3964753" y="2856794"/>
                  </a:lnTo>
                  <a:cubicBezTo>
                    <a:pt x="3911992" y="2913790"/>
                    <a:pt x="3857574" y="2970603"/>
                    <a:pt x="3802510" y="3028152"/>
                  </a:cubicBezTo>
                  <a:cubicBezTo>
                    <a:pt x="3774980" y="3056880"/>
                    <a:pt x="3746896" y="3085517"/>
                    <a:pt x="3718628" y="3114245"/>
                  </a:cubicBezTo>
                  <a:cubicBezTo>
                    <a:pt x="3690175" y="3142789"/>
                    <a:pt x="3661263" y="3171149"/>
                    <a:pt x="3631890" y="3199417"/>
                  </a:cubicBezTo>
                  <a:cubicBezTo>
                    <a:pt x="3573236" y="3255954"/>
                    <a:pt x="3511636" y="3310924"/>
                    <a:pt x="3446812" y="3363224"/>
                  </a:cubicBezTo>
                  <a:cubicBezTo>
                    <a:pt x="3382082" y="3415524"/>
                    <a:pt x="3313484" y="3464694"/>
                    <a:pt x="3240927" y="3508616"/>
                  </a:cubicBezTo>
                  <a:cubicBezTo>
                    <a:pt x="3168369" y="3552444"/>
                    <a:pt x="3091484" y="3590565"/>
                    <a:pt x="3011284" y="3620399"/>
                  </a:cubicBezTo>
                  <a:cubicBezTo>
                    <a:pt x="2931083" y="3650324"/>
                    <a:pt x="2847753" y="3671870"/>
                    <a:pt x="2763501" y="3684208"/>
                  </a:cubicBezTo>
                  <a:cubicBezTo>
                    <a:pt x="2721330" y="3690193"/>
                    <a:pt x="2679066" y="3694429"/>
                    <a:pt x="2636710" y="3695994"/>
                  </a:cubicBezTo>
                  <a:lnTo>
                    <a:pt x="2605035" y="3697008"/>
                  </a:lnTo>
                  <a:lnTo>
                    <a:pt x="2573360" y="3697191"/>
                  </a:lnTo>
                  <a:lnTo>
                    <a:pt x="2511852" y="3695810"/>
                  </a:lnTo>
                  <a:cubicBezTo>
                    <a:pt x="2184330" y="3685037"/>
                    <a:pt x="1858557" y="3613861"/>
                    <a:pt x="1554976" y="3483386"/>
                  </a:cubicBezTo>
                  <a:cubicBezTo>
                    <a:pt x="1479195" y="3450606"/>
                    <a:pt x="1404704" y="3414327"/>
                    <a:pt x="1332515" y="3373997"/>
                  </a:cubicBezTo>
                  <a:cubicBezTo>
                    <a:pt x="1260050" y="3333943"/>
                    <a:pt x="1189794" y="3289838"/>
                    <a:pt x="1121840" y="3242233"/>
                  </a:cubicBezTo>
                  <a:cubicBezTo>
                    <a:pt x="986117" y="3147025"/>
                    <a:pt x="859417" y="3038557"/>
                    <a:pt x="742662" y="2920052"/>
                  </a:cubicBezTo>
                  <a:cubicBezTo>
                    <a:pt x="626000" y="2801823"/>
                    <a:pt x="518821" y="2670797"/>
                    <a:pt x="426282" y="2530745"/>
                  </a:cubicBezTo>
                  <a:cubicBezTo>
                    <a:pt x="333652" y="2390418"/>
                    <a:pt x="254741" y="2240700"/>
                    <a:pt x="190562" y="2084350"/>
                  </a:cubicBezTo>
                  <a:cubicBezTo>
                    <a:pt x="126292" y="1928094"/>
                    <a:pt x="77858" y="1764932"/>
                    <a:pt x="45078" y="1598454"/>
                  </a:cubicBezTo>
                  <a:cubicBezTo>
                    <a:pt x="28504" y="1515216"/>
                    <a:pt x="16903" y="1430964"/>
                    <a:pt x="9077" y="1346437"/>
                  </a:cubicBezTo>
                  <a:cubicBezTo>
                    <a:pt x="2262" y="1261817"/>
                    <a:pt x="-1421" y="1176828"/>
                    <a:pt x="513" y="1091933"/>
                  </a:cubicBezTo>
                  <a:cubicBezTo>
                    <a:pt x="1986" y="1007036"/>
                    <a:pt x="8063" y="922232"/>
                    <a:pt x="18468" y="838073"/>
                  </a:cubicBezTo>
                  <a:cubicBezTo>
                    <a:pt x="28689" y="753822"/>
                    <a:pt x="43237" y="670215"/>
                    <a:pt x="61652" y="587528"/>
                  </a:cubicBezTo>
                  <a:cubicBezTo>
                    <a:pt x="98300" y="422156"/>
                    <a:pt x="149679" y="260283"/>
                    <a:pt x="214870" y="10448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42">
              <a:extLst>
                <a:ext uri="{FF2B5EF4-FFF2-40B4-BE49-F238E27FC236}">
                  <a16:creationId xmlns:a16="http://schemas.microsoft.com/office/drawing/2014/main" id="{B6160BCB-9856-41AA-A8B4-C000F9D31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2599" y="-1438"/>
              <a:ext cx="5207741" cy="3738815"/>
            </a:xfrm>
            <a:custGeom>
              <a:avLst/>
              <a:gdLst>
                <a:gd name="connsiteX0" fmla="*/ 244572 w 5207741"/>
                <a:gd name="connsiteY0" fmla="*/ 0 h 3738815"/>
                <a:gd name="connsiteX1" fmla="*/ 762601 w 5207741"/>
                <a:gd name="connsiteY1" fmla="*/ 0 h 3738815"/>
                <a:gd name="connsiteX2" fmla="*/ 717282 w 5207741"/>
                <a:gd name="connsiteY2" fmla="*/ 76130 h 3738815"/>
                <a:gd name="connsiteX3" fmla="*/ 628158 w 5207741"/>
                <a:gd name="connsiteY3" fmla="*/ 264800 h 3738815"/>
                <a:gd name="connsiteX4" fmla="*/ 460483 w 5207741"/>
                <a:gd name="connsiteY4" fmla="*/ 1110997 h 3738815"/>
                <a:gd name="connsiteX5" fmla="*/ 599705 w 5207741"/>
                <a:gd name="connsiteY5" fmla="*/ 1885190 h 3738815"/>
                <a:gd name="connsiteX6" fmla="*/ 982566 w 5207741"/>
                <a:gd name="connsiteY6" fmla="*/ 2534986 h 3738815"/>
                <a:gd name="connsiteX7" fmla="*/ 1690186 w 5207741"/>
                <a:gd name="connsiteY7" fmla="*/ 3078339 h 3738815"/>
                <a:gd name="connsiteX8" fmla="*/ 2582147 w 5207741"/>
                <a:gd name="connsiteY8" fmla="*/ 3278517 h 3738815"/>
                <a:gd name="connsiteX9" fmla="*/ 3046773 w 5207741"/>
                <a:gd name="connsiteY9" fmla="*/ 3124195 h 3738815"/>
                <a:gd name="connsiteX10" fmla="*/ 3534327 w 5207741"/>
                <a:gd name="connsiteY10" fmla="*/ 2653491 h 3738815"/>
                <a:gd name="connsiteX11" fmla="*/ 3788371 w 5207741"/>
                <a:gd name="connsiteY11" fmla="*/ 2381860 h 3738815"/>
                <a:gd name="connsiteX12" fmla="*/ 4381538 w 5207741"/>
                <a:gd name="connsiteY12" fmla="*/ 1954710 h 3738815"/>
                <a:gd name="connsiteX13" fmla="*/ 4572876 w 5207741"/>
                <a:gd name="connsiteY13" fmla="*/ 1832613 h 3738815"/>
                <a:gd name="connsiteX14" fmla="*/ 4687698 w 5207741"/>
                <a:gd name="connsiteY14" fmla="*/ 1584555 h 3738815"/>
                <a:gd name="connsiteX15" fmla="*/ 4694328 w 5207741"/>
                <a:gd name="connsiteY15" fmla="*/ 722704 h 3738815"/>
                <a:gd name="connsiteX16" fmla="*/ 4427822 w 5207741"/>
                <a:gd name="connsiteY16" fmla="*/ 101669 h 3738815"/>
                <a:gd name="connsiteX17" fmla="*/ 4357980 w 5207741"/>
                <a:gd name="connsiteY17" fmla="*/ 0 h 3738815"/>
                <a:gd name="connsiteX18" fmla="*/ 4900539 w 5207741"/>
                <a:gd name="connsiteY18" fmla="*/ 0 h 3738815"/>
                <a:gd name="connsiteX19" fmla="*/ 5023799 w 5207741"/>
                <a:gd name="connsiteY19" fmla="*/ 256448 h 3738815"/>
                <a:gd name="connsiteX20" fmla="*/ 5131054 w 5207741"/>
                <a:gd name="connsiteY20" fmla="*/ 1708493 h 3738815"/>
                <a:gd name="connsiteX21" fmla="*/ 4116721 w 5207741"/>
                <a:gd name="connsiteY21" fmla="*/ 2704502 h 3738815"/>
                <a:gd name="connsiteX22" fmla="*/ 2582056 w 5207741"/>
                <a:gd name="connsiteY22" fmla="*/ 3738815 h 3738815"/>
                <a:gd name="connsiteX23" fmla="*/ 632301 w 5207741"/>
                <a:gd name="connsiteY23" fmla="*/ 2833780 h 3738815"/>
                <a:gd name="connsiteX24" fmla="*/ 0 w 5207741"/>
                <a:gd name="connsiteY24" fmla="*/ 1110906 h 3738815"/>
                <a:gd name="connsiteX25" fmla="*/ 202913 w 5207741"/>
                <a:gd name="connsiteY25" fmla="*/ 88013 h 373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207741" h="3738815">
                  <a:moveTo>
                    <a:pt x="244572" y="0"/>
                  </a:moveTo>
                  <a:lnTo>
                    <a:pt x="762601" y="0"/>
                  </a:lnTo>
                  <a:lnTo>
                    <a:pt x="717282" y="76130"/>
                  </a:lnTo>
                  <a:cubicBezTo>
                    <a:pt x="684728" y="137306"/>
                    <a:pt x="654998" y="200230"/>
                    <a:pt x="628158" y="264800"/>
                  </a:cubicBezTo>
                  <a:cubicBezTo>
                    <a:pt x="516927" y="532471"/>
                    <a:pt x="460483" y="817176"/>
                    <a:pt x="460483" y="1110997"/>
                  </a:cubicBezTo>
                  <a:cubicBezTo>
                    <a:pt x="460483" y="1378024"/>
                    <a:pt x="507351" y="1638514"/>
                    <a:pt x="599705" y="1885190"/>
                  </a:cubicBezTo>
                  <a:cubicBezTo>
                    <a:pt x="688836" y="2123213"/>
                    <a:pt x="817654" y="2341899"/>
                    <a:pt x="982566" y="2534986"/>
                  </a:cubicBezTo>
                  <a:cubicBezTo>
                    <a:pt x="1177587" y="2763432"/>
                    <a:pt x="1422331" y="2951271"/>
                    <a:pt x="1690186" y="3078339"/>
                  </a:cubicBezTo>
                  <a:cubicBezTo>
                    <a:pt x="1970289" y="3211208"/>
                    <a:pt x="2270370" y="3278517"/>
                    <a:pt x="2582147" y="3278517"/>
                  </a:cubicBezTo>
                  <a:cubicBezTo>
                    <a:pt x="2751940" y="3278517"/>
                    <a:pt x="2895213" y="3230912"/>
                    <a:pt x="3046773" y="3124195"/>
                  </a:cubicBezTo>
                  <a:cubicBezTo>
                    <a:pt x="3210120" y="3009188"/>
                    <a:pt x="3367573" y="2836358"/>
                    <a:pt x="3534327" y="2653491"/>
                  </a:cubicBezTo>
                  <a:cubicBezTo>
                    <a:pt x="3615264" y="2564727"/>
                    <a:pt x="3698871" y="2472925"/>
                    <a:pt x="3788371" y="2381860"/>
                  </a:cubicBezTo>
                  <a:cubicBezTo>
                    <a:pt x="4015803" y="2150375"/>
                    <a:pt x="4227214" y="2037303"/>
                    <a:pt x="4381538" y="1954710"/>
                  </a:cubicBezTo>
                  <a:cubicBezTo>
                    <a:pt x="4479325" y="1902317"/>
                    <a:pt x="4536506" y="1870826"/>
                    <a:pt x="4572876" y="1832613"/>
                  </a:cubicBezTo>
                  <a:cubicBezTo>
                    <a:pt x="4615601" y="1787772"/>
                    <a:pt x="4654274" y="1704257"/>
                    <a:pt x="4687698" y="1584555"/>
                  </a:cubicBezTo>
                  <a:cubicBezTo>
                    <a:pt x="4765044" y="1307676"/>
                    <a:pt x="4767254" y="1017723"/>
                    <a:pt x="4694328" y="722704"/>
                  </a:cubicBezTo>
                  <a:cubicBezTo>
                    <a:pt x="4642396" y="512766"/>
                    <a:pt x="4551463" y="301482"/>
                    <a:pt x="4427822" y="101669"/>
                  </a:cubicBezTo>
                  <a:lnTo>
                    <a:pt x="4357980" y="0"/>
                  </a:lnTo>
                  <a:lnTo>
                    <a:pt x="4900539" y="0"/>
                  </a:lnTo>
                  <a:lnTo>
                    <a:pt x="5023799" y="256448"/>
                  </a:lnTo>
                  <a:cubicBezTo>
                    <a:pt x="5212139" y="710891"/>
                    <a:pt x="5269776" y="1212048"/>
                    <a:pt x="5131054" y="1708493"/>
                  </a:cubicBezTo>
                  <a:cubicBezTo>
                    <a:pt x="4936032" y="2406445"/>
                    <a:pt x="4583926" y="2228919"/>
                    <a:pt x="4116721" y="2704502"/>
                  </a:cubicBezTo>
                  <a:cubicBezTo>
                    <a:pt x="3649425" y="3180085"/>
                    <a:pt x="3295108" y="3738815"/>
                    <a:pt x="2582056" y="3738815"/>
                  </a:cubicBezTo>
                  <a:cubicBezTo>
                    <a:pt x="1803627" y="3738815"/>
                    <a:pt x="1105674" y="3388274"/>
                    <a:pt x="632301" y="2833780"/>
                  </a:cubicBezTo>
                  <a:cubicBezTo>
                    <a:pt x="238483" y="2372468"/>
                    <a:pt x="0" y="1770001"/>
                    <a:pt x="0" y="1110906"/>
                  </a:cubicBezTo>
                  <a:cubicBezTo>
                    <a:pt x="0" y="748072"/>
                    <a:pt x="72253" y="402411"/>
                    <a:pt x="202913" y="88013"/>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36BE7FD8-DDBE-4757-AEA0-50DEA9A49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2599" y="-1438"/>
              <a:ext cx="5207741" cy="3738815"/>
            </a:xfrm>
            <a:custGeom>
              <a:avLst/>
              <a:gdLst>
                <a:gd name="connsiteX0" fmla="*/ 244572 w 5207741"/>
                <a:gd name="connsiteY0" fmla="*/ 0 h 3738815"/>
                <a:gd name="connsiteX1" fmla="*/ 869557 w 5207741"/>
                <a:gd name="connsiteY1" fmla="*/ 0 h 3738815"/>
                <a:gd name="connsiteX2" fmla="*/ 798472 w 5207741"/>
                <a:gd name="connsiteY2" fmla="*/ 119401 h 3738815"/>
                <a:gd name="connsiteX3" fmla="*/ 713145 w 5207741"/>
                <a:gd name="connsiteY3" fmla="*/ 300066 h 3738815"/>
                <a:gd name="connsiteX4" fmla="*/ 552561 w 5207741"/>
                <a:gd name="connsiteY4" fmla="*/ 1110906 h 3738815"/>
                <a:gd name="connsiteX5" fmla="*/ 685890 w 5207741"/>
                <a:gd name="connsiteY5" fmla="*/ 1852779 h 3738815"/>
                <a:gd name="connsiteX6" fmla="*/ 1052546 w 5207741"/>
                <a:gd name="connsiteY6" fmla="*/ 2475043 h 3738815"/>
                <a:gd name="connsiteX7" fmla="*/ 1729596 w 5207741"/>
                <a:gd name="connsiteY7" fmla="*/ 2995009 h 3738815"/>
                <a:gd name="connsiteX8" fmla="*/ 2582147 w 5207741"/>
                <a:gd name="connsiteY8" fmla="*/ 3186347 h 3738815"/>
                <a:gd name="connsiteX9" fmla="*/ 3466281 w 5207741"/>
                <a:gd name="connsiteY9" fmla="*/ 2591430 h 3738815"/>
                <a:gd name="connsiteX10" fmla="*/ 3722720 w 5207741"/>
                <a:gd name="connsiteY10" fmla="*/ 2317314 h 3738815"/>
                <a:gd name="connsiteX11" fmla="*/ 4338077 w 5207741"/>
                <a:gd name="connsiteY11" fmla="*/ 1873497 h 3738815"/>
                <a:gd name="connsiteX12" fmla="*/ 4506212 w 5207741"/>
                <a:gd name="connsiteY12" fmla="*/ 1769080 h 3738815"/>
                <a:gd name="connsiteX13" fmla="*/ 4599026 w 5207741"/>
                <a:gd name="connsiteY13" fmla="*/ 1559787 h 3738815"/>
                <a:gd name="connsiteX14" fmla="*/ 4605012 w 5207741"/>
                <a:gd name="connsiteY14" fmla="*/ 744803 h 3738815"/>
                <a:gd name="connsiteX15" fmla="*/ 4349253 w 5207741"/>
                <a:gd name="connsiteY15" fmla="*/ 149548 h 3738815"/>
                <a:gd name="connsiteX16" fmla="*/ 4246488 w 5207741"/>
                <a:gd name="connsiteY16" fmla="*/ 0 h 3738815"/>
                <a:gd name="connsiteX17" fmla="*/ 4900539 w 5207741"/>
                <a:gd name="connsiteY17" fmla="*/ 0 h 3738815"/>
                <a:gd name="connsiteX18" fmla="*/ 5023799 w 5207741"/>
                <a:gd name="connsiteY18" fmla="*/ 256448 h 3738815"/>
                <a:gd name="connsiteX19" fmla="*/ 5131054 w 5207741"/>
                <a:gd name="connsiteY19" fmla="*/ 1708493 h 3738815"/>
                <a:gd name="connsiteX20" fmla="*/ 4116721 w 5207741"/>
                <a:gd name="connsiteY20" fmla="*/ 2704502 h 3738815"/>
                <a:gd name="connsiteX21" fmla="*/ 2582056 w 5207741"/>
                <a:gd name="connsiteY21" fmla="*/ 3738815 h 3738815"/>
                <a:gd name="connsiteX22" fmla="*/ 632301 w 5207741"/>
                <a:gd name="connsiteY22" fmla="*/ 2833780 h 3738815"/>
                <a:gd name="connsiteX23" fmla="*/ 0 w 5207741"/>
                <a:gd name="connsiteY23" fmla="*/ 1110906 h 3738815"/>
                <a:gd name="connsiteX24" fmla="*/ 202913 w 5207741"/>
                <a:gd name="connsiteY24" fmla="*/ 88013 h 373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207741" h="3738815">
                  <a:moveTo>
                    <a:pt x="244572" y="0"/>
                  </a:moveTo>
                  <a:lnTo>
                    <a:pt x="869557" y="0"/>
                  </a:lnTo>
                  <a:lnTo>
                    <a:pt x="798472" y="119401"/>
                  </a:lnTo>
                  <a:cubicBezTo>
                    <a:pt x="767299" y="177982"/>
                    <a:pt x="738835" y="238236"/>
                    <a:pt x="713145" y="300066"/>
                  </a:cubicBezTo>
                  <a:cubicBezTo>
                    <a:pt x="606611" y="556503"/>
                    <a:pt x="552561" y="829331"/>
                    <a:pt x="552561" y="1110906"/>
                  </a:cubicBezTo>
                  <a:cubicBezTo>
                    <a:pt x="552561" y="1366883"/>
                    <a:pt x="597403" y="1616415"/>
                    <a:pt x="685890" y="1852779"/>
                  </a:cubicBezTo>
                  <a:cubicBezTo>
                    <a:pt x="771247" y="2080764"/>
                    <a:pt x="894631" y="2290058"/>
                    <a:pt x="1052546" y="2475043"/>
                  </a:cubicBezTo>
                  <a:cubicBezTo>
                    <a:pt x="1239188" y="2693729"/>
                    <a:pt x="1473342" y="2873466"/>
                    <a:pt x="1729596" y="2995009"/>
                  </a:cubicBezTo>
                  <a:cubicBezTo>
                    <a:pt x="1997267" y="3121985"/>
                    <a:pt x="2284091" y="3186347"/>
                    <a:pt x="2582147" y="3186347"/>
                  </a:cubicBezTo>
                  <a:cubicBezTo>
                    <a:pt x="2908748" y="3186347"/>
                    <a:pt x="3109939" y="2982394"/>
                    <a:pt x="3466281" y="2591430"/>
                  </a:cubicBezTo>
                  <a:cubicBezTo>
                    <a:pt x="3547771" y="2502022"/>
                    <a:pt x="3632022" y="2409575"/>
                    <a:pt x="3722720" y="2317314"/>
                  </a:cubicBezTo>
                  <a:cubicBezTo>
                    <a:pt x="3959913" y="2075884"/>
                    <a:pt x="4178506" y="1958853"/>
                    <a:pt x="4338077" y="1873497"/>
                  </a:cubicBezTo>
                  <a:cubicBezTo>
                    <a:pt x="4416344" y="1831509"/>
                    <a:pt x="4478220" y="1798453"/>
                    <a:pt x="4506212" y="1769080"/>
                  </a:cubicBezTo>
                  <a:cubicBezTo>
                    <a:pt x="4537518" y="1736208"/>
                    <a:pt x="4570483" y="1661901"/>
                    <a:pt x="4599026" y="1559787"/>
                  </a:cubicBezTo>
                  <a:cubicBezTo>
                    <a:pt x="4672136" y="1298377"/>
                    <a:pt x="4674070" y="1024169"/>
                    <a:pt x="4605012" y="744803"/>
                  </a:cubicBezTo>
                  <a:cubicBezTo>
                    <a:pt x="4555290" y="543912"/>
                    <a:pt x="4468017" y="341363"/>
                    <a:pt x="4349253" y="149548"/>
                  </a:cubicBezTo>
                  <a:lnTo>
                    <a:pt x="4246488" y="0"/>
                  </a:lnTo>
                  <a:lnTo>
                    <a:pt x="4900539" y="0"/>
                  </a:lnTo>
                  <a:lnTo>
                    <a:pt x="5023799" y="256448"/>
                  </a:lnTo>
                  <a:cubicBezTo>
                    <a:pt x="5212139" y="710891"/>
                    <a:pt x="5269776" y="1212048"/>
                    <a:pt x="5131054" y="1708493"/>
                  </a:cubicBezTo>
                  <a:cubicBezTo>
                    <a:pt x="4936032" y="2406445"/>
                    <a:pt x="4583926" y="2228919"/>
                    <a:pt x="4116721" y="2704502"/>
                  </a:cubicBezTo>
                  <a:cubicBezTo>
                    <a:pt x="3649425" y="3180085"/>
                    <a:pt x="3295108" y="3738815"/>
                    <a:pt x="2582056" y="3738815"/>
                  </a:cubicBezTo>
                  <a:cubicBezTo>
                    <a:pt x="1803627" y="3738815"/>
                    <a:pt x="1105674" y="3388274"/>
                    <a:pt x="632301" y="2833780"/>
                  </a:cubicBezTo>
                  <a:cubicBezTo>
                    <a:pt x="238483" y="2372468"/>
                    <a:pt x="0" y="1770001"/>
                    <a:pt x="0" y="1110906"/>
                  </a:cubicBezTo>
                  <a:cubicBezTo>
                    <a:pt x="0" y="748072"/>
                    <a:pt x="72253" y="402411"/>
                    <a:pt x="202913" y="88013"/>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45" name="Freeform: Shape 44">
              <a:extLst>
                <a:ext uri="{FF2B5EF4-FFF2-40B4-BE49-F238E27FC236}">
                  <a16:creationId xmlns:a16="http://schemas.microsoft.com/office/drawing/2014/main" id="{E9FC4450-C88E-4D5D-99DD-0A34BCFC98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605815" y="-1438"/>
              <a:ext cx="5699636" cy="3920553"/>
            </a:xfrm>
            <a:custGeom>
              <a:avLst/>
              <a:gdLst>
                <a:gd name="connsiteX0" fmla="*/ 236526 w 5699636"/>
                <a:gd name="connsiteY0" fmla="*/ 0 h 3920553"/>
                <a:gd name="connsiteX1" fmla="*/ 639747 w 5699636"/>
                <a:gd name="connsiteY1" fmla="*/ 0 h 3920553"/>
                <a:gd name="connsiteX2" fmla="*/ 591602 w 5699636"/>
                <a:gd name="connsiteY2" fmla="*/ 108703 h 3920553"/>
                <a:gd name="connsiteX3" fmla="*/ 459286 w 5699636"/>
                <a:gd name="connsiteY3" fmla="*/ 562740 h 3920553"/>
                <a:gd name="connsiteX4" fmla="*/ 413892 w 5699636"/>
                <a:gd name="connsiteY4" fmla="*/ 1032063 h 3920553"/>
                <a:gd name="connsiteX5" fmla="*/ 453025 w 5699636"/>
                <a:gd name="connsiteY5" fmla="*/ 1501385 h 3920553"/>
                <a:gd name="connsiteX6" fmla="*/ 578251 w 5699636"/>
                <a:gd name="connsiteY6" fmla="*/ 1955698 h 3920553"/>
                <a:gd name="connsiteX7" fmla="*/ 1074276 w 5699636"/>
                <a:gd name="connsiteY7" fmla="*/ 2759357 h 3920553"/>
                <a:gd name="connsiteX8" fmla="*/ 1843958 w 5699636"/>
                <a:gd name="connsiteY8" fmla="*/ 3325729 h 3920553"/>
                <a:gd name="connsiteX9" fmla="*/ 1898743 w 5699636"/>
                <a:gd name="connsiteY9" fmla="*/ 3351419 h 3920553"/>
                <a:gd name="connsiteX10" fmla="*/ 1926183 w 5699636"/>
                <a:gd name="connsiteY10" fmla="*/ 3364309 h 3920553"/>
                <a:gd name="connsiteX11" fmla="*/ 1954267 w 5699636"/>
                <a:gd name="connsiteY11" fmla="*/ 3375727 h 3920553"/>
                <a:gd name="connsiteX12" fmla="*/ 2010435 w 5699636"/>
                <a:gd name="connsiteY12" fmla="*/ 3398655 h 3920553"/>
                <a:gd name="connsiteX13" fmla="*/ 2066970 w 5699636"/>
                <a:gd name="connsiteY13" fmla="*/ 3420569 h 3920553"/>
                <a:gd name="connsiteX14" fmla="*/ 2181884 w 5699636"/>
                <a:gd name="connsiteY14" fmla="*/ 3460439 h 3920553"/>
                <a:gd name="connsiteX15" fmla="*/ 2298915 w 5699636"/>
                <a:gd name="connsiteY15" fmla="*/ 3494600 h 3920553"/>
                <a:gd name="connsiteX16" fmla="*/ 2782326 w 5699636"/>
                <a:gd name="connsiteY16" fmla="*/ 3572314 h 3920553"/>
                <a:gd name="connsiteX17" fmla="*/ 2843833 w 5699636"/>
                <a:gd name="connsiteY17" fmla="*/ 3576274 h 3920553"/>
                <a:gd name="connsiteX18" fmla="*/ 2903961 w 5699636"/>
                <a:gd name="connsiteY18" fmla="*/ 3577194 h 3920553"/>
                <a:gd name="connsiteX19" fmla="*/ 2963904 w 5699636"/>
                <a:gd name="connsiteY19" fmla="*/ 3575261 h 3920553"/>
                <a:gd name="connsiteX20" fmla="*/ 3023662 w 5699636"/>
                <a:gd name="connsiteY20" fmla="*/ 3570380 h 3920553"/>
                <a:gd name="connsiteX21" fmla="*/ 3083053 w 5699636"/>
                <a:gd name="connsiteY21" fmla="*/ 3562462 h 3920553"/>
                <a:gd name="connsiteX22" fmla="*/ 3141983 w 5699636"/>
                <a:gd name="connsiteY22" fmla="*/ 3551320 h 3920553"/>
                <a:gd name="connsiteX23" fmla="*/ 3200176 w 5699636"/>
                <a:gd name="connsiteY23" fmla="*/ 3536680 h 3920553"/>
                <a:gd name="connsiteX24" fmla="*/ 3257633 w 5699636"/>
                <a:gd name="connsiteY24" fmla="*/ 3518909 h 3920553"/>
                <a:gd name="connsiteX25" fmla="*/ 3477516 w 5699636"/>
                <a:gd name="connsiteY25" fmla="*/ 3418175 h 3920553"/>
                <a:gd name="connsiteX26" fmla="*/ 3678982 w 5699636"/>
                <a:gd name="connsiteY26" fmla="*/ 3278585 h 3920553"/>
                <a:gd name="connsiteX27" fmla="*/ 3863784 w 5699636"/>
                <a:gd name="connsiteY27" fmla="*/ 3113397 h 3920553"/>
                <a:gd name="connsiteX28" fmla="*/ 3951994 w 5699636"/>
                <a:gd name="connsiteY28" fmla="*/ 3025185 h 3920553"/>
                <a:gd name="connsiteX29" fmla="*/ 4038271 w 5699636"/>
                <a:gd name="connsiteY29" fmla="*/ 2934489 h 3920553"/>
                <a:gd name="connsiteX30" fmla="*/ 4209537 w 5699636"/>
                <a:gd name="connsiteY30" fmla="*/ 2750241 h 3920553"/>
                <a:gd name="connsiteX31" fmla="*/ 4295998 w 5699636"/>
                <a:gd name="connsiteY31" fmla="*/ 2657978 h 3920553"/>
                <a:gd name="connsiteX32" fmla="*/ 4385130 w 5699636"/>
                <a:gd name="connsiteY32" fmla="*/ 2566728 h 3920553"/>
                <a:gd name="connsiteX33" fmla="*/ 4802060 w 5699636"/>
                <a:gd name="connsiteY33" fmla="*/ 2262318 h 3920553"/>
                <a:gd name="connsiteX34" fmla="*/ 5011721 w 5699636"/>
                <a:gd name="connsiteY34" fmla="*/ 2133685 h 3920553"/>
                <a:gd name="connsiteX35" fmla="*/ 5169267 w 5699636"/>
                <a:gd name="connsiteY35" fmla="*/ 1971075 h 3920553"/>
                <a:gd name="connsiteX36" fmla="*/ 5267146 w 5699636"/>
                <a:gd name="connsiteY36" fmla="*/ 1764268 h 3920553"/>
                <a:gd name="connsiteX37" fmla="*/ 5325432 w 5699636"/>
                <a:gd name="connsiteY37" fmla="*/ 1534533 h 3920553"/>
                <a:gd name="connsiteX38" fmla="*/ 5335468 w 5699636"/>
                <a:gd name="connsiteY38" fmla="*/ 1475879 h 3920553"/>
                <a:gd name="connsiteX39" fmla="*/ 5343939 w 5699636"/>
                <a:gd name="connsiteY39" fmla="*/ 1417133 h 3920553"/>
                <a:gd name="connsiteX40" fmla="*/ 5350293 w 5699636"/>
                <a:gd name="connsiteY40" fmla="*/ 1358203 h 3920553"/>
                <a:gd name="connsiteX41" fmla="*/ 5354896 w 5699636"/>
                <a:gd name="connsiteY41" fmla="*/ 1299089 h 3920553"/>
                <a:gd name="connsiteX42" fmla="*/ 5357476 w 5699636"/>
                <a:gd name="connsiteY42" fmla="*/ 1062816 h 3920553"/>
                <a:gd name="connsiteX43" fmla="*/ 5353884 w 5699636"/>
                <a:gd name="connsiteY43" fmla="*/ 1003886 h 3920553"/>
                <a:gd name="connsiteX44" fmla="*/ 5348452 w 5699636"/>
                <a:gd name="connsiteY44" fmla="*/ 945141 h 3920553"/>
                <a:gd name="connsiteX45" fmla="*/ 5341730 w 5699636"/>
                <a:gd name="connsiteY45" fmla="*/ 886486 h 3920553"/>
                <a:gd name="connsiteX46" fmla="*/ 5333442 w 5699636"/>
                <a:gd name="connsiteY46" fmla="*/ 828017 h 3920553"/>
                <a:gd name="connsiteX47" fmla="*/ 5285194 w 5699636"/>
                <a:gd name="connsiteY47" fmla="*/ 596624 h 3920553"/>
                <a:gd name="connsiteX48" fmla="*/ 5122400 w 5699636"/>
                <a:gd name="connsiteY48" fmla="*/ 150414 h 3920553"/>
                <a:gd name="connsiteX49" fmla="*/ 5044359 w 5699636"/>
                <a:gd name="connsiteY49" fmla="*/ 0 h 3920553"/>
                <a:gd name="connsiteX50" fmla="*/ 5463111 w 5699636"/>
                <a:gd name="connsiteY50" fmla="*/ 0 h 3920553"/>
                <a:gd name="connsiteX51" fmla="*/ 5475681 w 5699636"/>
                <a:gd name="connsiteY51" fmla="*/ 25671 h 3920553"/>
                <a:gd name="connsiteX52" fmla="*/ 5684924 w 5699636"/>
                <a:gd name="connsiteY52" fmla="*/ 830307 h 3920553"/>
                <a:gd name="connsiteX53" fmla="*/ 5699636 w 5699636"/>
                <a:gd name="connsiteY53" fmla="*/ 1116940 h 3920553"/>
                <a:gd name="connsiteX54" fmla="*/ 5699636 w 5699636"/>
                <a:gd name="connsiteY54" fmla="*/ 1116977 h 3920553"/>
                <a:gd name="connsiteX55" fmla="*/ 5684923 w 5699636"/>
                <a:gd name="connsiteY55" fmla="*/ 1403610 h 3920553"/>
                <a:gd name="connsiteX56" fmla="*/ 2849819 w 5699636"/>
                <a:gd name="connsiteY56" fmla="*/ 3920553 h 3920553"/>
                <a:gd name="connsiteX57" fmla="*/ 0 w 5699636"/>
                <a:gd name="connsiteY57" fmla="*/ 1116958 h 3920553"/>
                <a:gd name="connsiteX58" fmla="*/ 223956 w 5699636"/>
                <a:gd name="connsiteY58" fmla="*/ 25671 h 3920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699636" h="3920553">
                  <a:moveTo>
                    <a:pt x="236526" y="0"/>
                  </a:moveTo>
                  <a:lnTo>
                    <a:pt x="639747" y="0"/>
                  </a:lnTo>
                  <a:lnTo>
                    <a:pt x="591602" y="108703"/>
                  </a:lnTo>
                  <a:cubicBezTo>
                    <a:pt x="533962" y="256028"/>
                    <a:pt x="488751" y="407957"/>
                    <a:pt x="459286" y="562740"/>
                  </a:cubicBezTo>
                  <a:cubicBezTo>
                    <a:pt x="429913" y="717524"/>
                    <a:pt x="414720" y="874701"/>
                    <a:pt x="413892" y="1032063"/>
                  </a:cubicBezTo>
                  <a:cubicBezTo>
                    <a:pt x="412695" y="1189424"/>
                    <a:pt x="425953" y="1346601"/>
                    <a:pt x="453025" y="1501385"/>
                  </a:cubicBezTo>
                  <a:cubicBezTo>
                    <a:pt x="479820" y="1656260"/>
                    <a:pt x="522636" y="1808373"/>
                    <a:pt x="578251" y="1955698"/>
                  </a:cubicBezTo>
                  <a:cubicBezTo>
                    <a:pt x="690403" y="2249979"/>
                    <a:pt x="857892" y="2525294"/>
                    <a:pt x="1074276" y="2759357"/>
                  </a:cubicBezTo>
                  <a:cubicBezTo>
                    <a:pt x="1290659" y="2993419"/>
                    <a:pt x="1553634" y="3185586"/>
                    <a:pt x="1843958" y="3325729"/>
                  </a:cubicBezTo>
                  <a:lnTo>
                    <a:pt x="1898743" y="3351419"/>
                  </a:lnTo>
                  <a:lnTo>
                    <a:pt x="1926183" y="3364309"/>
                  </a:lnTo>
                  <a:lnTo>
                    <a:pt x="1954267" y="3375727"/>
                  </a:lnTo>
                  <a:lnTo>
                    <a:pt x="2010435" y="3398655"/>
                  </a:lnTo>
                  <a:cubicBezTo>
                    <a:pt x="2029126" y="3406205"/>
                    <a:pt x="2047726" y="3414400"/>
                    <a:pt x="2066970" y="3420569"/>
                  </a:cubicBezTo>
                  <a:cubicBezTo>
                    <a:pt x="2105275" y="3433644"/>
                    <a:pt x="2143303" y="3447916"/>
                    <a:pt x="2181884" y="3460439"/>
                  </a:cubicBezTo>
                  <a:lnTo>
                    <a:pt x="2298915" y="3494600"/>
                  </a:lnTo>
                  <a:cubicBezTo>
                    <a:pt x="2456368" y="3535575"/>
                    <a:pt x="2618426" y="3562001"/>
                    <a:pt x="2782326" y="3572314"/>
                  </a:cubicBezTo>
                  <a:lnTo>
                    <a:pt x="2843833" y="3576274"/>
                  </a:lnTo>
                  <a:cubicBezTo>
                    <a:pt x="2863998" y="3576826"/>
                    <a:pt x="2883888" y="3576826"/>
                    <a:pt x="2903961" y="3577194"/>
                  </a:cubicBezTo>
                  <a:cubicBezTo>
                    <a:pt x="2923942" y="3577010"/>
                    <a:pt x="2943922" y="3575813"/>
                    <a:pt x="2963904" y="3575261"/>
                  </a:cubicBezTo>
                  <a:cubicBezTo>
                    <a:pt x="2983885" y="3574156"/>
                    <a:pt x="3003681" y="3571946"/>
                    <a:pt x="3023662" y="3570380"/>
                  </a:cubicBezTo>
                  <a:cubicBezTo>
                    <a:pt x="3043458" y="3568171"/>
                    <a:pt x="3063164" y="3565040"/>
                    <a:pt x="3083053" y="3562462"/>
                  </a:cubicBezTo>
                  <a:cubicBezTo>
                    <a:pt x="3102665" y="3558963"/>
                    <a:pt x="3122278" y="3555095"/>
                    <a:pt x="3141983" y="3551320"/>
                  </a:cubicBezTo>
                  <a:cubicBezTo>
                    <a:pt x="3161318" y="3546441"/>
                    <a:pt x="3180839" y="3541929"/>
                    <a:pt x="3200176" y="3536680"/>
                  </a:cubicBezTo>
                  <a:cubicBezTo>
                    <a:pt x="3219236" y="3530695"/>
                    <a:pt x="3238664" y="3525539"/>
                    <a:pt x="3257633" y="3518909"/>
                  </a:cubicBezTo>
                  <a:cubicBezTo>
                    <a:pt x="3333689" y="3493219"/>
                    <a:pt x="3407168" y="3458781"/>
                    <a:pt x="3477516" y="3418175"/>
                  </a:cubicBezTo>
                  <a:cubicBezTo>
                    <a:pt x="3547678" y="3377109"/>
                    <a:pt x="3615080" y="3330425"/>
                    <a:pt x="3678982" y="3278585"/>
                  </a:cubicBezTo>
                  <a:cubicBezTo>
                    <a:pt x="3743069" y="3226929"/>
                    <a:pt x="3804485" y="3171406"/>
                    <a:pt x="3863784" y="3113397"/>
                  </a:cubicBezTo>
                  <a:cubicBezTo>
                    <a:pt x="3893524" y="3084484"/>
                    <a:pt x="3922989" y="3055111"/>
                    <a:pt x="3951994" y="3025185"/>
                  </a:cubicBezTo>
                  <a:cubicBezTo>
                    <a:pt x="3980999" y="2995260"/>
                    <a:pt x="4009635" y="2964967"/>
                    <a:pt x="4038271" y="2934489"/>
                  </a:cubicBezTo>
                  <a:cubicBezTo>
                    <a:pt x="4095636" y="2873625"/>
                    <a:pt x="4152264" y="2811841"/>
                    <a:pt x="4209537" y="2750241"/>
                  </a:cubicBezTo>
                  <a:lnTo>
                    <a:pt x="4295998" y="2657978"/>
                  </a:lnTo>
                  <a:cubicBezTo>
                    <a:pt x="4325002" y="2627316"/>
                    <a:pt x="4354100" y="2596930"/>
                    <a:pt x="4385130" y="2566728"/>
                  </a:cubicBezTo>
                  <a:cubicBezTo>
                    <a:pt x="4507041" y="2445278"/>
                    <a:pt x="4653446" y="2345280"/>
                    <a:pt x="4802060" y="2262318"/>
                  </a:cubicBezTo>
                  <a:cubicBezTo>
                    <a:pt x="4875630" y="2219962"/>
                    <a:pt x="4948648" y="2180276"/>
                    <a:pt x="5011721" y="2133685"/>
                  </a:cubicBezTo>
                  <a:cubicBezTo>
                    <a:pt x="5075070" y="2087370"/>
                    <a:pt x="5128016" y="2033964"/>
                    <a:pt x="5169267" y="1971075"/>
                  </a:cubicBezTo>
                  <a:cubicBezTo>
                    <a:pt x="5211162" y="1908830"/>
                    <a:pt x="5242193" y="1838206"/>
                    <a:pt x="5267146" y="1764268"/>
                  </a:cubicBezTo>
                  <a:cubicBezTo>
                    <a:pt x="5292100" y="1690329"/>
                    <a:pt x="5310699" y="1612523"/>
                    <a:pt x="5325432" y="1534533"/>
                  </a:cubicBezTo>
                  <a:cubicBezTo>
                    <a:pt x="5328746" y="1514920"/>
                    <a:pt x="5332706" y="1495492"/>
                    <a:pt x="5335468" y="1475879"/>
                  </a:cubicBezTo>
                  <a:lnTo>
                    <a:pt x="5343939" y="1417133"/>
                  </a:lnTo>
                  <a:lnTo>
                    <a:pt x="5350293" y="1358203"/>
                  </a:lnTo>
                  <a:cubicBezTo>
                    <a:pt x="5352686" y="1338590"/>
                    <a:pt x="5353240" y="1318793"/>
                    <a:pt x="5354896" y="1299089"/>
                  </a:cubicBezTo>
                  <a:cubicBezTo>
                    <a:pt x="5360513" y="1220362"/>
                    <a:pt x="5360606" y="1141451"/>
                    <a:pt x="5357476" y="1062816"/>
                  </a:cubicBezTo>
                  <a:lnTo>
                    <a:pt x="5353884" y="1003886"/>
                  </a:lnTo>
                  <a:cubicBezTo>
                    <a:pt x="5352319" y="984274"/>
                    <a:pt x="5350200" y="964753"/>
                    <a:pt x="5348452" y="945141"/>
                  </a:cubicBezTo>
                  <a:cubicBezTo>
                    <a:pt x="5346886" y="925527"/>
                    <a:pt x="5343939" y="906007"/>
                    <a:pt x="5341730" y="886486"/>
                  </a:cubicBezTo>
                  <a:cubicBezTo>
                    <a:pt x="5339704" y="866874"/>
                    <a:pt x="5336481" y="847445"/>
                    <a:pt x="5333442" y="828017"/>
                  </a:cubicBezTo>
                  <a:cubicBezTo>
                    <a:pt x="5321104" y="750211"/>
                    <a:pt x="5304990" y="673050"/>
                    <a:pt x="5285194" y="596624"/>
                  </a:cubicBezTo>
                  <a:cubicBezTo>
                    <a:pt x="5244679" y="444051"/>
                    <a:pt x="5189985" y="294700"/>
                    <a:pt x="5122400" y="150414"/>
                  </a:cubicBezTo>
                  <a:lnTo>
                    <a:pt x="5044359" y="0"/>
                  </a:lnTo>
                  <a:lnTo>
                    <a:pt x="5463111" y="0"/>
                  </a:lnTo>
                  <a:lnTo>
                    <a:pt x="5475681" y="25671"/>
                  </a:lnTo>
                  <a:cubicBezTo>
                    <a:pt x="5583839" y="277235"/>
                    <a:pt x="5655735" y="547560"/>
                    <a:pt x="5684924" y="830307"/>
                  </a:cubicBezTo>
                  <a:lnTo>
                    <a:pt x="5699636" y="1116940"/>
                  </a:lnTo>
                  <a:lnTo>
                    <a:pt x="5699636" y="1116977"/>
                  </a:lnTo>
                  <a:lnTo>
                    <a:pt x="5684923" y="1403610"/>
                  </a:lnTo>
                  <a:cubicBezTo>
                    <a:pt x="5538982" y="2817342"/>
                    <a:pt x="4325342" y="3920553"/>
                    <a:pt x="2849819" y="3920553"/>
                  </a:cubicBezTo>
                  <a:cubicBezTo>
                    <a:pt x="1275927" y="3920553"/>
                    <a:pt x="0" y="2665344"/>
                    <a:pt x="0" y="1116958"/>
                  </a:cubicBezTo>
                  <a:cubicBezTo>
                    <a:pt x="0" y="729862"/>
                    <a:pt x="79746" y="361089"/>
                    <a:pt x="223956" y="25671"/>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5" name="TextBox 4">
            <a:extLst>
              <a:ext uri="{FF2B5EF4-FFF2-40B4-BE49-F238E27FC236}">
                <a16:creationId xmlns:a16="http://schemas.microsoft.com/office/drawing/2014/main" id="{F83DD175-80C5-4154-BBE2-846E32F727BB}"/>
              </a:ext>
            </a:extLst>
          </p:cNvPr>
          <p:cNvSpPr txBox="1"/>
          <p:nvPr/>
        </p:nvSpPr>
        <p:spPr>
          <a:xfrm>
            <a:off x="2941608" y="2107723"/>
            <a:ext cx="9141123"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rPr>
              <a:t>Miscommunication, misunderstanding, and team conflicts are common when people come from different cultural backgrounds. It is caused by a variety of cultural backgrounds, as well as differences in environment and education. (Chlopek,2008)</a:t>
            </a:r>
            <a:endParaRPr lang="en-US" sz="2000"/>
          </a:p>
        </p:txBody>
      </p:sp>
      <p:sp>
        <p:nvSpPr>
          <p:cNvPr id="7" name="TextBox 6">
            <a:extLst>
              <a:ext uri="{FF2B5EF4-FFF2-40B4-BE49-F238E27FC236}">
                <a16:creationId xmlns:a16="http://schemas.microsoft.com/office/drawing/2014/main" id="{95D78959-E9CB-40D9-B606-99A914DC19D7}"/>
              </a:ext>
            </a:extLst>
          </p:cNvPr>
          <p:cNvSpPr txBox="1"/>
          <p:nvPr/>
        </p:nvSpPr>
        <p:spPr>
          <a:xfrm>
            <a:off x="2697193" y="4465608"/>
            <a:ext cx="9328029"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rPr>
              <a:t>Workload: The number of responsibilities a person has at any particular  time is referred to as their workload. It is one of the most typical barriers that employees and businesses must overcome. It can be difficult for certain employees to cope with the workload because not everyone is capable of doing so. </a:t>
            </a:r>
            <a:endParaRPr lang="en-US" sz="2000">
              <a:latin typeface="Calibri" panose="020F0502020204030204"/>
              <a:cs typeface="Calibri" panose="020F0502020204030204"/>
            </a:endParaRPr>
          </a:p>
          <a:p>
            <a:endParaRPr lang="en-GB" sz="2000">
              <a:latin typeface="Arial"/>
              <a:cs typeface="Arial"/>
            </a:endParaRPr>
          </a:p>
          <a:p>
            <a:r>
              <a:rPr lang="en-GB" sz="2000">
                <a:latin typeface="Arial"/>
                <a:cs typeface="Arial"/>
              </a:rPr>
              <a:t>The amount of work you do has a major impact on how well you do your job (Warraich ,Ahmed and Ahmad,2014</a:t>
            </a:r>
            <a:r>
              <a:rPr lang="en-GB">
                <a:latin typeface="Arial"/>
                <a:cs typeface="Arial"/>
              </a:rPr>
              <a:t>).</a:t>
            </a:r>
            <a:endParaRPr lang="en-US">
              <a:cs typeface="Calibri"/>
            </a:endParaRPr>
          </a:p>
        </p:txBody>
      </p:sp>
      <p:pic>
        <p:nvPicPr>
          <p:cNvPr id="11" name="Picture 11" descr="A picture containing text, vector graphics&#10;&#10;Description automatically generated">
            <a:extLst>
              <a:ext uri="{FF2B5EF4-FFF2-40B4-BE49-F238E27FC236}">
                <a16:creationId xmlns:a16="http://schemas.microsoft.com/office/drawing/2014/main" id="{E5924934-C724-4DEF-B6A4-C7E28506EFE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66778" y="1883959"/>
            <a:ext cx="2053086" cy="1494194"/>
          </a:xfrm>
          <a:prstGeom prst="rect">
            <a:avLst/>
          </a:prstGeom>
        </p:spPr>
      </p:pic>
      <p:pic>
        <p:nvPicPr>
          <p:cNvPr id="2" name="Picture 3" descr="Barriers of Communication: Types of Barriers to Effective ...">
            <a:extLst>
              <a:ext uri="{FF2B5EF4-FFF2-40B4-BE49-F238E27FC236}">
                <a16:creationId xmlns:a16="http://schemas.microsoft.com/office/drawing/2014/main" id="{9538FD59-4745-46A2-A477-C81B44B5B712}"/>
              </a:ext>
            </a:extLst>
          </p:cNvPr>
          <p:cNvPicPr>
            <a:picLocks noChangeAspect="1"/>
          </p:cNvPicPr>
          <p:nvPr/>
        </p:nvPicPr>
        <p:blipFill>
          <a:blip r:embed="rId4"/>
          <a:stretch>
            <a:fillRect/>
          </a:stretch>
        </p:blipFill>
        <p:spPr>
          <a:xfrm>
            <a:off x="4019909" y="213324"/>
            <a:ext cx="6855125" cy="1169239"/>
          </a:xfrm>
          <a:prstGeom prst="rect">
            <a:avLst/>
          </a:prstGeom>
        </p:spPr>
      </p:pic>
      <p:pic>
        <p:nvPicPr>
          <p:cNvPr id="10" name="Picture 12" descr="A picture containing text&#10;&#10;Description automatically generated">
            <a:extLst>
              <a:ext uri="{FF2B5EF4-FFF2-40B4-BE49-F238E27FC236}">
                <a16:creationId xmlns:a16="http://schemas.microsoft.com/office/drawing/2014/main" id="{7AA00170-E905-40A6-874A-2275BEF35064}"/>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flipH="1">
            <a:off x="175045" y="4291551"/>
            <a:ext cx="2022175" cy="2128028"/>
          </a:xfrm>
          <a:prstGeom prst="rect">
            <a:avLst/>
          </a:prstGeom>
        </p:spPr>
      </p:pic>
    </p:spTree>
    <p:extLst>
      <p:ext uri="{BB962C8B-B14F-4D97-AF65-F5344CB8AC3E}">
        <p14:creationId xmlns:p14="http://schemas.microsoft.com/office/powerpoint/2010/main" val="16689052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2D4B470-627B-4D67-98EC-0A9DC0EB9E3B}"/>
              </a:ext>
            </a:extLst>
          </p:cNvPr>
          <p:cNvSpPr txBox="1"/>
          <p:nvPr/>
        </p:nvSpPr>
        <p:spPr>
          <a:xfrm>
            <a:off x="727495" y="2093343"/>
            <a:ext cx="977372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One of the most significant communication barrier is  language barrier, employees inability to communicate in English contributes to a culture of frustration, tension and discontent. It affect management because they are unable to deliver the correct message, the result could be a personnel turnover and major errors (Madera, Dawson and Neal, 2014).</a:t>
            </a:r>
            <a:endParaRPr lang="en-US"/>
          </a:p>
        </p:txBody>
      </p:sp>
      <p:sp>
        <p:nvSpPr>
          <p:cNvPr id="3" name="TextBox 2">
            <a:extLst>
              <a:ext uri="{FF2B5EF4-FFF2-40B4-BE49-F238E27FC236}">
                <a16:creationId xmlns:a16="http://schemas.microsoft.com/office/drawing/2014/main" id="{BA4883EA-897B-4267-804A-E2A19CE6D5D7}"/>
              </a:ext>
            </a:extLst>
          </p:cNvPr>
          <p:cNvSpPr txBox="1"/>
          <p:nvPr/>
        </p:nvSpPr>
        <p:spPr>
          <a:xfrm>
            <a:off x="1820176" y="5313871"/>
            <a:ext cx="925614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Filtering  barrier is  when we see and hear what we are emotionally tuned into see and hear the majority of the time. Our personal needs and interests, which guide our listening, cause filtering (Lunenburg, 2010).</a:t>
            </a:r>
            <a:endParaRPr lang="en-US"/>
          </a:p>
        </p:txBody>
      </p:sp>
      <p:pic>
        <p:nvPicPr>
          <p:cNvPr id="4" name="Picture 4" descr="A picture containing text&#10;&#10;Description automatically generated">
            <a:extLst>
              <a:ext uri="{FF2B5EF4-FFF2-40B4-BE49-F238E27FC236}">
                <a16:creationId xmlns:a16="http://schemas.microsoft.com/office/drawing/2014/main" id="{BB2EAEE4-6FB3-4C08-AD22-F91832D51DD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537495" y="-13678"/>
            <a:ext cx="3361426" cy="2054565"/>
          </a:xfrm>
          <a:prstGeom prst="rect">
            <a:avLst/>
          </a:prstGeom>
        </p:spPr>
      </p:pic>
      <p:pic>
        <p:nvPicPr>
          <p:cNvPr id="7" name="Picture 7" descr="data filter | Free SVG">
            <a:extLst>
              <a:ext uri="{FF2B5EF4-FFF2-40B4-BE49-F238E27FC236}">
                <a16:creationId xmlns:a16="http://schemas.microsoft.com/office/drawing/2014/main" id="{161ADF0E-8FE0-49A2-AFBF-EA43BC0EE71A}"/>
              </a:ext>
            </a:extLst>
          </p:cNvPr>
          <p:cNvPicPr>
            <a:picLocks noChangeAspect="1"/>
          </p:cNvPicPr>
          <p:nvPr/>
        </p:nvPicPr>
        <p:blipFill>
          <a:blip r:embed="rId4"/>
          <a:stretch>
            <a:fillRect/>
          </a:stretch>
        </p:blipFill>
        <p:spPr>
          <a:xfrm>
            <a:off x="238664" y="3653287"/>
            <a:ext cx="4310331" cy="1406106"/>
          </a:xfrm>
          <a:prstGeom prst="rect">
            <a:avLst/>
          </a:prstGeom>
        </p:spPr>
      </p:pic>
    </p:spTree>
    <p:extLst>
      <p:ext uri="{BB962C8B-B14F-4D97-AF65-F5344CB8AC3E}">
        <p14:creationId xmlns:p14="http://schemas.microsoft.com/office/powerpoint/2010/main" val="14350454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7217867E-D683-42EE-970F-EA7FDC809FC5}"/>
              </a:ext>
            </a:extLst>
          </p:cNvPr>
          <p:cNvSpPr>
            <a:spLocks noGrp="1"/>
          </p:cNvSpPr>
          <p:nvPr>
            <p:ph type="ctrTitle"/>
          </p:nvPr>
        </p:nvSpPr>
        <p:spPr>
          <a:xfrm>
            <a:off x="8842248" y="489684"/>
            <a:ext cx="2926080" cy="2468880"/>
          </a:xfrm>
        </p:spPr>
        <p:txBody>
          <a:bodyPr>
            <a:normAutofit/>
          </a:bodyPr>
          <a:lstStyle/>
          <a:p>
            <a:pPr algn="l"/>
            <a:r>
              <a:rPr lang="en-US" sz="2800">
                <a:ea typeface="+mj-lt"/>
                <a:cs typeface="+mj-lt"/>
              </a:rPr>
              <a:t>Impacts of effective communication in health and social care.</a:t>
            </a:r>
            <a:br>
              <a:rPr lang="en-US" sz="2800">
                <a:cs typeface="Calibri Light"/>
              </a:rPr>
            </a:br>
            <a:endParaRPr lang="en-US" sz="2800">
              <a:cs typeface="Calibri Light"/>
            </a:endParaRPr>
          </a:p>
        </p:txBody>
      </p:sp>
      <p:sp>
        <p:nvSpPr>
          <p:cNvPr id="3" name="Subtitle 2">
            <a:extLst>
              <a:ext uri="{FF2B5EF4-FFF2-40B4-BE49-F238E27FC236}">
                <a16:creationId xmlns:a16="http://schemas.microsoft.com/office/drawing/2014/main" id="{75DD5AFE-DB53-4765-BAC3-ECF4A2DA0EBF}"/>
              </a:ext>
            </a:extLst>
          </p:cNvPr>
          <p:cNvSpPr>
            <a:spLocks noGrp="1"/>
          </p:cNvSpPr>
          <p:nvPr>
            <p:ph type="subTitle" idx="1"/>
          </p:nvPr>
        </p:nvSpPr>
        <p:spPr>
          <a:xfrm>
            <a:off x="8842248" y="3587622"/>
            <a:ext cx="2894766" cy="2935974"/>
          </a:xfrm>
        </p:spPr>
        <p:txBody>
          <a:bodyPr vert="horz" lIns="91440" tIns="45720" rIns="91440" bIns="45720" rtlCol="0" anchor="t">
            <a:normAutofit fontScale="92500" lnSpcReduction="20000"/>
          </a:bodyPr>
          <a:lstStyle/>
          <a:p>
            <a:pPr marL="971550" lvl="1" indent="-514350" algn="l">
              <a:buFont typeface="Wingdings" panose="020B0604020202020204" pitchFamily="34" charset="0"/>
              <a:buChar char="ü"/>
            </a:pPr>
            <a:r>
              <a:rPr lang="en-US">
                <a:ea typeface="+mn-lt"/>
                <a:cs typeface="+mn-lt"/>
              </a:rPr>
              <a:t>•</a:t>
            </a:r>
            <a:r>
              <a:rPr lang="en-US" b="1">
                <a:ea typeface="+mn-lt"/>
                <a:cs typeface="+mn-lt"/>
              </a:rPr>
              <a:t>Accurate diagnosis</a:t>
            </a:r>
            <a:endParaRPr lang="en-US">
              <a:cs typeface="Calibri" panose="020F0502020204030204"/>
            </a:endParaRPr>
          </a:p>
          <a:p>
            <a:pPr marL="971550" lvl="1" indent="-514350" algn="l">
              <a:buFont typeface="Wingdings" panose="020B0604020202020204" pitchFamily="34" charset="0"/>
              <a:buChar char="ü"/>
            </a:pPr>
            <a:r>
              <a:rPr lang="en-US">
                <a:ea typeface="+mn-lt"/>
                <a:cs typeface="+mn-lt"/>
              </a:rPr>
              <a:t>•</a:t>
            </a:r>
            <a:r>
              <a:rPr lang="en-US" b="1">
                <a:ea typeface="+mn-lt"/>
                <a:cs typeface="+mn-lt"/>
              </a:rPr>
              <a:t>Proper adherence by patients</a:t>
            </a:r>
            <a:endParaRPr lang="en-US">
              <a:cs typeface="Calibri" panose="020F0502020204030204"/>
            </a:endParaRPr>
          </a:p>
          <a:p>
            <a:pPr marL="971550" lvl="1" indent="-514350" algn="l">
              <a:buFont typeface="Wingdings" panose="020B0604020202020204" pitchFamily="34" charset="0"/>
              <a:buChar char="ü"/>
            </a:pPr>
            <a:r>
              <a:rPr lang="en-US">
                <a:ea typeface="+mn-lt"/>
                <a:cs typeface="+mn-lt"/>
              </a:rPr>
              <a:t>•</a:t>
            </a:r>
            <a:r>
              <a:rPr lang="en-US" b="1">
                <a:ea typeface="+mn-lt"/>
                <a:cs typeface="+mn-lt"/>
              </a:rPr>
              <a:t>Reducing errors</a:t>
            </a:r>
            <a:endParaRPr lang="en-US">
              <a:cs typeface="Calibri" panose="020F0502020204030204"/>
            </a:endParaRPr>
          </a:p>
          <a:p>
            <a:pPr marL="971550" lvl="1" indent="-514350" algn="l">
              <a:buFont typeface="Wingdings" panose="020B0604020202020204" pitchFamily="34" charset="0"/>
              <a:buChar char="ü"/>
            </a:pPr>
            <a:r>
              <a:rPr lang="en-US">
                <a:ea typeface="+mn-lt"/>
                <a:cs typeface="+mn-lt"/>
              </a:rPr>
              <a:t>•</a:t>
            </a:r>
            <a:r>
              <a:rPr lang="en-US" b="1">
                <a:ea typeface="+mn-lt"/>
                <a:cs typeface="+mn-lt"/>
              </a:rPr>
              <a:t>Team Satisfaction</a:t>
            </a:r>
            <a:endParaRPr lang="en-US">
              <a:cs typeface="Calibri" panose="020F0502020204030204"/>
            </a:endParaRPr>
          </a:p>
          <a:p>
            <a:pPr marL="971550" lvl="1" indent="-514350" algn="l">
              <a:buFont typeface="Wingdings" panose="020B0604020202020204" pitchFamily="34" charset="0"/>
              <a:buChar char="ü"/>
            </a:pPr>
            <a:r>
              <a:rPr lang="en-US" b="1">
                <a:ea typeface="+mn-lt"/>
                <a:cs typeface="+mn-lt"/>
              </a:rPr>
              <a:t>Patient Satisfaction</a:t>
            </a:r>
            <a:endParaRPr lang="en-US" sz="1000" b="1">
              <a:ea typeface="+mn-lt"/>
              <a:cs typeface="+mn-lt"/>
            </a:endParaRPr>
          </a:p>
          <a:p>
            <a:pPr lvl="1" algn="l"/>
            <a:r>
              <a:rPr lang="en-US" sz="1000">
                <a:ea typeface="+mn-lt"/>
                <a:cs typeface="+mn-lt"/>
              </a:rPr>
              <a:t>                              </a:t>
            </a:r>
            <a:r>
              <a:rPr lang="en-US" sz="1200">
                <a:ea typeface="+mn-lt"/>
                <a:cs typeface="+mn-lt"/>
              </a:rPr>
              <a:t>  (HospitalPORTAL,2016)</a:t>
            </a:r>
            <a:br>
              <a:rPr lang="en-US" sz="1000" b="1">
                <a:ea typeface="+mn-lt"/>
                <a:cs typeface="+mn-lt"/>
              </a:rPr>
            </a:br>
            <a:endParaRPr lang="en-US" sz="1000" b="1">
              <a:ea typeface="+mn-lt"/>
              <a:cs typeface="+mn-lt"/>
            </a:endParaRPr>
          </a:p>
        </p:txBody>
      </p:sp>
      <p:sp>
        <p:nvSpPr>
          <p:cNvPr id="59"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Shape 62">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18" name="Picture 4" descr="Stethoscope">
            <a:extLst>
              <a:ext uri="{FF2B5EF4-FFF2-40B4-BE49-F238E27FC236}">
                <a16:creationId xmlns:a16="http://schemas.microsoft.com/office/drawing/2014/main" id="{31DADE2E-0A1D-46DA-9502-9B906EA678D9}"/>
              </a:ext>
            </a:extLst>
          </p:cNvPr>
          <p:cNvPicPr>
            <a:picLocks noChangeAspect="1"/>
          </p:cNvPicPr>
          <p:nvPr/>
        </p:nvPicPr>
        <p:blipFill rotWithShape="1">
          <a:blip r:embed="rId2"/>
          <a:srcRect l="3032" r="-2" b="-2"/>
          <a:stretch/>
        </p:blipFill>
        <p:spPr>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393330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221B1-3C13-4E0D-9BB5-A21039DADAEA}"/>
              </a:ext>
            </a:extLst>
          </p:cNvPr>
          <p:cNvSpPr>
            <a:spLocks noGrp="1"/>
          </p:cNvSpPr>
          <p:nvPr>
            <p:ph type="title"/>
          </p:nvPr>
        </p:nvSpPr>
        <p:spPr>
          <a:xfrm>
            <a:off x="7233122" y="-789587"/>
            <a:ext cx="4318799" cy="7428172"/>
          </a:xfrm>
        </p:spPr>
        <p:txBody>
          <a:bodyPr vert="horz" lIns="91440" tIns="45720" rIns="91440" bIns="45720" rtlCol="0" anchor="b">
            <a:noAutofit/>
          </a:bodyPr>
          <a:lstStyle/>
          <a:p>
            <a:r>
              <a:rPr lang="en-US" sz="2400" b="1" dirty="0">
                <a:latin typeface="Arial"/>
                <a:cs typeface="Arial"/>
              </a:rPr>
              <a:t>Conclusion</a:t>
            </a:r>
            <a:br>
              <a:rPr lang="en-US" sz="2400" b="1" dirty="0">
                <a:latin typeface="Arial"/>
                <a:cs typeface="Arial"/>
              </a:rPr>
            </a:br>
            <a:br>
              <a:rPr lang="en-US" sz="2000" dirty="0">
                <a:latin typeface="Arial"/>
              </a:rPr>
            </a:br>
            <a:r>
              <a:rPr lang="en-US" sz="2000" dirty="0">
                <a:latin typeface="Arial"/>
                <a:cs typeface="Arial"/>
              </a:rPr>
              <a:t>The case study presents theories,  barriers and impacts for an effective communication. With this, we conclude our findings on the topics assigned, we research on various topics and discussion to create this presentation. Our topics is relating to ways of effective communication within a business setting . We elaborate on barriers of communication ensuring no barriers should enable accurate communication, in any organization etc. Also, the impacts show  all organizations must work if they want healthy and confident and competent employee/employers/patients.</a:t>
            </a:r>
            <a:endParaRPr lang="en-US" dirty="0">
              <a:cs typeface="Calibri Light" panose="020F0302020204030204"/>
            </a:endParaRPr>
          </a:p>
        </p:txBody>
      </p:sp>
      <p:sp>
        <p:nvSpPr>
          <p:cNvPr id="8"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3" descr="Conclusion Clipart , Png Download - Conclusion ...">
            <a:extLst>
              <a:ext uri="{FF2B5EF4-FFF2-40B4-BE49-F238E27FC236}">
                <a16:creationId xmlns:a16="http://schemas.microsoft.com/office/drawing/2014/main" id="{4A604A62-D205-4987-A5A4-534B33AF2BDC}"/>
              </a:ext>
            </a:extLst>
          </p:cNvPr>
          <p:cNvPicPr>
            <a:picLocks noChangeAspect="1"/>
          </p:cNvPicPr>
          <p:nvPr/>
        </p:nvPicPr>
        <p:blipFill rotWithShape="1">
          <a:blip r:embed="rId2"/>
          <a:srcRect t="1199" r="-1" b="981"/>
          <a:stretch/>
        </p:blipFill>
        <p:spPr>
          <a:xfrm>
            <a:off x="388189" y="762010"/>
            <a:ext cx="5907062" cy="5765311"/>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57024078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4">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6">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8">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48B17273-99DB-4AEE-9161-E796C7CAD78C}"/>
              </a:ext>
            </a:extLst>
          </p:cNvPr>
          <p:cNvSpPr>
            <a:spLocks noGrp="1"/>
          </p:cNvSpPr>
          <p:nvPr>
            <p:ph type="title"/>
          </p:nvPr>
        </p:nvSpPr>
        <p:spPr>
          <a:xfrm>
            <a:off x="287088" y="640080"/>
            <a:ext cx="3110167" cy="2756140"/>
          </a:xfrm>
        </p:spPr>
        <p:txBody>
          <a:bodyPr vert="horz" lIns="91440" tIns="45720" rIns="91440" bIns="45720" rtlCol="0" anchor="ctr">
            <a:normAutofit/>
          </a:bodyPr>
          <a:lstStyle/>
          <a:p>
            <a:r>
              <a:rPr lang="en-US" kern="1200">
                <a:solidFill>
                  <a:schemeClr val="bg1"/>
                </a:solidFill>
                <a:latin typeface="+mj-lt"/>
                <a:ea typeface="+mj-ea"/>
                <a:cs typeface="+mj-cs"/>
              </a:rPr>
              <a:t>References</a:t>
            </a:r>
          </a:p>
        </p:txBody>
      </p:sp>
      <p:sp>
        <p:nvSpPr>
          <p:cNvPr id="4" name="TextBox 3">
            <a:extLst>
              <a:ext uri="{FF2B5EF4-FFF2-40B4-BE49-F238E27FC236}">
                <a16:creationId xmlns:a16="http://schemas.microsoft.com/office/drawing/2014/main" id="{78A6BDFD-6212-4631-9377-B4AF47FD080F}"/>
              </a:ext>
            </a:extLst>
          </p:cNvPr>
          <p:cNvSpPr txBox="1"/>
          <p:nvPr/>
        </p:nvSpPr>
        <p:spPr>
          <a:xfrm>
            <a:off x="5381224" y="229377"/>
            <a:ext cx="5915003" cy="621830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marL="171450" indent="-228600">
              <a:lnSpc>
                <a:spcPct val="90000"/>
              </a:lnSpc>
              <a:spcAft>
                <a:spcPts val="600"/>
              </a:spcAft>
              <a:buFont typeface="Arial" panose="020B0604020202020204" pitchFamily="34" charset="0"/>
              <a:buChar char="•"/>
            </a:pPr>
            <a:endParaRPr lang="en-US" sz="1200">
              <a:cs typeface="Calibri"/>
            </a:endParaRPr>
          </a:p>
          <a:p>
            <a:pPr marL="171450" indent="-228600">
              <a:lnSpc>
                <a:spcPct val="90000"/>
              </a:lnSpc>
              <a:spcAft>
                <a:spcPts val="600"/>
              </a:spcAft>
              <a:buFont typeface="Arial" panose="020B0604020202020204" pitchFamily="34" charset="0"/>
              <a:buChar char="•"/>
            </a:pPr>
            <a:endParaRPr lang="en-US" sz="1200">
              <a:latin typeface="Arial"/>
              <a:cs typeface="Arial"/>
            </a:endParaRPr>
          </a:p>
          <a:p>
            <a:pPr marL="171450" indent="-228600">
              <a:lnSpc>
                <a:spcPct val="90000"/>
              </a:lnSpc>
              <a:spcAft>
                <a:spcPts val="600"/>
              </a:spcAft>
              <a:buFont typeface="Arial" panose="020B0604020202020204" pitchFamily="34" charset="0"/>
              <a:buChar char="•"/>
            </a:pPr>
            <a:r>
              <a:rPr lang="en-US" sz="1200">
                <a:latin typeface="Arial"/>
                <a:cs typeface="Arial"/>
              </a:rPr>
              <a:t>Bond-Barnard, T.J., Steyn, H. and Fabris-Rotelli, I.(2013). The impact of a call </a:t>
            </a:r>
            <a:r>
              <a:rPr lang="en-US" sz="1200" err="1">
                <a:latin typeface="Arial"/>
                <a:cs typeface="Arial"/>
              </a:rPr>
              <a:t>centre</a:t>
            </a:r>
            <a:r>
              <a:rPr lang="en-US" sz="1200">
                <a:latin typeface="Arial"/>
                <a:cs typeface="Arial"/>
              </a:rPr>
              <a:t> on communication in a </a:t>
            </a:r>
            <a:r>
              <a:rPr lang="en-US" sz="1200" err="1">
                <a:latin typeface="Arial"/>
                <a:cs typeface="Arial"/>
              </a:rPr>
              <a:t>programme</a:t>
            </a:r>
            <a:r>
              <a:rPr lang="en-US" sz="1200">
                <a:latin typeface="Arial"/>
                <a:cs typeface="Arial"/>
              </a:rPr>
              <a:t> and its projects. </a:t>
            </a:r>
            <a:r>
              <a:rPr lang="en-US" sz="1200" i="1">
                <a:latin typeface="Arial"/>
                <a:cs typeface="Arial"/>
              </a:rPr>
              <a:t>International Journal of Project Management</a:t>
            </a:r>
            <a:r>
              <a:rPr lang="en-US" sz="1200">
                <a:latin typeface="Arial"/>
                <a:cs typeface="Arial"/>
              </a:rPr>
              <a:t>.</a:t>
            </a:r>
          </a:p>
          <a:p>
            <a:pPr marL="171450" indent="-228600">
              <a:lnSpc>
                <a:spcPct val="90000"/>
              </a:lnSpc>
              <a:spcAft>
                <a:spcPts val="600"/>
              </a:spcAft>
              <a:buFont typeface="Arial" panose="020B0604020202020204" pitchFamily="34" charset="0"/>
              <a:buChar char="•"/>
            </a:pPr>
            <a:r>
              <a:rPr lang="en-US" sz="1200">
                <a:latin typeface="Arial"/>
                <a:cs typeface="Arial"/>
              </a:rPr>
              <a:t>Fish, R.S., Kraut, R.E., Root, R.W. and Rice, R.E., (1992). Evaluating video as a technology for informal communication. In </a:t>
            </a:r>
            <a:r>
              <a:rPr lang="en-US" sz="1200" i="1">
                <a:latin typeface="Arial"/>
                <a:cs typeface="Arial"/>
              </a:rPr>
              <a:t>Proceedings of the SIGCHI conference on Human factors in computing systems</a:t>
            </a:r>
            <a:r>
              <a:rPr lang="en-US" sz="1200">
                <a:latin typeface="Arial"/>
                <a:cs typeface="Arial"/>
              </a:rPr>
              <a:t> .  </a:t>
            </a:r>
          </a:p>
          <a:p>
            <a:pPr>
              <a:lnSpc>
                <a:spcPct val="90000"/>
              </a:lnSpc>
              <a:spcAft>
                <a:spcPts val="600"/>
              </a:spcAft>
            </a:pPr>
            <a:r>
              <a:rPr lang="en-US" sz="1200">
                <a:latin typeface="Arial"/>
                <a:cs typeface="Arial"/>
              </a:rPr>
              <a:t>.    Lee, D., (1988). Developing Effective Communications</a:t>
            </a:r>
          </a:p>
          <a:p>
            <a:pPr marL="171450" indent="-228600">
              <a:lnSpc>
                <a:spcPct val="90000"/>
              </a:lnSpc>
              <a:spcAft>
                <a:spcPts val="600"/>
              </a:spcAft>
              <a:buFont typeface="Arial" panose="020B0604020202020204" pitchFamily="34" charset="0"/>
              <a:buChar char="•"/>
            </a:pPr>
            <a:r>
              <a:rPr lang="en-US" sz="1200">
                <a:latin typeface="Arial"/>
                <a:cs typeface="Arial"/>
              </a:rPr>
              <a:t>Lunenburg, F.C., (2010). Communication: The process, barriers, and improving effectiveness.</a:t>
            </a:r>
          </a:p>
          <a:p>
            <a:pPr marL="171450" indent="-228600">
              <a:lnSpc>
                <a:spcPct val="90000"/>
              </a:lnSpc>
              <a:spcAft>
                <a:spcPts val="600"/>
              </a:spcAft>
              <a:buFont typeface="Arial" panose="020B0604020202020204" pitchFamily="34" charset="0"/>
              <a:buChar char="•"/>
            </a:pPr>
            <a:r>
              <a:rPr lang="en-US" sz="1200">
                <a:latin typeface="Arial"/>
                <a:cs typeface="Arial"/>
              </a:rPr>
              <a:t>Madera, J.M., Dawson, M. and Neal, J.A.,( 2014). Managing language barriers in the workplace: The roles of job demands and resources on turnover     intentions. </a:t>
            </a:r>
            <a:r>
              <a:rPr lang="en-US" sz="1200" i="1">
                <a:latin typeface="Arial"/>
                <a:cs typeface="Arial"/>
              </a:rPr>
              <a:t>International Journal of Hospitality Management.</a:t>
            </a:r>
            <a:endParaRPr lang="en-US" sz="1200">
              <a:latin typeface="Arial"/>
              <a:cs typeface="Arial"/>
            </a:endParaRPr>
          </a:p>
          <a:p>
            <a:pPr marL="171450" indent="-228600">
              <a:lnSpc>
                <a:spcPct val="90000"/>
              </a:lnSpc>
              <a:spcAft>
                <a:spcPts val="600"/>
              </a:spcAft>
              <a:buFont typeface="Arial" panose="020B0604020202020204" pitchFamily="34" charset="0"/>
              <a:buChar char="•"/>
            </a:pPr>
            <a:r>
              <a:rPr lang="en-US" sz="1200">
                <a:latin typeface="Arial"/>
                <a:cs typeface="Arial"/>
              </a:rPr>
              <a:t>Men, L.R., (2015). The internal communication role of the chief executive officer: Communication channels, style, and effectiveness. </a:t>
            </a:r>
            <a:r>
              <a:rPr lang="en-US" sz="1200" i="1">
                <a:latin typeface="Arial"/>
                <a:cs typeface="Arial"/>
              </a:rPr>
              <a:t>Public Relations Review.</a:t>
            </a:r>
            <a:endParaRPr lang="en-US" sz="1200">
              <a:latin typeface="Arial"/>
              <a:cs typeface="Arial"/>
            </a:endParaRPr>
          </a:p>
          <a:p>
            <a:pPr marL="171450" indent="-228600">
              <a:lnSpc>
                <a:spcPct val="90000"/>
              </a:lnSpc>
              <a:spcAft>
                <a:spcPts val="600"/>
              </a:spcAft>
              <a:buFont typeface="Arial" panose="020B0604020202020204" pitchFamily="34" charset="0"/>
              <a:buChar char="•"/>
            </a:pPr>
            <a:r>
              <a:rPr lang="en-US" sz="1200">
                <a:latin typeface="Arial"/>
                <a:cs typeface="Arial"/>
              </a:rPr>
              <a:t>Nardi, B.A. and Whittaker, S., (2002). The place of face-to-face communication in distributed work. </a:t>
            </a:r>
          </a:p>
          <a:p>
            <a:pPr marL="171450" indent="-228600">
              <a:lnSpc>
                <a:spcPct val="90000"/>
              </a:lnSpc>
              <a:spcAft>
                <a:spcPts val="600"/>
              </a:spcAft>
              <a:buFont typeface="Arial" panose="020B0604020202020204" pitchFamily="34" charset="0"/>
              <a:buChar char="•"/>
            </a:pPr>
            <a:r>
              <a:rPr lang="en-US" sz="1200">
                <a:latin typeface="Arial"/>
                <a:cs typeface="Arial"/>
              </a:rPr>
              <a:t>Panteli, N., (2002). Richness, power cues and email text. </a:t>
            </a:r>
            <a:r>
              <a:rPr lang="en-US" sz="1200" i="1">
                <a:latin typeface="Arial"/>
                <a:cs typeface="Arial"/>
              </a:rPr>
              <a:t>Information &amp; management  .</a:t>
            </a:r>
            <a:endParaRPr lang="en-US" sz="1200">
              <a:latin typeface="Arial"/>
              <a:cs typeface="Arial"/>
            </a:endParaRPr>
          </a:p>
          <a:p>
            <a:pPr marL="171450" indent="-228600">
              <a:lnSpc>
                <a:spcPct val="90000"/>
              </a:lnSpc>
              <a:spcAft>
                <a:spcPts val="600"/>
              </a:spcAft>
              <a:buFont typeface="Arial,Sans-Serif" panose="020B0604020202020204" pitchFamily="34" charset="0"/>
              <a:buChar char="•"/>
            </a:pPr>
            <a:r>
              <a:rPr lang="en-US" sz="1200">
                <a:latin typeface="Arial"/>
                <a:cs typeface="Arial"/>
              </a:rPr>
              <a:t>Portal, H.,( 2016). </a:t>
            </a:r>
            <a:r>
              <a:rPr lang="en-US" sz="1200" i="1">
                <a:latin typeface="Arial"/>
                <a:cs typeface="Arial"/>
              </a:rPr>
              <a:t>Impacts of Positive Communication in Healthcare - </a:t>
            </a:r>
            <a:r>
              <a:rPr lang="en-US" sz="1200" i="1" err="1">
                <a:latin typeface="Arial"/>
                <a:cs typeface="Arial"/>
              </a:rPr>
              <a:t>HospitalPORTAL</a:t>
            </a:r>
            <a:r>
              <a:rPr lang="en-US" sz="1200">
                <a:latin typeface="Arial"/>
                <a:cs typeface="Arial"/>
              </a:rPr>
              <a:t>. [online] </a:t>
            </a:r>
            <a:r>
              <a:rPr lang="en-US" sz="1200" err="1">
                <a:latin typeface="Arial"/>
                <a:cs typeface="Arial"/>
              </a:rPr>
              <a:t>HospitalPORTAL</a:t>
            </a:r>
            <a:r>
              <a:rPr lang="en-US" sz="1200">
                <a:latin typeface="Arial"/>
                <a:cs typeface="Arial"/>
              </a:rPr>
              <a:t>. Available at: &lt;https://www.hospitalportal.net/blog/impacts-of-positive-communication-in-healthcare/&gt; [Accessed 13 November 2021]</a:t>
            </a:r>
            <a:endParaRPr lang="en-US" sz="1200">
              <a:latin typeface="Arial"/>
              <a:ea typeface="+mn-lt"/>
              <a:cs typeface="+mn-lt"/>
            </a:endParaRPr>
          </a:p>
          <a:p>
            <a:pPr marL="171450" indent="-228600">
              <a:lnSpc>
                <a:spcPct val="90000"/>
              </a:lnSpc>
              <a:spcAft>
                <a:spcPts val="600"/>
              </a:spcAft>
              <a:buFont typeface="Arial" panose="020B0604020202020204" pitchFamily="34" charset="0"/>
              <a:buChar char="•"/>
            </a:pPr>
            <a:r>
              <a:rPr lang="en-US" sz="1200">
                <a:latin typeface="Arial"/>
                <a:cs typeface="Arial"/>
              </a:rPr>
              <a:t>Scott, O.K.M. and Bradshaw, R., (2013). Contribute to online groups: A case study of one Facebook group's discussion of Australian broadcaster Channel 9 during the 2o1o.</a:t>
            </a:r>
          </a:p>
          <a:p>
            <a:pPr marL="171450" indent="-228600">
              <a:lnSpc>
                <a:spcPct val="90000"/>
              </a:lnSpc>
              <a:spcAft>
                <a:spcPts val="600"/>
              </a:spcAft>
              <a:buFont typeface="Arial" panose="020B0604020202020204" pitchFamily="34" charset="0"/>
              <a:buChar char="•"/>
            </a:pPr>
            <a:r>
              <a:rPr lang="en-US" sz="1200">
                <a:latin typeface="Arial"/>
                <a:cs typeface="Arial"/>
              </a:rPr>
              <a:t>Welch, M. and Jackson, P.R., 2007. Rethinking internal communication: a stakeholder approach. </a:t>
            </a:r>
            <a:r>
              <a:rPr lang="en-US" sz="1200" i="1">
                <a:latin typeface="Arial"/>
                <a:cs typeface="Arial"/>
              </a:rPr>
              <a:t>Corporate communications: An international journal</a:t>
            </a:r>
            <a:r>
              <a:rPr lang="en-US" sz="1200">
                <a:latin typeface="Arial"/>
                <a:cs typeface="Arial"/>
              </a:rPr>
              <a:t>.</a:t>
            </a:r>
          </a:p>
          <a:p>
            <a:pPr indent="-228600">
              <a:lnSpc>
                <a:spcPct val="90000"/>
              </a:lnSpc>
              <a:spcAft>
                <a:spcPts val="600"/>
              </a:spcAft>
              <a:buFont typeface="Arial" panose="020B0604020202020204" pitchFamily="34" charset="0"/>
              <a:buChar char="•"/>
            </a:pPr>
            <a:r>
              <a:rPr lang="en-US" sz="1300">
                <a:ea typeface="+mn-lt"/>
                <a:cs typeface="+mn-lt"/>
              </a:rPr>
              <a:t>Delamater, A. M. (2006). Improving patient adherence. </a:t>
            </a:r>
            <a:r>
              <a:rPr lang="en-US" sz="1300" i="1">
                <a:ea typeface="+mn-lt"/>
                <a:cs typeface="+mn-lt"/>
              </a:rPr>
              <a:t>Clinical diabetes</a:t>
            </a:r>
            <a:r>
              <a:rPr lang="en-US" sz="1300">
                <a:ea typeface="+mn-lt"/>
                <a:cs typeface="+mn-lt"/>
              </a:rPr>
              <a:t>, </a:t>
            </a:r>
            <a:r>
              <a:rPr lang="en-US" sz="1300" i="1">
                <a:ea typeface="+mn-lt"/>
                <a:cs typeface="+mn-lt"/>
              </a:rPr>
              <a:t>24</a:t>
            </a:r>
            <a:r>
              <a:rPr lang="en-US" sz="1300">
                <a:ea typeface="+mn-lt"/>
                <a:cs typeface="+mn-lt"/>
              </a:rPr>
              <a:t>(2), 71-77.</a:t>
            </a:r>
            <a:endParaRPr lang="en-US" sz="1300">
              <a:cs typeface="Calibri"/>
            </a:endParaRPr>
          </a:p>
        </p:txBody>
      </p:sp>
      <p:sp>
        <p:nvSpPr>
          <p:cNvPr id="2" name="TextBox 1">
            <a:extLst>
              <a:ext uri="{FF2B5EF4-FFF2-40B4-BE49-F238E27FC236}">
                <a16:creationId xmlns:a16="http://schemas.microsoft.com/office/drawing/2014/main" id="{CDAD0A3B-0408-4898-9AD5-A6079D9A136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6" name="TextBox 5">
            <a:extLst>
              <a:ext uri="{FF2B5EF4-FFF2-40B4-BE49-F238E27FC236}">
                <a16:creationId xmlns:a16="http://schemas.microsoft.com/office/drawing/2014/main" id="{6F167227-97B5-4EDF-9432-2C204E5D22EC}"/>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pic>
        <p:nvPicPr>
          <p:cNvPr id="7" name="Picture 6" descr="Red drawing pins on a map">
            <a:extLst>
              <a:ext uri="{FF2B5EF4-FFF2-40B4-BE49-F238E27FC236}">
                <a16:creationId xmlns:a16="http://schemas.microsoft.com/office/drawing/2014/main" id="{244CEA0F-C9FC-40D6-87F0-4DE99FC10032}"/>
              </a:ext>
            </a:extLst>
          </p:cNvPr>
          <p:cNvPicPr>
            <a:picLocks noChangeAspect="1"/>
          </p:cNvPicPr>
          <p:nvPr/>
        </p:nvPicPr>
        <p:blipFill rotWithShape="1">
          <a:blip r:embed="rId2"/>
          <a:srcRect l="8873" r="14368" b="8"/>
          <a:stretch/>
        </p:blipFill>
        <p:spPr>
          <a:xfrm>
            <a:off x="-1955320" y="100652"/>
            <a:ext cx="1680118"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199021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45D54D0-B019-4970-8D63-0C1DC7646EB2}"/>
              </a:ext>
            </a:extLst>
          </p:cNvPr>
          <p:cNvGraphicFramePr>
            <a:graphicFrameLocks noGrp="1"/>
          </p:cNvGraphicFramePr>
          <p:nvPr>
            <p:extLst>
              <p:ext uri="{D42A27DB-BD31-4B8C-83A1-F6EECF244321}">
                <p14:modId xmlns:p14="http://schemas.microsoft.com/office/powerpoint/2010/main" val="4111981187"/>
              </p:ext>
            </p:extLst>
          </p:nvPr>
        </p:nvGraphicFramePr>
        <p:xfrm>
          <a:off x="1047750" y="612394"/>
          <a:ext cx="10096500" cy="5633212"/>
        </p:xfrm>
        <a:graphic>
          <a:graphicData uri="http://schemas.openxmlformats.org/drawingml/2006/table">
            <a:tbl>
              <a:tblPr firstRow="1" bandRow="1">
                <a:tableStyleId>{5C22544A-7EE6-4342-B048-85BDC9FD1C3A}</a:tableStyleId>
              </a:tblPr>
              <a:tblGrid>
                <a:gridCol w="3640321">
                  <a:extLst>
                    <a:ext uri="{9D8B030D-6E8A-4147-A177-3AD203B41FA5}">
                      <a16:colId xmlns:a16="http://schemas.microsoft.com/office/drawing/2014/main" val="549652751"/>
                    </a:ext>
                  </a:extLst>
                </a:gridCol>
                <a:gridCol w="6456179">
                  <a:extLst>
                    <a:ext uri="{9D8B030D-6E8A-4147-A177-3AD203B41FA5}">
                      <a16:colId xmlns:a16="http://schemas.microsoft.com/office/drawing/2014/main" val="3922051308"/>
                    </a:ext>
                  </a:extLst>
                </a:gridCol>
              </a:tblGrid>
              <a:tr h="882523">
                <a:tc>
                  <a:txBody>
                    <a:bodyPr/>
                    <a:lstStyle/>
                    <a:p>
                      <a:pPr marL="0" algn="ctr" rtl="0" fontAlgn="t" latinLnBrk="0">
                        <a:spcBef>
                          <a:spcPts val="0"/>
                        </a:spcBef>
                        <a:spcAft>
                          <a:spcPts val="0"/>
                        </a:spcAft>
                      </a:pPr>
                      <a:r>
                        <a:rPr lang="en-GB" sz="2400">
                          <a:effectLst/>
                        </a:rPr>
                        <a:t>Teamwork Evaluation </a:t>
                      </a:r>
                      <a:endParaRPr lang="en-GB" sz="1800">
                        <a:effectLst/>
                        <a:latin typeface="Arial" panose="020B0604020202020204" pitchFamily="34" charset="0"/>
                      </a:endParaRPr>
                    </a:p>
                  </a:txBody>
                  <a:tcPr/>
                </a:tc>
                <a:tc>
                  <a:txBody>
                    <a:bodyPr/>
                    <a:lstStyle/>
                    <a:p>
                      <a:pPr marL="0" algn="ctr" rtl="0" fontAlgn="t" latinLnBrk="0">
                        <a:spcBef>
                          <a:spcPts val="0"/>
                        </a:spcBef>
                        <a:spcAft>
                          <a:spcPts val="0"/>
                        </a:spcAft>
                      </a:pPr>
                      <a:r>
                        <a:rPr lang="en-GB" sz="2400">
                          <a:effectLst/>
                        </a:rPr>
                        <a:t>Team responses. </a:t>
                      </a:r>
                      <a:endParaRPr lang="en-GB" sz="1800">
                        <a:effectLst/>
                        <a:latin typeface="Arial" panose="020B0604020202020204" pitchFamily="34" charset="0"/>
                      </a:endParaRPr>
                    </a:p>
                  </a:txBody>
                  <a:tcPr/>
                </a:tc>
                <a:extLst>
                  <a:ext uri="{0D108BD9-81ED-4DB2-BD59-A6C34878D82A}">
                    <a16:rowId xmlns:a16="http://schemas.microsoft.com/office/drawing/2014/main" val="116062982"/>
                  </a:ext>
                </a:extLst>
              </a:tr>
              <a:tr h="882523">
                <a:tc>
                  <a:txBody>
                    <a:bodyPr/>
                    <a:lstStyle/>
                    <a:p>
                      <a:pPr marL="0" rtl="0" fontAlgn="t" latinLnBrk="0">
                        <a:spcBef>
                          <a:spcPts val="0"/>
                        </a:spcBef>
                        <a:spcAft>
                          <a:spcPts val="0"/>
                        </a:spcAft>
                      </a:pPr>
                      <a:r>
                        <a:rPr lang="en-GB" sz="1800">
                          <a:effectLst/>
                        </a:rPr>
                        <a:t>Who was in your team? </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rPr>
                        <a:t>Oslava , Aurelia and Maureen </a:t>
                      </a:r>
                    </a:p>
                  </a:txBody>
                  <a:tcPr/>
                </a:tc>
                <a:extLst>
                  <a:ext uri="{0D108BD9-81ED-4DB2-BD59-A6C34878D82A}">
                    <a16:rowId xmlns:a16="http://schemas.microsoft.com/office/drawing/2014/main" val="4154722243"/>
                  </a:ext>
                </a:extLst>
              </a:tr>
              <a:tr h="882523">
                <a:tc>
                  <a:txBody>
                    <a:bodyPr/>
                    <a:lstStyle/>
                    <a:p>
                      <a:pPr marL="0" marR="0" indent="0" rtl="0" fontAlgn="t" latinLnBrk="0">
                        <a:spcBef>
                          <a:spcPts val="0"/>
                        </a:spcBef>
                        <a:spcAft>
                          <a:spcPts val="0"/>
                        </a:spcAft>
                      </a:pPr>
                      <a:r>
                        <a:rPr lang="en-GB" sz="1800">
                          <a:effectLst/>
                        </a:rPr>
                        <a:t>What were the key strengths of your team? </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rPr>
                        <a:t>To create a presentation for theories of communication ,channels of communications , types of barriers that can prevent effective communication. The impact of effective communication and staff and patients .</a:t>
                      </a:r>
                      <a:endParaRPr lang="en-GB" sz="1800">
                        <a:effectLst/>
                        <a:latin typeface="Arial" panose="020B0604020202020204" pitchFamily="34" charset="0"/>
                      </a:endParaRPr>
                    </a:p>
                  </a:txBody>
                  <a:tcPr/>
                </a:tc>
                <a:extLst>
                  <a:ext uri="{0D108BD9-81ED-4DB2-BD59-A6C34878D82A}">
                    <a16:rowId xmlns:a16="http://schemas.microsoft.com/office/drawing/2014/main" val="3231366830"/>
                  </a:ext>
                </a:extLst>
              </a:tr>
              <a:tr h="882523">
                <a:tc>
                  <a:txBody>
                    <a:bodyPr/>
                    <a:lstStyle/>
                    <a:p>
                      <a:pPr marL="0" marR="0" indent="0" rtl="0" fontAlgn="t" latinLnBrk="0">
                        <a:spcBef>
                          <a:spcPts val="0"/>
                        </a:spcBef>
                        <a:spcAft>
                          <a:spcPts val="0"/>
                        </a:spcAft>
                      </a:pPr>
                      <a:r>
                        <a:rPr lang="en-GB" sz="1800">
                          <a:effectLst/>
                        </a:rPr>
                        <a:t>What were the challenges that you overcame as a team?</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rPr>
                        <a:t>We struggle with time keeping due to personal circumstances then we managed to arranged group meeting and overcome our difficulties.</a:t>
                      </a:r>
                      <a:endParaRPr lang="en-GB" sz="1800">
                        <a:effectLst/>
                        <a:latin typeface="Arial" panose="020B0604020202020204" pitchFamily="34" charset="0"/>
                      </a:endParaRPr>
                    </a:p>
                  </a:txBody>
                  <a:tcPr/>
                </a:tc>
                <a:extLst>
                  <a:ext uri="{0D108BD9-81ED-4DB2-BD59-A6C34878D82A}">
                    <a16:rowId xmlns:a16="http://schemas.microsoft.com/office/drawing/2014/main" val="211670194"/>
                  </a:ext>
                </a:extLst>
              </a:tr>
              <a:tr h="882523">
                <a:tc>
                  <a:txBody>
                    <a:bodyPr/>
                    <a:lstStyle/>
                    <a:p>
                      <a:pPr marL="0" marR="0" indent="0" rtl="0" fontAlgn="t" latinLnBrk="0">
                        <a:spcBef>
                          <a:spcPts val="0"/>
                        </a:spcBef>
                        <a:spcAft>
                          <a:spcPts val="0"/>
                        </a:spcAft>
                      </a:pPr>
                      <a:r>
                        <a:rPr lang="en-GB" sz="1800">
                          <a:effectLst/>
                        </a:rPr>
                        <a:t>What would you do differently if you worked as a team again?</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rPr>
                        <a:t> I would not do anything differently.</a:t>
                      </a:r>
                      <a:endParaRPr lang="en-GB" sz="1800">
                        <a:effectLst/>
                        <a:latin typeface="Arial" panose="020B0604020202020204" pitchFamily="34" charset="0"/>
                      </a:endParaRPr>
                    </a:p>
                  </a:txBody>
                  <a:tcPr/>
                </a:tc>
                <a:extLst>
                  <a:ext uri="{0D108BD9-81ED-4DB2-BD59-A6C34878D82A}">
                    <a16:rowId xmlns:a16="http://schemas.microsoft.com/office/drawing/2014/main" val="559383689"/>
                  </a:ext>
                </a:extLst>
              </a:tr>
              <a:tr h="882523">
                <a:tc>
                  <a:txBody>
                    <a:bodyPr/>
                    <a:lstStyle/>
                    <a:p>
                      <a:pPr marL="0" rtl="0" fontAlgn="t" latinLnBrk="0">
                        <a:spcBef>
                          <a:spcPts val="0"/>
                        </a:spcBef>
                        <a:spcAft>
                          <a:spcPts val="0"/>
                        </a:spcAft>
                      </a:pPr>
                      <a:r>
                        <a:rPr lang="en-GB" sz="1800">
                          <a:effectLst/>
                        </a:rPr>
                        <a:t>How would you rate your team working? Out of 10? </a:t>
                      </a:r>
                      <a:endParaRPr lang="en-GB" sz="1800">
                        <a:effectLst/>
                        <a:latin typeface="Arial" panose="020B0604020202020204" pitchFamily="34" charset="0"/>
                      </a:endParaRPr>
                    </a:p>
                  </a:txBody>
                  <a:tcPr/>
                </a:tc>
                <a:tc>
                  <a:txBody>
                    <a:bodyPr/>
                    <a:lstStyle/>
                    <a:p>
                      <a:pPr marL="0" rtl="0" fontAlgn="t" latinLnBrk="0">
                        <a:spcBef>
                          <a:spcPts val="0"/>
                        </a:spcBef>
                        <a:spcAft>
                          <a:spcPts val="0"/>
                        </a:spcAft>
                      </a:pPr>
                      <a:r>
                        <a:rPr lang="en-GB" sz="1800">
                          <a:effectLst/>
                        </a:rPr>
                        <a:t> 8\10</a:t>
                      </a:r>
                      <a:endParaRPr lang="en-GB" sz="1800">
                        <a:effectLst/>
                        <a:latin typeface="Arial" panose="020B0604020202020204" pitchFamily="34" charset="0"/>
                      </a:endParaRPr>
                    </a:p>
                  </a:txBody>
                  <a:tcPr/>
                </a:tc>
                <a:extLst>
                  <a:ext uri="{0D108BD9-81ED-4DB2-BD59-A6C34878D82A}">
                    <a16:rowId xmlns:a16="http://schemas.microsoft.com/office/drawing/2014/main" val="3369665914"/>
                  </a:ext>
                </a:extLst>
              </a:tr>
            </a:tbl>
          </a:graphicData>
        </a:graphic>
      </p:graphicFrame>
    </p:spTree>
    <p:extLst>
      <p:ext uri="{BB962C8B-B14F-4D97-AF65-F5344CB8AC3E}">
        <p14:creationId xmlns:p14="http://schemas.microsoft.com/office/powerpoint/2010/main" val="557072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A9250200-A680-4C02-BB8C-F56C000E5893}"/>
              </a:ext>
            </a:extLst>
          </p:cNvPr>
          <p:cNvGraphicFramePr>
            <a:graphicFrameLocks noGrp="1"/>
          </p:cNvGraphicFramePr>
          <p:nvPr>
            <p:extLst>
              <p:ext uri="{D42A27DB-BD31-4B8C-83A1-F6EECF244321}">
                <p14:modId xmlns:p14="http://schemas.microsoft.com/office/powerpoint/2010/main" val="1120347955"/>
              </p:ext>
            </p:extLst>
          </p:nvPr>
        </p:nvGraphicFramePr>
        <p:xfrm>
          <a:off x="819509" y="460075"/>
          <a:ext cx="10329332" cy="5672756"/>
        </p:xfrm>
        <a:graphic>
          <a:graphicData uri="http://schemas.openxmlformats.org/drawingml/2006/table">
            <a:tbl>
              <a:tblPr firstRow="1" bandRow="1">
                <a:tableStyleId>{5C22544A-7EE6-4342-B048-85BDC9FD1C3A}</a:tableStyleId>
              </a:tblPr>
              <a:tblGrid>
                <a:gridCol w="3724269">
                  <a:extLst>
                    <a:ext uri="{9D8B030D-6E8A-4147-A177-3AD203B41FA5}">
                      <a16:colId xmlns:a16="http://schemas.microsoft.com/office/drawing/2014/main" val="1416007826"/>
                    </a:ext>
                  </a:extLst>
                </a:gridCol>
                <a:gridCol w="6605063">
                  <a:extLst>
                    <a:ext uri="{9D8B030D-6E8A-4147-A177-3AD203B41FA5}">
                      <a16:colId xmlns:a16="http://schemas.microsoft.com/office/drawing/2014/main" val="2147505038"/>
                    </a:ext>
                  </a:extLst>
                </a:gridCol>
              </a:tblGrid>
              <a:tr h="924712">
                <a:tc>
                  <a:txBody>
                    <a:bodyPr/>
                    <a:lstStyle/>
                    <a:p>
                      <a:pPr marL="0" algn="ctr" rtl="0" eaLnBrk="1" latinLnBrk="0" hangingPunct="1">
                        <a:spcBef>
                          <a:spcPts val="0"/>
                        </a:spcBef>
                        <a:spcAft>
                          <a:spcPts val="0"/>
                        </a:spcAft>
                      </a:pPr>
                      <a:r>
                        <a:rPr lang="en-GB" sz="2400" kern="1200">
                          <a:effectLst/>
                        </a:rPr>
                        <a:t>Teamwork Evaluation </a:t>
                      </a:r>
                      <a:endParaRPr lang="en-GB">
                        <a:effectLst/>
                      </a:endParaRPr>
                    </a:p>
                  </a:txBody>
                  <a:tcPr marL="0" marR="0" marT="0" marB="0" anchor="ctr"/>
                </a:tc>
                <a:tc>
                  <a:txBody>
                    <a:bodyPr/>
                    <a:lstStyle/>
                    <a:p>
                      <a:pPr marL="0" algn="ctr" rtl="0" eaLnBrk="1" latinLnBrk="0" hangingPunct="1">
                        <a:spcBef>
                          <a:spcPts val="0"/>
                        </a:spcBef>
                        <a:spcAft>
                          <a:spcPts val="0"/>
                        </a:spcAft>
                      </a:pPr>
                      <a:r>
                        <a:rPr lang="en-GB" sz="2400" kern="1200">
                          <a:effectLst/>
                        </a:rPr>
                        <a:t>Team responses. </a:t>
                      </a:r>
                      <a:endParaRPr lang="en-GB">
                        <a:effectLst/>
                      </a:endParaRPr>
                    </a:p>
                  </a:txBody>
                  <a:tcPr marL="0" marR="0" marT="0" marB="0" anchor="ctr"/>
                </a:tc>
                <a:extLst>
                  <a:ext uri="{0D108BD9-81ED-4DB2-BD59-A6C34878D82A}">
                    <a16:rowId xmlns:a16="http://schemas.microsoft.com/office/drawing/2014/main" val="709157905"/>
                  </a:ext>
                </a:extLst>
              </a:tr>
              <a:tr h="924712">
                <a:tc>
                  <a:txBody>
                    <a:bodyPr/>
                    <a:lstStyle/>
                    <a:p>
                      <a:pPr marL="0" algn="l" rtl="0" eaLnBrk="1" latinLnBrk="0" hangingPunct="1">
                        <a:spcBef>
                          <a:spcPts val="0"/>
                        </a:spcBef>
                        <a:spcAft>
                          <a:spcPts val="0"/>
                        </a:spcAft>
                      </a:pPr>
                      <a:r>
                        <a:rPr lang="en-GB" sz="1800" kern="1200">
                          <a:effectLst/>
                        </a:rPr>
                        <a:t>Who was in your team? </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Maureen Aurelia and Oslava</a:t>
                      </a:r>
                      <a:endParaRPr lang="en-GB" err="1">
                        <a:effectLst/>
                      </a:endParaRPr>
                    </a:p>
                  </a:txBody>
                  <a:tcPr marL="0" marR="0" marT="0" marB="0" anchor="ctr"/>
                </a:tc>
                <a:extLst>
                  <a:ext uri="{0D108BD9-81ED-4DB2-BD59-A6C34878D82A}">
                    <a16:rowId xmlns:a16="http://schemas.microsoft.com/office/drawing/2014/main" val="2381190759"/>
                  </a:ext>
                </a:extLst>
              </a:tr>
              <a:tr h="960279">
                <a:tc>
                  <a:txBody>
                    <a:bodyPr/>
                    <a:lstStyle/>
                    <a:p>
                      <a:pPr marL="0" marR="0" indent="0" algn="l" rtl="0" eaLnBrk="1" fontAlgn="auto" latinLnBrk="0" hangingPunct="1">
                        <a:spcBef>
                          <a:spcPts val="0"/>
                        </a:spcBef>
                        <a:spcAft>
                          <a:spcPts val="0"/>
                        </a:spcAft>
                      </a:pPr>
                      <a:r>
                        <a:rPr lang="en-GB" sz="1800" kern="1200">
                          <a:effectLst/>
                        </a:rPr>
                        <a:t>What were the key strengths of your team? </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Team members are diverse, everyone contributes their fair share of the assignment. We communicate with all available channels teams WhatsApp and telephone.  </a:t>
                      </a:r>
                      <a:endParaRPr lang="en-GB">
                        <a:effectLst/>
                      </a:endParaRPr>
                    </a:p>
                  </a:txBody>
                  <a:tcPr marL="0" marR="0" marT="0" marB="0" anchor="ctr"/>
                </a:tc>
                <a:extLst>
                  <a:ext uri="{0D108BD9-81ED-4DB2-BD59-A6C34878D82A}">
                    <a16:rowId xmlns:a16="http://schemas.microsoft.com/office/drawing/2014/main" val="2916947282"/>
                  </a:ext>
                </a:extLst>
              </a:tr>
              <a:tr h="960279">
                <a:tc>
                  <a:txBody>
                    <a:bodyPr/>
                    <a:lstStyle/>
                    <a:p>
                      <a:pPr marL="0" marR="0" indent="0" algn="l" rtl="0" eaLnBrk="1" fontAlgn="auto" latinLnBrk="0" hangingPunct="1">
                        <a:spcBef>
                          <a:spcPts val="0"/>
                        </a:spcBef>
                        <a:spcAft>
                          <a:spcPts val="0"/>
                        </a:spcAft>
                      </a:pPr>
                      <a:r>
                        <a:rPr lang="en-GB" sz="1800" kern="1200">
                          <a:effectLst/>
                        </a:rPr>
                        <a:t>What were the challenges that you overcame as a team?</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At first we struggle to get started, we then create our WhatsApp group then things got to where it intended to be.</a:t>
                      </a:r>
                      <a:endParaRPr lang="en-GB">
                        <a:effectLst/>
                      </a:endParaRPr>
                    </a:p>
                  </a:txBody>
                  <a:tcPr marL="0" marR="0" marT="0" marB="0" anchor="ctr"/>
                </a:tc>
                <a:extLst>
                  <a:ext uri="{0D108BD9-81ED-4DB2-BD59-A6C34878D82A}">
                    <a16:rowId xmlns:a16="http://schemas.microsoft.com/office/drawing/2014/main" val="2175159819"/>
                  </a:ext>
                </a:extLst>
              </a:tr>
              <a:tr h="960279">
                <a:tc>
                  <a:txBody>
                    <a:bodyPr/>
                    <a:lstStyle/>
                    <a:p>
                      <a:pPr marL="0" marR="0" indent="0" algn="l" rtl="0" eaLnBrk="1" fontAlgn="auto" latinLnBrk="0" hangingPunct="1">
                        <a:spcBef>
                          <a:spcPts val="0"/>
                        </a:spcBef>
                        <a:spcAft>
                          <a:spcPts val="0"/>
                        </a:spcAft>
                      </a:pPr>
                      <a:r>
                        <a:rPr lang="en-GB" sz="1800" kern="1200">
                          <a:effectLst/>
                        </a:rPr>
                        <a:t>What would you do differently if you worked as a team again?</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Nothing. We make a great team.</a:t>
                      </a:r>
                      <a:endParaRPr lang="en-GB">
                        <a:effectLst/>
                      </a:endParaRPr>
                    </a:p>
                  </a:txBody>
                  <a:tcPr marL="0" marR="0" marT="0" marB="0" anchor="ctr"/>
                </a:tc>
                <a:extLst>
                  <a:ext uri="{0D108BD9-81ED-4DB2-BD59-A6C34878D82A}">
                    <a16:rowId xmlns:a16="http://schemas.microsoft.com/office/drawing/2014/main" val="793090889"/>
                  </a:ext>
                </a:extLst>
              </a:tr>
              <a:tr h="942495">
                <a:tc>
                  <a:txBody>
                    <a:bodyPr/>
                    <a:lstStyle/>
                    <a:p>
                      <a:pPr marL="0" algn="l" rtl="0" eaLnBrk="1" latinLnBrk="0" hangingPunct="1">
                        <a:spcBef>
                          <a:spcPts val="0"/>
                        </a:spcBef>
                        <a:spcAft>
                          <a:spcPts val="0"/>
                        </a:spcAft>
                      </a:pPr>
                      <a:r>
                        <a:rPr lang="en-GB" sz="1800" kern="1200">
                          <a:effectLst/>
                        </a:rPr>
                        <a:t>How would you rate your team working? Out of 10? </a:t>
                      </a:r>
                      <a:endParaRPr lang="en-GB">
                        <a:effectLst/>
                      </a:endParaRPr>
                    </a:p>
                  </a:txBody>
                  <a:tcPr marL="0" marR="0" marT="0" marB="0" anchor="ctr"/>
                </a:tc>
                <a:tc>
                  <a:txBody>
                    <a:bodyPr/>
                    <a:lstStyle/>
                    <a:p>
                      <a:pPr marL="0" algn="l" rtl="0" eaLnBrk="1" latinLnBrk="0" hangingPunct="1">
                        <a:spcBef>
                          <a:spcPts val="0"/>
                        </a:spcBef>
                        <a:spcAft>
                          <a:spcPts val="0"/>
                        </a:spcAft>
                      </a:pPr>
                      <a:r>
                        <a:rPr lang="en-GB" sz="1800" kern="1200">
                          <a:effectLst/>
                        </a:rPr>
                        <a:t> 8/10</a:t>
                      </a:r>
                      <a:endParaRPr lang="en-GB">
                        <a:effectLst/>
                      </a:endParaRPr>
                    </a:p>
                  </a:txBody>
                  <a:tcPr marL="0" marR="0" marT="0" marB="0" anchor="ctr"/>
                </a:tc>
                <a:extLst>
                  <a:ext uri="{0D108BD9-81ED-4DB2-BD59-A6C34878D82A}">
                    <a16:rowId xmlns:a16="http://schemas.microsoft.com/office/drawing/2014/main" val="3199248727"/>
                  </a:ext>
                </a:extLst>
              </a:tr>
            </a:tbl>
          </a:graphicData>
        </a:graphic>
      </p:graphicFrame>
    </p:spTree>
    <p:extLst>
      <p:ext uri="{BB962C8B-B14F-4D97-AF65-F5344CB8AC3E}">
        <p14:creationId xmlns:p14="http://schemas.microsoft.com/office/powerpoint/2010/main" val="32962371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59615106-04B3-48AF-8082-030A75DC168B}"/>
              </a:ext>
            </a:extLst>
          </p:cNvPr>
          <p:cNvGraphicFramePr>
            <a:graphicFrameLocks noGrp="1"/>
          </p:cNvGraphicFramePr>
          <p:nvPr>
            <p:extLst>
              <p:ext uri="{D42A27DB-BD31-4B8C-83A1-F6EECF244321}">
                <p14:modId xmlns:p14="http://schemas.microsoft.com/office/powerpoint/2010/main" val="3072944271"/>
              </p:ext>
            </p:extLst>
          </p:nvPr>
        </p:nvGraphicFramePr>
        <p:xfrm>
          <a:off x="643467" y="920398"/>
          <a:ext cx="10905066" cy="5017205"/>
        </p:xfrm>
        <a:graphic>
          <a:graphicData uri="http://schemas.openxmlformats.org/drawingml/2006/table">
            <a:tbl>
              <a:tblPr firstRow="1" bandRow="1">
                <a:tableStyleId>{5C22544A-7EE6-4342-B048-85BDC9FD1C3A}</a:tableStyleId>
              </a:tblPr>
              <a:tblGrid>
                <a:gridCol w="3991830">
                  <a:extLst>
                    <a:ext uri="{9D8B030D-6E8A-4147-A177-3AD203B41FA5}">
                      <a16:colId xmlns:a16="http://schemas.microsoft.com/office/drawing/2014/main" val="266638979"/>
                    </a:ext>
                  </a:extLst>
                </a:gridCol>
                <a:gridCol w="6913236">
                  <a:extLst>
                    <a:ext uri="{9D8B030D-6E8A-4147-A177-3AD203B41FA5}">
                      <a16:colId xmlns:a16="http://schemas.microsoft.com/office/drawing/2014/main" val="3010743669"/>
                    </a:ext>
                  </a:extLst>
                </a:gridCol>
              </a:tblGrid>
              <a:tr h="486249">
                <a:tc>
                  <a:txBody>
                    <a:bodyPr/>
                    <a:lstStyle/>
                    <a:p>
                      <a:pPr marL="0" algn="ctr" rtl="0" eaLnBrk="1" latinLnBrk="0" hangingPunct="1">
                        <a:spcBef>
                          <a:spcPts val="0"/>
                        </a:spcBef>
                        <a:spcAft>
                          <a:spcPts val="0"/>
                        </a:spcAft>
                      </a:pPr>
                      <a:r>
                        <a:rPr lang="en-GB" sz="2900" kern="1200">
                          <a:effectLst/>
                        </a:rPr>
                        <a:t>Teamwork Evaluation </a:t>
                      </a:r>
                      <a:endParaRPr lang="en-GB" sz="2200">
                        <a:effectLst/>
                      </a:endParaRPr>
                    </a:p>
                  </a:txBody>
                  <a:tcPr marL="0" marR="0" marT="0" marB="0" anchor="ctr"/>
                </a:tc>
                <a:tc>
                  <a:txBody>
                    <a:bodyPr/>
                    <a:lstStyle/>
                    <a:p>
                      <a:pPr marL="0" algn="ctr" rtl="0" eaLnBrk="1" latinLnBrk="0" hangingPunct="1">
                        <a:spcBef>
                          <a:spcPts val="0"/>
                        </a:spcBef>
                        <a:spcAft>
                          <a:spcPts val="0"/>
                        </a:spcAft>
                      </a:pPr>
                      <a:r>
                        <a:rPr lang="en-GB" sz="2900" kern="1200">
                          <a:effectLst/>
                        </a:rPr>
                        <a:t>Team responses. </a:t>
                      </a:r>
                      <a:endParaRPr lang="en-GB" sz="2200">
                        <a:effectLst/>
                      </a:endParaRPr>
                    </a:p>
                  </a:txBody>
                  <a:tcPr marL="0" marR="0" marT="0" marB="0" anchor="ctr"/>
                </a:tc>
                <a:extLst>
                  <a:ext uri="{0D108BD9-81ED-4DB2-BD59-A6C34878D82A}">
                    <a16:rowId xmlns:a16="http://schemas.microsoft.com/office/drawing/2014/main" val="1548308789"/>
                  </a:ext>
                </a:extLst>
              </a:tr>
              <a:tr h="375738">
                <a:tc>
                  <a:txBody>
                    <a:bodyPr/>
                    <a:lstStyle/>
                    <a:p>
                      <a:pPr marL="0" algn="l" rtl="0" eaLnBrk="1" latinLnBrk="0" hangingPunct="1">
                        <a:spcBef>
                          <a:spcPts val="0"/>
                        </a:spcBef>
                        <a:spcAft>
                          <a:spcPts val="0"/>
                        </a:spcAft>
                      </a:pPr>
                      <a:r>
                        <a:rPr lang="en-GB" sz="2200" kern="1200">
                          <a:effectLst/>
                        </a:rPr>
                        <a:t>Who was in your team? </a:t>
                      </a:r>
                      <a:endParaRPr lang="en-GB" sz="2200">
                        <a:effectLst/>
                      </a:endParaRPr>
                    </a:p>
                  </a:txBody>
                  <a:tcPr marL="0" marR="0" marT="0" marB="0" anchor="ctr"/>
                </a:tc>
                <a:tc>
                  <a:txBody>
                    <a:bodyPr/>
                    <a:lstStyle/>
                    <a:p>
                      <a:pPr marL="0" algn="l" rtl="0" eaLnBrk="1" latinLnBrk="0" hangingPunct="1">
                        <a:spcBef>
                          <a:spcPts val="0"/>
                        </a:spcBef>
                        <a:spcAft>
                          <a:spcPts val="0"/>
                        </a:spcAft>
                      </a:pPr>
                      <a:r>
                        <a:rPr lang="en-GB" sz="2200" kern="1200">
                          <a:effectLst/>
                        </a:rPr>
                        <a:t>Aurelia, Maureen and </a:t>
                      </a:r>
                      <a:r>
                        <a:rPr lang="en-GB" sz="2200" kern="1200" err="1">
                          <a:effectLst/>
                        </a:rPr>
                        <a:t>Oslava</a:t>
                      </a:r>
                      <a:endParaRPr lang="en-GB" sz="2200" err="1">
                        <a:effectLst/>
                      </a:endParaRPr>
                    </a:p>
                  </a:txBody>
                  <a:tcPr marL="0" marR="0" marT="0" marB="0" anchor="ctr"/>
                </a:tc>
                <a:extLst>
                  <a:ext uri="{0D108BD9-81ED-4DB2-BD59-A6C34878D82A}">
                    <a16:rowId xmlns:a16="http://schemas.microsoft.com/office/drawing/2014/main" val="1097729383"/>
                  </a:ext>
                </a:extLst>
              </a:tr>
              <a:tr h="1370338">
                <a:tc>
                  <a:txBody>
                    <a:bodyPr/>
                    <a:lstStyle/>
                    <a:p>
                      <a:pPr marL="0" marR="0" indent="0" algn="l" rtl="0" eaLnBrk="1" fontAlgn="auto" latinLnBrk="0" hangingPunct="1">
                        <a:spcBef>
                          <a:spcPts val="0"/>
                        </a:spcBef>
                        <a:spcAft>
                          <a:spcPts val="0"/>
                        </a:spcAft>
                      </a:pPr>
                      <a:r>
                        <a:rPr lang="en-GB" sz="2200" kern="1200">
                          <a:effectLst/>
                        </a:rPr>
                        <a:t>What were the key strengths of your team? </a:t>
                      </a:r>
                      <a:endParaRPr lang="en-GB" sz="2200">
                        <a:effectLst/>
                      </a:endParaRPr>
                    </a:p>
                  </a:txBody>
                  <a:tcPr marL="0" marR="0" marT="0" marB="0" anchor="ctr"/>
                </a:tc>
                <a:tc>
                  <a:txBody>
                    <a:bodyPr/>
                    <a:lstStyle/>
                    <a:p>
                      <a:pPr marL="0" algn="l" rtl="0" eaLnBrk="1" latinLnBrk="0" hangingPunct="1">
                        <a:spcBef>
                          <a:spcPts val="0"/>
                        </a:spcBef>
                        <a:spcAft>
                          <a:spcPts val="0"/>
                        </a:spcAft>
                      </a:pPr>
                      <a:r>
                        <a:rPr lang="en-GB" sz="2200" kern="1200">
                          <a:effectLst/>
                        </a:rPr>
                        <a:t>The key strength in our team has been communication because we always get contact one with the other. Also </a:t>
                      </a:r>
                      <a:r>
                        <a:rPr lang="en-GB" sz="1800" kern="1200">
                          <a:effectLst/>
                          <a:latin typeface="Arial" panose="020B0604020202020204" pitchFamily="34" charset="0"/>
                          <a:cs typeface="Arial" panose="020B0604020202020204" pitchFamily="34" charset="0"/>
                        </a:rPr>
                        <a:t>everyone</a:t>
                      </a:r>
                      <a:r>
                        <a:rPr lang="en-GB" sz="2200" kern="1200">
                          <a:effectLst/>
                        </a:rPr>
                        <a:t> has contributed fair in this presentation and it helped us a lot.</a:t>
                      </a:r>
                    </a:p>
                  </a:txBody>
                  <a:tcPr marL="0" marR="0" marT="0" marB="0" anchor="ctr"/>
                </a:tc>
                <a:extLst>
                  <a:ext uri="{0D108BD9-81ED-4DB2-BD59-A6C34878D82A}">
                    <a16:rowId xmlns:a16="http://schemas.microsoft.com/office/drawing/2014/main" val="588453209"/>
                  </a:ext>
                </a:extLst>
              </a:tr>
              <a:tr h="1370338">
                <a:tc>
                  <a:txBody>
                    <a:bodyPr/>
                    <a:lstStyle/>
                    <a:p>
                      <a:pPr marL="0" marR="0" indent="0" algn="l" rtl="0" eaLnBrk="1" fontAlgn="auto" latinLnBrk="0" hangingPunct="1">
                        <a:spcBef>
                          <a:spcPts val="0"/>
                        </a:spcBef>
                        <a:spcAft>
                          <a:spcPts val="0"/>
                        </a:spcAft>
                      </a:pPr>
                      <a:r>
                        <a:rPr lang="en-GB" sz="2200" kern="1200">
                          <a:effectLst/>
                        </a:rPr>
                        <a:t>What were the challenges that you overcame as a team?</a:t>
                      </a:r>
                      <a:endParaRPr lang="en-GB" sz="2200">
                        <a:effectLst/>
                      </a:endParaRPr>
                    </a:p>
                  </a:txBody>
                  <a:tcPr marL="0" marR="0" marT="0" marB="0" anchor="ctr"/>
                </a:tc>
                <a:tc>
                  <a:txBody>
                    <a:bodyPr/>
                    <a:lstStyle/>
                    <a:p>
                      <a:pPr marL="0" algn="l" rtl="0" eaLnBrk="1" latinLnBrk="0" hangingPunct="1">
                        <a:spcBef>
                          <a:spcPts val="0"/>
                        </a:spcBef>
                        <a:spcAft>
                          <a:spcPts val="0"/>
                        </a:spcAft>
                      </a:pPr>
                      <a:r>
                        <a:rPr lang="en-GB" sz="2200">
                          <a:effectLst/>
                        </a:rPr>
                        <a:t>The biggest challenge has been when the teacher make the groups because we never worked together before and this think struggle me a little bit, but the girls have been amazing.</a:t>
                      </a:r>
                    </a:p>
                  </a:txBody>
                  <a:tcPr marL="0" marR="0" marT="0" marB="0" anchor="ctr"/>
                </a:tc>
                <a:extLst>
                  <a:ext uri="{0D108BD9-81ED-4DB2-BD59-A6C34878D82A}">
                    <a16:rowId xmlns:a16="http://schemas.microsoft.com/office/drawing/2014/main" val="125047054"/>
                  </a:ext>
                </a:extLst>
              </a:tr>
              <a:tr h="707271">
                <a:tc>
                  <a:txBody>
                    <a:bodyPr/>
                    <a:lstStyle/>
                    <a:p>
                      <a:pPr marL="0" marR="0" indent="0" algn="l" rtl="0" eaLnBrk="1" fontAlgn="auto" latinLnBrk="0" hangingPunct="1">
                        <a:spcBef>
                          <a:spcPts val="0"/>
                        </a:spcBef>
                        <a:spcAft>
                          <a:spcPts val="0"/>
                        </a:spcAft>
                      </a:pPr>
                      <a:r>
                        <a:rPr lang="en-GB" sz="2200" kern="1200">
                          <a:effectLst/>
                        </a:rPr>
                        <a:t>What would you do differently if you worked as a team again?</a:t>
                      </a:r>
                      <a:endParaRPr lang="en-GB" sz="2200">
                        <a:effectLst/>
                      </a:endParaRPr>
                    </a:p>
                  </a:txBody>
                  <a:tcPr marL="0" marR="0" marT="0" marB="0" anchor="ctr"/>
                </a:tc>
                <a:tc>
                  <a:txBody>
                    <a:bodyPr/>
                    <a:lstStyle/>
                    <a:p>
                      <a:pPr marL="0" algn="l" rtl="0" eaLnBrk="1" latinLnBrk="0" hangingPunct="1">
                        <a:spcBef>
                          <a:spcPts val="0"/>
                        </a:spcBef>
                        <a:spcAft>
                          <a:spcPts val="0"/>
                        </a:spcAft>
                      </a:pPr>
                      <a:r>
                        <a:rPr lang="en-GB" sz="2200">
                          <a:effectLst/>
                        </a:rPr>
                        <a:t>I would not make any changes , because we make an amazing team</a:t>
                      </a:r>
                    </a:p>
                  </a:txBody>
                  <a:tcPr marL="0" marR="0" marT="0" marB="0" anchor="ctr"/>
                </a:tc>
                <a:extLst>
                  <a:ext uri="{0D108BD9-81ED-4DB2-BD59-A6C34878D82A}">
                    <a16:rowId xmlns:a16="http://schemas.microsoft.com/office/drawing/2014/main" val="3213348460"/>
                  </a:ext>
                </a:extLst>
              </a:tr>
              <a:tr h="707271">
                <a:tc>
                  <a:txBody>
                    <a:bodyPr/>
                    <a:lstStyle/>
                    <a:p>
                      <a:pPr marL="0" algn="l" rtl="0" eaLnBrk="1" latinLnBrk="0" hangingPunct="1">
                        <a:spcBef>
                          <a:spcPts val="0"/>
                        </a:spcBef>
                        <a:spcAft>
                          <a:spcPts val="0"/>
                        </a:spcAft>
                      </a:pPr>
                      <a:r>
                        <a:rPr lang="en-GB" sz="2200" kern="1200">
                          <a:effectLst/>
                        </a:rPr>
                        <a:t>How would you rate your team working? Out of 10? </a:t>
                      </a:r>
                      <a:endParaRPr lang="en-GB" sz="2200">
                        <a:effectLst/>
                      </a:endParaRPr>
                    </a:p>
                  </a:txBody>
                  <a:tcPr marL="0" marR="0" marT="0" marB="0" anchor="ctr"/>
                </a:tc>
                <a:tc>
                  <a:txBody>
                    <a:bodyPr/>
                    <a:lstStyle/>
                    <a:p>
                      <a:pPr marL="0" algn="l" rtl="0" eaLnBrk="1" latinLnBrk="0" hangingPunct="1">
                        <a:spcBef>
                          <a:spcPts val="0"/>
                        </a:spcBef>
                        <a:spcAft>
                          <a:spcPts val="0"/>
                        </a:spcAft>
                      </a:pPr>
                      <a:r>
                        <a:rPr lang="en-GB" sz="2200">
                          <a:effectLst/>
                        </a:rPr>
                        <a:t>9/10</a:t>
                      </a:r>
                    </a:p>
                  </a:txBody>
                  <a:tcPr marL="0" marR="0" marT="0" marB="0" anchor="ctr"/>
                </a:tc>
                <a:extLst>
                  <a:ext uri="{0D108BD9-81ED-4DB2-BD59-A6C34878D82A}">
                    <a16:rowId xmlns:a16="http://schemas.microsoft.com/office/drawing/2014/main" val="688001649"/>
                  </a:ext>
                </a:extLst>
              </a:tr>
            </a:tbl>
          </a:graphicData>
        </a:graphic>
      </p:graphicFrame>
    </p:spTree>
    <p:extLst>
      <p:ext uri="{BB962C8B-B14F-4D97-AF65-F5344CB8AC3E}">
        <p14:creationId xmlns:p14="http://schemas.microsoft.com/office/powerpoint/2010/main" val="10869390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2</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Presentation-Strategies for  Effective Communication in a Business setting.</vt:lpstr>
      <vt:lpstr>Contents</vt:lpstr>
      <vt:lpstr>Theories relating to models of Communication. </vt:lpstr>
      <vt:lpstr>PowerPoint Presentation</vt:lpstr>
      <vt:lpstr>PowerPoint Presentation</vt:lpstr>
      <vt:lpstr>PowerPoint Presentation</vt:lpstr>
      <vt:lpstr>PowerPoint Presentation</vt:lpstr>
      <vt:lpstr>PowerPoint Presentation</vt:lpstr>
      <vt:lpstr>PowerPoint Presentation</vt:lpstr>
      <vt:lpstr>Impacts of effective communication in health and social care. </vt:lpstr>
      <vt:lpstr>Conclusion  The case study presents theories,  barriers and impacts for an effective communication. With this, we conclude our findings on the topics assigned, we research on various topics and discussion to create this presentation. Our topics is relating to ways of effective communication within a business setting . We elaborate on barriers of communication ensuring no barriers should enable accurate communication, in any organization etc. Also, the impacts show  all organizations must work if they want healthy and confident and competent employee/employers/patients.</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Strategy of effective communication in a business setting.</dc:title>
  <dc:creator>Maureen Lyttle</dc:creator>
  <cp:revision>11</cp:revision>
  <dcterms:created xsi:type="dcterms:W3CDTF">2021-10-27T15:52:05Z</dcterms:created>
  <dcterms:modified xsi:type="dcterms:W3CDTF">2021-11-18T16:53:25Z</dcterms:modified>
</cp:coreProperties>
</file>