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8" r:id="rId4"/>
    <p:sldId id="259" r:id="rId5"/>
    <p:sldId id="260" r:id="rId6"/>
    <p:sldId id="261" r:id="rId7"/>
    <p:sldId id="267"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781D43-06BD-0BBF-5895-1A44D91666CD}" v="730" dt="2025-01-19T15:16:37.3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ira Wren (2404756)" userId="S::2404756@student.uwtsd.ac.uk::0706efd8-8346-4f66-a5d0-910cdbcb9780" providerId="AD" clId="Web-{C5781D43-06BD-0BBF-5895-1A44D91666CD}"/>
    <pc:docChg chg="addSld delSld modSld sldOrd addMainMaster delMainMaster">
      <pc:chgData name="Keira Wren (2404756)" userId="S::2404756@student.uwtsd.ac.uk::0706efd8-8346-4f66-a5d0-910cdbcb9780" providerId="AD" clId="Web-{C5781D43-06BD-0BBF-5895-1A44D91666CD}" dt="2025-01-19T15:16:37.369" v="480" actId="1076"/>
      <pc:docMkLst>
        <pc:docMk/>
      </pc:docMkLst>
      <pc:sldChg chg="addSp delSp modSp mod setBg modClrScheme chgLayout">
        <pc:chgData name="Keira Wren (2404756)" userId="S::2404756@student.uwtsd.ac.uk::0706efd8-8346-4f66-a5d0-910cdbcb9780" providerId="AD" clId="Web-{C5781D43-06BD-0BBF-5895-1A44D91666CD}" dt="2025-01-19T12:07:55.446" v="37"/>
        <pc:sldMkLst>
          <pc:docMk/>
          <pc:sldMk cId="109857222" sldId="256"/>
        </pc:sldMkLst>
        <pc:spChg chg="del mod">
          <ac:chgData name="Keira Wren (2404756)" userId="S::2404756@student.uwtsd.ac.uk::0706efd8-8346-4f66-a5d0-910cdbcb9780" providerId="AD" clId="Web-{C5781D43-06BD-0BBF-5895-1A44D91666CD}" dt="2025-01-19T12:06:39.756" v="1"/>
          <ac:spMkLst>
            <pc:docMk/>
            <pc:sldMk cId="109857222" sldId="256"/>
            <ac:spMk id="2" creationId="{00000000-0000-0000-0000-000000000000}"/>
          </ac:spMkLst>
        </pc:spChg>
        <pc:spChg chg="del">
          <ac:chgData name="Keira Wren (2404756)" userId="S::2404756@student.uwtsd.ac.uk::0706efd8-8346-4f66-a5d0-910cdbcb9780" providerId="AD" clId="Web-{C5781D43-06BD-0BBF-5895-1A44D91666CD}" dt="2025-01-19T12:06:44.647" v="2"/>
          <ac:spMkLst>
            <pc:docMk/>
            <pc:sldMk cId="109857222" sldId="256"/>
            <ac:spMk id="3" creationId="{00000000-0000-0000-0000-000000000000}"/>
          </ac:spMkLst>
        </pc:spChg>
        <pc:spChg chg="add mod">
          <ac:chgData name="Keira Wren (2404756)" userId="S::2404756@student.uwtsd.ac.uk::0706efd8-8346-4f66-a5d0-910cdbcb9780" providerId="AD" clId="Web-{C5781D43-06BD-0BBF-5895-1A44D91666CD}" dt="2025-01-19T12:07:55.446" v="37"/>
          <ac:spMkLst>
            <pc:docMk/>
            <pc:sldMk cId="109857222" sldId="256"/>
            <ac:spMk id="4" creationId="{B83C5FC9-B86D-2692-4331-08CC2044A544}"/>
          </ac:spMkLst>
        </pc:spChg>
        <pc:spChg chg="add">
          <ac:chgData name="Keira Wren (2404756)" userId="S::2404756@student.uwtsd.ac.uk::0706efd8-8346-4f66-a5d0-910cdbcb9780" providerId="AD" clId="Web-{C5781D43-06BD-0BBF-5895-1A44D91666CD}" dt="2025-01-19T12:07:55.446" v="37"/>
          <ac:spMkLst>
            <pc:docMk/>
            <pc:sldMk cId="109857222" sldId="256"/>
            <ac:spMk id="9" creationId="{82950D9A-4705-4314-961A-4F88B2CE412D}"/>
          </ac:spMkLst>
        </pc:spChg>
        <pc:spChg chg="add">
          <ac:chgData name="Keira Wren (2404756)" userId="S::2404756@student.uwtsd.ac.uk::0706efd8-8346-4f66-a5d0-910cdbcb9780" providerId="AD" clId="Web-{C5781D43-06BD-0BBF-5895-1A44D91666CD}" dt="2025-01-19T12:07:55.446" v="37"/>
          <ac:spMkLst>
            <pc:docMk/>
            <pc:sldMk cId="109857222" sldId="256"/>
            <ac:spMk id="11" creationId="{B13969F2-ED52-4E5C-B3FC-01E01B8B9FBC}"/>
          </ac:spMkLst>
        </pc:spChg>
        <pc:picChg chg="add">
          <ac:chgData name="Keira Wren (2404756)" userId="S::2404756@student.uwtsd.ac.uk::0706efd8-8346-4f66-a5d0-910cdbcb9780" providerId="AD" clId="Web-{C5781D43-06BD-0BBF-5895-1A44D91666CD}" dt="2025-01-19T12:07:55.446" v="37"/>
          <ac:picMkLst>
            <pc:docMk/>
            <pc:sldMk cId="109857222" sldId="256"/>
            <ac:picMk id="6" creationId="{BBCAB42F-211D-0236-E3F9-9CAE5FD1BED9}"/>
          </ac:picMkLst>
        </pc:picChg>
        <pc:cxnChg chg="add">
          <ac:chgData name="Keira Wren (2404756)" userId="S::2404756@student.uwtsd.ac.uk::0706efd8-8346-4f66-a5d0-910cdbcb9780" providerId="AD" clId="Web-{C5781D43-06BD-0BBF-5895-1A44D91666CD}" dt="2025-01-19T12:07:55.446" v="37"/>
          <ac:cxnSpMkLst>
            <pc:docMk/>
            <pc:sldMk cId="109857222" sldId="256"/>
            <ac:cxnSpMk id="13" creationId="{13AC671C-E66F-43C5-A66A-C477339DD232}"/>
          </ac:cxnSpMkLst>
        </pc:cxnChg>
      </pc:sldChg>
      <pc:sldChg chg="addSp modSp new">
        <pc:chgData name="Keira Wren (2404756)" userId="S::2404756@student.uwtsd.ac.uk::0706efd8-8346-4f66-a5d0-910cdbcb9780" providerId="AD" clId="Web-{C5781D43-06BD-0BBF-5895-1A44D91666CD}" dt="2025-01-19T14:27:52.265" v="370" actId="20577"/>
        <pc:sldMkLst>
          <pc:docMk/>
          <pc:sldMk cId="3066628196" sldId="257"/>
        </pc:sldMkLst>
        <pc:spChg chg="add mod">
          <ac:chgData name="Keira Wren (2404756)" userId="S::2404756@student.uwtsd.ac.uk::0706efd8-8346-4f66-a5d0-910cdbcb9780" providerId="AD" clId="Web-{C5781D43-06BD-0BBF-5895-1A44D91666CD}" dt="2025-01-19T14:27:52.265" v="370" actId="20577"/>
          <ac:spMkLst>
            <pc:docMk/>
            <pc:sldMk cId="3066628196" sldId="257"/>
            <ac:spMk id="2" creationId="{BE99BE66-45E0-1DB6-8C22-27496C55A36E}"/>
          </ac:spMkLst>
        </pc:spChg>
      </pc:sldChg>
      <pc:sldChg chg="addSp modSp new">
        <pc:chgData name="Keira Wren (2404756)" userId="S::2404756@student.uwtsd.ac.uk::0706efd8-8346-4f66-a5d0-910cdbcb9780" providerId="AD" clId="Web-{C5781D43-06BD-0BBF-5895-1A44D91666CD}" dt="2025-01-19T14:42:10.097" v="409" actId="1076"/>
        <pc:sldMkLst>
          <pc:docMk/>
          <pc:sldMk cId="1236775402" sldId="258"/>
        </pc:sldMkLst>
        <pc:spChg chg="add mod">
          <ac:chgData name="Keira Wren (2404756)" userId="S::2404756@student.uwtsd.ac.uk::0706efd8-8346-4f66-a5d0-910cdbcb9780" providerId="AD" clId="Web-{C5781D43-06BD-0BBF-5895-1A44D91666CD}" dt="2025-01-19T13:49:54.722" v="219" actId="20577"/>
          <ac:spMkLst>
            <pc:docMk/>
            <pc:sldMk cId="1236775402" sldId="258"/>
            <ac:spMk id="2" creationId="{965351D7-0F89-7CE1-B958-422467240070}"/>
          </ac:spMkLst>
        </pc:spChg>
        <pc:spChg chg="add mod">
          <ac:chgData name="Keira Wren (2404756)" userId="S::2404756@student.uwtsd.ac.uk::0706efd8-8346-4f66-a5d0-910cdbcb9780" providerId="AD" clId="Web-{C5781D43-06BD-0BBF-5895-1A44D91666CD}" dt="2025-01-19T14:42:10.097" v="409" actId="1076"/>
          <ac:spMkLst>
            <pc:docMk/>
            <pc:sldMk cId="1236775402" sldId="258"/>
            <ac:spMk id="4" creationId="{93468F02-6C38-18D3-0002-8506B56999DD}"/>
          </ac:spMkLst>
        </pc:spChg>
        <pc:picChg chg="add mod">
          <ac:chgData name="Keira Wren (2404756)" userId="S::2404756@student.uwtsd.ac.uk::0706efd8-8346-4f66-a5d0-910cdbcb9780" providerId="AD" clId="Web-{C5781D43-06BD-0BBF-5895-1A44D91666CD}" dt="2025-01-19T14:40:38.813" v="399" actId="14100"/>
          <ac:picMkLst>
            <pc:docMk/>
            <pc:sldMk cId="1236775402" sldId="258"/>
            <ac:picMk id="3" creationId="{30818878-3043-3435-E2EA-008D40D23762}"/>
          </ac:picMkLst>
        </pc:picChg>
      </pc:sldChg>
      <pc:sldChg chg="addSp modSp new">
        <pc:chgData name="Keira Wren (2404756)" userId="S::2404756@student.uwtsd.ac.uk::0706efd8-8346-4f66-a5d0-910cdbcb9780" providerId="AD" clId="Web-{C5781D43-06BD-0BBF-5895-1A44D91666CD}" dt="2025-01-19T13:57:29.951" v="244" actId="1076"/>
        <pc:sldMkLst>
          <pc:docMk/>
          <pc:sldMk cId="2118330286" sldId="259"/>
        </pc:sldMkLst>
        <pc:spChg chg="add mod">
          <ac:chgData name="Keira Wren (2404756)" userId="S::2404756@student.uwtsd.ac.uk::0706efd8-8346-4f66-a5d0-910cdbcb9780" providerId="AD" clId="Web-{C5781D43-06BD-0BBF-5895-1A44D91666CD}" dt="2025-01-19T13:57:29.951" v="244" actId="1076"/>
          <ac:spMkLst>
            <pc:docMk/>
            <pc:sldMk cId="2118330286" sldId="259"/>
            <ac:spMk id="2" creationId="{5DEE567F-671E-D950-B7B9-019A3816C33E}"/>
          </ac:spMkLst>
        </pc:spChg>
      </pc:sldChg>
      <pc:sldChg chg="addSp modSp new">
        <pc:chgData name="Keira Wren (2404756)" userId="S::2404756@student.uwtsd.ac.uk::0706efd8-8346-4f66-a5d0-910cdbcb9780" providerId="AD" clId="Web-{C5781D43-06BD-0BBF-5895-1A44D91666CD}" dt="2025-01-19T14:45:01.405" v="418" actId="1076"/>
        <pc:sldMkLst>
          <pc:docMk/>
          <pc:sldMk cId="906379082" sldId="260"/>
        </pc:sldMkLst>
        <pc:spChg chg="add mod">
          <ac:chgData name="Keira Wren (2404756)" userId="S::2404756@student.uwtsd.ac.uk::0706efd8-8346-4f66-a5d0-910cdbcb9780" providerId="AD" clId="Web-{C5781D43-06BD-0BBF-5895-1A44D91666CD}" dt="2025-01-19T14:01:27.706" v="266" actId="20577"/>
          <ac:spMkLst>
            <pc:docMk/>
            <pc:sldMk cId="906379082" sldId="260"/>
            <ac:spMk id="2" creationId="{4B42CFDD-0A5C-1270-9697-15BCCEF377F9}"/>
          </ac:spMkLst>
        </pc:spChg>
        <pc:spChg chg="add mod">
          <ac:chgData name="Keira Wren (2404756)" userId="S::2404756@student.uwtsd.ac.uk::0706efd8-8346-4f66-a5d0-910cdbcb9780" providerId="AD" clId="Web-{C5781D43-06BD-0BBF-5895-1A44D91666CD}" dt="2025-01-19T14:45:01.405" v="418" actId="1076"/>
          <ac:spMkLst>
            <pc:docMk/>
            <pc:sldMk cId="906379082" sldId="260"/>
            <ac:spMk id="4" creationId="{B1EB01D7-4FF1-F042-D478-FA65C9FAFF0C}"/>
          </ac:spMkLst>
        </pc:spChg>
        <pc:picChg chg="add mod">
          <ac:chgData name="Keira Wren (2404756)" userId="S::2404756@student.uwtsd.ac.uk::0706efd8-8346-4f66-a5d0-910cdbcb9780" providerId="AD" clId="Web-{C5781D43-06BD-0BBF-5895-1A44D91666CD}" dt="2025-01-19T14:44:11.186" v="412" actId="1076"/>
          <ac:picMkLst>
            <pc:docMk/>
            <pc:sldMk cId="906379082" sldId="260"/>
            <ac:picMk id="3" creationId="{FE3CA406-C131-5A28-DA5B-6FE249150665}"/>
          </ac:picMkLst>
        </pc:picChg>
      </pc:sldChg>
      <pc:sldChg chg="addSp modSp new">
        <pc:chgData name="Keira Wren (2404756)" userId="S::2404756@student.uwtsd.ac.uk::0706efd8-8346-4f66-a5d0-910cdbcb9780" providerId="AD" clId="Web-{C5781D43-06BD-0BBF-5895-1A44D91666CD}" dt="2025-01-19T15:01:27.115" v="431" actId="1076"/>
        <pc:sldMkLst>
          <pc:docMk/>
          <pc:sldMk cId="2722920310" sldId="261"/>
        </pc:sldMkLst>
        <pc:spChg chg="add mod">
          <ac:chgData name="Keira Wren (2404756)" userId="S::2404756@student.uwtsd.ac.uk::0706efd8-8346-4f66-a5d0-910cdbcb9780" providerId="AD" clId="Web-{C5781D43-06BD-0BBF-5895-1A44D91666CD}" dt="2025-01-19T14:12:08.476" v="310" actId="20577"/>
          <ac:spMkLst>
            <pc:docMk/>
            <pc:sldMk cId="2722920310" sldId="261"/>
            <ac:spMk id="2" creationId="{137F7432-1368-79E7-BE4E-C3284B663017}"/>
          </ac:spMkLst>
        </pc:spChg>
        <pc:spChg chg="add mod">
          <ac:chgData name="Keira Wren (2404756)" userId="S::2404756@student.uwtsd.ac.uk::0706efd8-8346-4f66-a5d0-910cdbcb9780" providerId="AD" clId="Web-{C5781D43-06BD-0BBF-5895-1A44D91666CD}" dt="2025-01-19T15:01:27.115" v="431" actId="1076"/>
          <ac:spMkLst>
            <pc:docMk/>
            <pc:sldMk cId="2722920310" sldId="261"/>
            <ac:spMk id="4" creationId="{24E4EEFD-4FA0-A695-31A2-3E9393F5A2EF}"/>
          </ac:spMkLst>
        </pc:spChg>
        <pc:picChg chg="add mod">
          <ac:chgData name="Keira Wren (2404756)" userId="S::2404756@student.uwtsd.ac.uk::0706efd8-8346-4f66-a5d0-910cdbcb9780" providerId="AD" clId="Web-{C5781D43-06BD-0BBF-5895-1A44D91666CD}" dt="2025-01-19T14:58:40.252" v="420" actId="1076"/>
          <ac:picMkLst>
            <pc:docMk/>
            <pc:sldMk cId="2722920310" sldId="261"/>
            <ac:picMk id="3" creationId="{F46AE2B8-859A-5A14-C1F5-B482C7FAA862}"/>
          </ac:picMkLst>
        </pc:picChg>
      </pc:sldChg>
      <pc:sldChg chg="addSp modSp new del">
        <pc:chgData name="Keira Wren (2404756)" userId="S::2404756@student.uwtsd.ac.uk::0706efd8-8346-4f66-a5d0-910cdbcb9780" providerId="AD" clId="Web-{C5781D43-06BD-0BBF-5895-1A44D91666CD}" dt="2025-01-19T15:05:02.385" v="448"/>
        <pc:sldMkLst>
          <pc:docMk/>
          <pc:sldMk cId="3265922416" sldId="262"/>
        </pc:sldMkLst>
        <pc:spChg chg="add mod">
          <ac:chgData name="Keira Wren (2404756)" userId="S::2404756@student.uwtsd.ac.uk::0706efd8-8346-4f66-a5d0-910cdbcb9780" providerId="AD" clId="Web-{C5781D43-06BD-0BBF-5895-1A44D91666CD}" dt="2025-01-19T14:20:14.489" v="341" actId="20577"/>
          <ac:spMkLst>
            <pc:docMk/>
            <pc:sldMk cId="3265922416" sldId="262"/>
            <ac:spMk id="2" creationId="{B288B794-B093-9ED4-12D7-55E66F8105A0}"/>
          </ac:spMkLst>
        </pc:spChg>
      </pc:sldChg>
      <pc:sldChg chg="addSp modSp new">
        <pc:chgData name="Keira Wren (2404756)" userId="S::2404756@student.uwtsd.ac.uk::0706efd8-8346-4f66-a5d0-910cdbcb9780" providerId="AD" clId="Web-{C5781D43-06BD-0BBF-5895-1A44D91666CD}" dt="2025-01-19T15:10:07.064" v="466" actId="1076"/>
        <pc:sldMkLst>
          <pc:docMk/>
          <pc:sldMk cId="330862886" sldId="263"/>
        </pc:sldMkLst>
        <pc:spChg chg="add mod">
          <ac:chgData name="Keira Wren (2404756)" userId="S::2404756@student.uwtsd.ac.uk::0706efd8-8346-4f66-a5d0-910cdbcb9780" providerId="AD" clId="Web-{C5781D43-06BD-0BBF-5895-1A44D91666CD}" dt="2025-01-19T15:10:07.064" v="466" actId="1076"/>
          <ac:spMkLst>
            <pc:docMk/>
            <pc:sldMk cId="330862886" sldId="263"/>
            <ac:spMk id="2" creationId="{71AA2503-966C-B26C-E1AB-034A98D4EC7C}"/>
          </ac:spMkLst>
        </pc:spChg>
        <pc:spChg chg="add mod">
          <ac:chgData name="Keira Wren (2404756)" userId="S::2404756@student.uwtsd.ac.uk::0706efd8-8346-4f66-a5d0-910cdbcb9780" providerId="AD" clId="Web-{C5781D43-06BD-0BBF-5895-1A44D91666CD}" dt="2025-01-19T15:06:21.856" v="455" actId="1076"/>
          <ac:spMkLst>
            <pc:docMk/>
            <pc:sldMk cId="330862886" sldId="263"/>
            <ac:spMk id="4" creationId="{673BDD7F-6875-EF46-D38E-6148D8BB6DD6}"/>
          </ac:spMkLst>
        </pc:spChg>
        <pc:picChg chg="add mod">
          <ac:chgData name="Keira Wren (2404756)" userId="S::2404756@student.uwtsd.ac.uk::0706efd8-8346-4f66-a5d0-910cdbcb9780" providerId="AD" clId="Web-{C5781D43-06BD-0BBF-5895-1A44D91666CD}" dt="2025-01-19T15:10:03.767" v="465" actId="1076"/>
          <ac:picMkLst>
            <pc:docMk/>
            <pc:sldMk cId="330862886" sldId="263"/>
            <ac:picMk id="3" creationId="{FA955BEF-0889-CB53-BEFA-6CECE67E7D3A}"/>
          </ac:picMkLst>
        </pc:picChg>
      </pc:sldChg>
      <pc:sldChg chg="addSp delSp modSp new">
        <pc:chgData name="Keira Wren (2404756)" userId="S::2404756@student.uwtsd.ac.uk::0706efd8-8346-4f66-a5d0-910cdbcb9780" providerId="AD" clId="Web-{C5781D43-06BD-0BBF-5895-1A44D91666CD}" dt="2025-01-19T15:16:37.369" v="480" actId="1076"/>
        <pc:sldMkLst>
          <pc:docMk/>
          <pc:sldMk cId="2445488443" sldId="264"/>
        </pc:sldMkLst>
        <pc:spChg chg="add mod">
          <ac:chgData name="Keira Wren (2404756)" userId="S::2404756@student.uwtsd.ac.uk::0706efd8-8346-4f66-a5d0-910cdbcb9780" providerId="AD" clId="Web-{C5781D43-06BD-0BBF-5895-1A44D91666CD}" dt="2025-01-19T15:11:14.753" v="472" actId="1076"/>
          <ac:spMkLst>
            <pc:docMk/>
            <pc:sldMk cId="2445488443" sldId="264"/>
            <ac:spMk id="2" creationId="{8973117D-C66D-344B-1F89-6BCA654FAD3E}"/>
          </ac:spMkLst>
        </pc:spChg>
        <pc:spChg chg="add del mod">
          <ac:chgData name="Keira Wren (2404756)" userId="S::2404756@student.uwtsd.ac.uk::0706efd8-8346-4f66-a5d0-910cdbcb9780" providerId="AD" clId="Web-{C5781D43-06BD-0BBF-5895-1A44D91666CD}" dt="2025-01-19T15:08:31.155" v="459"/>
          <ac:spMkLst>
            <pc:docMk/>
            <pc:sldMk cId="2445488443" sldId="264"/>
            <ac:spMk id="3" creationId="{A7A57AF0-3B5A-2C9C-E366-2186E6784B5F}"/>
          </ac:spMkLst>
        </pc:spChg>
        <pc:spChg chg="add mod">
          <ac:chgData name="Keira Wren (2404756)" userId="S::2404756@student.uwtsd.ac.uk::0706efd8-8346-4f66-a5d0-910cdbcb9780" providerId="AD" clId="Web-{C5781D43-06BD-0BBF-5895-1A44D91666CD}" dt="2025-01-19T15:16:37.369" v="480" actId="1076"/>
          <ac:spMkLst>
            <pc:docMk/>
            <pc:sldMk cId="2445488443" sldId="264"/>
            <ac:spMk id="5" creationId="{0D8831C9-F8E8-FCA2-9F4E-E08220978A5C}"/>
          </ac:spMkLst>
        </pc:spChg>
        <pc:picChg chg="add mod">
          <ac:chgData name="Keira Wren (2404756)" userId="S::2404756@student.uwtsd.ac.uk::0706efd8-8346-4f66-a5d0-910cdbcb9780" providerId="AD" clId="Web-{C5781D43-06BD-0BBF-5895-1A44D91666CD}" dt="2025-01-19T15:11:19.940" v="474" actId="1076"/>
          <ac:picMkLst>
            <pc:docMk/>
            <pc:sldMk cId="2445488443" sldId="264"/>
            <ac:picMk id="4" creationId="{4B641356-833E-6C68-6970-20DEBEF0D0FD}"/>
          </ac:picMkLst>
        </pc:picChg>
      </pc:sldChg>
      <pc:sldChg chg="addSp modSp new ord">
        <pc:chgData name="Keira Wren (2404756)" userId="S::2404756@student.uwtsd.ac.uk::0706efd8-8346-4f66-a5d0-910cdbcb9780" providerId="AD" clId="Web-{C5781D43-06BD-0BBF-5895-1A44D91666CD}" dt="2025-01-19T14:39:55.734" v="391"/>
        <pc:sldMkLst>
          <pc:docMk/>
          <pc:sldMk cId="3000480161" sldId="265"/>
        </pc:sldMkLst>
        <pc:spChg chg="add mod">
          <ac:chgData name="Keira Wren (2404756)" userId="S::2404756@student.uwtsd.ac.uk::0706efd8-8346-4f66-a5d0-910cdbcb9780" providerId="AD" clId="Web-{C5781D43-06BD-0BBF-5895-1A44D91666CD}" dt="2025-01-19T14:39:13.718" v="388" actId="14100"/>
          <ac:spMkLst>
            <pc:docMk/>
            <pc:sldMk cId="3000480161" sldId="265"/>
            <ac:spMk id="2" creationId="{7B1FE62C-54C1-1BD8-BDD5-EAE45E1341F2}"/>
          </ac:spMkLst>
        </pc:spChg>
      </pc:sldChg>
      <pc:sldChg chg="add del replId">
        <pc:chgData name="Keira Wren (2404756)" userId="S::2404756@student.uwtsd.ac.uk::0706efd8-8346-4f66-a5d0-910cdbcb9780" providerId="AD" clId="Web-{C5781D43-06BD-0BBF-5895-1A44D91666CD}" dt="2025-01-19T15:05:09.948" v="449"/>
        <pc:sldMkLst>
          <pc:docMk/>
          <pc:sldMk cId="1132446173" sldId="266"/>
        </pc:sldMkLst>
      </pc:sldChg>
      <pc:sldChg chg="addSp delSp modSp add replId">
        <pc:chgData name="Keira Wren (2404756)" userId="S::2404756@student.uwtsd.ac.uk::0706efd8-8346-4f66-a5d0-910cdbcb9780" providerId="AD" clId="Web-{C5781D43-06BD-0BBF-5895-1A44D91666CD}" dt="2025-01-19T15:04:25.384" v="441"/>
        <pc:sldMkLst>
          <pc:docMk/>
          <pc:sldMk cId="3429234035" sldId="267"/>
        </pc:sldMkLst>
        <pc:picChg chg="add del mod">
          <ac:chgData name="Keira Wren (2404756)" userId="S::2404756@student.uwtsd.ac.uk::0706efd8-8346-4f66-a5d0-910cdbcb9780" providerId="AD" clId="Web-{C5781D43-06BD-0BBF-5895-1A44D91666CD}" dt="2025-01-19T15:04:25.384" v="441"/>
          <ac:picMkLst>
            <pc:docMk/>
            <pc:sldMk cId="3429234035" sldId="267"/>
            <ac:picMk id="3" creationId="{EF1F923B-4B1E-69CE-5A4C-F97A56FC1DA6}"/>
          </ac:picMkLst>
        </pc:picChg>
      </pc:sldChg>
      <pc:sldMasterChg chg="del delSldLayout">
        <pc:chgData name="Keira Wren (2404756)" userId="S::2404756@student.uwtsd.ac.uk::0706efd8-8346-4f66-a5d0-910cdbcb9780" providerId="AD" clId="Web-{C5781D43-06BD-0BBF-5895-1A44D91666CD}" dt="2025-01-19T12:07:55.446" v="37"/>
        <pc:sldMasterMkLst>
          <pc:docMk/>
          <pc:sldMasterMk cId="2460954070" sldId="2147483660"/>
        </pc:sldMasterMkLst>
        <pc:sldLayoutChg chg="del">
          <pc:chgData name="Keira Wren (2404756)" userId="S::2404756@student.uwtsd.ac.uk::0706efd8-8346-4f66-a5d0-910cdbcb9780" providerId="AD" clId="Web-{C5781D43-06BD-0BBF-5895-1A44D91666CD}" dt="2025-01-19T12:07:55.446" v="37"/>
          <pc:sldLayoutMkLst>
            <pc:docMk/>
            <pc:sldMasterMk cId="2460954070" sldId="2147483660"/>
            <pc:sldLayoutMk cId="2385387890" sldId="2147483661"/>
          </pc:sldLayoutMkLst>
        </pc:sldLayoutChg>
        <pc:sldLayoutChg chg="del">
          <pc:chgData name="Keira Wren (2404756)" userId="S::2404756@student.uwtsd.ac.uk::0706efd8-8346-4f66-a5d0-910cdbcb9780" providerId="AD" clId="Web-{C5781D43-06BD-0BBF-5895-1A44D91666CD}" dt="2025-01-19T12:07:55.446" v="37"/>
          <pc:sldLayoutMkLst>
            <pc:docMk/>
            <pc:sldMasterMk cId="2460954070" sldId="2147483660"/>
            <pc:sldLayoutMk cId="949138452" sldId="2147483662"/>
          </pc:sldLayoutMkLst>
        </pc:sldLayoutChg>
        <pc:sldLayoutChg chg="del">
          <pc:chgData name="Keira Wren (2404756)" userId="S::2404756@student.uwtsd.ac.uk::0706efd8-8346-4f66-a5d0-910cdbcb9780" providerId="AD" clId="Web-{C5781D43-06BD-0BBF-5895-1A44D91666CD}" dt="2025-01-19T12:07:55.446" v="37"/>
          <pc:sldLayoutMkLst>
            <pc:docMk/>
            <pc:sldMasterMk cId="2460954070" sldId="2147483660"/>
            <pc:sldLayoutMk cId="2591524520" sldId="2147483663"/>
          </pc:sldLayoutMkLst>
        </pc:sldLayoutChg>
        <pc:sldLayoutChg chg="del">
          <pc:chgData name="Keira Wren (2404756)" userId="S::2404756@student.uwtsd.ac.uk::0706efd8-8346-4f66-a5d0-910cdbcb9780" providerId="AD" clId="Web-{C5781D43-06BD-0BBF-5895-1A44D91666CD}" dt="2025-01-19T12:07:55.446" v="37"/>
          <pc:sldLayoutMkLst>
            <pc:docMk/>
            <pc:sldMasterMk cId="2460954070" sldId="2147483660"/>
            <pc:sldLayoutMk cId="1203092039" sldId="2147483664"/>
          </pc:sldLayoutMkLst>
        </pc:sldLayoutChg>
        <pc:sldLayoutChg chg="del">
          <pc:chgData name="Keira Wren (2404756)" userId="S::2404756@student.uwtsd.ac.uk::0706efd8-8346-4f66-a5d0-910cdbcb9780" providerId="AD" clId="Web-{C5781D43-06BD-0BBF-5895-1A44D91666CD}" dt="2025-01-19T12:07:55.446" v="37"/>
          <pc:sldLayoutMkLst>
            <pc:docMk/>
            <pc:sldMasterMk cId="2460954070" sldId="2147483660"/>
            <pc:sldLayoutMk cId="3733172339" sldId="2147483665"/>
          </pc:sldLayoutMkLst>
        </pc:sldLayoutChg>
        <pc:sldLayoutChg chg="del">
          <pc:chgData name="Keira Wren (2404756)" userId="S::2404756@student.uwtsd.ac.uk::0706efd8-8346-4f66-a5d0-910cdbcb9780" providerId="AD" clId="Web-{C5781D43-06BD-0BBF-5895-1A44D91666CD}" dt="2025-01-19T12:07:55.446" v="37"/>
          <pc:sldLayoutMkLst>
            <pc:docMk/>
            <pc:sldMasterMk cId="2460954070" sldId="2147483660"/>
            <pc:sldLayoutMk cId="3210312558" sldId="2147483666"/>
          </pc:sldLayoutMkLst>
        </pc:sldLayoutChg>
        <pc:sldLayoutChg chg="del">
          <pc:chgData name="Keira Wren (2404756)" userId="S::2404756@student.uwtsd.ac.uk::0706efd8-8346-4f66-a5d0-910cdbcb9780" providerId="AD" clId="Web-{C5781D43-06BD-0BBF-5895-1A44D91666CD}" dt="2025-01-19T12:07:55.446" v="37"/>
          <pc:sldLayoutMkLst>
            <pc:docMk/>
            <pc:sldMasterMk cId="2460954070" sldId="2147483660"/>
            <pc:sldLayoutMk cId="3146388984" sldId="2147483667"/>
          </pc:sldLayoutMkLst>
        </pc:sldLayoutChg>
        <pc:sldLayoutChg chg="del">
          <pc:chgData name="Keira Wren (2404756)" userId="S::2404756@student.uwtsd.ac.uk::0706efd8-8346-4f66-a5d0-910cdbcb9780" providerId="AD" clId="Web-{C5781D43-06BD-0BBF-5895-1A44D91666CD}" dt="2025-01-19T12:07:55.446" v="37"/>
          <pc:sldLayoutMkLst>
            <pc:docMk/>
            <pc:sldMasterMk cId="2460954070" sldId="2147483660"/>
            <pc:sldLayoutMk cId="3171841454" sldId="2147483668"/>
          </pc:sldLayoutMkLst>
        </pc:sldLayoutChg>
        <pc:sldLayoutChg chg="del">
          <pc:chgData name="Keira Wren (2404756)" userId="S::2404756@student.uwtsd.ac.uk::0706efd8-8346-4f66-a5d0-910cdbcb9780" providerId="AD" clId="Web-{C5781D43-06BD-0BBF-5895-1A44D91666CD}" dt="2025-01-19T12:07:55.446" v="37"/>
          <pc:sldLayoutMkLst>
            <pc:docMk/>
            <pc:sldMasterMk cId="2460954070" sldId="2147483660"/>
            <pc:sldLayoutMk cId="1718958274" sldId="2147483669"/>
          </pc:sldLayoutMkLst>
        </pc:sldLayoutChg>
        <pc:sldLayoutChg chg="del">
          <pc:chgData name="Keira Wren (2404756)" userId="S::2404756@student.uwtsd.ac.uk::0706efd8-8346-4f66-a5d0-910cdbcb9780" providerId="AD" clId="Web-{C5781D43-06BD-0BBF-5895-1A44D91666CD}" dt="2025-01-19T12:07:55.446" v="37"/>
          <pc:sldLayoutMkLst>
            <pc:docMk/>
            <pc:sldMasterMk cId="2460954070" sldId="2147483660"/>
            <pc:sldLayoutMk cId="2202905451" sldId="2147483670"/>
          </pc:sldLayoutMkLst>
        </pc:sldLayoutChg>
        <pc:sldLayoutChg chg="del">
          <pc:chgData name="Keira Wren (2404756)" userId="S::2404756@student.uwtsd.ac.uk::0706efd8-8346-4f66-a5d0-910cdbcb9780" providerId="AD" clId="Web-{C5781D43-06BD-0BBF-5895-1A44D91666CD}" dt="2025-01-19T12:07:55.446" v="37"/>
          <pc:sldLayoutMkLst>
            <pc:docMk/>
            <pc:sldMasterMk cId="2460954070" sldId="2147483660"/>
            <pc:sldLayoutMk cId="3479445657" sldId="2147483671"/>
          </pc:sldLayoutMkLst>
        </pc:sldLayoutChg>
      </pc:sldMasterChg>
      <pc:sldMasterChg chg="add addSldLayout">
        <pc:chgData name="Keira Wren (2404756)" userId="S::2404756@student.uwtsd.ac.uk::0706efd8-8346-4f66-a5d0-910cdbcb9780" providerId="AD" clId="Web-{C5781D43-06BD-0BBF-5895-1A44D91666CD}" dt="2025-01-19T12:07:55.446" v="37"/>
        <pc:sldMasterMkLst>
          <pc:docMk/>
          <pc:sldMasterMk cId="1686811725" sldId="2147483695"/>
        </pc:sldMasterMkLst>
        <pc:sldLayoutChg chg="add">
          <pc:chgData name="Keira Wren (2404756)" userId="S::2404756@student.uwtsd.ac.uk::0706efd8-8346-4f66-a5d0-910cdbcb9780" providerId="AD" clId="Web-{C5781D43-06BD-0BBF-5895-1A44D91666CD}" dt="2025-01-19T12:07:55.446" v="37"/>
          <pc:sldLayoutMkLst>
            <pc:docMk/>
            <pc:sldMasterMk cId="1686811725" sldId="2147483695"/>
            <pc:sldLayoutMk cId="1561069401" sldId="2147483684"/>
          </pc:sldLayoutMkLst>
        </pc:sldLayoutChg>
        <pc:sldLayoutChg chg="add">
          <pc:chgData name="Keira Wren (2404756)" userId="S::2404756@student.uwtsd.ac.uk::0706efd8-8346-4f66-a5d0-910cdbcb9780" providerId="AD" clId="Web-{C5781D43-06BD-0BBF-5895-1A44D91666CD}" dt="2025-01-19T12:07:55.446" v="37"/>
          <pc:sldLayoutMkLst>
            <pc:docMk/>
            <pc:sldMasterMk cId="1686811725" sldId="2147483695"/>
            <pc:sldLayoutMk cId="1589965602" sldId="2147483685"/>
          </pc:sldLayoutMkLst>
        </pc:sldLayoutChg>
        <pc:sldLayoutChg chg="add">
          <pc:chgData name="Keira Wren (2404756)" userId="S::2404756@student.uwtsd.ac.uk::0706efd8-8346-4f66-a5d0-910cdbcb9780" providerId="AD" clId="Web-{C5781D43-06BD-0BBF-5895-1A44D91666CD}" dt="2025-01-19T12:07:55.446" v="37"/>
          <pc:sldLayoutMkLst>
            <pc:docMk/>
            <pc:sldMasterMk cId="1686811725" sldId="2147483695"/>
            <pc:sldLayoutMk cId="3319543571" sldId="2147483686"/>
          </pc:sldLayoutMkLst>
        </pc:sldLayoutChg>
        <pc:sldLayoutChg chg="add">
          <pc:chgData name="Keira Wren (2404756)" userId="S::2404756@student.uwtsd.ac.uk::0706efd8-8346-4f66-a5d0-910cdbcb9780" providerId="AD" clId="Web-{C5781D43-06BD-0BBF-5895-1A44D91666CD}" dt="2025-01-19T12:07:55.446" v="37"/>
          <pc:sldLayoutMkLst>
            <pc:docMk/>
            <pc:sldMasterMk cId="1686811725" sldId="2147483695"/>
            <pc:sldLayoutMk cId="2353430371" sldId="2147483687"/>
          </pc:sldLayoutMkLst>
        </pc:sldLayoutChg>
        <pc:sldLayoutChg chg="add">
          <pc:chgData name="Keira Wren (2404756)" userId="S::2404756@student.uwtsd.ac.uk::0706efd8-8346-4f66-a5d0-910cdbcb9780" providerId="AD" clId="Web-{C5781D43-06BD-0BBF-5895-1A44D91666CD}" dt="2025-01-19T12:07:55.446" v="37"/>
          <pc:sldLayoutMkLst>
            <pc:docMk/>
            <pc:sldMasterMk cId="1686811725" sldId="2147483695"/>
            <pc:sldLayoutMk cId="3537918765" sldId="2147483688"/>
          </pc:sldLayoutMkLst>
        </pc:sldLayoutChg>
        <pc:sldLayoutChg chg="add">
          <pc:chgData name="Keira Wren (2404756)" userId="S::2404756@student.uwtsd.ac.uk::0706efd8-8346-4f66-a5d0-910cdbcb9780" providerId="AD" clId="Web-{C5781D43-06BD-0BBF-5895-1A44D91666CD}" dt="2025-01-19T12:07:55.446" v="37"/>
          <pc:sldLayoutMkLst>
            <pc:docMk/>
            <pc:sldMasterMk cId="1686811725" sldId="2147483695"/>
            <pc:sldLayoutMk cId="888400828" sldId="2147483689"/>
          </pc:sldLayoutMkLst>
        </pc:sldLayoutChg>
        <pc:sldLayoutChg chg="add">
          <pc:chgData name="Keira Wren (2404756)" userId="S::2404756@student.uwtsd.ac.uk::0706efd8-8346-4f66-a5d0-910cdbcb9780" providerId="AD" clId="Web-{C5781D43-06BD-0BBF-5895-1A44D91666CD}" dt="2025-01-19T12:07:55.446" v="37"/>
          <pc:sldLayoutMkLst>
            <pc:docMk/>
            <pc:sldMasterMk cId="1686811725" sldId="2147483695"/>
            <pc:sldLayoutMk cId="512419906" sldId="2147483690"/>
          </pc:sldLayoutMkLst>
        </pc:sldLayoutChg>
        <pc:sldLayoutChg chg="add">
          <pc:chgData name="Keira Wren (2404756)" userId="S::2404756@student.uwtsd.ac.uk::0706efd8-8346-4f66-a5d0-910cdbcb9780" providerId="AD" clId="Web-{C5781D43-06BD-0BBF-5895-1A44D91666CD}" dt="2025-01-19T12:07:55.446" v="37"/>
          <pc:sldLayoutMkLst>
            <pc:docMk/>
            <pc:sldMasterMk cId="1686811725" sldId="2147483695"/>
            <pc:sldLayoutMk cId="2605184743" sldId="2147483691"/>
          </pc:sldLayoutMkLst>
        </pc:sldLayoutChg>
        <pc:sldLayoutChg chg="add">
          <pc:chgData name="Keira Wren (2404756)" userId="S::2404756@student.uwtsd.ac.uk::0706efd8-8346-4f66-a5d0-910cdbcb9780" providerId="AD" clId="Web-{C5781D43-06BD-0BBF-5895-1A44D91666CD}" dt="2025-01-19T12:07:55.446" v="37"/>
          <pc:sldLayoutMkLst>
            <pc:docMk/>
            <pc:sldMasterMk cId="1686811725" sldId="2147483695"/>
            <pc:sldLayoutMk cId="3662638894" sldId="2147483692"/>
          </pc:sldLayoutMkLst>
        </pc:sldLayoutChg>
        <pc:sldLayoutChg chg="add">
          <pc:chgData name="Keira Wren (2404756)" userId="S::2404756@student.uwtsd.ac.uk::0706efd8-8346-4f66-a5d0-910cdbcb9780" providerId="AD" clId="Web-{C5781D43-06BD-0BBF-5895-1A44D91666CD}" dt="2025-01-19T12:07:55.446" v="37"/>
          <pc:sldLayoutMkLst>
            <pc:docMk/>
            <pc:sldMasterMk cId="1686811725" sldId="2147483695"/>
            <pc:sldLayoutMk cId="2793038816" sldId="2147483693"/>
          </pc:sldLayoutMkLst>
        </pc:sldLayoutChg>
        <pc:sldLayoutChg chg="add">
          <pc:chgData name="Keira Wren (2404756)" userId="S::2404756@student.uwtsd.ac.uk::0706efd8-8346-4f66-a5d0-910cdbcb9780" providerId="AD" clId="Web-{C5781D43-06BD-0BBF-5895-1A44D91666CD}" dt="2025-01-19T12:07:55.446" v="37"/>
          <pc:sldLayoutMkLst>
            <pc:docMk/>
            <pc:sldMasterMk cId="1686811725" sldId="2147483695"/>
            <pc:sldLayoutMk cId="4226212627" sldId="2147483694"/>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1/19/2025</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6626388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1/19/2025</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793038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1/19/2025</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2262126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1/19/2025</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561069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1/19/2025</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5899656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1/19/2025</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512419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1/19/2025</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319543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1/19/2025</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3534303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1/19/2025</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537918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1/19/2025</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888400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1/19/2025</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605184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1/19/2025</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1686811725"/>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84" r:id="rId4"/>
    <p:sldLayoutId id="2147483685" r:id="rId5"/>
    <p:sldLayoutId id="2147483690" r:id="rId6"/>
    <p:sldLayoutId id="2147483686" r:id="rId7"/>
    <p:sldLayoutId id="2147483687" r:id="rId8"/>
    <p:sldLayoutId id="2147483688" r:id="rId9"/>
    <p:sldLayoutId id="2147483689" r:id="rId10"/>
    <p:sldLayoutId id="2147483691"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https://www.gov.wales/education-changing#:~:text=What's%20changing%20with%20Relationships%20and,align%20to%20the%20RSE%20Code" TargetMode="External"/><Relationship Id="rId3" Type="http://schemas.openxmlformats.org/officeDocument/2006/relationships/hyperlink" Target="https://www.tandfonline.com/doi/pdf/10.1080/09649068208414593." TargetMode="External"/><Relationship Id="rId7" Type="http://schemas.openxmlformats.org/officeDocument/2006/relationships/hyperlink" Target="https://pfba.org.uk/wp-content/uploads/2019/08/SEND-Reform-Workstream.pdf." TargetMode="External"/><Relationship Id="rId2" Type="http://schemas.openxmlformats.org/officeDocument/2006/relationships/hyperlink" Target="https://www.education-uk.org/documents/acts/1981-education-act.html." TargetMode="External"/><Relationship Id="rId1" Type="http://schemas.openxmlformats.org/officeDocument/2006/relationships/slideLayout" Target="../slideLayouts/slideLayout7.xml"/><Relationship Id="rId6" Type="http://schemas.openxmlformats.org/officeDocument/2006/relationships/hyperlink" Target="https://trinityfieldsschoolandresourcecentre.co.uk/media/4p5c4nmg/donaldson-report-successful-futures.pdf." TargetMode="External"/><Relationship Id="rId11" Type="http://schemas.openxmlformats.org/officeDocument/2006/relationships/hyperlink" Target="https://www.gov.wales/sites/default/files/publications/2018-03/successful-futures.pdf." TargetMode="External"/><Relationship Id="rId5" Type="http://schemas.openxmlformats.org/officeDocument/2006/relationships/hyperlink" Target="https://start-teaching.com/special-educational-needs-and-disabilities-acts-a-deep-dive-into-inclusivity-in-education/" TargetMode="External"/><Relationship Id="rId10" Type="http://schemas.openxmlformats.org/officeDocument/2006/relationships/hyperlink" Target="https://www.gov.wales/sites/default/files/publications/2018-03/succesful-futures-a-summary-of-professor-graham-donaldsons-report.pdf." TargetMode="External"/><Relationship Id="rId4" Type="http://schemas.openxmlformats.org/officeDocument/2006/relationships/hyperlink" Target="https://www.jstor.org/stable/29519601?searchText=&amp;searchUri=&amp;ab_segments=&amp;searchKey=&amp;refreqid=fastly-default%3Ab4c653a92ed24efe49b4602196a67031&amp;initiator=recommender&amp;seq=1" TargetMode="External"/><Relationship Id="rId9" Type="http://schemas.openxmlformats.org/officeDocument/2006/relationships/hyperlink" Target="https://research-ebsco-com.ezproxy.uwtsd.ac.uk/c/onvpsy/viewer/pdf/cq766vdlkz?route=detai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950D9A-4705-4314-961A-4F88B2CE4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13969F2-ED52-4E5C-B3FC-01E01B8B9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83C5FC9-B86D-2692-4331-08CC2044A544}"/>
              </a:ext>
            </a:extLst>
          </p:cNvPr>
          <p:cNvSpPr txBox="1"/>
          <p:nvPr/>
        </p:nvSpPr>
        <p:spPr>
          <a:xfrm>
            <a:off x="871870" y="749595"/>
            <a:ext cx="5645888" cy="390214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5100" i="1" kern="1200" cap="all" baseline="0" dirty="0">
                <a:solidFill>
                  <a:schemeClr val="tx2"/>
                </a:solidFill>
                <a:latin typeface="+mj-lt"/>
                <a:ea typeface="+mj-ea"/>
                <a:cs typeface="+mj-cs"/>
              </a:rPr>
              <a:t>Academic Scrapbook</a:t>
            </a:r>
          </a:p>
          <a:p>
            <a:pPr>
              <a:lnSpc>
                <a:spcPct val="90000"/>
              </a:lnSpc>
              <a:spcBef>
                <a:spcPct val="0"/>
              </a:spcBef>
              <a:spcAft>
                <a:spcPts val="600"/>
              </a:spcAft>
            </a:pPr>
            <a:endParaRPr lang="en-US" sz="5100" i="1" kern="1200" cap="all" baseline="0" dirty="0">
              <a:solidFill>
                <a:schemeClr val="tx2"/>
              </a:solidFill>
              <a:latin typeface="+mj-lt"/>
              <a:ea typeface="+mj-ea"/>
              <a:cs typeface="+mj-cs"/>
            </a:endParaRPr>
          </a:p>
          <a:p>
            <a:pPr>
              <a:lnSpc>
                <a:spcPct val="90000"/>
              </a:lnSpc>
              <a:spcBef>
                <a:spcPct val="0"/>
              </a:spcBef>
              <a:spcAft>
                <a:spcPts val="600"/>
              </a:spcAft>
            </a:pPr>
            <a:r>
              <a:rPr lang="en-US" sz="5100" i="1" kern="1200" cap="all" baseline="0" dirty="0">
                <a:solidFill>
                  <a:schemeClr val="tx2"/>
                </a:solidFill>
                <a:latin typeface="+mj-lt"/>
                <a:ea typeface="+mj-ea"/>
                <a:cs typeface="+mj-cs"/>
              </a:rPr>
              <a:t>By Keira Wren (2404756)</a:t>
            </a:r>
          </a:p>
        </p:txBody>
      </p:sp>
      <p:pic>
        <p:nvPicPr>
          <p:cNvPr id="6" name="Picture 5" descr="Spiral open diary laid on blue wooden floor">
            <a:extLst>
              <a:ext uri="{FF2B5EF4-FFF2-40B4-BE49-F238E27FC236}">
                <a16:creationId xmlns:a16="http://schemas.microsoft.com/office/drawing/2014/main" id="{BBCAB42F-211D-0236-E3F9-9CAE5FD1BED9}"/>
              </a:ext>
            </a:extLst>
          </p:cNvPr>
          <p:cNvPicPr>
            <a:picLocks noChangeAspect="1"/>
          </p:cNvPicPr>
          <p:nvPr/>
        </p:nvPicPr>
        <p:blipFill>
          <a:blip r:embed="rId2"/>
          <a:srcRect l="5367" r="33431" b="-3"/>
          <a:stretch/>
        </p:blipFill>
        <p:spPr>
          <a:xfrm>
            <a:off x="5879804" y="-6350"/>
            <a:ext cx="6312196" cy="6874330"/>
          </a:xfrm>
          <a:custGeom>
            <a:avLst/>
            <a:gdLst/>
            <a:ahLst/>
            <a:cxnLst/>
            <a:rect l="l" t="t" r="r" b="b"/>
            <a:pathLst>
              <a:path w="6312196" h="6874330">
                <a:moveTo>
                  <a:pt x="2047193" y="0"/>
                </a:moveTo>
                <a:lnTo>
                  <a:pt x="6312196" y="0"/>
                </a:lnTo>
                <a:lnTo>
                  <a:pt x="6312196" y="6874330"/>
                </a:lnTo>
                <a:lnTo>
                  <a:pt x="0" y="6874330"/>
                </a:lnTo>
                <a:close/>
              </a:path>
            </a:pathLst>
          </a:custGeom>
        </p:spPr>
      </p:pic>
      <p:cxnSp>
        <p:nvCxnSpPr>
          <p:cNvPr id="13" name="Straight Connector 12">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634715" y="0"/>
            <a:ext cx="914401"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99BE66-45E0-1DB6-8C22-27496C55A36E}"/>
              </a:ext>
            </a:extLst>
          </p:cNvPr>
          <p:cNvSpPr txBox="1"/>
          <p:nvPr/>
        </p:nvSpPr>
        <p:spPr>
          <a:xfrm>
            <a:off x="938622" y="686304"/>
            <a:ext cx="940641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AI Declaration</a:t>
            </a:r>
          </a:p>
          <a:p>
            <a:r>
              <a:rPr lang="en-GB" dirty="0">
                <a:latin typeface="Univers Condensed Light"/>
              </a:rPr>
              <a:t>I can confirm that I have not used an AI tools in the research and creation of this assignment. I can confirm that I have not presented any AI generated materials as my own work. I can confirm copies of my drafts, notes and other resources used, which I may be asked to provide in evidence.</a:t>
            </a:r>
          </a:p>
          <a:p>
            <a:endParaRPr lang="en-US" dirty="0">
              <a:latin typeface="Aptos"/>
            </a:endParaRPr>
          </a:p>
        </p:txBody>
      </p:sp>
    </p:spTree>
    <p:extLst>
      <p:ext uri="{BB962C8B-B14F-4D97-AF65-F5344CB8AC3E}">
        <p14:creationId xmlns:p14="http://schemas.microsoft.com/office/powerpoint/2010/main" val="30666281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65351D7-0F89-7CE1-B958-422467240070}"/>
              </a:ext>
            </a:extLst>
          </p:cNvPr>
          <p:cNvSpPr txBox="1"/>
          <p:nvPr/>
        </p:nvSpPr>
        <p:spPr>
          <a:xfrm>
            <a:off x="1261589" y="459219"/>
            <a:ext cx="8861403" cy="60631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The Education Act 1981</a:t>
            </a:r>
          </a:p>
          <a:p>
            <a:endParaRPr lang="en-GB" sz="1400" dirty="0">
              <a:latin typeface="Aptos"/>
            </a:endParaRPr>
          </a:p>
          <a:p>
            <a:r>
              <a:rPr lang="en-GB" sz="1400" dirty="0">
                <a:latin typeface="Univers Condensed Light"/>
                <a:ea typeface="Calibri"/>
                <a:cs typeface="Calibri"/>
              </a:rPr>
              <a:t>The topic which I will be focusing on is the 1981 Education Act which mainly focuses on Special Educational Needs and the act to make a provision with respect with children with Special Educational Needs. It also recognises that teachers are required to identify children who may need extra assistance but also required by the local authority to formally assess children and then to provide schools with the additional resources in order to help support the child’s needs. The reason why I have decided to choose this topic is because I have an interest in working with children with special educational needs and have personal experience within the home environment. This has made me want to explore special educational needs into further depth and see what changes can be made to not only children’s education but to their futures. It was states in an article in which the act is thoroughly based on trying to provide the correct adequate safeguards, rights and duties for all those who are concerned within the education concerning children with special educational needs but also to ensure that their rights are supported throughout their transition into life and work within the community.  This act is specifically deemed to be a contested issue due to the lack of different opinions of others and the way that the Warnock report has been laid out to have a beneficial effect on children and young people but to also ensure that children and young people have a right to their education. I understand that education is important to every child as it helps them to develop vital skills, being able to learn new things, experience bigger learning opportunities and to improve their lives for the working world. However, this is the most important part of children and young people with special educational needs as it will help them to become more independent and will help to reduce the amount of care which they will need later on in adulthood, it would also prepare them for future events and to know what to expect but to also focus on skills in relation to that. An example of this includes university education and being able to have a job and provide for their potential families. From personal experiences, I understand why this is an important part of a child and young person with special educational needs as both of my siblings have diagnosed ASD and have the opportunity to learn different life skills within an educational environment and to become more independent within the homely environment. Such as cooking, unloading the dishwasher, folding and putting clothes away. However, even though these skills may seem the most simplistic, everyday tasks, for children with SEN needs it's a massive push and milestone for them to push them out of their comfort zone and to build on that self-esteem and confidence which they need to become an independent human being. </a:t>
            </a:r>
          </a:p>
          <a:p>
            <a:endParaRPr lang="en-GB" sz="1400" dirty="0"/>
          </a:p>
          <a:p>
            <a:endParaRPr lang="en-GB" sz="2800" dirty="0"/>
          </a:p>
        </p:txBody>
      </p:sp>
      <p:pic>
        <p:nvPicPr>
          <p:cNvPr id="3" name="Picture 2" descr="Education Act 1981 - full text">
            <a:extLst>
              <a:ext uri="{FF2B5EF4-FFF2-40B4-BE49-F238E27FC236}">
                <a16:creationId xmlns:a16="http://schemas.microsoft.com/office/drawing/2014/main" id="{30818878-3043-3435-E2EA-008D40D23762}"/>
              </a:ext>
            </a:extLst>
          </p:cNvPr>
          <p:cNvPicPr>
            <a:picLocks noChangeAspect="1"/>
          </p:cNvPicPr>
          <p:nvPr/>
        </p:nvPicPr>
        <p:blipFill>
          <a:blip r:embed="rId2"/>
          <a:stretch>
            <a:fillRect/>
          </a:stretch>
        </p:blipFill>
        <p:spPr>
          <a:xfrm>
            <a:off x="10123191" y="4598117"/>
            <a:ext cx="1493063" cy="1320679"/>
          </a:xfrm>
          <a:prstGeom prst="rect">
            <a:avLst/>
          </a:prstGeom>
        </p:spPr>
      </p:pic>
      <p:sp>
        <p:nvSpPr>
          <p:cNvPr id="4" name="TextBox 3">
            <a:extLst>
              <a:ext uri="{FF2B5EF4-FFF2-40B4-BE49-F238E27FC236}">
                <a16:creationId xmlns:a16="http://schemas.microsoft.com/office/drawing/2014/main" id="{93468F02-6C38-18D3-0002-8506B56999DD}"/>
              </a:ext>
            </a:extLst>
          </p:cNvPr>
          <p:cNvSpPr txBox="1"/>
          <p:nvPr/>
        </p:nvSpPr>
        <p:spPr>
          <a:xfrm>
            <a:off x="7867310" y="5918960"/>
            <a:ext cx="3626244"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00" dirty="0">
                <a:ea typeface="+mn-lt"/>
                <a:cs typeface="+mn-lt"/>
              </a:rPr>
              <a:t>https://www.education-uk.org/documents/acts/1981-education-act.html</a:t>
            </a:r>
            <a:endParaRPr lang="en-US" sz="1000" dirty="0"/>
          </a:p>
        </p:txBody>
      </p:sp>
    </p:spTree>
    <p:extLst>
      <p:ext uri="{BB962C8B-B14F-4D97-AF65-F5344CB8AC3E}">
        <p14:creationId xmlns:p14="http://schemas.microsoft.com/office/powerpoint/2010/main" val="1236775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DEE567F-671E-D950-B7B9-019A3816C33E}"/>
              </a:ext>
            </a:extLst>
          </p:cNvPr>
          <p:cNvSpPr txBox="1"/>
          <p:nvPr/>
        </p:nvSpPr>
        <p:spPr>
          <a:xfrm>
            <a:off x="1317100" y="413800"/>
            <a:ext cx="9154092" cy="58939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Univers Condensed Light"/>
              </a:rPr>
              <a:t>Main Body</a:t>
            </a:r>
          </a:p>
          <a:p>
            <a:endParaRPr lang="en-GB" sz="1100" dirty="0">
              <a:latin typeface="Univers Condensed Light"/>
              <a:ea typeface="Calibri"/>
              <a:cs typeface="Calibri"/>
            </a:endParaRPr>
          </a:p>
          <a:p>
            <a:r>
              <a:rPr lang="en-GB" sz="1200" dirty="0">
                <a:latin typeface="Univers Condensed Light"/>
                <a:ea typeface="Calibri"/>
                <a:cs typeface="Calibri"/>
              </a:rPr>
              <a:t>The 1981 Education Act was the first piece of legislation which was put into effect to give young people a ‘right’ to a mainstream education. It was also widely represented as the measure in which it implements the Warnock Report but also increases the parental involvement within the education of children who have special educational needs. According to Welton, J. and Evans, J. (No Date), the 1981 education act can be seen as one of the main points within the education system of ideas about handicap and the overall management of handicap within the education system. The importance of this is to ensure that children and young people with special educational needs can receive the care and support in which they require but to also ensure that the decision being made based on the child’s special educational needs is require to benefit and ensure that they can also have their input in what they would like to happen going forward. For example, if a child was to sit an exam the local education authority would take into account the child’s special educational needs, the child’s academic abilities and their general way of working in an environment to see whether that child would sit their exam under certain conditions for example, in a separate room away from other pupils. This act has various issues in which it demonstrates the negative impacts of the act and ways in which it is classed as a contested issue, it has also been viewed in different aspects by a range of different people by arguing the fact that it defines the meaning within the legal framework and it is against the interest within children and young people. The Warnock Report supports this act and children with special educational needs.  The education act 1981 has had its roots way back in 1966 where a range of organisations ask the government to set up a committee of an enquiry within special education which then led to it being established years later in 1974, producing the Warnock Report on Special Educational Needs in 1978. This report was put into place to allow reviews within the special educational needs sector to be taken seriously but also to assess and review the educational system within Wales, England and Scotland for children and young people who are handicapped by disabilities and to be able to review support within schools and from teaching staff. Before the white paper was published, the principal officer within the department of education and science had claimed in a radio interview that it could not be published until the government had a broad idea about the framework of legislation and details still needed to be filled in, for it to be published. The minister of state education Baroness Young, had described that as an important state of intention within the government's policy had intended to achieve a new legal framework which was based on special educational needs and to cause everyone with the responsibility with children with SEN to look into their practices to see that every child who has special educational needs, would receive the same maximum advantage within education, meaning that any child who has special educational needs has the same rights as any child who doesn't have needs to all receive the same amount of education and attention within the classroom from staff but to also receive support and guidance. However, there are many reasons as to why people don’t agree with the education act or have a reason against it and why it poses a negative effect. According to Start Teaching (2023), The special educational needs and disability acts in the UK have faced several issues and criticisms by many educational institutions who have very limited resources and have found it challenging to meet the financial demands to be able to provide required support. There have also been many effects on parents who have expressed feeling very overwhelmed during decision-making processes which involves making the right decisions which is going to heavily benefit their child and feeling sidelined. Furthermore, there remain for more beneficial training and awareness for educators within the education sector to effectively cater for children and young people with SEN needs and how to understand them. </a:t>
            </a:r>
            <a:endParaRPr lang="en-GB" sz="1200" dirty="0"/>
          </a:p>
          <a:p>
            <a:endParaRPr lang="en-GB" dirty="0"/>
          </a:p>
        </p:txBody>
      </p:sp>
    </p:spTree>
    <p:extLst>
      <p:ext uri="{BB962C8B-B14F-4D97-AF65-F5344CB8AC3E}">
        <p14:creationId xmlns:p14="http://schemas.microsoft.com/office/powerpoint/2010/main" val="2118330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B42CFDD-0A5C-1270-9697-15BCCEF377F9}"/>
              </a:ext>
            </a:extLst>
          </p:cNvPr>
          <p:cNvSpPr txBox="1"/>
          <p:nvPr/>
        </p:nvSpPr>
        <p:spPr>
          <a:xfrm>
            <a:off x="1059734" y="958807"/>
            <a:ext cx="9789933"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t>Conclusion</a:t>
            </a:r>
          </a:p>
          <a:p>
            <a:r>
              <a:rPr lang="en-GB" sz="1400" dirty="0">
                <a:latin typeface="Univers Condensed Light"/>
                <a:ea typeface="Calibri"/>
                <a:cs typeface="Calibri"/>
              </a:rPr>
              <a:t>Within this essay, I have talked about why the following act is deemed as a contested issue but also why it has a view of different opinions and viewpoints. Also, going into more depth about the Warnock Report and why they supported the Education act and what approach was taken to help and support not only the children and young people with SEN but also different educators and families. I feel like that Special Educational Needs is a huge factor within schools and education settings as I feel that every person should receive the same amount of support and guidance who matter what issues and difficulties people face. From personal experience, I have witnessed children having received support from different educators for example, speech and language therapists, teaching assistants and this was purely based in a primary school setting and the child’s needs were ASD, which links within the education act 1981. My thoughts within this issue are both influenced by both positive and negative impacts, this is because I feel like that children in schools are receiving support from people within the education environment and their own caregivers but at the same time, I feel that the local education authority and the local council sometimes make it harder to become approachable and fail to give support to families struggling with financial stability, appeals within SEN schools. Which then can have an impact on families but also the child with SEN needs. </a:t>
            </a:r>
          </a:p>
        </p:txBody>
      </p:sp>
      <p:pic>
        <p:nvPicPr>
          <p:cNvPr id="3" name="Picture 2" descr="SEN - home • SEN Magazine">
            <a:extLst>
              <a:ext uri="{FF2B5EF4-FFF2-40B4-BE49-F238E27FC236}">
                <a16:creationId xmlns:a16="http://schemas.microsoft.com/office/drawing/2014/main" id="{FE3CA406-C131-5A28-DA5B-6FE249150665}"/>
              </a:ext>
            </a:extLst>
          </p:cNvPr>
          <p:cNvPicPr>
            <a:picLocks noChangeAspect="1"/>
          </p:cNvPicPr>
          <p:nvPr/>
        </p:nvPicPr>
        <p:blipFill>
          <a:blip r:embed="rId2"/>
          <a:stretch>
            <a:fillRect/>
          </a:stretch>
        </p:blipFill>
        <p:spPr>
          <a:xfrm>
            <a:off x="8307842" y="3678623"/>
            <a:ext cx="2543175" cy="1800225"/>
          </a:xfrm>
          <a:prstGeom prst="rect">
            <a:avLst/>
          </a:prstGeom>
        </p:spPr>
      </p:pic>
      <p:sp>
        <p:nvSpPr>
          <p:cNvPr id="4" name="TextBox 3">
            <a:extLst>
              <a:ext uri="{FF2B5EF4-FFF2-40B4-BE49-F238E27FC236}">
                <a16:creationId xmlns:a16="http://schemas.microsoft.com/office/drawing/2014/main" id="{B1EB01D7-4FF1-F042-D478-FA65C9FAFF0C}"/>
              </a:ext>
            </a:extLst>
          </p:cNvPr>
          <p:cNvSpPr txBox="1"/>
          <p:nvPr/>
        </p:nvSpPr>
        <p:spPr>
          <a:xfrm>
            <a:off x="8306304" y="5480344"/>
            <a:ext cx="2654384"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00" dirty="0">
                <a:ea typeface="+mn-lt"/>
                <a:cs typeface="+mn-lt"/>
              </a:rPr>
              <a:t>https://senmagazine.co.uk/</a:t>
            </a:r>
            <a:endParaRPr lang="en-US" sz="1000" dirty="0"/>
          </a:p>
        </p:txBody>
      </p:sp>
    </p:spTree>
    <p:extLst>
      <p:ext uri="{BB962C8B-B14F-4D97-AF65-F5344CB8AC3E}">
        <p14:creationId xmlns:p14="http://schemas.microsoft.com/office/powerpoint/2010/main" val="906379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7F7432-1368-79E7-BE4E-C3284B663017}"/>
              </a:ext>
            </a:extLst>
          </p:cNvPr>
          <p:cNvSpPr txBox="1"/>
          <p:nvPr/>
        </p:nvSpPr>
        <p:spPr>
          <a:xfrm>
            <a:off x="1009271" y="605562"/>
            <a:ext cx="9436688" cy="37087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Successful Futures</a:t>
            </a:r>
          </a:p>
          <a:p>
            <a:endParaRPr lang="en-GB" sz="1100" dirty="0">
              <a:latin typeface="Calibri"/>
              <a:ea typeface="Calibri"/>
              <a:cs typeface="Calibri"/>
            </a:endParaRPr>
          </a:p>
          <a:p>
            <a:r>
              <a:rPr lang="en-GB" sz="1400" dirty="0">
                <a:latin typeface="Univers Condensed Light"/>
                <a:ea typeface="Calibri"/>
                <a:cs typeface="Calibri"/>
              </a:rPr>
              <a:t>The topic which I will be focusing on is Successful Futures which mainly focuses on the review of the curriculum and assessment arrangements in schools within Wales. This issue plays an important role in children’s lives and education in Wales but also how children learn within a school setting. It also focuses on different topics within the Curriculum for Wales and how these can be applied to classroom activities and learning. I've decided to choose this topic as I would like to explore more within the curriculum but also about how beneficial the different ranges of reviews and assessments are to help build and benefit children’s education. This issue is deemed as a contested issue as it has many different implications within the curriculum. According to Welsh Government (2015), the programmes of learning currently on offer within special educational needs schools but these will need to be easily adapted to be able to deliver a curriculum which includes the six different areas of development but also to design pedological approaches to match the specific area of learning needs to be able to support children and young people who have special educational needs. This is stating that parts of the curriculum may need to be adapted for children with SEN needs for them to be able to understand and grasp the concept of different areas of learning within the curriculum. Throughout this topic, I will be going into more depth about the national curriculum and how it plays an important role in children and young people’s education but also both negatives and positives of the Successful Futures framework and how it is viewed by different professionals. Also, the importance of assessments and reviews within the curriculum and why this is important. </a:t>
            </a:r>
          </a:p>
          <a:p>
            <a:endParaRPr lang="en-GB" dirty="0"/>
          </a:p>
        </p:txBody>
      </p:sp>
      <p:pic>
        <p:nvPicPr>
          <p:cNvPr id="3" name="Picture 2" descr="Successful Futures, Looking at the ...">
            <a:extLst>
              <a:ext uri="{FF2B5EF4-FFF2-40B4-BE49-F238E27FC236}">
                <a16:creationId xmlns:a16="http://schemas.microsoft.com/office/drawing/2014/main" id="{F46AE2B8-859A-5A14-C1F5-B482C7FAA862}"/>
              </a:ext>
            </a:extLst>
          </p:cNvPr>
          <p:cNvPicPr>
            <a:picLocks noChangeAspect="1"/>
          </p:cNvPicPr>
          <p:nvPr/>
        </p:nvPicPr>
        <p:blipFill>
          <a:blip r:embed="rId2"/>
          <a:stretch>
            <a:fillRect/>
          </a:stretch>
        </p:blipFill>
        <p:spPr>
          <a:xfrm>
            <a:off x="7954986" y="4201564"/>
            <a:ext cx="2905125" cy="1571625"/>
          </a:xfrm>
          <a:prstGeom prst="rect">
            <a:avLst/>
          </a:prstGeom>
        </p:spPr>
      </p:pic>
      <p:sp>
        <p:nvSpPr>
          <p:cNvPr id="4" name="TextBox 3">
            <a:extLst>
              <a:ext uri="{FF2B5EF4-FFF2-40B4-BE49-F238E27FC236}">
                <a16:creationId xmlns:a16="http://schemas.microsoft.com/office/drawing/2014/main" id="{24E4EEFD-4FA0-A695-31A2-3E9393F5A2EF}"/>
              </a:ext>
            </a:extLst>
          </p:cNvPr>
          <p:cNvSpPr txBox="1"/>
          <p:nvPr/>
        </p:nvSpPr>
        <p:spPr>
          <a:xfrm>
            <a:off x="7483748" y="5863866"/>
            <a:ext cx="385037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00" dirty="0">
                <a:ea typeface="+mn-lt"/>
                <a:cs typeface="+mn-lt"/>
              </a:rPr>
              <a:t>https://www.gov.wales/sites/default/files/publications/2018-03/succesful-futures-a-summary-of-professor-graham-donaldsons-report.pdf</a:t>
            </a:r>
            <a:endParaRPr lang="en-US" sz="1000" dirty="0"/>
          </a:p>
        </p:txBody>
      </p:sp>
    </p:spTree>
    <p:extLst>
      <p:ext uri="{BB962C8B-B14F-4D97-AF65-F5344CB8AC3E}">
        <p14:creationId xmlns:p14="http://schemas.microsoft.com/office/powerpoint/2010/main" val="27229203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288B794-B093-9ED4-12D7-55E66F8105A0}"/>
              </a:ext>
            </a:extLst>
          </p:cNvPr>
          <p:cNvSpPr txBox="1"/>
          <p:nvPr/>
        </p:nvSpPr>
        <p:spPr>
          <a:xfrm>
            <a:off x="1069828" y="494542"/>
            <a:ext cx="9830304" cy="62324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Main Body</a:t>
            </a:r>
          </a:p>
          <a:p>
            <a:r>
              <a:rPr lang="en-GB" sz="1400" dirty="0">
                <a:latin typeface="Univers Condensed Light"/>
                <a:ea typeface="Calibri"/>
                <a:cs typeface="Calibri"/>
              </a:rPr>
              <a:t>The Successful Futures framework, which was produced by Professor Donald Graham, outlines the importance of the curriculum and aims to “shape a successful and exciting future” for all children and young people in Wales. In March 2014 the Welsh Government had asked Professor Donald Graham to review the national curriculum and assessment arrangements in education settings throughout Wales. The reason as to why this was hugely important was for all schools in Wales to be able to have a say and what would work best for them in their school settings. They had meetings with different education staff which includes headteachers, teachers, school managers, staff and professionals. This was to ensure that they had a say in what they think needs to change within the curriculum and what would be beneficial to not only the children, but also the schools itself. Between March and December 2014, they had visited approximately 60 different schools which includes nursery schools, primary schools, secondary schools and special educational needs schools. Also, they looked at Estyn reports, Welsh Government policies and other reports to help get a better understanding what is being taught in schools and how to help improve the curriculum. However, there were many positive effects on this legislation which was put into place and helped improved the different approaches within the curriculum. According to Welsh Government (2015), Professor Donald Graham had been told by various people in the education industry that there were many positive outcomes to Foundation Phase, National Literacy and Numeracy Framework (LNF), Routes for Learning, new Welsh Baccalaureate and Welsh language and bilingualism. Which indicates that these different topics within the curriculum are in some way have a positive outcome and are working for the teachers but also the children. However, teachers had told Professor Donald Graham that they would like to receive more power to be able to make decisions about how to teach and what content to teach within the national curriculum, but also that the assessment arrangements were not working well as planned in order to help and support children with their learning. He talked to children and young people who told him what they thought of the curriculum and if any changes needed to be made to make it more beneficial and suitable for them. They said that the curriculum was already out of date and wanted to make changes on technology, software and digital skills to make a more up to date change on today's technology which can be used in schools as part of the curriculum. Furthermore, they wanted to have more greater focuses on life skills, personal confidence, basic skills, work life skills, career advice and health and wellbeing. This would enable them to have more experience and opportunities within education but also to learn different ranges of life skills to prepare them for the end of their education and ready for employment and working adult life. </a:t>
            </a:r>
          </a:p>
          <a:p>
            <a:endParaRPr lang="en-GB" sz="1100" dirty="0">
              <a:latin typeface="Calibri"/>
              <a:ea typeface="Calibri"/>
              <a:cs typeface="Calibri"/>
            </a:endParaRPr>
          </a:p>
          <a:p>
            <a:endParaRPr lang="en-GB" dirty="0">
              <a:latin typeface="Univers Condensed Light"/>
              <a:ea typeface="Calibri"/>
              <a:cs typeface="Calibri"/>
            </a:endParaRPr>
          </a:p>
          <a:p>
            <a:endParaRPr lang="en-GB" sz="1100" dirty="0">
              <a:latin typeface="Calibri"/>
              <a:ea typeface="Calibri"/>
              <a:cs typeface="Calibri"/>
            </a:endParaRPr>
          </a:p>
          <a:p>
            <a:endParaRPr lang="en-GB" sz="1100" dirty="0">
              <a:latin typeface="Calibri"/>
              <a:ea typeface="Calibri"/>
              <a:cs typeface="Calibri"/>
            </a:endParaRPr>
          </a:p>
          <a:p>
            <a:endParaRPr lang="en-GB" dirty="0">
              <a:latin typeface="Univers Condensed Light"/>
              <a:ea typeface="Calibri"/>
              <a:cs typeface="Calibri"/>
            </a:endParaRPr>
          </a:p>
          <a:p>
            <a:endParaRPr lang="en-GB" dirty="0"/>
          </a:p>
        </p:txBody>
      </p:sp>
    </p:spTree>
    <p:extLst>
      <p:ext uri="{BB962C8B-B14F-4D97-AF65-F5344CB8AC3E}">
        <p14:creationId xmlns:p14="http://schemas.microsoft.com/office/powerpoint/2010/main" val="34292340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AA2503-966C-B26C-E1AB-034A98D4EC7C}"/>
              </a:ext>
            </a:extLst>
          </p:cNvPr>
          <p:cNvSpPr txBox="1"/>
          <p:nvPr/>
        </p:nvSpPr>
        <p:spPr>
          <a:xfrm>
            <a:off x="1087281" y="774065"/>
            <a:ext cx="9608264"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Univers Condensed Light"/>
                <a:ea typeface="Calibri"/>
                <a:cs typeface="Calibri"/>
              </a:rPr>
              <a:t>They wanted lessons to also be fun and enjoyable and not just something that is there to pass something or gain qualifications for if they didn’t want to pursue in the future. I think it's important for children and young people to be able to have that experience at an early age and to be properly educated on about future employment but also to gain skills for independence. The main aim within the curriculum is to be able to give children those positive outcomes and skills which would be beneficial to them. This includes being able to create a stimulating and challenging educational experience for children and young people for them to be able to thrive and succeed, and to receive the best possible education. This was according to (Welsh Government (2015). When planning a new curriculum, it's important for individuals within the education industry to be able to have their thoughts and opinions on what changes should be made to improve the curriculum and how it would benefit children and young people in every school setting. However, within the curriculum there were many negative implications. For teachers and school leaders, there are many major implications in terms of professional development and training in schools. These issues include the urge to be able to extend teachers’ abilities in the Welsh language, health and well-being, digital skills and computer science, as well as curriculum planning and assessment. This is because teachers from different backgrounds and cultures may not have that experience within the Welsh culture and language and need more training and support for them to teach the Welsh language in education settings. Also, within digital skills and computer science, it's important that teachers receive that extra training to help them teach children and young people about digital skills and computer science skills as within this generation a huge number of schools are now using digital technology skills as part of their everyday learning within the classroom, and for children to be able to learn through digital technology and to use their problem solving skills. According to (Welsh Government (2015), the report suggests that the development within the curriculum development needs schools and teachers to be able to become more directly engaged in being able to shape the curriculum in the ways that meets the needs of their children and young people within their education environment. The recommendations have an aim to provide suitable curriculum and assessment arrangements that will eventually meet the needs and aspirations of education within Wales. Another issue is purely based on the changes which have been made by the government which influences the year groups within schools. According to (Welsh Government (2022), the new curriculum will no longer be organised into Key Stages and the principles within the Foundation Phase, which is now known as Foundation Learning, remains and becomes a part of a one seamless curriculum for children ages 3-16, which provides joined up learning. This means that children aged between 3-16 would now be learning the same content but in different aspects within the level of content which is being taught to them. Personally, I think that this could’ve been changed so that children between the ages of 3-10 would be taught the same content and 11-16 would be taught the same content as it would be more beneficial as they are both in primary and secondary schools. </a:t>
            </a:r>
          </a:p>
        </p:txBody>
      </p:sp>
      <p:pic>
        <p:nvPicPr>
          <p:cNvPr id="3" name="Picture 2" descr="Latest Curriculum for Wales newsletter – out now! - CSC">
            <a:extLst>
              <a:ext uri="{FF2B5EF4-FFF2-40B4-BE49-F238E27FC236}">
                <a16:creationId xmlns:a16="http://schemas.microsoft.com/office/drawing/2014/main" id="{FA955BEF-0889-CB53-BEFA-6CECE67E7D3A}"/>
              </a:ext>
            </a:extLst>
          </p:cNvPr>
          <p:cNvPicPr>
            <a:picLocks noChangeAspect="1"/>
          </p:cNvPicPr>
          <p:nvPr/>
        </p:nvPicPr>
        <p:blipFill>
          <a:blip r:embed="rId2"/>
          <a:stretch>
            <a:fillRect/>
          </a:stretch>
        </p:blipFill>
        <p:spPr>
          <a:xfrm>
            <a:off x="9263487" y="4655584"/>
            <a:ext cx="2111112" cy="1710990"/>
          </a:xfrm>
          <a:prstGeom prst="rect">
            <a:avLst/>
          </a:prstGeom>
        </p:spPr>
      </p:pic>
      <p:sp>
        <p:nvSpPr>
          <p:cNvPr id="4" name="TextBox 3">
            <a:extLst>
              <a:ext uri="{FF2B5EF4-FFF2-40B4-BE49-F238E27FC236}">
                <a16:creationId xmlns:a16="http://schemas.microsoft.com/office/drawing/2014/main" id="{673BDD7F-6875-EF46-D38E-6148D8BB6DD6}"/>
              </a:ext>
            </a:extLst>
          </p:cNvPr>
          <p:cNvSpPr txBox="1"/>
          <p:nvPr/>
        </p:nvSpPr>
        <p:spPr>
          <a:xfrm>
            <a:off x="9184143" y="6490943"/>
            <a:ext cx="25438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900" dirty="0">
                <a:ea typeface="+mn-lt"/>
                <a:cs typeface="+mn-lt"/>
              </a:rPr>
              <a:t>https://www.cscjes.org.uk/articles/4888e4e1-7206-4bdd-86b5-6a44961eda87</a:t>
            </a:r>
            <a:endParaRPr lang="en-US" sz="900" dirty="0"/>
          </a:p>
        </p:txBody>
      </p:sp>
    </p:spTree>
    <p:extLst>
      <p:ext uri="{BB962C8B-B14F-4D97-AF65-F5344CB8AC3E}">
        <p14:creationId xmlns:p14="http://schemas.microsoft.com/office/powerpoint/2010/main" val="3308628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73117D-C66D-344B-1F89-6BCA654FAD3E}"/>
              </a:ext>
            </a:extLst>
          </p:cNvPr>
          <p:cNvSpPr txBox="1"/>
          <p:nvPr/>
        </p:nvSpPr>
        <p:spPr>
          <a:xfrm>
            <a:off x="1157095" y="626507"/>
            <a:ext cx="9426596" cy="26161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dirty="0"/>
              <a:t>Conclusion</a:t>
            </a:r>
          </a:p>
          <a:p>
            <a:r>
              <a:rPr lang="en-GB" sz="1600" dirty="0">
                <a:latin typeface="Univers Condensed Light"/>
                <a:ea typeface="Calibri"/>
                <a:cs typeface="Calibri"/>
              </a:rPr>
              <a:t>Throughout this topic, I have discussed the main points within the curriculum, why education is important for children and young people but also those with special educational needs and the changes and challenges within the curriculum. Also, </a:t>
            </a:r>
            <a:r>
              <a:rPr lang="en-GB" sz="1600" err="1">
                <a:latin typeface="Univers Condensed Light"/>
                <a:ea typeface="Calibri"/>
                <a:cs typeface="Calibri"/>
              </a:rPr>
              <a:t>i</a:t>
            </a:r>
            <a:r>
              <a:rPr lang="en-GB" sz="1600" dirty="0">
                <a:latin typeface="Univers Condensed Light"/>
                <a:ea typeface="Calibri"/>
                <a:cs typeface="Calibri"/>
              </a:rPr>
              <a:t> have briefly discussed children and young people’s point of view and what they thought needed to be changed and why it would be beneficial for them to do so. My thoughts within this is that I understand why the curriculum needed to be changed due to the use of out-of-date learning resources, teachers can how have a bit more flexibility and freedom to the way in which they teach each topic but make it their own instead of having to follow strict instructions, but also making learning more an enjoyable experience for the children and to introduce more hands-on learning based activities instead of them being more paper and pen based. Overall, I think that the curriculum has changed for the better and has seen a more positive impact on children and young people and will continue to do so. </a:t>
            </a:r>
          </a:p>
        </p:txBody>
      </p:sp>
      <p:pic>
        <p:nvPicPr>
          <p:cNvPr id="4" name="Picture 3" descr="Donaldson report - Successful Futures - independent review of curriculum  and assessment arrangements in Wales">
            <a:extLst>
              <a:ext uri="{FF2B5EF4-FFF2-40B4-BE49-F238E27FC236}">
                <a16:creationId xmlns:a16="http://schemas.microsoft.com/office/drawing/2014/main" id="{4B641356-833E-6C68-6970-20DEBEF0D0FD}"/>
              </a:ext>
            </a:extLst>
          </p:cNvPr>
          <p:cNvPicPr>
            <a:picLocks noChangeAspect="1"/>
          </p:cNvPicPr>
          <p:nvPr/>
        </p:nvPicPr>
        <p:blipFill>
          <a:blip r:embed="rId2"/>
          <a:stretch>
            <a:fillRect/>
          </a:stretch>
        </p:blipFill>
        <p:spPr>
          <a:xfrm>
            <a:off x="9025007" y="3081886"/>
            <a:ext cx="2199272" cy="2955830"/>
          </a:xfrm>
          <a:prstGeom prst="rect">
            <a:avLst/>
          </a:prstGeom>
        </p:spPr>
      </p:pic>
      <p:sp>
        <p:nvSpPr>
          <p:cNvPr id="5" name="TextBox 4">
            <a:extLst>
              <a:ext uri="{FF2B5EF4-FFF2-40B4-BE49-F238E27FC236}">
                <a16:creationId xmlns:a16="http://schemas.microsoft.com/office/drawing/2014/main" id="{0D8831C9-F8E8-FCA2-9F4E-E08220978A5C}"/>
              </a:ext>
            </a:extLst>
          </p:cNvPr>
          <p:cNvSpPr txBox="1"/>
          <p:nvPr/>
        </p:nvSpPr>
        <p:spPr>
          <a:xfrm>
            <a:off x="8513774" y="6038706"/>
            <a:ext cx="321987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00" dirty="0">
                <a:ea typeface="+mn-lt"/>
                <a:cs typeface="+mn-lt"/>
              </a:rPr>
              <a:t>https://www.nasuwt.org.uk/static/uploaded/ad5b4d73-76eb-462a-8ba00412eb6e572a.pdf</a:t>
            </a:r>
            <a:endParaRPr lang="en-US" sz="1000" dirty="0"/>
          </a:p>
        </p:txBody>
      </p:sp>
    </p:spTree>
    <p:extLst>
      <p:ext uri="{BB962C8B-B14F-4D97-AF65-F5344CB8AC3E}">
        <p14:creationId xmlns:p14="http://schemas.microsoft.com/office/powerpoint/2010/main" val="24454884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B1FE62C-54C1-1BD8-BDD5-EAE45E1341F2}"/>
              </a:ext>
            </a:extLst>
          </p:cNvPr>
          <p:cNvSpPr txBox="1"/>
          <p:nvPr/>
        </p:nvSpPr>
        <p:spPr>
          <a:xfrm>
            <a:off x="898251" y="555099"/>
            <a:ext cx="8720105" cy="52322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t>References</a:t>
            </a:r>
          </a:p>
          <a:p>
            <a:r>
              <a:rPr lang="en-GB" sz="1100">
                <a:latin typeface="Calibri"/>
                <a:ea typeface="Calibri"/>
                <a:cs typeface="Calibri"/>
              </a:rPr>
              <a:t>Education in the UK (No Date) </a:t>
            </a:r>
            <a:r>
              <a:rPr lang="en-GB" sz="1100" i="1">
                <a:latin typeface="Calibri"/>
                <a:ea typeface="Calibri"/>
                <a:cs typeface="Calibri"/>
              </a:rPr>
              <a:t>Education Act 1981 – Full Text</a:t>
            </a:r>
            <a:r>
              <a:rPr lang="en-GB" sz="1100">
                <a:latin typeface="Calibri"/>
                <a:ea typeface="Calibri"/>
                <a:cs typeface="Calibri"/>
              </a:rPr>
              <a:t>. [</a:t>
            </a:r>
            <a:r>
              <a:rPr lang="en-GB" sz="1100" i="1">
                <a:latin typeface="Calibri"/>
                <a:ea typeface="Calibri"/>
                <a:cs typeface="Calibri"/>
              </a:rPr>
              <a:t>online</a:t>
            </a:r>
            <a:r>
              <a:rPr lang="en-GB" sz="1100">
                <a:latin typeface="Calibri"/>
                <a:ea typeface="Calibri"/>
                <a:cs typeface="Calibri"/>
              </a:rPr>
              <a:t>] Available at: </a:t>
            </a:r>
            <a:r>
              <a:rPr lang="en-GB" sz="1100" u="sng" dirty="0">
                <a:latin typeface="Calibri"/>
                <a:ea typeface="Calibri"/>
                <a:cs typeface="Calibri"/>
                <a:hlinkClick r:id="rId2"/>
              </a:rPr>
              <a:t>https://www.education-uk.org/documents/acts/1981-education-act.html.</a:t>
            </a:r>
            <a:r>
              <a:rPr lang="en-GB" sz="1100">
                <a:latin typeface="Calibri"/>
                <a:ea typeface="Calibri"/>
                <a:cs typeface="Calibri"/>
              </a:rPr>
              <a:t> [Accessed 13</a:t>
            </a:r>
            <a:r>
              <a:rPr lang="en-GB" sz="1100" baseline="30000">
                <a:latin typeface="Calibri"/>
                <a:ea typeface="Calibri"/>
                <a:cs typeface="Calibri"/>
              </a:rPr>
              <a:t>th</a:t>
            </a:r>
            <a:r>
              <a:rPr lang="en-GB" sz="1100">
                <a:latin typeface="Calibri"/>
                <a:ea typeface="Calibri"/>
                <a:cs typeface="Calibri"/>
              </a:rPr>
              <a:t> December 2024]</a:t>
            </a:r>
          </a:p>
          <a:p>
            <a:r>
              <a:rPr lang="en-GB" sz="1100" dirty="0">
                <a:latin typeface="Calibri"/>
                <a:ea typeface="Calibri"/>
                <a:cs typeface="Calibri"/>
              </a:rPr>
              <a:t>Hannon, V., (1985) </a:t>
            </a:r>
            <a:r>
              <a:rPr lang="en-GB" sz="1100" i="1" dirty="0">
                <a:latin typeface="Calibri"/>
                <a:ea typeface="Calibri"/>
                <a:cs typeface="Calibri"/>
              </a:rPr>
              <a:t>The Education Act 1981: New rights and duties in special education. </a:t>
            </a:r>
            <a:r>
              <a:rPr lang="en-GB" sz="1100" dirty="0">
                <a:latin typeface="Calibri"/>
                <a:ea typeface="Calibri"/>
                <a:cs typeface="Calibri"/>
              </a:rPr>
              <a:t>University of Sheffield. Available at: </a:t>
            </a:r>
            <a:r>
              <a:rPr lang="en-GB" sz="1100" u="sng" dirty="0">
                <a:latin typeface="Calibri"/>
                <a:ea typeface="Calibri"/>
                <a:cs typeface="Calibri"/>
                <a:hlinkClick r:id="rId3"/>
              </a:rPr>
              <a:t>https://www.tandfonline.com/doi/pdf/10.1080/09649068208414593.</a:t>
            </a:r>
            <a:r>
              <a:rPr lang="en-GB" sz="1100" dirty="0">
                <a:latin typeface="Calibri"/>
                <a:ea typeface="Calibri"/>
                <a:cs typeface="Calibri"/>
              </a:rPr>
              <a:t> [Accessed 29</a:t>
            </a:r>
            <a:r>
              <a:rPr lang="en-GB" sz="1100" baseline="30000" dirty="0">
                <a:latin typeface="Calibri"/>
                <a:ea typeface="Calibri"/>
                <a:cs typeface="Calibri"/>
              </a:rPr>
              <a:t>th</a:t>
            </a:r>
            <a:r>
              <a:rPr lang="en-GB" sz="1100" dirty="0">
                <a:latin typeface="Calibri"/>
                <a:ea typeface="Calibri"/>
                <a:cs typeface="Calibri"/>
              </a:rPr>
              <a:t> December 2024]</a:t>
            </a:r>
          </a:p>
          <a:p>
            <a:r>
              <a:rPr lang="en-GB" sz="1100" dirty="0">
                <a:latin typeface="Calibri"/>
                <a:ea typeface="Calibri"/>
                <a:cs typeface="Calibri"/>
              </a:rPr>
              <a:t>JSTOR, (1985). </a:t>
            </a:r>
            <a:r>
              <a:rPr lang="en-GB" sz="1100" i="1" dirty="0">
                <a:latin typeface="Calibri"/>
                <a:ea typeface="Calibri"/>
                <a:cs typeface="Calibri"/>
              </a:rPr>
              <a:t>The Education Act 1981</a:t>
            </a:r>
            <a:r>
              <a:rPr lang="en-GB" sz="1100" dirty="0">
                <a:latin typeface="Calibri"/>
                <a:ea typeface="Calibri"/>
                <a:cs typeface="Calibri"/>
              </a:rPr>
              <a:t>. [</a:t>
            </a:r>
            <a:r>
              <a:rPr lang="en-GB" sz="1100" i="1" dirty="0">
                <a:latin typeface="Calibri"/>
                <a:ea typeface="Calibri"/>
                <a:cs typeface="Calibri"/>
              </a:rPr>
              <a:t>online</a:t>
            </a:r>
            <a:r>
              <a:rPr lang="en-GB" sz="1100" dirty="0">
                <a:latin typeface="Calibri"/>
                <a:ea typeface="Calibri"/>
                <a:cs typeface="Calibri"/>
              </a:rPr>
              <a:t>] Available at: </a:t>
            </a:r>
            <a:r>
              <a:rPr lang="en-GB" sz="1100" u="sng" dirty="0">
                <a:latin typeface="Calibri"/>
                <a:ea typeface="Calibri"/>
                <a:cs typeface="Calibri"/>
                <a:hlinkClick r:id="rId4"/>
              </a:rPr>
              <a:t>https://www.jstor.org/stable/29519601?searchText=&amp;searchUri=&amp;ab_segments=&amp;searchKey=&amp;refreqid=fastly-default%3Ab4c653a92ed24efe49b4602196a67031&amp;initiator=recommender&amp;seq=1</a:t>
            </a:r>
            <a:r>
              <a:rPr lang="en-GB" sz="1100" dirty="0">
                <a:latin typeface="Calibri"/>
                <a:ea typeface="Calibri"/>
                <a:cs typeface="Calibri"/>
              </a:rPr>
              <a:t>. [Accessed 13</a:t>
            </a:r>
            <a:r>
              <a:rPr lang="en-GB" sz="1100" baseline="30000" dirty="0">
                <a:latin typeface="Calibri"/>
                <a:ea typeface="Calibri"/>
                <a:cs typeface="Calibri"/>
              </a:rPr>
              <a:t>th</a:t>
            </a:r>
            <a:r>
              <a:rPr lang="en-GB" sz="1100" dirty="0">
                <a:latin typeface="Calibri"/>
                <a:ea typeface="Calibri"/>
                <a:cs typeface="Calibri"/>
              </a:rPr>
              <a:t> December 2024]</a:t>
            </a:r>
          </a:p>
          <a:p>
            <a:r>
              <a:rPr lang="en-GB" sz="1100" dirty="0">
                <a:latin typeface="Calibri"/>
                <a:ea typeface="Calibri"/>
                <a:cs typeface="Calibri"/>
              </a:rPr>
              <a:t>Start Teaching (2023) </a:t>
            </a:r>
            <a:r>
              <a:rPr lang="en-GB" sz="1100" i="1" dirty="0">
                <a:latin typeface="Calibri"/>
                <a:ea typeface="Calibri"/>
                <a:cs typeface="Calibri"/>
              </a:rPr>
              <a:t>Special Educational Needs and Disabilities Acts: A Deep Dive into Inclusivity in Education</a:t>
            </a:r>
            <a:r>
              <a:rPr lang="en-GB" sz="1100" dirty="0">
                <a:latin typeface="Calibri"/>
                <a:ea typeface="Calibri"/>
                <a:cs typeface="Calibri"/>
              </a:rPr>
              <a:t>. [</a:t>
            </a:r>
            <a:r>
              <a:rPr lang="en-GB" sz="1100" i="1" dirty="0">
                <a:latin typeface="Calibri"/>
                <a:ea typeface="Calibri"/>
                <a:cs typeface="Calibri"/>
              </a:rPr>
              <a:t>online</a:t>
            </a:r>
            <a:r>
              <a:rPr lang="en-GB" sz="1100" dirty="0">
                <a:latin typeface="Calibri"/>
                <a:ea typeface="Calibri"/>
                <a:cs typeface="Calibri"/>
              </a:rPr>
              <a:t>] Available at:</a:t>
            </a:r>
            <a:r>
              <a:rPr lang="en-GB" sz="1100" u="sng" dirty="0">
                <a:latin typeface="Calibri"/>
                <a:ea typeface="Calibri"/>
                <a:cs typeface="Calibri"/>
                <a:hlinkClick r:id="rId5"/>
              </a:rPr>
              <a:t>https://start-teaching.com/special-educational-needs-and-disabilities-acts-a-deep-dive-into-inclusivity-in-education/.</a:t>
            </a:r>
            <a:r>
              <a:rPr lang="en-GB" sz="1100" dirty="0">
                <a:latin typeface="Calibri"/>
                <a:ea typeface="Calibri"/>
                <a:cs typeface="Calibri"/>
              </a:rPr>
              <a:t> [Accessed 3</a:t>
            </a:r>
            <a:r>
              <a:rPr lang="en-GB" sz="1100" baseline="30000" dirty="0">
                <a:latin typeface="Calibri"/>
                <a:ea typeface="Calibri"/>
                <a:cs typeface="Calibri"/>
              </a:rPr>
              <a:t>rd</a:t>
            </a:r>
            <a:r>
              <a:rPr lang="en-GB" sz="1100" dirty="0">
                <a:latin typeface="Calibri"/>
                <a:ea typeface="Calibri"/>
                <a:cs typeface="Calibri"/>
              </a:rPr>
              <a:t> January 2025]</a:t>
            </a:r>
          </a:p>
          <a:p>
            <a:r>
              <a:rPr lang="en-GB" sz="1100" dirty="0">
                <a:latin typeface="Calibri"/>
                <a:ea typeface="Calibri"/>
                <a:cs typeface="Calibri"/>
              </a:rPr>
              <a:t>Trinity Field School and Resource Centre (</a:t>
            </a:r>
            <a:r>
              <a:rPr lang="en-GB" sz="1100" i="1" dirty="0">
                <a:latin typeface="Calibri"/>
                <a:ea typeface="Calibri"/>
                <a:cs typeface="Calibri"/>
              </a:rPr>
              <a:t>No Date</a:t>
            </a:r>
            <a:r>
              <a:rPr lang="en-GB" sz="1100" dirty="0">
                <a:latin typeface="Calibri"/>
                <a:ea typeface="Calibri"/>
                <a:cs typeface="Calibri"/>
              </a:rPr>
              <a:t>)</a:t>
            </a:r>
            <a:r>
              <a:rPr lang="en-GB" sz="1100" i="1" dirty="0">
                <a:latin typeface="Calibri"/>
                <a:ea typeface="Calibri"/>
                <a:cs typeface="Calibri"/>
              </a:rPr>
              <a:t> Donaldson Review of the National Curriculum and Assessment </a:t>
            </a:r>
            <a:r>
              <a:rPr lang="en-GB" sz="1100" dirty="0">
                <a:latin typeface="Calibri"/>
                <a:ea typeface="Calibri"/>
                <a:cs typeface="Calibri"/>
              </a:rPr>
              <a:t>[</a:t>
            </a:r>
            <a:r>
              <a:rPr lang="en-GB" sz="1100" i="1" dirty="0">
                <a:latin typeface="Calibri"/>
                <a:ea typeface="Calibri"/>
                <a:cs typeface="Calibri"/>
              </a:rPr>
              <a:t>PDF</a:t>
            </a:r>
            <a:r>
              <a:rPr lang="en-GB" sz="1100" dirty="0">
                <a:latin typeface="Calibri"/>
                <a:ea typeface="Calibri"/>
                <a:cs typeface="Calibri"/>
              </a:rPr>
              <a:t>] Available at:</a:t>
            </a:r>
            <a:r>
              <a:rPr lang="en-GB" sz="1100" u="sng" dirty="0">
                <a:latin typeface="Calibri"/>
                <a:ea typeface="Calibri"/>
                <a:cs typeface="Calibri"/>
                <a:hlinkClick r:id="rId6"/>
              </a:rPr>
              <a:t>https://trinityfieldsschoolandresourcecentre.co.uk/media/4p5c4nmg/donaldson-report-successful-futures.pdf.</a:t>
            </a:r>
            <a:r>
              <a:rPr lang="en-GB" sz="1100" dirty="0">
                <a:latin typeface="Calibri"/>
                <a:ea typeface="Calibri"/>
                <a:cs typeface="Calibri"/>
              </a:rPr>
              <a:t> [Accessed 15</a:t>
            </a:r>
            <a:r>
              <a:rPr lang="en-GB" sz="1100" baseline="30000" dirty="0">
                <a:latin typeface="Calibri"/>
                <a:ea typeface="Calibri"/>
                <a:cs typeface="Calibri"/>
              </a:rPr>
              <a:t>th</a:t>
            </a:r>
            <a:r>
              <a:rPr lang="en-GB" sz="1100" dirty="0">
                <a:latin typeface="Calibri"/>
                <a:ea typeface="Calibri"/>
                <a:cs typeface="Calibri"/>
              </a:rPr>
              <a:t> January 2025]</a:t>
            </a:r>
          </a:p>
          <a:p>
            <a:r>
              <a:rPr lang="en-GB" sz="1100" dirty="0">
                <a:latin typeface="Calibri"/>
                <a:ea typeface="Calibri"/>
                <a:cs typeface="Calibri"/>
              </a:rPr>
              <a:t>Welsh Government (2022). </a:t>
            </a:r>
            <a:r>
              <a:rPr lang="en-GB" sz="1100" i="1" dirty="0">
                <a:latin typeface="Calibri"/>
                <a:ea typeface="Calibri"/>
                <a:cs typeface="Calibri"/>
              </a:rPr>
              <a:t>Education is Changing</a:t>
            </a:r>
            <a:r>
              <a:rPr lang="en-GB" sz="1100" dirty="0">
                <a:latin typeface="Calibri"/>
                <a:ea typeface="Calibri"/>
                <a:cs typeface="Calibri"/>
              </a:rPr>
              <a:t> [</a:t>
            </a:r>
            <a:r>
              <a:rPr lang="en-GB" sz="1100" i="1" dirty="0">
                <a:latin typeface="Calibri"/>
                <a:ea typeface="Calibri"/>
                <a:cs typeface="Calibri"/>
              </a:rPr>
              <a:t>PDF</a:t>
            </a:r>
            <a:r>
              <a:rPr lang="en-GB" sz="1100" dirty="0">
                <a:latin typeface="Calibri"/>
                <a:ea typeface="Calibri"/>
                <a:cs typeface="Calibri"/>
              </a:rPr>
              <a:t>] Available at:</a:t>
            </a:r>
            <a:r>
              <a:rPr lang="en-GB" sz="1100" u="sng" dirty="0">
                <a:latin typeface="Calibri"/>
                <a:ea typeface="Calibri"/>
                <a:cs typeface="Calibri"/>
                <a:hlinkClick r:id="rId7"/>
              </a:rPr>
              <a:t>https://pfba.org.uk/wp-content/uploads/2019/08/SEND-Reform-Workstream.pdf.</a:t>
            </a:r>
            <a:r>
              <a:rPr lang="en-GB" sz="1100" dirty="0">
                <a:latin typeface="Calibri"/>
                <a:ea typeface="Calibri"/>
                <a:cs typeface="Calibri"/>
              </a:rPr>
              <a:t> [Accessed 13</a:t>
            </a:r>
            <a:r>
              <a:rPr lang="en-GB" sz="1100" baseline="30000" dirty="0">
                <a:latin typeface="Calibri"/>
                <a:ea typeface="Calibri"/>
                <a:cs typeface="Calibri"/>
              </a:rPr>
              <a:t>th</a:t>
            </a:r>
            <a:r>
              <a:rPr lang="en-GB" sz="1100" dirty="0">
                <a:latin typeface="Calibri"/>
                <a:ea typeface="Calibri"/>
                <a:cs typeface="Calibri"/>
              </a:rPr>
              <a:t> December 2024]</a:t>
            </a:r>
          </a:p>
          <a:p>
            <a:r>
              <a:rPr lang="en-GB" sz="1100" dirty="0">
                <a:latin typeface="Calibri"/>
                <a:ea typeface="Calibri"/>
                <a:cs typeface="Calibri"/>
              </a:rPr>
              <a:t>Welsh Government (</a:t>
            </a:r>
            <a:r>
              <a:rPr lang="en-GB" sz="1100" i="1" dirty="0">
                <a:latin typeface="Calibri"/>
                <a:ea typeface="Calibri"/>
                <a:cs typeface="Calibri"/>
              </a:rPr>
              <a:t>No Date</a:t>
            </a:r>
            <a:r>
              <a:rPr lang="en-GB" sz="1100" dirty="0">
                <a:latin typeface="Calibri"/>
                <a:ea typeface="Calibri"/>
                <a:cs typeface="Calibri"/>
              </a:rPr>
              <a:t>) </a:t>
            </a:r>
            <a:r>
              <a:rPr lang="en-GB" sz="1100" i="1" dirty="0">
                <a:latin typeface="Calibri"/>
                <a:ea typeface="Calibri"/>
                <a:cs typeface="Calibri"/>
              </a:rPr>
              <a:t>Education is Changing</a:t>
            </a:r>
            <a:r>
              <a:rPr lang="en-GB" sz="1100" dirty="0">
                <a:latin typeface="Calibri"/>
                <a:ea typeface="Calibri"/>
                <a:cs typeface="Calibri"/>
              </a:rPr>
              <a:t> [</a:t>
            </a:r>
            <a:r>
              <a:rPr lang="en-GB" sz="1100" i="1" dirty="0">
                <a:latin typeface="Calibri"/>
                <a:ea typeface="Calibri"/>
                <a:cs typeface="Calibri"/>
              </a:rPr>
              <a:t>online</a:t>
            </a:r>
            <a:r>
              <a:rPr lang="en-GB" sz="1100" dirty="0">
                <a:latin typeface="Calibri"/>
                <a:ea typeface="Calibri"/>
                <a:cs typeface="Calibri"/>
              </a:rPr>
              <a:t>] Available at:</a:t>
            </a:r>
            <a:r>
              <a:rPr lang="en-GB" sz="1100" u="sng" dirty="0">
                <a:latin typeface="Calibri"/>
                <a:ea typeface="Calibri"/>
                <a:cs typeface="Calibri"/>
                <a:hlinkClick r:id="rId8"/>
              </a:rPr>
              <a:t>https://www.gov.wales/education-changing#:~:text=What's%20changing%20with%20Relationships%20and,align%20to%20the%20RSE%20Code</a:t>
            </a:r>
            <a:r>
              <a:rPr lang="en-GB" sz="1100" dirty="0">
                <a:latin typeface="Calibri"/>
                <a:ea typeface="Calibri"/>
                <a:cs typeface="Calibri"/>
              </a:rPr>
              <a:t>. [Accessed 17</a:t>
            </a:r>
            <a:r>
              <a:rPr lang="en-GB" sz="1100" baseline="30000" dirty="0">
                <a:latin typeface="Calibri"/>
                <a:ea typeface="Calibri"/>
                <a:cs typeface="Calibri"/>
              </a:rPr>
              <a:t>th</a:t>
            </a:r>
            <a:r>
              <a:rPr lang="en-GB" sz="1100" dirty="0">
                <a:latin typeface="Calibri"/>
                <a:ea typeface="Calibri"/>
                <a:cs typeface="Calibri"/>
              </a:rPr>
              <a:t> January 2025]</a:t>
            </a:r>
          </a:p>
          <a:p>
            <a:r>
              <a:rPr lang="en-GB" sz="1100" dirty="0">
                <a:latin typeface="Calibri"/>
                <a:ea typeface="Calibri"/>
                <a:cs typeface="Calibri"/>
              </a:rPr>
              <a:t>Welton, J. and Evans, J. (No Date)</a:t>
            </a:r>
            <a:r>
              <a:rPr lang="en-GB" sz="1100" i="1" dirty="0">
                <a:latin typeface="Calibri"/>
                <a:ea typeface="Calibri"/>
                <a:cs typeface="Calibri"/>
              </a:rPr>
              <a:t> ‘The Development and Implementation of Special Education Policy: Where did the 1981 Act Fit in?. </a:t>
            </a:r>
            <a:r>
              <a:rPr lang="en-GB" sz="1100" dirty="0">
                <a:latin typeface="Calibri"/>
                <a:ea typeface="Calibri"/>
                <a:cs typeface="Calibri"/>
              </a:rPr>
              <a:t>United Kingdom: Wiley Blackwell.</a:t>
            </a:r>
            <a:r>
              <a:rPr lang="en-GB" sz="1100" i="1" dirty="0">
                <a:latin typeface="Calibri"/>
                <a:ea typeface="Calibri"/>
                <a:cs typeface="Calibri"/>
              </a:rPr>
              <a:t> </a:t>
            </a:r>
            <a:r>
              <a:rPr lang="en-GB" sz="1100" dirty="0">
                <a:latin typeface="Calibri"/>
                <a:ea typeface="Calibri"/>
                <a:cs typeface="Calibri"/>
              </a:rPr>
              <a:t>Available at: </a:t>
            </a:r>
            <a:r>
              <a:rPr lang="en-GB" sz="1100" u="sng" dirty="0">
                <a:latin typeface="Calibri"/>
                <a:ea typeface="Calibri"/>
                <a:cs typeface="Calibri"/>
                <a:hlinkClick r:id="rId9"/>
              </a:rPr>
              <a:t>https://research-ebsco-com.ezproxy.uwtsd.ac.uk/c/onvpsy/viewer/pdf/cq766vdlkz?route=details.</a:t>
            </a:r>
            <a:r>
              <a:rPr lang="en-GB" sz="1100" dirty="0">
                <a:latin typeface="Calibri"/>
                <a:ea typeface="Calibri"/>
                <a:cs typeface="Calibri"/>
              </a:rPr>
              <a:t> [Accessed 29</a:t>
            </a:r>
            <a:r>
              <a:rPr lang="en-GB" sz="1100" baseline="30000" dirty="0">
                <a:latin typeface="Calibri"/>
                <a:ea typeface="Calibri"/>
                <a:cs typeface="Calibri"/>
              </a:rPr>
              <a:t>th</a:t>
            </a:r>
            <a:r>
              <a:rPr lang="en-GB" sz="1100" dirty="0">
                <a:latin typeface="Calibri"/>
                <a:ea typeface="Calibri"/>
                <a:cs typeface="Calibri"/>
              </a:rPr>
              <a:t> December 2024]</a:t>
            </a:r>
          </a:p>
          <a:p>
            <a:r>
              <a:rPr lang="en-GB" sz="1100" dirty="0">
                <a:latin typeface="Calibri"/>
                <a:ea typeface="Calibri"/>
                <a:cs typeface="Calibri"/>
              </a:rPr>
              <a:t>Welsh Government (2015) </a:t>
            </a:r>
            <a:r>
              <a:rPr lang="en-GB" sz="1100" i="1" dirty="0">
                <a:latin typeface="Calibri"/>
                <a:ea typeface="Calibri"/>
                <a:cs typeface="Calibri"/>
              </a:rPr>
              <a:t>Successful Futures </a:t>
            </a:r>
            <a:r>
              <a:rPr lang="en-GB" sz="1100" dirty="0">
                <a:latin typeface="Calibri"/>
                <a:ea typeface="Calibri"/>
                <a:cs typeface="Calibri"/>
              </a:rPr>
              <a:t>[</a:t>
            </a:r>
            <a:r>
              <a:rPr lang="en-GB" sz="1100" i="1" dirty="0">
                <a:latin typeface="Calibri"/>
                <a:ea typeface="Calibri"/>
                <a:cs typeface="Calibri"/>
              </a:rPr>
              <a:t>PDF</a:t>
            </a:r>
            <a:r>
              <a:rPr lang="en-GB" sz="1100" dirty="0">
                <a:latin typeface="Calibri"/>
                <a:ea typeface="Calibri"/>
                <a:cs typeface="Calibri"/>
              </a:rPr>
              <a:t>] Available at:</a:t>
            </a:r>
          </a:p>
          <a:p>
            <a:r>
              <a:rPr lang="en-GB" sz="1100" u="sng" dirty="0">
                <a:latin typeface="Calibri"/>
                <a:ea typeface="Calibri"/>
                <a:cs typeface="Calibri"/>
                <a:hlinkClick r:id="rId10"/>
              </a:rPr>
              <a:t>https://www.gov.wales/sites/default/files/publications/2018-03/succesful-futures-a-summary-of-professor-graham-donaldsons-report.pdf.</a:t>
            </a:r>
            <a:r>
              <a:rPr lang="en-GB" sz="1100" dirty="0">
                <a:latin typeface="Calibri"/>
                <a:ea typeface="Calibri"/>
                <a:cs typeface="Calibri"/>
              </a:rPr>
              <a:t> [Accessed 13</a:t>
            </a:r>
            <a:r>
              <a:rPr lang="en-GB" sz="1100" baseline="30000" dirty="0">
                <a:latin typeface="Calibri"/>
                <a:ea typeface="Calibri"/>
                <a:cs typeface="Calibri"/>
              </a:rPr>
              <a:t>th</a:t>
            </a:r>
            <a:r>
              <a:rPr lang="en-GB" sz="1100" dirty="0">
                <a:latin typeface="Calibri"/>
                <a:ea typeface="Calibri"/>
                <a:cs typeface="Calibri"/>
              </a:rPr>
              <a:t> January 2025]</a:t>
            </a:r>
          </a:p>
          <a:p>
            <a:r>
              <a:rPr lang="en-GB" sz="1100" dirty="0">
                <a:latin typeface="Calibri"/>
                <a:ea typeface="Calibri"/>
                <a:cs typeface="Calibri"/>
              </a:rPr>
              <a:t>Welsh Government (2015) </a:t>
            </a:r>
            <a:r>
              <a:rPr lang="en-GB" sz="1100" i="1" dirty="0">
                <a:latin typeface="Calibri"/>
                <a:ea typeface="Calibri"/>
                <a:cs typeface="Calibri"/>
              </a:rPr>
              <a:t>Successful Futures </a:t>
            </a:r>
            <a:r>
              <a:rPr lang="en-GB" sz="1100" dirty="0">
                <a:latin typeface="Calibri"/>
                <a:ea typeface="Calibri"/>
                <a:cs typeface="Calibri"/>
              </a:rPr>
              <a:t>[</a:t>
            </a:r>
            <a:r>
              <a:rPr lang="en-GB" sz="1100" i="1" dirty="0">
                <a:latin typeface="Calibri"/>
                <a:ea typeface="Calibri"/>
                <a:cs typeface="Calibri"/>
              </a:rPr>
              <a:t>PDF</a:t>
            </a:r>
            <a:r>
              <a:rPr lang="en-GB" sz="1100" dirty="0">
                <a:latin typeface="Calibri"/>
                <a:ea typeface="Calibri"/>
                <a:cs typeface="Calibri"/>
              </a:rPr>
              <a:t>] Available at:</a:t>
            </a:r>
          </a:p>
          <a:p>
            <a:r>
              <a:rPr lang="en-GB" sz="1100" u="sng" dirty="0">
                <a:latin typeface="Calibri"/>
                <a:ea typeface="Calibri"/>
                <a:cs typeface="Calibri"/>
                <a:hlinkClick r:id="rId11"/>
              </a:rPr>
              <a:t>https://www.gov.wales/sites/default/files/publications/2018-03/successful-futures.pdf.</a:t>
            </a:r>
            <a:r>
              <a:rPr lang="en-GB" sz="1100" dirty="0">
                <a:latin typeface="Calibri"/>
                <a:ea typeface="Calibri"/>
                <a:cs typeface="Calibri"/>
              </a:rPr>
              <a:t> [Accessed 15</a:t>
            </a:r>
            <a:r>
              <a:rPr lang="en-GB" sz="1100" baseline="30000" dirty="0">
                <a:latin typeface="Calibri"/>
                <a:ea typeface="Calibri"/>
                <a:cs typeface="Calibri"/>
              </a:rPr>
              <a:t>th</a:t>
            </a:r>
            <a:r>
              <a:rPr lang="en-GB" sz="1100" dirty="0">
                <a:latin typeface="Calibri"/>
                <a:ea typeface="Calibri"/>
                <a:cs typeface="Calibri"/>
              </a:rPr>
              <a:t> January 2025]</a:t>
            </a:r>
          </a:p>
          <a:p>
            <a:endParaRPr lang="en-GB" sz="1100" dirty="0">
              <a:latin typeface="Calibri"/>
              <a:ea typeface="Calibri"/>
              <a:cs typeface="Calibri"/>
            </a:endParaRPr>
          </a:p>
          <a:p>
            <a:endParaRPr lang="en-GB" sz="1100" dirty="0">
              <a:latin typeface="Calibri"/>
              <a:ea typeface="Calibri"/>
              <a:cs typeface="Calibri"/>
            </a:endParaRPr>
          </a:p>
          <a:p>
            <a:endParaRPr lang="en-GB" sz="1100" dirty="0">
              <a:latin typeface="Calibri"/>
              <a:ea typeface="Calibri"/>
              <a:cs typeface="Calibri"/>
            </a:endParaRPr>
          </a:p>
          <a:p>
            <a:endParaRPr lang="en-GB" sz="2400" b="1" dirty="0"/>
          </a:p>
        </p:txBody>
      </p:sp>
    </p:spTree>
    <p:extLst>
      <p:ext uri="{BB962C8B-B14F-4D97-AF65-F5344CB8AC3E}">
        <p14:creationId xmlns:p14="http://schemas.microsoft.com/office/powerpoint/2010/main" val="3000480161"/>
      </p:ext>
    </p:extLst>
  </p:cSld>
  <p:clrMapOvr>
    <a:masterClrMapping/>
  </p:clrMapOvr>
</p:sld>
</file>

<file path=ppt/theme/theme1.xml><?xml version="1.0" encoding="utf-8"?>
<a:theme xmlns:a="http://schemas.openxmlformats.org/drawingml/2006/main" name="AngleLinesVTI">
  <a:themeElements>
    <a:clrScheme name="AnalogousFromRegularSeed_2SEEDS">
      <a:dk1>
        <a:srgbClr val="000000"/>
      </a:dk1>
      <a:lt1>
        <a:srgbClr val="FFFFFF"/>
      </a:lt1>
      <a:dk2>
        <a:srgbClr val="412425"/>
      </a:dk2>
      <a:lt2>
        <a:srgbClr val="E2E8E8"/>
      </a:lt2>
      <a:accent1>
        <a:srgbClr val="B63637"/>
      </a:accent1>
      <a:accent2>
        <a:srgbClr val="C8487E"/>
      </a:accent2>
      <a:accent3>
        <a:srgbClr val="C87C48"/>
      </a:accent3>
      <a:accent4>
        <a:srgbClr val="36B69E"/>
      </a:accent4>
      <a:accent5>
        <a:srgbClr val="48ABC8"/>
      </a:accent5>
      <a:accent6>
        <a:srgbClr val="3664B6"/>
      </a:accent6>
      <a:hlink>
        <a:srgbClr val="309190"/>
      </a:hlink>
      <a:folHlink>
        <a:srgbClr val="7F7F7F"/>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AngleLinesVTI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209</cp:revision>
  <dcterms:created xsi:type="dcterms:W3CDTF">2025-01-19T12:06:09Z</dcterms:created>
  <dcterms:modified xsi:type="dcterms:W3CDTF">2025-01-19T15:16:41Z</dcterms:modified>
</cp:coreProperties>
</file>