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7"/>
  </p:notesMasterIdLst>
  <p:sldIdLst>
    <p:sldId id="257" r:id="rId3"/>
    <p:sldId id="258" r:id="rId4"/>
    <p:sldId id="259"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4B4955-78E3-4711-928D-4F7451DFA331}" v="39" dt="2026-04-24T17:11:35.7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8B8EDD-3A44-4D17-8C84-02D2393D7A12}" type="datetimeFigureOut">
              <a:rPr lang="en-GB" smtClean="0"/>
              <a:t>24/04/2026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C546C0-CDDE-4C37-B36F-5EDB6BDF6DE9}" type="slidenum">
              <a:rPr lang="en-GB" smtClean="0"/>
              <a:t>‹#›</a:t>
            </a:fld>
            <a:endParaRPr lang="en-GB"/>
          </a:p>
        </p:txBody>
      </p:sp>
    </p:spTree>
    <p:extLst>
      <p:ext uri="{BB962C8B-B14F-4D97-AF65-F5344CB8AC3E}">
        <p14:creationId xmlns:p14="http://schemas.microsoft.com/office/powerpoint/2010/main" val="161658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Margaret Kingdom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Imagine being a parent with no or very little internet skills!!!! How would you manage what your child is doing or looking at or even talking to. The internet is a wonderful place but also a dangerous one, from social media pressure to bullying to online predators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https://trendonomist.com-hidden-challenges-facing-parents-in-the-digital-age///fitness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Zoe Morrone 27</a:t>
            </a:r>
            <a:r>
              <a:rPr kumimoji="0" lang="en-GB" sz="1200" b="0" i="0" u="none" strike="noStrike" kern="1200" cap="none" spc="0" normalizeH="0" baseline="30000" noProof="0" dirty="0">
                <a:ln>
                  <a:noFill/>
                </a:ln>
                <a:solidFill>
                  <a:prstClr val="black"/>
                </a:solidFill>
                <a:effectLst/>
                <a:uLnTx/>
                <a:uFillTx/>
                <a:latin typeface="Aptos" panose="02110004020202020204"/>
                <a:ea typeface="+mn-ea"/>
                <a:cs typeface="+mn-cs"/>
              </a:rPr>
              <a:t>th</a:t>
            </a: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 November 2024 Health and Lifestyle.</a:t>
            </a:r>
          </a:p>
          <a:p>
            <a:endParaRPr lang="en-GB" dirty="0"/>
          </a:p>
        </p:txBody>
      </p:sp>
      <p:sp>
        <p:nvSpPr>
          <p:cNvPr id="4" name="Slide Number Placeholder 3"/>
          <p:cNvSpPr>
            <a:spLocks noGrp="1"/>
          </p:cNvSpPr>
          <p:nvPr>
            <p:ph type="sldNum" sz="quarter" idx="5"/>
          </p:nvPr>
        </p:nvSpPr>
        <p:spPr/>
        <p:txBody>
          <a:bodyPr/>
          <a:lstStyle/>
          <a:p>
            <a:fld id="{E3C546C0-CDDE-4C37-B36F-5EDB6BDF6DE9}" type="slidenum">
              <a:rPr lang="en-GB" smtClean="0"/>
              <a:t>1</a:t>
            </a:fld>
            <a:endParaRPr lang="en-GB" dirty="0"/>
          </a:p>
        </p:txBody>
      </p:sp>
    </p:spTree>
    <p:extLst>
      <p:ext uri="{BB962C8B-B14F-4D97-AF65-F5344CB8AC3E}">
        <p14:creationId xmlns:p14="http://schemas.microsoft.com/office/powerpoint/2010/main" val="3687006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rPr>
              <a:t>Mk.. Our aim in the digital skills club, which is open to everyone in the community, we want to ensure that we show how to use the internet safely. These days 82% of UK jobs have a requirement for digital skills. We want to enable everyone to manage their own lives from booking a GP appointment to doing online banking to doing a online shop to helping with homework.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rPr>
              <a:t>https://vecteezy.com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rPr>
              <a:t>https://www.highspeedtraining.co.uk    </a:t>
            </a:r>
          </a:p>
          <a:p>
            <a:endParaRPr lang="en-GB" dirty="0"/>
          </a:p>
        </p:txBody>
      </p:sp>
      <p:sp>
        <p:nvSpPr>
          <p:cNvPr id="4" name="Slide Number Placeholder 3"/>
          <p:cNvSpPr>
            <a:spLocks noGrp="1"/>
          </p:cNvSpPr>
          <p:nvPr>
            <p:ph type="sldNum" sz="quarter" idx="5"/>
          </p:nvPr>
        </p:nvSpPr>
        <p:spPr/>
        <p:txBody>
          <a:bodyPr/>
          <a:lstStyle/>
          <a:p>
            <a:fld id="{E3C546C0-CDDE-4C37-B36F-5EDB6BDF6DE9}" type="slidenum">
              <a:rPr lang="en-GB" smtClean="0"/>
              <a:t>2</a:t>
            </a:fld>
            <a:endParaRPr lang="en-GB" dirty="0"/>
          </a:p>
        </p:txBody>
      </p:sp>
    </p:spTree>
    <p:extLst>
      <p:ext uri="{BB962C8B-B14F-4D97-AF65-F5344CB8AC3E}">
        <p14:creationId xmlns:p14="http://schemas.microsoft.com/office/powerpoint/2010/main" val="878885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Margaret… We would hold our club at a school or community hub that has internet connection. 1 in 10 adults have never been on the internet and in this day that seems unreal as it is predicted that all jobs within 20 years will require some digital skills.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ptos" panose="02110004020202020204"/>
                <a:ea typeface="+mn-ea"/>
                <a:cs typeface="+mn-cs"/>
              </a:rPr>
              <a:t>https://www.gov.uk/UKdigitalstrategy(2017)</a:t>
            </a:r>
          </a:p>
          <a:p>
            <a:endParaRPr lang="en-GB" dirty="0"/>
          </a:p>
        </p:txBody>
      </p:sp>
      <p:sp>
        <p:nvSpPr>
          <p:cNvPr id="4" name="Slide Number Placeholder 3"/>
          <p:cNvSpPr>
            <a:spLocks noGrp="1"/>
          </p:cNvSpPr>
          <p:nvPr>
            <p:ph type="sldNum" sz="quarter" idx="5"/>
          </p:nvPr>
        </p:nvSpPr>
        <p:spPr/>
        <p:txBody>
          <a:bodyPr/>
          <a:lstStyle/>
          <a:p>
            <a:fld id="{E3C546C0-CDDE-4C37-B36F-5EDB6BDF6DE9}" type="slidenum">
              <a:rPr lang="en-GB" smtClean="0"/>
              <a:t>3</a:t>
            </a:fld>
            <a:endParaRPr lang="en-GB" dirty="0"/>
          </a:p>
        </p:txBody>
      </p:sp>
    </p:spTree>
    <p:extLst>
      <p:ext uri="{BB962C8B-B14F-4D97-AF65-F5344CB8AC3E}">
        <p14:creationId xmlns:p14="http://schemas.microsoft.com/office/powerpoint/2010/main" val="3864020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Margaret     We intend to create a safe environment for both children and adults. All volunteers will be DBS checked and we would hopefully have some children from the schools IT club to help out. All safeguarding issues will be addressed before any class and made sure that it is held in a safe and secure environment.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https://www.ncvo.org.uk/help-and-guidance/safeguarding/certain-roles/volunteer-managers/planning</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3B33C2C-5450-4ABD-8280-7CF2682F95F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39178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57511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77303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1541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09151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24300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15177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2093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341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49929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94151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4/24/2026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5516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96DFF08F-DC6B-4601-B491-B0F83F6DD2DA}" type="datetimeFigureOut">
              <a:rPr lang="en-US" smtClean="0"/>
              <a:pPr/>
              <a:t>4/24/2026</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27857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5385018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96DFF08F-DC6B-4601-B491-B0F83F6DD2DA}" type="datetimeFigureOut">
              <a:rPr lang="en-US" smtClean="0"/>
              <a:pPr/>
              <a:t>4/24/2026</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02404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494292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DFF08F-DC6B-4601-B491-B0F83F6DD2DA}" type="datetimeFigureOut">
              <a:rPr lang="en-US" smtClean="0"/>
              <a:pPr/>
              <a:t>4/24/2026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733730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smtClean="0"/>
              <a:t>4/24/2026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9532768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pPr/>
              <a:t>4/24/2026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0013359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2274773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3285017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89703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0850457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21559977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96DFF08F-DC6B-4601-B491-B0F83F6DD2DA}" type="datetimeFigureOut">
              <a:rPr lang="en-US" smtClean="0"/>
              <a:pPr/>
              <a:t>4/24/2026</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1027671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6DFF08F-DC6B-4601-B491-B0F83F6DD2DA}" type="datetimeFigureOut">
              <a:rPr lang="en-US" smtClean="0"/>
              <a:pPr/>
              <a:t>4/24/2026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45675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6DFF08F-DC6B-4601-B491-B0F83F6DD2DA}" type="datetimeFigureOut">
              <a:rPr lang="en-US" smtClean="0"/>
              <a:pPr/>
              <a:t>4/24/2026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042091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DFF08F-DC6B-4601-B491-B0F83F6DD2DA}" type="datetimeFigureOut">
              <a:rPr lang="en-US" smtClean="0"/>
              <a:pPr/>
              <a:t>4/24/2026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000255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96DFF08F-DC6B-4601-B491-B0F83F6DD2DA}" type="datetimeFigureOut">
              <a:rPr lang="en-US" smtClean="0"/>
              <a:pPr/>
              <a:t>4/24/2026</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5854383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96DFF08F-DC6B-4601-B491-B0F83F6DD2DA}" type="datetimeFigureOut">
              <a:rPr lang="en-US" smtClean="0"/>
              <a:pPr/>
              <a:t>4/24/2026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81556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012268"/>
            <a:ext cx="3739896" cy="1390330"/>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012267"/>
            <a:ext cx="6400800" cy="139033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7132" y="6529916"/>
            <a:ext cx="3284341" cy="328084"/>
          </a:xfrm>
          <a:prstGeom prst="rect">
            <a:avLst/>
          </a:prstGeom>
        </p:spPr>
        <p:txBody>
          <a:bodyPr/>
          <a:lstStyle/>
          <a:p>
            <a:fld id="{96DFF08F-DC6B-4601-B491-B0F83F6DD2DA}" type="datetimeFigureOut">
              <a:rPr lang="en-US" smtClean="0"/>
              <a:pPr/>
              <a:t>4/24/2026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0019" y="6529916"/>
            <a:ext cx="2805405" cy="328084"/>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415660"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308711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Section Header">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50428" y="990601"/>
            <a:ext cx="9145991" cy="3630384"/>
          </a:xfrm>
        </p:spPr>
        <p:txBody>
          <a:bodyPr anchor="b">
            <a:noAutofit/>
          </a:bodyPr>
          <a:lstStyle>
            <a:lvl1pPr algn="l">
              <a:defRPr sz="6500">
                <a:solidFill>
                  <a:schemeClr val="bg1"/>
                </a:solidFill>
              </a:defRPr>
            </a:lvl1pPr>
          </a:lstStyle>
          <a:p>
            <a:r>
              <a:rPr lang="en-US"/>
              <a:t>Click to edit Master 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347132" y="6529916"/>
            <a:ext cx="3284341" cy="328084"/>
          </a:xfrm>
          <a:prstGeom prst="rect">
            <a:avLst/>
          </a:prstGeom>
        </p:spPr>
        <p:txBody>
          <a:bodyPr/>
          <a:lstStyle>
            <a:lvl1pPr>
              <a:defRPr>
                <a:solidFill>
                  <a:schemeClr val="bg1"/>
                </a:solidFill>
              </a:defRPr>
            </a:lvl1pPr>
          </a:lstStyle>
          <a:p>
            <a:fld id="{96DFF08F-DC6B-4601-B491-B0F83F6DD2DA}" type="datetimeFigureOut">
              <a:rPr lang="en-US" smtClean="0"/>
              <a:pPr/>
              <a:t>4/24/2026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lvl1pPr>
              <a:defRPr>
                <a:solidFill>
                  <a:schemeClr val="bg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2920721138"/>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2647" y="664108"/>
            <a:ext cx="8467558" cy="1554480"/>
          </a:xfrm>
        </p:spPr>
        <p:txBody>
          <a:bodyPr anchor="b">
            <a:normAutofit/>
          </a:bodyPr>
          <a:lstStyle>
            <a:lvl1pPr>
              <a:defRPr sz="44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333860"/>
            <a:ext cx="8467558" cy="3689909"/>
          </a:xfrm>
        </p:spPr>
        <p:txBody>
          <a:bodyPr>
            <a:normAutofit/>
          </a:bodyPr>
          <a:lstStyle>
            <a:lvl1pPr marL="457200" indent="-457200">
              <a:buFont typeface="+mj-lt"/>
              <a:buAutoNum type="arabicPeriod"/>
              <a:defRPr sz="2400"/>
            </a:lvl1pPr>
            <a:lvl2pPr marL="685800" indent="-457200">
              <a:buFont typeface="+mj-lt"/>
              <a:buAutoNum type="arabicPeriod"/>
              <a:defRPr sz="2000"/>
            </a:lvl2pPr>
            <a:lvl3pPr marL="800100" indent="-342900">
              <a:buFont typeface="+mj-lt"/>
              <a:buAutoNum type="arabicPeriod"/>
              <a:defRPr sz="1800"/>
            </a:lvl3pPr>
            <a:lvl4pPr marL="1028700" indent="-342900">
              <a:buFont typeface="+mj-lt"/>
              <a:buAutoNum type="arabicPeriod"/>
              <a:defRPr sz="1600"/>
            </a:lvl4pPr>
            <a:lvl5pPr marL="12573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347132" y="6529916"/>
            <a:ext cx="3284341" cy="328084"/>
          </a:xfrm>
          <a:prstGeom prst="rect">
            <a:avLst/>
          </a:prstGeom>
        </p:spPr>
        <p:txBody>
          <a:bodyPr/>
          <a:lstStyle/>
          <a:p>
            <a:fld id="{96DFF08F-DC6B-4601-B491-B0F83F6DD2DA}" type="datetimeFigureOut">
              <a:rPr lang="en-US" smtClean="0"/>
              <a:pPr/>
              <a:t>4/24/2026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8660019" y="6529916"/>
            <a:ext cx="2805405" cy="328084"/>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415660"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3873460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03850" y="907302"/>
            <a:ext cx="4222117" cy="3697488"/>
          </a:xfrm>
        </p:spPr>
        <p:txBody>
          <a:bodyPr anchor="b">
            <a:normAutofit/>
          </a:bodyPr>
          <a:lstStyle>
            <a:lvl1pPr algn="l">
              <a:defRPr sz="5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03850" y="4731335"/>
            <a:ext cx="4222117" cy="1219362"/>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9">
            <a:extLst>
              <a:ext uri="{FF2B5EF4-FFF2-40B4-BE49-F238E27FC236}">
                <a16:creationId xmlns:a16="http://schemas.microsoft.com/office/drawing/2014/main" id="{3E190545-F7D8-0D1C-1BCC-C670CFFE0C60}"/>
              </a:ext>
            </a:extLst>
          </p:cNvPr>
          <p:cNvSpPr>
            <a:spLocks noGrp="1"/>
          </p:cNvSpPr>
          <p:nvPr>
            <p:ph type="pic" sz="quarter" idx="14"/>
          </p:nvPr>
        </p:nvSpPr>
        <p:spPr>
          <a:xfrm>
            <a:off x="358140" y="333756"/>
            <a:ext cx="6226810" cy="6190488"/>
          </a:xfrm>
          <a:custGeom>
            <a:avLst/>
            <a:gdLst>
              <a:gd name="connsiteX0" fmla="*/ 186643 w 6226810"/>
              <a:gd name="connsiteY0" fmla="*/ 0 h 6190488"/>
              <a:gd name="connsiteX1" fmla="*/ 6226810 w 6226810"/>
              <a:gd name="connsiteY1" fmla="*/ 0 h 6190488"/>
              <a:gd name="connsiteX2" fmla="*/ 6226810 w 6226810"/>
              <a:gd name="connsiteY2" fmla="*/ 6190488 h 6190488"/>
              <a:gd name="connsiteX3" fmla="*/ 186643 w 6226810"/>
              <a:gd name="connsiteY3" fmla="*/ 6190488 h 6190488"/>
              <a:gd name="connsiteX4" fmla="*/ 0 w 6226810"/>
              <a:gd name="connsiteY4" fmla="*/ 6003845 h 6190488"/>
              <a:gd name="connsiteX5" fmla="*/ 0 w 6226810"/>
              <a:gd name="connsiteY5" fmla="*/ 186643 h 6190488"/>
              <a:gd name="connsiteX6" fmla="*/ 186643 w 6226810"/>
              <a:gd name="connsiteY6" fmla="*/ 0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6810" h="6190488">
                <a:moveTo>
                  <a:pt x="186643" y="0"/>
                </a:moveTo>
                <a:lnTo>
                  <a:pt x="6226810" y="0"/>
                </a:lnTo>
                <a:lnTo>
                  <a:pt x="6226810" y="6190488"/>
                </a:lnTo>
                <a:lnTo>
                  <a:pt x="186643" y="6190488"/>
                </a:lnTo>
                <a:cubicBezTo>
                  <a:pt x="83563" y="6190488"/>
                  <a:pt x="0" y="6106925"/>
                  <a:pt x="0" y="6003845"/>
                </a:cubicBezTo>
                <a:lnTo>
                  <a:pt x="0" y="186643"/>
                </a:lnTo>
                <a:cubicBezTo>
                  <a:pt x="0" y="83563"/>
                  <a:pt x="83563" y="0"/>
                  <a:pt x="186643" y="0"/>
                </a:cubicBez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US"/>
              <a:t>Click icon to add picture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529916"/>
            <a:ext cx="1707625" cy="328084"/>
          </a:xfrm>
          <a:prstGeom prst="rect">
            <a:avLst/>
          </a:prstGeom>
        </p:spPr>
        <p:txBody>
          <a:bodyPr/>
          <a:lstStyle>
            <a:lvl1pPr>
              <a:defRPr>
                <a:solidFill>
                  <a:schemeClr val="tx1"/>
                </a:solidFill>
                <a:effectLst/>
              </a:defRPr>
            </a:lvl1pPr>
          </a:lstStyle>
          <a:p>
            <a:fld id="{96DFF08F-DC6B-4601-B491-B0F83F6DD2DA}" type="datetimeFigureOut">
              <a:rPr lang="en-US" smtClean="0"/>
              <a:pPr/>
              <a:t>4/24/2026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660019" y="6529916"/>
            <a:ext cx="2805405" cy="328084"/>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415660"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1106277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59537" y="905256"/>
            <a:ext cx="4206240" cy="3739896"/>
          </a:xfrm>
        </p:spPr>
        <p:txBody>
          <a:bodyPr anchor="t">
            <a:normAutofit/>
          </a:bodyPr>
          <a:lstStyle>
            <a:lvl1pPr algn="l">
              <a:defRPr sz="52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59536" y="4873752"/>
            <a:ext cx="4206240" cy="138074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Picture Placeholder 5">
            <a:extLst>
              <a:ext uri="{FF2B5EF4-FFF2-40B4-BE49-F238E27FC236}">
                <a16:creationId xmlns:a16="http://schemas.microsoft.com/office/drawing/2014/main" id="{C77B7186-FB14-CA62-FE96-5476125CC1B8}"/>
              </a:ext>
            </a:extLst>
          </p:cNvPr>
          <p:cNvSpPr>
            <a:spLocks noGrp="1"/>
          </p:cNvSpPr>
          <p:nvPr>
            <p:ph type="pic" sz="quarter" idx="13"/>
          </p:nvPr>
        </p:nvSpPr>
        <p:spPr>
          <a:xfrm>
            <a:off x="5596128" y="333756"/>
            <a:ext cx="6237732" cy="6190488"/>
          </a:xfrm>
          <a:custGeom>
            <a:avLst/>
            <a:gdLst>
              <a:gd name="connsiteX0" fmla="*/ 0 w 6237732"/>
              <a:gd name="connsiteY0" fmla="*/ 0 h 6190488"/>
              <a:gd name="connsiteX1" fmla="*/ 6051089 w 6237732"/>
              <a:gd name="connsiteY1" fmla="*/ 0 h 6190488"/>
              <a:gd name="connsiteX2" fmla="*/ 6237732 w 6237732"/>
              <a:gd name="connsiteY2" fmla="*/ 186643 h 6190488"/>
              <a:gd name="connsiteX3" fmla="*/ 6237732 w 6237732"/>
              <a:gd name="connsiteY3" fmla="*/ 6003845 h 6190488"/>
              <a:gd name="connsiteX4" fmla="*/ 6051089 w 6237732"/>
              <a:gd name="connsiteY4" fmla="*/ 6190488 h 6190488"/>
              <a:gd name="connsiteX5" fmla="*/ 0 w 6237732"/>
              <a:gd name="connsiteY5" fmla="*/ 6190488 h 619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37732" h="6190488">
                <a:moveTo>
                  <a:pt x="0" y="0"/>
                </a:moveTo>
                <a:lnTo>
                  <a:pt x="6051089" y="0"/>
                </a:lnTo>
                <a:cubicBezTo>
                  <a:pt x="6154169" y="0"/>
                  <a:pt x="6237732" y="83563"/>
                  <a:pt x="6237732" y="186643"/>
                </a:cubicBezTo>
                <a:lnTo>
                  <a:pt x="6237732" y="6003845"/>
                </a:lnTo>
                <a:cubicBezTo>
                  <a:pt x="6237732" y="6106925"/>
                  <a:pt x="6154169" y="6190488"/>
                  <a:pt x="6051089" y="6190488"/>
                </a:cubicBezTo>
                <a:lnTo>
                  <a:pt x="0" y="6190488"/>
                </a:lnTo>
                <a:close/>
              </a:path>
            </a:pathLst>
          </a:custGeom>
          <a:blipFill dpi="0" rotWithShape="1">
            <a:blip r:embed="rId2">
              <a:alphaModFix amt="70000"/>
              <a:extLst>
                <a:ext uri="{28A0092B-C50C-407E-A947-70E740481C1C}">
                  <a14:useLocalDpi xmlns:a14="http://schemas.microsoft.com/office/drawing/2010/main" val="0"/>
                </a:ext>
              </a:extLst>
            </a:blip>
            <a:srcRect/>
            <a:stretch>
              <a:fillRect/>
            </a:stretch>
          </a:blipFill>
        </p:spPr>
        <p:txBody>
          <a:bodyPr wrap="square">
            <a:noAutofit/>
          </a:bodyPr>
          <a:lstStyle/>
          <a:p>
            <a:r>
              <a:rPr lang="en-US"/>
              <a:t>Click icon to add picture</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347133" y="6529916"/>
            <a:ext cx="1951777" cy="328084"/>
          </a:xfrm>
          <a:prstGeom prst="rect">
            <a:avLst/>
          </a:prstGeom>
        </p:spPr>
        <p:txBody>
          <a:bodyPr/>
          <a:lstStyle/>
          <a:p>
            <a:fld id="{96DFF08F-DC6B-4601-B491-B0F83F6DD2DA}" type="datetimeFigureOut">
              <a:rPr lang="en-US" smtClean="0"/>
              <a:pPr/>
              <a:t>4/24/2026</a:t>
            </a:fld>
            <a:endParaRPr lang="en-US"/>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1880928" y="6529916"/>
            <a:ext cx="2805405" cy="328084"/>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636569"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7034580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72533" y="548639"/>
            <a:ext cx="3494314" cy="5719639"/>
          </a:xfrm>
        </p:spPr>
        <p:txBody>
          <a:bodyPr>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549274"/>
            <a:ext cx="7315200" cy="5806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347132" y="6529916"/>
            <a:ext cx="3284341" cy="328084"/>
          </a:xfrm>
          <a:prstGeom prst="rect">
            <a:avLst/>
          </a:prstGeom>
        </p:spPr>
        <p:txBody>
          <a:bodyPr/>
          <a:lstStyle/>
          <a:p>
            <a:fld id="{96DFF08F-DC6B-4601-B491-B0F83F6DD2DA}" type="datetimeFigureOut">
              <a:rPr lang="en-US" smtClean="0"/>
              <a:pPr/>
              <a:t>4/24/2026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660019" y="6529916"/>
            <a:ext cx="2805405" cy="328084"/>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415660" y="6529916"/>
            <a:ext cx="429207" cy="328084"/>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744783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l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4D61D-AA1D-D414-2D63-F3B4B0760D17}"/>
              </a:ext>
            </a:extLst>
          </p:cNvPr>
          <p:cNvSpPr>
            <a:spLocks noGrp="1"/>
          </p:cNvSpPr>
          <p:nvPr>
            <p:ph type="title"/>
          </p:nvPr>
        </p:nvSpPr>
        <p:spPr>
          <a:xfrm>
            <a:off x="1930708" y="2801929"/>
            <a:ext cx="8686801" cy="2565902"/>
          </a:xfrm>
        </p:spPr>
        <p:txBody>
          <a:bodyPr anchor="b">
            <a:normAutofit/>
          </a:bodyPr>
          <a:lstStyle>
            <a:lvl1pPr>
              <a:lnSpc>
                <a:spcPct val="80000"/>
              </a:lnSpc>
              <a:defRPr sz="6600">
                <a:latin typeface="+mj-lt"/>
              </a:defRPr>
            </a:lvl1pPr>
          </a:lstStyle>
          <a:p>
            <a:r>
              <a:rPr lang="en-US"/>
              <a:t>Click to edit Master title style</a:t>
            </a:r>
          </a:p>
        </p:txBody>
      </p:sp>
      <p:sp>
        <p:nvSpPr>
          <p:cNvPr id="9" name="Text Placeholder 8">
            <a:extLst>
              <a:ext uri="{FF2B5EF4-FFF2-40B4-BE49-F238E27FC236}">
                <a16:creationId xmlns:a16="http://schemas.microsoft.com/office/drawing/2014/main" id="{D1B0EE02-7A0B-46A0-5F6E-CFBC94BDF56D}"/>
              </a:ext>
            </a:extLst>
          </p:cNvPr>
          <p:cNvSpPr>
            <a:spLocks noGrp="1"/>
          </p:cNvSpPr>
          <p:nvPr>
            <p:ph type="body" sz="quarter" idx="13"/>
          </p:nvPr>
        </p:nvSpPr>
        <p:spPr>
          <a:xfrm>
            <a:off x="1346090" y="1726269"/>
            <a:ext cx="3024899" cy="547908"/>
          </a:xfrm>
        </p:spPr>
        <p:txBody>
          <a:bodyPr>
            <a:no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3667AE0A-CAE3-D199-2942-E05831D340A1}"/>
              </a:ext>
            </a:extLst>
          </p:cNvPr>
          <p:cNvSpPr>
            <a:spLocks noGrp="1"/>
          </p:cNvSpPr>
          <p:nvPr>
            <p:ph type="dt" sz="half" idx="10"/>
          </p:nvPr>
        </p:nvSpPr>
        <p:spPr>
          <a:xfrm>
            <a:off x="347132" y="6529916"/>
            <a:ext cx="3284341" cy="328084"/>
          </a:xfrm>
          <a:prstGeom prst="rect">
            <a:avLst/>
          </a:prstGeom>
        </p:spPr>
        <p:txBody>
          <a:bodyPr/>
          <a:lstStyle/>
          <a:p>
            <a:fld id="{BE4564F8-E916-4EFF-887D-D1E1BBF6454B}" type="datetime1">
              <a:rPr lang="en-US" smtClean="0"/>
              <a:t>4/24/2026</a:t>
            </a:fld>
            <a:endParaRPr lang="en-US"/>
          </a:p>
        </p:txBody>
      </p:sp>
      <p:sp>
        <p:nvSpPr>
          <p:cNvPr id="4" name="Footer Placeholder 3">
            <a:extLst>
              <a:ext uri="{FF2B5EF4-FFF2-40B4-BE49-F238E27FC236}">
                <a16:creationId xmlns:a16="http://schemas.microsoft.com/office/drawing/2014/main" id="{BFDFBF0A-E355-74AD-4A6E-8FD2BD7A6CAA}"/>
              </a:ext>
            </a:extLst>
          </p:cNvPr>
          <p:cNvSpPr>
            <a:spLocks noGrp="1"/>
          </p:cNvSpPr>
          <p:nvPr>
            <p:ph type="ftr" sz="quarter" idx="11"/>
          </p:nvPr>
        </p:nvSpPr>
        <p:spPr>
          <a:xfrm>
            <a:off x="8660019" y="6529916"/>
            <a:ext cx="2805405" cy="328084"/>
          </a:xfrm>
          <a:prstGeom prst="rect">
            <a:avLst/>
          </a:prstGeom>
        </p:spPr>
        <p:txBody>
          <a:bodyPr/>
          <a:lstStyle/>
          <a:p>
            <a:r>
              <a:rPr lang="en-US"/>
              <a:t>Sample Footer Text</a:t>
            </a:r>
          </a:p>
        </p:txBody>
      </p:sp>
      <p:sp>
        <p:nvSpPr>
          <p:cNvPr id="5" name="Slide Number Placeholder 4">
            <a:extLst>
              <a:ext uri="{FF2B5EF4-FFF2-40B4-BE49-F238E27FC236}">
                <a16:creationId xmlns:a16="http://schemas.microsoft.com/office/drawing/2014/main" id="{D971D965-1C87-6430-A8A7-B6EB43D86FCD}"/>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067193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59536" y="907302"/>
            <a:ext cx="4361688" cy="1386965"/>
          </a:xfrm>
        </p:spPr>
        <p:txBody>
          <a:bodyPr anchor="t"/>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59536" y="2438545"/>
            <a:ext cx="4366917" cy="3512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989A950D-4E95-617D-73A8-2088AA91A845}"/>
              </a:ext>
            </a:extLst>
          </p:cNvPr>
          <p:cNvSpPr>
            <a:spLocks noGrp="1"/>
          </p:cNvSpPr>
          <p:nvPr>
            <p:ph type="pic" sz="quarter" idx="13"/>
          </p:nvPr>
        </p:nvSpPr>
        <p:spPr>
          <a:xfrm>
            <a:off x="5749422" y="333756"/>
            <a:ext cx="6086539" cy="6190488"/>
          </a:xfrm>
          <a:custGeom>
            <a:avLst/>
            <a:gdLst>
              <a:gd name="connsiteX0" fmla="*/ 0 w 6086539"/>
              <a:gd name="connsiteY0" fmla="*/ 0 h 6181344"/>
              <a:gd name="connsiteX1" fmla="*/ 5900171 w 6086539"/>
              <a:gd name="connsiteY1" fmla="*/ 0 h 6181344"/>
              <a:gd name="connsiteX2" fmla="*/ 6086539 w 6086539"/>
              <a:gd name="connsiteY2" fmla="*/ 186368 h 6181344"/>
              <a:gd name="connsiteX3" fmla="*/ 6086539 w 6086539"/>
              <a:gd name="connsiteY3" fmla="*/ 5994976 h 6181344"/>
              <a:gd name="connsiteX4" fmla="*/ 5900171 w 6086539"/>
              <a:gd name="connsiteY4" fmla="*/ 6181344 h 6181344"/>
              <a:gd name="connsiteX5" fmla="*/ 0 w 6086539"/>
              <a:gd name="connsiteY5" fmla="*/ 6181344 h 6181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86539" h="6181344">
                <a:moveTo>
                  <a:pt x="0" y="0"/>
                </a:moveTo>
                <a:lnTo>
                  <a:pt x="5900171" y="0"/>
                </a:lnTo>
                <a:cubicBezTo>
                  <a:pt x="6003099" y="0"/>
                  <a:pt x="6086539" y="83440"/>
                  <a:pt x="6086539" y="186368"/>
                </a:cubicBezTo>
                <a:lnTo>
                  <a:pt x="6086539" y="5994976"/>
                </a:lnTo>
                <a:cubicBezTo>
                  <a:pt x="6086539" y="6097904"/>
                  <a:pt x="6003099" y="6181344"/>
                  <a:pt x="5900171" y="6181344"/>
                </a:cubicBezTo>
                <a:lnTo>
                  <a:pt x="0" y="6181344"/>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oAutofit/>
          </a:bodyPr>
          <a:lstStyle/>
          <a:p>
            <a:r>
              <a:rPr lang="en-US"/>
              <a:t>Click icon to add picture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529916"/>
            <a:ext cx="2031073" cy="328084"/>
          </a:xfrm>
          <a:prstGeom prst="rect">
            <a:avLst/>
          </a:prstGeom>
        </p:spPr>
        <p:txBody>
          <a:bodyPr/>
          <a:lstStyle/>
          <a:p>
            <a:fld id="{D5E635FD-01E5-4F9B-B7E3-4E8E4D553502}" type="datetime1">
              <a:rPr lang="en-US" smtClean="0"/>
              <a:t>4/24/2026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529916"/>
            <a:ext cx="2805405" cy="328084"/>
          </a:xfrm>
          <a:prstGeom prst="rect">
            <a:avLst/>
          </a:prstGeom>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529916"/>
            <a:ext cx="429207" cy="328084"/>
          </a:xfrm>
          <a:prstGeom prst="rect">
            <a:avLst/>
          </a:prstGeom>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910449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Number Larg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421770"/>
            <a:ext cx="7525512" cy="1933310"/>
          </a:xfrm>
        </p:spPr>
        <p:txBody>
          <a:bodyPr>
            <a:normAutofit/>
          </a:bodyPr>
          <a:lstStyle>
            <a:lvl1pPr algn="ctr">
              <a:lnSpc>
                <a:spcPct val="110000"/>
              </a:lnSpc>
              <a:defRPr sz="2000" b="0" cap="none" baseline="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1353387"/>
            <a:ext cx="10543032" cy="3273331"/>
          </a:xfrm>
        </p:spPr>
        <p:txBody>
          <a:bodyPr anchor="b">
            <a:normAutofit/>
          </a:bodyPr>
          <a:lstStyle>
            <a:lvl1pPr marL="0" indent="0" algn="ctr">
              <a:lnSpc>
                <a:spcPct val="90000"/>
              </a:lnSpc>
              <a:buNone/>
              <a:defRPr sz="21000" b="0">
                <a:solidFill>
                  <a:schemeClr val="tx1"/>
                </a:solidFill>
                <a:latin typeface="+mj-lt"/>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347132" y="6529916"/>
            <a:ext cx="3284341" cy="328084"/>
          </a:xfrm>
          <a:prstGeom prst="rect">
            <a:avLst/>
          </a:prstGeom>
        </p:spPr>
        <p:txBody>
          <a:bodyPr/>
          <a:lstStyle/>
          <a:p>
            <a:fld id="{175A1B29-DFBD-4673-8328-3ED6619AAB50}" type="datetime1">
              <a:rPr lang="en-US" smtClean="0"/>
              <a:t>4/24/2026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660019" y="6529916"/>
            <a:ext cx="2805405" cy="328084"/>
          </a:xfrm>
          <a:prstGeom prst="rect">
            <a:avLst/>
          </a:prstGeom>
        </p:spPr>
        <p:txBody>
          <a:body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415660" y="6529916"/>
            <a:ext cx="429207" cy="328084"/>
          </a:xfrm>
          <a:prstGeom prst="rect">
            <a:avLst/>
          </a:prstGeo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7124791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4/24/2026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1814885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6DFF08F-DC6B-4601-B491-B0F83F6DD2DA}" type="datetimeFigureOut">
              <a:rPr lang="en-US" smtClean="0"/>
              <a:pPr/>
              <a:t>4/24/2026</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11495536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C3BCF988-C61C-81F8-E8D4-F796D9F12D0F}"/>
              </a:ext>
            </a:extLst>
          </p:cNvPr>
          <p:cNvPicPr>
            <a:picLocks noChangeAspect="1"/>
          </p:cNvPicPr>
          <p:nvPr/>
        </p:nvPicPr>
        <p:blipFill>
          <a:blip r:embed="rId5"/>
          <a:srcRect l="25"/>
          <a:stretch>
            <a:fillRect/>
          </a:stretch>
        </p:blipFill>
        <p:spPr>
          <a:xfrm>
            <a:off x="20" y="10"/>
            <a:ext cx="12188932" cy="6857990"/>
          </a:xfrm>
          <a:prstGeom prst="rect">
            <a:avLst/>
          </a:prstGeom>
        </p:spPr>
      </p:pic>
      <p:sp>
        <p:nvSpPr>
          <p:cNvPr id="10" name="Rectangle 9">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0631"/>
            <a:ext cx="8686800"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Video 4">
            <a:hlinkClick r:id="" action="ppaction://media"/>
            <a:extLst>
              <a:ext uri="{FF2B5EF4-FFF2-40B4-BE49-F238E27FC236}">
                <a16:creationId xmlns:a16="http://schemas.microsoft.com/office/drawing/2014/main" id="{58C9E308-03D3-DDF1-AC24-89DC2A34F47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07418"/>
            <a:ext cx="2057400" cy="2057400"/>
          </a:xfrm>
          <a:prstGeom prst="ellipse">
            <a:avLst/>
          </a:prstGeom>
        </p:spPr>
      </p:pic>
    </p:spTree>
    <p:extLst>
      <p:ext uri="{BB962C8B-B14F-4D97-AF65-F5344CB8AC3E}">
        <p14:creationId xmlns:p14="http://schemas.microsoft.com/office/powerpoint/2010/main" val="1044691114"/>
      </p:ext>
    </p:extLst>
  </p:cSld>
  <p:clrMapOvr>
    <a:masterClrMapping/>
  </p:clrMapOvr>
  <mc:AlternateContent xmlns:mc="http://schemas.openxmlformats.org/markup-compatibility/2006">
    <mc:Choice xmlns:p14="http://schemas.microsoft.com/office/powerpoint/2010/main" Requires="p14">
      <p:transition spd="slow" p14:dur="2000" advTm="17468"/>
    </mc:Choice>
    <mc:Fallback>
      <p:transition spd="slow" advTm="17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29DADFA9-45EB-5D8C-5CA7-990790E6565E}"/>
              </a:ext>
            </a:extLst>
          </p:cNvPr>
          <p:cNvPicPr>
            <a:picLocks noChangeAspect="1"/>
          </p:cNvPicPr>
          <p:nvPr/>
        </p:nvPicPr>
        <p:blipFill>
          <a:blip r:embed="rId5"/>
          <a:srcRect l="25"/>
          <a:stretch>
            <a:fillRect/>
          </a:stretch>
        </p:blipFill>
        <p:spPr>
          <a:xfrm>
            <a:off x="20" y="10"/>
            <a:ext cx="12188932" cy="6857990"/>
          </a:xfrm>
          <a:prstGeom prst="rect">
            <a:avLst/>
          </a:prstGeom>
        </p:spPr>
      </p:pic>
      <p:sp>
        <p:nvSpPr>
          <p:cNvPr id="10" name="Rectangle 9">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0631"/>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Video 10">
            <a:hlinkClick r:id="" action="ppaction://media"/>
            <a:extLst>
              <a:ext uri="{FF2B5EF4-FFF2-40B4-BE49-F238E27FC236}">
                <a16:creationId xmlns:a16="http://schemas.microsoft.com/office/drawing/2014/main" id="{609C6FFD-32FC-B184-E30C-0FBDA9A2DCF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56445379"/>
      </p:ext>
    </p:extLst>
  </p:cSld>
  <p:clrMapOvr>
    <a:masterClrMapping/>
  </p:clrMapOvr>
  <mc:AlternateContent xmlns:mc="http://schemas.openxmlformats.org/markup-compatibility/2006">
    <mc:Choice xmlns:p14="http://schemas.microsoft.com/office/powerpoint/2010/main" Requires="p14">
      <p:transition spd="slow" p14:dur="2000" advTm="22733"/>
    </mc:Choice>
    <mc:Fallback>
      <p:transition spd="slow" advTm="227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0CA561ED-A737-4731-8B71-D2DE20533ED5}"/>
              </a:ext>
            </a:extLst>
          </p:cNvPr>
          <p:cNvPicPr>
            <a:picLocks noChangeAspect="1"/>
          </p:cNvPicPr>
          <p:nvPr/>
        </p:nvPicPr>
        <p:blipFill>
          <a:blip r:embed="rId5"/>
          <a:srcRect r="25"/>
          <a:stretch>
            <a:fillRect/>
          </a:stretch>
        </p:blipFill>
        <p:spPr>
          <a:xfrm>
            <a:off x="20" y="10"/>
            <a:ext cx="12188932" cy="6857990"/>
          </a:xfrm>
          <a:prstGeom prst="rect">
            <a:avLst/>
          </a:prstGeom>
        </p:spPr>
      </p:pic>
      <p:sp>
        <p:nvSpPr>
          <p:cNvPr id="10" name="Rectangle 9">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0631"/>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Video 10">
            <a:hlinkClick r:id="" action="ppaction://media"/>
            <a:extLst>
              <a:ext uri="{FF2B5EF4-FFF2-40B4-BE49-F238E27FC236}">
                <a16:creationId xmlns:a16="http://schemas.microsoft.com/office/drawing/2014/main" id="{9F147F17-282B-1534-5138-8C66C71CCED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39192355"/>
      </p:ext>
    </p:extLst>
  </p:cSld>
  <p:clrMapOvr>
    <a:masterClrMapping/>
  </p:clrMapOvr>
  <mc:AlternateContent xmlns:mc="http://schemas.openxmlformats.org/markup-compatibility/2006">
    <mc:Choice xmlns:p14="http://schemas.microsoft.com/office/powerpoint/2010/main" Requires="p14">
      <p:transition spd="slow" p14:dur="2000" advTm="25206"/>
    </mc:Choice>
    <mc:Fallback>
      <p:transition spd="slow" advTm="25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AB79C-4B43-B781-BB2A-4D3932C1047F}"/>
              </a:ext>
            </a:extLst>
          </p:cNvPr>
          <p:cNvSpPr>
            <a:spLocks noGrp="1"/>
          </p:cNvSpPr>
          <p:nvPr>
            <p:ph type="ctrTitle"/>
          </p:nvPr>
        </p:nvSpPr>
        <p:spPr>
          <a:xfrm>
            <a:off x="1024597" y="436312"/>
            <a:ext cx="4222117" cy="3697488"/>
          </a:xfrm>
        </p:spPr>
        <p:txBody>
          <a:bodyPr vert="horz" lIns="91440" tIns="45720" rIns="91440" bIns="45720" rtlCol="0" anchor="b">
            <a:normAutofit/>
          </a:bodyPr>
          <a:lstStyle/>
          <a:p>
            <a:pPr algn="ctr"/>
            <a:r>
              <a:rPr lang="en-US" sz="3900" b="0" kern="1200" cap="all" spc="50" baseline="0" dirty="0">
                <a:latin typeface="+mj-lt"/>
                <a:ea typeface="+mj-ea"/>
                <a:cs typeface="+mj-cs"/>
              </a:rPr>
              <a:t>Supervision, safeguarding and volunteers.</a:t>
            </a:r>
          </a:p>
        </p:txBody>
      </p:sp>
      <p:pic>
        <p:nvPicPr>
          <p:cNvPr id="5" name="Content Placeholder 4">
            <a:extLst>
              <a:ext uri="{FF2B5EF4-FFF2-40B4-BE49-F238E27FC236}">
                <a16:creationId xmlns:a16="http://schemas.microsoft.com/office/drawing/2014/main" id="{AC46F624-7CE4-2F5C-216C-470D596C98CD}"/>
              </a:ext>
            </a:extLst>
          </p:cNvPr>
          <p:cNvPicPr>
            <a:picLocks noGrp="1" noChangeAspect="1"/>
          </p:cNvPicPr>
          <p:nvPr>
            <p:ph type="pic" sz="quarter" idx="14"/>
          </p:nvPr>
        </p:nvPicPr>
        <p:blipFill>
          <a:blip r:embed="rId5">
            <a:extLst>
              <a:ext uri="{28A0092B-C50C-407E-A947-70E740481C1C}">
                <a14:useLocalDpi xmlns:a14="http://schemas.microsoft.com/office/drawing/2010/main" val="0"/>
              </a:ext>
            </a:extLst>
          </a:blip>
          <a:srcRect l="16479" r="16479"/>
          <a:stretch>
            <a:fillRect/>
          </a:stretch>
        </p:blipFill>
        <p:spPr>
          <a:xfrm>
            <a:off x="5663669" y="436312"/>
            <a:ext cx="6226810" cy="6190488"/>
          </a:xfrm>
          <a:prstGeom prst="rect">
            <a:avLst/>
          </a:prstGeom>
          <a:noFill/>
        </p:spPr>
      </p:pic>
      <p:sp>
        <p:nvSpPr>
          <p:cNvPr id="6" name="TextBox 5">
            <a:extLst>
              <a:ext uri="{FF2B5EF4-FFF2-40B4-BE49-F238E27FC236}">
                <a16:creationId xmlns:a16="http://schemas.microsoft.com/office/drawing/2014/main" id="{419A9757-48AD-EEB0-56D2-8E568B078A9D}"/>
              </a:ext>
            </a:extLst>
          </p:cNvPr>
          <p:cNvSpPr txBox="1"/>
          <p:nvPr/>
        </p:nvSpPr>
        <p:spPr>
          <a:xfrm>
            <a:off x="10438106" y="6174784"/>
            <a:ext cx="1869328" cy="493807"/>
          </a:xfrm>
          <a:prstGeom prst="rect">
            <a:avLst/>
          </a:prstGeom>
        </p:spPr>
        <p:txBody>
          <a:bodyPr vert="horz" lIns="91440" tIns="45720" rIns="91440" bIns="45720" rtlCol="0" anchor="t">
            <a:normAutofit/>
          </a:bodyPr>
          <a:lstStyle/>
          <a:p>
            <a:pPr marL="0" marR="0" lvl="0" indent="0" algn="l" defTabSz="914400" rtl="0" eaLnBrk="1" fontAlgn="auto" latinLnBrk="0" hangingPunct="1">
              <a:lnSpc>
                <a:spcPct val="140000"/>
              </a:lnSpc>
              <a:spcBef>
                <a:spcPts val="1000"/>
              </a:spcBef>
              <a:spcAft>
                <a:spcPts val="0"/>
              </a:spcAft>
              <a:buClrTx/>
              <a:buSzTx/>
              <a:buFontTx/>
              <a:buNone/>
              <a:tabLst/>
              <a:defRPr/>
            </a:pPr>
            <a:r>
              <a:rPr kumimoji="0" lang="en-US" sz="2000" b="0" i="0" u="none" strike="noStrike" kern="1200" cap="none" spc="0" normalizeH="0" baseline="0" noProof="0" dirty="0" err="1">
                <a:ln>
                  <a:noFill/>
                </a:ln>
                <a:solidFill>
                  <a:prstClr val="black"/>
                </a:solidFill>
                <a:effectLst/>
                <a:uLnTx/>
                <a:uFillTx/>
                <a:latin typeface="Century Gothic" panose="020B0502020202020204"/>
                <a:ea typeface="+mn-ea"/>
                <a:cs typeface="+mn-cs"/>
              </a:rPr>
              <a:t>IiHV</a:t>
            </a:r>
            <a:r>
              <a:rPr kumimoji="0" lang="en-US" sz="2000" b="0" i="0" u="none" strike="noStrike" kern="1200" cap="none" spc="0" normalizeH="0" baseline="0" noProof="0" dirty="0">
                <a:ln>
                  <a:noFill/>
                </a:ln>
                <a:solidFill>
                  <a:prstClr val="black"/>
                </a:solidFill>
                <a:effectLst/>
                <a:uLnTx/>
                <a:uFillTx/>
                <a:latin typeface="Century Gothic" panose="020B0502020202020204"/>
                <a:ea typeface="+mn-ea"/>
                <a:cs typeface="+mn-cs"/>
              </a:rPr>
              <a:t>,, 2025</a:t>
            </a:r>
          </a:p>
        </p:txBody>
      </p:sp>
      <p:pic>
        <p:nvPicPr>
          <p:cNvPr id="34" name="Video 33">
            <a:hlinkClick r:id="" action="ppaction://media"/>
            <a:extLst>
              <a:ext uri="{FF2B5EF4-FFF2-40B4-BE49-F238E27FC236}">
                <a16:creationId xmlns:a16="http://schemas.microsoft.com/office/drawing/2014/main" id="{8484A31D-FB73-C10E-6C21-19B7213D879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88410682"/>
      </p:ext>
    </p:extLst>
  </p:cSld>
  <p:clrMapOvr>
    <a:masterClrMapping/>
  </p:clrMapOvr>
  <p:transition spd="slow" advTm="1727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4"/>
                </p:tgtEl>
              </p:cMediaNode>
            </p:video>
            <p:seq concurrent="1" nextAc="seek">
              <p:cTn id="8" restart="whenNotActive" fill="hold" evtFilter="cancelBubble" nodeType="interactiveSeq">
                <p:stCondLst>
                  <p:cond evt="onClick" delay="0">
                    <p:tgtEl>
                      <p:spTgt spid="3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4"/>
                                        </p:tgtEl>
                                      </p:cBhvr>
                                    </p:cmd>
                                  </p:childTnLst>
                                </p:cTn>
                              </p:par>
                            </p:childTnLst>
                          </p:cTn>
                        </p:par>
                      </p:childTnLst>
                    </p:cTn>
                  </p:par>
                </p:childTnLst>
              </p:cTn>
              <p:nextCondLst>
                <p:cond evt="onClick" delay="0">
                  <p:tgtEl>
                    <p:spTgt spid="34"/>
                  </p:tgtEl>
                </p:cond>
              </p:nextCondLst>
            </p:seq>
          </p:childTnLst>
        </p:cTn>
      </p:par>
    </p:tnLst>
  </p:timing>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55</TotalTime>
  <Words>312</Words>
  <Application>Microsoft Office PowerPoint</Application>
  <PresentationFormat>Widescreen</PresentationFormat>
  <Paragraphs>19</Paragraphs>
  <Slides>4</Slides>
  <Notes>4</Notes>
  <HiddenSlides>0</HiddenSlides>
  <MMClips>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Aptos</vt:lpstr>
      <vt:lpstr>Arial</vt:lpstr>
      <vt:lpstr>Bierstadt</vt:lpstr>
      <vt:lpstr>Century Gothic</vt:lpstr>
      <vt:lpstr>GestaltVTI</vt:lpstr>
      <vt:lpstr>Vapor Trail</vt:lpstr>
      <vt:lpstr>PowerPoint Presentation</vt:lpstr>
      <vt:lpstr>PowerPoint Presentation</vt:lpstr>
      <vt:lpstr>PowerPoint Presentation</vt:lpstr>
      <vt:lpstr>Supervision, safeguarding and volunteers.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margaret kingdom</dc:creator>
  <cp:lastModifiedBy>margaret kingdom</cp:lastModifiedBy>
  <cp:revision>2</cp:revision>
  <dcterms:created xsi:type="dcterms:W3CDTF">2026-04-24T16:17:44Z</dcterms:created>
  <dcterms:modified xsi:type="dcterms:W3CDTF">2026-04-24T17:25:28Z</dcterms:modified>
</cp:coreProperties>
</file>