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78AFC-96B4-43D6-B1A1-BCB3EB79D693}" type="datetimeFigureOut">
              <a:rPr lang="en-US" smtClean="0"/>
              <a:t>11/11/2008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D29C5-5CC1-4991-8517-863A30E7D88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78AFC-96B4-43D6-B1A1-BCB3EB79D693}" type="datetimeFigureOut">
              <a:rPr lang="en-US" smtClean="0"/>
              <a:t>11/11/2008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D29C5-5CC1-4991-8517-863A30E7D88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78AFC-96B4-43D6-B1A1-BCB3EB79D693}" type="datetimeFigureOut">
              <a:rPr lang="en-US" smtClean="0"/>
              <a:t>11/11/2008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D29C5-5CC1-4991-8517-863A30E7D88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78AFC-96B4-43D6-B1A1-BCB3EB79D693}" type="datetimeFigureOut">
              <a:rPr lang="en-US" smtClean="0"/>
              <a:t>11/11/2008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D29C5-5CC1-4991-8517-863A30E7D88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78AFC-96B4-43D6-B1A1-BCB3EB79D693}" type="datetimeFigureOut">
              <a:rPr lang="en-US" smtClean="0"/>
              <a:t>11/11/2008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D29C5-5CC1-4991-8517-863A30E7D88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78AFC-96B4-43D6-B1A1-BCB3EB79D693}" type="datetimeFigureOut">
              <a:rPr lang="en-US" smtClean="0"/>
              <a:t>11/11/2008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D29C5-5CC1-4991-8517-863A30E7D88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78AFC-96B4-43D6-B1A1-BCB3EB79D693}" type="datetimeFigureOut">
              <a:rPr lang="en-US" smtClean="0"/>
              <a:t>11/11/2008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D29C5-5CC1-4991-8517-863A30E7D88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78AFC-96B4-43D6-B1A1-BCB3EB79D693}" type="datetimeFigureOut">
              <a:rPr lang="en-US" smtClean="0"/>
              <a:t>11/11/2008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D29C5-5CC1-4991-8517-863A30E7D88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78AFC-96B4-43D6-B1A1-BCB3EB79D693}" type="datetimeFigureOut">
              <a:rPr lang="en-US" smtClean="0"/>
              <a:t>11/11/2008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D29C5-5CC1-4991-8517-863A30E7D88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78AFC-96B4-43D6-B1A1-BCB3EB79D693}" type="datetimeFigureOut">
              <a:rPr lang="en-US" smtClean="0"/>
              <a:t>11/11/2008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D29C5-5CC1-4991-8517-863A30E7D88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78AFC-96B4-43D6-B1A1-BCB3EB79D693}" type="datetimeFigureOut">
              <a:rPr lang="en-US" smtClean="0"/>
              <a:t>11/11/2008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D29C5-5CC1-4991-8517-863A30E7D88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678AFC-96B4-43D6-B1A1-BCB3EB79D693}" type="datetimeFigureOut">
              <a:rPr lang="en-US" smtClean="0"/>
              <a:t>11/11/2008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CD29C5-5CC1-4991-8517-863A30E7D88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csf18.jpg (72793 bytes)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000108"/>
            <a:ext cx="6858000" cy="51435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Slide 1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Christopher House</dc:creator>
  <cp:lastModifiedBy>Christopher House</cp:lastModifiedBy>
  <cp:revision>1</cp:revision>
  <dcterms:created xsi:type="dcterms:W3CDTF">2008-11-11T12:24:18Z</dcterms:created>
  <dcterms:modified xsi:type="dcterms:W3CDTF">2008-11-11T12:24:56Z</dcterms:modified>
</cp:coreProperties>
</file>