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70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100" d="100"/>
          <a:sy n="100" d="100"/>
        </p:scale>
        <p:origin x="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881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143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chapter/edited-volume/abs/pii/B9780128003879000086" TargetMode="External"/><Relationship Id="rId2" Type="http://schemas.openxmlformats.org/officeDocument/2006/relationships/hyperlink" Target="https://asq.org/quality-resources/fishbone?srsltid=AfmBOooYNg1r-fvGNmpgmTyoHIXOchO3Gp3f7cUQPGlmspF4h5h24Nwj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Basil’s Bakery Retail Park In Coventry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Problem The Company Facing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Analyse Problem of The Company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Cause and Effect of the Company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My Conclusion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Reference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911858"/>
            <a:ext cx="9090595" cy="4078224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Basil’s Bake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Finding in 2015</a:t>
            </a:r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Own By Basil Family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Sells decrease 25% on average below 2019 figure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Basil Bakery small Independent business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  <a:p>
            <a:endParaRPr lang="en-GB" b="1" dirty="0"/>
          </a:p>
          <a:p>
            <a:pPr marL="342900" indent="-342900">
              <a:buFont typeface="Arial" charset="2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What: Decrease Of Sales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Who: Basil Family's, Business, Supplies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Where: Shopping Centre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When: From 2020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Why: Because Covid Restriction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How: People not able to go shopping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1"/>
                </a:solidFill>
              </a:rPr>
              <a:t>How much: By 25% below sale from 2019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8158" y="1110557"/>
            <a:ext cx="9409329" cy="4623816"/>
          </a:xfrm>
        </p:spPr>
        <p:txBody>
          <a:bodyPr>
            <a:normAutofit fontScale="70000" lnSpcReduction="20000"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POLITICAL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Government Policy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Political stability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SOCIAL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Safety Emphasis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Health consciousness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Economic 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Economic Growth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400" b="1" dirty="0"/>
              <a:t>Unemployment Rate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TECHNOLOGICAL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Technology incentive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Technology awareness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LEGAL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Consumer Protection Law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Employment Law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ENVIRONMENTAL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Weather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Climate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F73CA-FB05-15BA-EBF3-196ABB330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775" y="90710"/>
            <a:ext cx="8911687" cy="814165"/>
          </a:xfrm>
        </p:spPr>
        <p:txBody>
          <a:bodyPr>
            <a:normAutofit/>
          </a:bodyPr>
          <a:lstStyle/>
          <a:p>
            <a:r>
              <a:rPr lang="en-GB" sz="3200" dirty="0"/>
              <a:t>Cause and Effect Analysis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202288-546C-3679-E16A-ADF751318B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675" y="904875"/>
            <a:ext cx="9867900" cy="563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791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In my conclusion Basil Bakery is facing declining sales due to reduce customer attend there shopping centre. </a:t>
            </a:r>
          </a:p>
          <a:p>
            <a:r>
              <a:rPr lang="en-GB" dirty="0"/>
              <a:t>Change in customers habit due to covid 19 there need to adapt to new times. </a:t>
            </a:r>
          </a:p>
          <a:p>
            <a:r>
              <a:rPr lang="en-GB" dirty="0"/>
              <a:t>For Example, introducing delivery and pre order services to boost their customer sales. Also to find ways to reduce cost of food to attract more customer sales.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23C9F-659D-6BD8-096C-18BDC337A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43B4E-9A2A-45EC-CB76-AC657403A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CIPD (2025) PESTLE analysis available online at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https://www.cipd.org/uk/knowledge/factsheets/pestle-analysis-factsheet/ . Accessed 11/07/2026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ASQ (2023)Fish bone </a:t>
            </a:r>
            <a:r>
              <a:rPr lang="en-GB" dirty="0">
                <a:hlinkClick r:id="rId2"/>
              </a:rPr>
              <a:t>https://asq.org/quality-resources/fishbone?srsltid=AfmBOooYNg1r-fvGNmpgmTyoHIXOchO3Gp3f7cUQPGlmspF4h5h24Nwj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Accessed 11/07/2026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The MK/OMG Press (2014 Pg 185-209)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hlinkClick r:id="rId3"/>
              </a:rPr>
              <a:t>https://www.sciencedirect.com/science/chapter/edited-volume/abs/pii/B9780128003879000086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Accessed 11/07/2026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855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87946B-C6B7-81E3-751B-7F7490548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429</TotalTime>
  <Words>344</Words>
  <Application>Microsoft Office PowerPoint</Application>
  <PresentationFormat>Widescreen</PresentationFormat>
  <Paragraphs>80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Arial</vt:lpstr>
      <vt:lpstr>Century Gothic</vt:lpstr>
      <vt:lpstr>Wingdings</vt:lpstr>
      <vt:lpstr>Wingdings 3</vt:lpstr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</vt:lpstr>
      <vt:lpstr>Conclusion</vt:lpstr>
      <vt:lpstr>Reference 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Samuel Eheneden Amadasun (2532693)</cp:lastModifiedBy>
  <cp:revision>94</cp:revision>
  <dcterms:created xsi:type="dcterms:W3CDTF">2024-10-08T15:58:04Z</dcterms:created>
  <dcterms:modified xsi:type="dcterms:W3CDTF">2026-07-12T16:32:39Z</dcterms:modified>
</cp:coreProperties>
</file>