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2"/>
  </p:notesMasterIdLst>
  <p:sldIdLst>
    <p:sldId id="719" r:id="rId24"/>
    <p:sldId id="768" r:id="rId25"/>
    <p:sldId id="803" r:id="rId26"/>
    <p:sldId id="799" r:id="rId27"/>
    <p:sldId id="800" r:id="rId28"/>
    <p:sldId id="801" r:id="rId29"/>
    <p:sldId id="802" r:id="rId30"/>
    <p:sldId id="777" r:id="rId31"/>
    <p:sldId id="804" r:id="rId32"/>
    <p:sldId id="805" r:id="rId33"/>
    <p:sldId id="806" r:id="rId34"/>
    <p:sldId id="807" r:id="rId35"/>
    <p:sldId id="808" r:id="rId36"/>
    <p:sldId id="795" r:id="rId37"/>
    <p:sldId id="797" r:id="rId38"/>
    <p:sldId id="798" r:id="rId39"/>
    <p:sldId id="774" r:id="rId40"/>
    <p:sldId id="732" r:id="rId41"/>
  </p:sldIdLst>
  <p:sldSz cx="12192000" cy="6858000"/>
  <p:notesSz cx="6858000" cy="9144000"/>
  <p:custDataLst>
    <p:tags r:id="rId4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F7EFFFD-A0EC-4545-BA7B-E35F2173287C}" v="86" dt="2025-02-10T00:57:19.21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3088" autoAdjust="0"/>
  </p:normalViewPr>
  <p:slideViewPr>
    <p:cSldViewPr snapToGrid="0">
      <p:cViewPr varScale="1">
        <p:scale>
          <a:sx n="99" d="100"/>
          <a:sy n="99" d="100"/>
        </p:scale>
        <p:origin x="136" y="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notesMaster" Target="notesMasters/notesMaster1.xml"/><Relationship Id="rId47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microsoft.com/office/2015/10/relationships/revisionInfo" Target="revisionInfo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tags" Target="tags/tag1.xml"/><Relationship Id="rId48" Type="http://schemas.microsoft.com/office/2016/11/relationships/changesInfo" Target="changesInfos/changesInfo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theme" Target="theme/theme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6F7EFFFD-A0EC-4545-BA7B-E35F2173287C}"/>
    <pc:docChg chg="custSel delSld modSld">
      <pc:chgData name="Jenifer Prince Devaraj" userId="c3fb109c-09d1-42a6-93f4-69472d709861" providerId="ADAL" clId="{6F7EFFFD-A0EC-4545-BA7B-E35F2173287C}" dt="2025-02-10T01:00:44.037" v="357" actId="47"/>
      <pc:docMkLst>
        <pc:docMk/>
      </pc:docMkLst>
      <pc:sldChg chg="modSp mod">
        <pc:chgData name="Jenifer Prince Devaraj" userId="c3fb109c-09d1-42a6-93f4-69472d709861" providerId="ADAL" clId="{6F7EFFFD-A0EC-4545-BA7B-E35F2173287C}" dt="2025-02-10T01:00:28.539" v="356" actId="20577"/>
        <pc:sldMkLst>
          <pc:docMk/>
          <pc:sldMk cId="1406989412" sldId="795"/>
        </pc:sldMkLst>
        <pc:spChg chg="mod">
          <ac:chgData name="Jenifer Prince Devaraj" userId="c3fb109c-09d1-42a6-93f4-69472d709861" providerId="ADAL" clId="{6F7EFFFD-A0EC-4545-BA7B-E35F2173287C}" dt="2025-02-10T01:00:28.539" v="356" actId="20577"/>
          <ac:spMkLst>
            <pc:docMk/>
            <pc:sldMk cId="1406989412" sldId="795"/>
            <ac:spMk id="6" creationId="{3983AA02-12E6-35DB-3629-780B6B6C0143}"/>
          </ac:spMkLst>
        </pc:spChg>
      </pc:sldChg>
      <pc:sldChg chg="delSp modSp mod">
        <pc:chgData name="Jenifer Prince Devaraj" userId="c3fb109c-09d1-42a6-93f4-69472d709861" providerId="ADAL" clId="{6F7EFFFD-A0EC-4545-BA7B-E35F2173287C}" dt="2025-02-10T01:00:23.459" v="355" actId="1076"/>
        <pc:sldMkLst>
          <pc:docMk/>
          <pc:sldMk cId="2810482428" sldId="798"/>
        </pc:sldMkLst>
        <pc:spChg chg="mod">
          <ac:chgData name="Jenifer Prince Devaraj" userId="c3fb109c-09d1-42a6-93f4-69472d709861" providerId="ADAL" clId="{6F7EFFFD-A0EC-4545-BA7B-E35F2173287C}" dt="2025-02-10T01:00:19.884" v="354" actId="20577"/>
          <ac:spMkLst>
            <pc:docMk/>
            <pc:sldMk cId="2810482428" sldId="798"/>
            <ac:spMk id="6" creationId="{3983AA02-12E6-35DB-3629-780B6B6C0143}"/>
          </ac:spMkLst>
        </pc:spChg>
        <pc:picChg chg="del">
          <ac:chgData name="Jenifer Prince Devaraj" userId="c3fb109c-09d1-42a6-93f4-69472d709861" providerId="ADAL" clId="{6F7EFFFD-A0EC-4545-BA7B-E35F2173287C}" dt="2025-02-10T01:00:04.961" v="344" actId="478"/>
          <ac:picMkLst>
            <pc:docMk/>
            <pc:sldMk cId="2810482428" sldId="798"/>
            <ac:picMk id="2" creationId="{44B438AE-6A88-C383-65FD-D498E3059B5C}"/>
          </ac:picMkLst>
        </pc:picChg>
        <pc:picChg chg="mod">
          <ac:chgData name="Jenifer Prince Devaraj" userId="c3fb109c-09d1-42a6-93f4-69472d709861" providerId="ADAL" clId="{6F7EFFFD-A0EC-4545-BA7B-E35F2173287C}" dt="2025-02-10T01:00:23.459" v="355" actId="1076"/>
          <ac:picMkLst>
            <pc:docMk/>
            <pc:sldMk cId="2810482428" sldId="798"/>
            <ac:picMk id="9" creationId="{CB69F958-2C58-2CAE-662D-3461A20DD0E0}"/>
          </ac:picMkLst>
        </pc:picChg>
      </pc:sldChg>
      <pc:sldChg chg="modSp mod">
        <pc:chgData name="Jenifer Prince Devaraj" userId="c3fb109c-09d1-42a6-93f4-69472d709861" providerId="ADAL" clId="{6F7EFFFD-A0EC-4545-BA7B-E35F2173287C}" dt="2025-02-10T00:34:36.341" v="21" actId="1076"/>
        <pc:sldMkLst>
          <pc:docMk/>
          <pc:sldMk cId="43523840" sldId="799"/>
        </pc:sldMkLst>
        <pc:spChg chg="mod">
          <ac:chgData name="Jenifer Prince Devaraj" userId="c3fb109c-09d1-42a6-93f4-69472d709861" providerId="ADAL" clId="{6F7EFFFD-A0EC-4545-BA7B-E35F2173287C}" dt="2025-02-10T00:34:36.341" v="21" actId="1076"/>
          <ac:spMkLst>
            <pc:docMk/>
            <pc:sldMk cId="43523840" sldId="799"/>
            <ac:spMk id="6" creationId="{3173ACC2-7D78-82B4-60AE-4917BC8159FD}"/>
          </ac:spMkLst>
        </pc:spChg>
        <pc:spChg chg="mod">
          <ac:chgData name="Jenifer Prince Devaraj" userId="c3fb109c-09d1-42a6-93f4-69472d709861" providerId="ADAL" clId="{6F7EFFFD-A0EC-4545-BA7B-E35F2173287C}" dt="2025-02-10T00:34:33.704" v="20" actId="1076"/>
          <ac:spMkLst>
            <pc:docMk/>
            <pc:sldMk cId="43523840" sldId="799"/>
            <ac:spMk id="7" creationId="{B247BDBD-0B9F-BE85-20A3-8D20E13BBC12}"/>
          </ac:spMkLst>
        </pc:spChg>
      </pc:sldChg>
      <pc:sldChg chg="modSp mod">
        <pc:chgData name="Jenifer Prince Devaraj" userId="c3fb109c-09d1-42a6-93f4-69472d709861" providerId="ADAL" clId="{6F7EFFFD-A0EC-4545-BA7B-E35F2173287C}" dt="2025-02-10T00:33:48.153" v="14" actId="255"/>
        <pc:sldMkLst>
          <pc:docMk/>
          <pc:sldMk cId="35308046" sldId="803"/>
        </pc:sldMkLst>
        <pc:spChg chg="mod">
          <ac:chgData name="Jenifer Prince Devaraj" userId="c3fb109c-09d1-42a6-93f4-69472d709861" providerId="ADAL" clId="{6F7EFFFD-A0EC-4545-BA7B-E35F2173287C}" dt="2025-02-10T00:33:48.153" v="14" actId="255"/>
          <ac:spMkLst>
            <pc:docMk/>
            <pc:sldMk cId="35308046" sldId="803"/>
            <ac:spMk id="6" creationId="{3173ACC2-7D78-82B4-60AE-4917BC8159FD}"/>
          </ac:spMkLst>
        </pc:spChg>
      </pc:sldChg>
      <pc:sldChg chg="addSp delSp modSp mod">
        <pc:chgData name="Jenifer Prince Devaraj" userId="c3fb109c-09d1-42a6-93f4-69472d709861" providerId="ADAL" clId="{6F7EFFFD-A0EC-4545-BA7B-E35F2173287C}" dt="2025-02-10T00:44:12.198" v="27" actId="1076"/>
        <pc:sldMkLst>
          <pc:docMk/>
          <pc:sldMk cId="2593210409" sldId="805"/>
        </pc:sldMkLst>
        <pc:picChg chg="del">
          <ac:chgData name="Jenifer Prince Devaraj" userId="c3fb109c-09d1-42a6-93f4-69472d709861" providerId="ADAL" clId="{6F7EFFFD-A0EC-4545-BA7B-E35F2173287C}" dt="2025-02-10T00:42:04.928" v="22" actId="478"/>
          <ac:picMkLst>
            <pc:docMk/>
            <pc:sldMk cId="2593210409" sldId="805"/>
            <ac:picMk id="10" creationId="{DAE404CE-0CC3-2EC6-2725-20E1BFAE8DE7}"/>
          </ac:picMkLst>
        </pc:picChg>
        <pc:picChg chg="add del mod">
          <ac:chgData name="Jenifer Prince Devaraj" userId="c3fb109c-09d1-42a6-93f4-69472d709861" providerId="ADAL" clId="{6F7EFFFD-A0EC-4545-BA7B-E35F2173287C}" dt="2025-02-10T00:44:07.240" v="25" actId="478"/>
          <ac:picMkLst>
            <pc:docMk/>
            <pc:sldMk cId="2593210409" sldId="805"/>
            <ac:picMk id="11" creationId="{8B3F39CF-EFD4-454D-89BD-D16ACB0E965D}"/>
          </ac:picMkLst>
        </pc:picChg>
        <pc:picChg chg="add mod">
          <ac:chgData name="Jenifer Prince Devaraj" userId="c3fb109c-09d1-42a6-93f4-69472d709861" providerId="ADAL" clId="{6F7EFFFD-A0EC-4545-BA7B-E35F2173287C}" dt="2025-02-10T00:44:12.198" v="27" actId="1076"/>
          <ac:picMkLst>
            <pc:docMk/>
            <pc:sldMk cId="2593210409" sldId="805"/>
            <ac:picMk id="13" creationId="{D04AFF21-90C4-494E-B9DF-A9D2A2BB63E1}"/>
          </ac:picMkLst>
        </pc:picChg>
      </pc:sldChg>
      <pc:sldChg chg="modSp mod">
        <pc:chgData name="Jenifer Prince Devaraj" userId="c3fb109c-09d1-42a6-93f4-69472d709861" providerId="ADAL" clId="{6F7EFFFD-A0EC-4545-BA7B-E35F2173287C}" dt="2025-02-10T00:47:29.197" v="37" actId="1076"/>
        <pc:sldMkLst>
          <pc:docMk/>
          <pc:sldMk cId="3489740738" sldId="806"/>
        </pc:sldMkLst>
        <pc:spChg chg="mod">
          <ac:chgData name="Jenifer Prince Devaraj" userId="c3fb109c-09d1-42a6-93f4-69472d709861" providerId="ADAL" clId="{6F7EFFFD-A0EC-4545-BA7B-E35F2173287C}" dt="2025-02-10T00:47:06.848" v="34" actId="1076"/>
          <ac:spMkLst>
            <pc:docMk/>
            <pc:sldMk cId="3489740738" sldId="806"/>
            <ac:spMk id="3" creationId="{A13D7425-4FBD-407B-8095-98E19B08E662}"/>
          </ac:spMkLst>
        </pc:spChg>
        <pc:spChg chg="mod">
          <ac:chgData name="Jenifer Prince Devaraj" userId="c3fb109c-09d1-42a6-93f4-69472d709861" providerId="ADAL" clId="{6F7EFFFD-A0EC-4545-BA7B-E35F2173287C}" dt="2025-02-10T00:47:29.197" v="37" actId="1076"/>
          <ac:spMkLst>
            <pc:docMk/>
            <pc:sldMk cId="3489740738" sldId="806"/>
            <ac:spMk id="6" creationId="{3173ACC2-7D78-82B4-60AE-4917BC8159FD}"/>
          </ac:spMkLst>
        </pc:spChg>
        <pc:spChg chg="mod">
          <ac:chgData name="Jenifer Prince Devaraj" userId="c3fb109c-09d1-42a6-93f4-69472d709861" providerId="ADAL" clId="{6F7EFFFD-A0EC-4545-BA7B-E35F2173287C}" dt="2025-02-10T00:47:13.893" v="36" actId="1076"/>
          <ac:spMkLst>
            <pc:docMk/>
            <pc:sldMk cId="3489740738" sldId="806"/>
            <ac:spMk id="7" creationId="{B247BDBD-0B9F-BE85-20A3-8D20E13BBC12}"/>
          </ac:spMkLst>
        </pc:spChg>
      </pc:sldChg>
      <pc:sldChg chg="modSp mod">
        <pc:chgData name="Jenifer Prince Devaraj" userId="c3fb109c-09d1-42a6-93f4-69472d709861" providerId="ADAL" clId="{6F7EFFFD-A0EC-4545-BA7B-E35F2173287C}" dt="2025-02-10T00:55:58.790" v="308" actId="20577"/>
        <pc:sldMkLst>
          <pc:docMk/>
          <pc:sldMk cId="3582788132" sldId="807"/>
        </pc:sldMkLst>
        <pc:spChg chg="mod">
          <ac:chgData name="Jenifer Prince Devaraj" userId="c3fb109c-09d1-42a6-93f4-69472d709861" providerId="ADAL" clId="{6F7EFFFD-A0EC-4545-BA7B-E35F2173287C}" dt="2025-02-10T00:55:58.790" v="308" actId="20577"/>
          <ac:spMkLst>
            <pc:docMk/>
            <pc:sldMk cId="3582788132" sldId="807"/>
            <ac:spMk id="6" creationId="{3173ACC2-7D78-82B4-60AE-4917BC8159FD}"/>
          </ac:spMkLst>
        </pc:spChg>
        <pc:picChg chg="mod">
          <ac:chgData name="Jenifer Prince Devaraj" userId="c3fb109c-09d1-42a6-93f4-69472d709861" providerId="ADAL" clId="{6F7EFFFD-A0EC-4545-BA7B-E35F2173287C}" dt="2025-02-10T00:52:16.394" v="269" actId="1076"/>
          <ac:picMkLst>
            <pc:docMk/>
            <pc:sldMk cId="3582788132" sldId="807"/>
            <ac:picMk id="11" creationId="{11C5DD4D-C80B-8BB4-BC60-910E6398DB69}"/>
          </ac:picMkLst>
        </pc:picChg>
        <pc:picChg chg="mod">
          <ac:chgData name="Jenifer Prince Devaraj" userId="c3fb109c-09d1-42a6-93f4-69472d709861" providerId="ADAL" clId="{6F7EFFFD-A0EC-4545-BA7B-E35F2173287C}" dt="2025-02-10T00:52:18.317" v="270" actId="1076"/>
          <ac:picMkLst>
            <pc:docMk/>
            <pc:sldMk cId="3582788132" sldId="807"/>
            <ac:picMk id="13" creationId="{28E54FBF-C85C-A034-7139-5F09F5588256}"/>
          </ac:picMkLst>
        </pc:picChg>
      </pc:sldChg>
      <pc:sldChg chg="modSp mod">
        <pc:chgData name="Jenifer Prince Devaraj" userId="c3fb109c-09d1-42a6-93f4-69472d709861" providerId="ADAL" clId="{6F7EFFFD-A0EC-4545-BA7B-E35F2173287C}" dt="2025-02-10T00:57:57.238" v="343" actId="1076"/>
        <pc:sldMkLst>
          <pc:docMk/>
          <pc:sldMk cId="1456625553" sldId="808"/>
        </pc:sldMkLst>
        <pc:spChg chg="mod">
          <ac:chgData name="Jenifer Prince Devaraj" userId="c3fb109c-09d1-42a6-93f4-69472d709861" providerId="ADAL" clId="{6F7EFFFD-A0EC-4545-BA7B-E35F2173287C}" dt="2025-02-10T00:57:50.397" v="341" actId="14100"/>
          <ac:spMkLst>
            <pc:docMk/>
            <pc:sldMk cId="1456625553" sldId="808"/>
            <ac:spMk id="6" creationId="{3173ACC2-7D78-82B4-60AE-4917BC8159FD}"/>
          </ac:spMkLst>
        </pc:spChg>
        <pc:picChg chg="mod">
          <ac:chgData name="Jenifer Prince Devaraj" userId="c3fb109c-09d1-42a6-93f4-69472d709861" providerId="ADAL" clId="{6F7EFFFD-A0EC-4545-BA7B-E35F2173287C}" dt="2025-02-10T00:57:57.238" v="343" actId="1076"/>
          <ac:picMkLst>
            <pc:docMk/>
            <pc:sldMk cId="1456625553" sldId="808"/>
            <ac:picMk id="7" creationId="{F11B3F3F-6327-CA23-C8DE-00746A8D7B52}"/>
          </ac:picMkLst>
        </pc:picChg>
        <pc:picChg chg="mod">
          <ac:chgData name="Jenifer Prince Devaraj" userId="c3fb109c-09d1-42a6-93f4-69472d709861" providerId="ADAL" clId="{6F7EFFFD-A0EC-4545-BA7B-E35F2173287C}" dt="2025-02-10T00:57:52.265" v="342" actId="1076"/>
          <ac:picMkLst>
            <pc:docMk/>
            <pc:sldMk cId="1456625553" sldId="808"/>
            <ac:picMk id="9" creationId="{75901DCF-B492-9607-CE0D-4AC8D825615E}"/>
          </ac:picMkLst>
        </pc:picChg>
      </pc:sldChg>
      <pc:sldChg chg="del">
        <pc:chgData name="Jenifer Prince Devaraj" userId="c3fb109c-09d1-42a6-93f4-69472d709861" providerId="ADAL" clId="{6F7EFFFD-A0EC-4545-BA7B-E35F2173287C}" dt="2025-02-10T01:00:44.037" v="357" actId="47"/>
        <pc:sldMkLst>
          <pc:docMk/>
          <pc:sldMk cId="3144979946" sldId="809"/>
        </pc:sldMkLst>
      </pc:sldChg>
    </pc:docChg>
  </pc:docChgLst>
  <pc:docChgLst>
    <pc:chgData name="Jenifer Prince Devaraj" userId="c3fb109c-09d1-42a6-93f4-69472d709861" providerId="ADAL" clId="{5D8AF895-1776-4EEA-BBE2-1A6ECFA8893F}"/>
    <pc:docChg chg="modSld">
      <pc:chgData name="Jenifer Prince Devaraj" userId="c3fb109c-09d1-42a6-93f4-69472d709861" providerId="ADAL" clId="{5D8AF895-1776-4EEA-BBE2-1A6ECFA8893F}" dt="2024-04-22T09:40:43.044" v="1" actId="1035"/>
      <pc:docMkLst>
        <pc:docMk/>
      </pc:docMkLst>
      <pc:sldChg chg="modSp mod">
        <pc:chgData name="Jenifer Prince Devaraj" userId="c3fb109c-09d1-42a6-93f4-69472d709861" providerId="ADAL" clId="{5D8AF895-1776-4EEA-BBE2-1A6ECFA8893F}" dt="2024-04-22T09:40:43.044" v="1" actId="1035"/>
        <pc:sldMkLst>
          <pc:docMk/>
          <pc:sldMk cId="816013431" sldId="810"/>
        </pc:sldMkLst>
        <pc:picChg chg="mod">
          <ac:chgData name="Jenifer Prince Devaraj" userId="c3fb109c-09d1-42a6-93f4-69472d709861" providerId="ADAL" clId="{5D8AF895-1776-4EEA-BBE2-1A6ECFA8893F}" dt="2024-04-22T09:17:21.919" v="0" actId="1076"/>
          <ac:picMkLst>
            <pc:docMk/>
            <pc:sldMk cId="816013431" sldId="810"/>
            <ac:picMk id="7" creationId="{5964003F-EFB5-EE63-FF26-3D5A5F930970}"/>
          </ac:picMkLst>
        </pc:picChg>
        <pc:picChg chg="mod">
          <ac:chgData name="Jenifer Prince Devaraj" userId="c3fb109c-09d1-42a6-93f4-69472d709861" providerId="ADAL" clId="{5D8AF895-1776-4EEA-BBE2-1A6ECFA8893F}" dt="2024-04-22T09:40:43.044" v="1" actId="1035"/>
          <ac:picMkLst>
            <pc:docMk/>
            <pc:sldMk cId="816013431" sldId="810"/>
            <ac:picMk id="10" creationId="{8A52438A-D3F4-2F22-3F9D-915480240E84}"/>
          </ac:picMkLst>
        </pc:picChg>
      </pc:sldChg>
    </pc:docChg>
  </pc:docChgLst>
  <pc:docChgLst>
    <pc:chgData name="Jenifer Prince Devaraj" userId="c3fb109c-09d1-42a6-93f4-69472d709861" providerId="ADAL" clId="{376381FA-D6E2-4F15-9576-0701C16948A0}"/>
    <pc:docChg chg="undo custSel addSld delSld modSld sldOrd">
      <pc:chgData name="Jenifer Prince Devaraj" userId="c3fb109c-09d1-42a6-93f4-69472d709861" providerId="ADAL" clId="{376381FA-D6E2-4F15-9576-0701C16948A0}" dt="2024-06-06T13:47:54.610" v="68" actId="1076"/>
      <pc:docMkLst>
        <pc:docMk/>
      </pc:docMkLst>
      <pc:sldChg chg="modSp mod">
        <pc:chgData name="Jenifer Prince Devaraj" userId="c3fb109c-09d1-42a6-93f4-69472d709861" providerId="ADAL" clId="{376381FA-D6E2-4F15-9576-0701C16948A0}" dt="2024-06-06T10:58:06.428" v="6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376381FA-D6E2-4F15-9576-0701C16948A0}" dt="2024-06-06T10:58:06.428" v="61" actId="20577"/>
          <ac:spMkLst>
            <pc:docMk/>
            <pc:sldMk cId="3119007398" sldId="719"/>
            <ac:spMk id="6" creationId="{32FAECD2-AEF9-E0BD-7C77-6008C9287772}"/>
          </ac:spMkLst>
        </pc:spChg>
      </pc:sldChg>
      <pc:sldChg chg="ord">
        <pc:chgData name="Jenifer Prince Devaraj" userId="c3fb109c-09d1-42a6-93f4-69472d709861" providerId="ADAL" clId="{376381FA-D6E2-4F15-9576-0701C16948A0}" dt="2024-06-06T10:02:17.167" v="28"/>
        <pc:sldMkLst>
          <pc:docMk/>
          <pc:sldMk cId="1443105621" sldId="774"/>
        </pc:sldMkLst>
      </pc:sldChg>
      <pc:sldChg chg="modSp mod">
        <pc:chgData name="Jenifer Prince Devaraj" userId="c3fb109c-09d1-42a6-93f4-69472d709861" providerId="ADAL" clId="{376381FA-D6E2-4F15-9576-0701C16948A0}" dt="2024-06-06T09:08:14.266" v="7" actId="1076"/>
        <pc:sldMkLst>
          <pc:docMk/>
          <pc:sldMk cId="1866367559" sldId="777"/>
        </pc:sldMkLst>
        <pc:spChg chg="mod">
          <ac:chgData name="Jenifer Prince Devaraj" userId="c3fb109c-09d1-42a6-93f4-69472d709861" providerId="ADAL" clId="{376381FA-D6E2-4F15-9576-0701C16948A0}" dt="2024-06-06T09:08:14.266" v="7" actId="1076"/>
          <ac:spMkLst>
            <pc:docMk/>
            <pc:sldMk cId="1866367559" sldId="777"/>
            <ac:spMk id="6" creationId="{3173ACC2-7D78-82B4-60AE-4917BC8159FD}"/>
          </ac:spMkLst>
        </pc:spChg>
        <pc:spChg chg="mod">
          <ac:chgData name="Jenifer Prince Devaraj" userId="c3fb109c-09d1-42a6-93f4-69472d709861" providerId="ADAL" clId="{376381FA-D6E2-4F15-9576-0701C16948A0}" dt="2024-06-06T09:08:11.304" v="6" actId="1076"/>
          <ac:spMkLst>
            <pc:docMk/>
            <pc:sldMk cId="1866367559" sldId="777"/>
            <ac:spMk id="7" creationId="{B247BDBD-0B9F-BE85-20A3-8D20E13BBC12}"/>
          </ac:spMkLst>
        </pc:spChg>
      </pc:sldChg>
      <pc:sldChg chg="modSp add mod">
        <pc:chgData name="Jenifer Prince Devaraj" userId="c3fb109c-09d1-42a6-93f4-69472d709861" providerId="ADAL" clId="{376381FA-D6E2-4F15-9576-0701C16948A0}" dt="2024-06-06T10:11:49.965" v="44" actId="20577"/>
        <pc:sldMkLst>
          <pc:docMk/>
          <pc:sldMk cId="1406989412" sldId="795"/>
        </pc:sldMkLst>
        <pc:spChg chg="mod">
          <ac:chgData name="Jenifer Prince Devaraj" userId="c3fb109c-09d1-42a6-93f4-69472d709861" providerId="ADAL" clId="{376381FA-D6E2-4F15-9576-0701C16948A0}" dt="2024-06-06T10:11:49.965" v="44" actId="20577"/>
          <ac:spMkLst>
            <pc:docMk/>
            <pc:sldMk cId="1406989412" sldId="795"/>
            <ac:spMk id="6" creationId="{3983AA02-12E6-35DB-3629-780B6B6C0143}"/>
          </ac:spMkLst>
        </pc:spChg>
        <pc:spChg chg="mod">
          <ac:chgData name="Jenifer Prince Devaraj" userId="c3fb109c-09d1-42a6-93f4-69472d709861" providerId="ADAL" clId="{376381FA-D6E2-4F15-9576-0701C16948A0}" dt="2024-06-06T10:11:32.809" v="37" actId="1076"/>
          <ac:spMkLst>
            <pc:docMk/>
            <pc:sldMk cId="1406989412" sldId="795"/>
            <ac:spMk id="27" creationId="{8F21EABA-3048-8B24-1F55-26C2ABC44773}"/>
          </ac:spMkLst>
        </pc:spChg>
        <pc:picChg chg="mod">
          <ac:chgData name="Jenifer Prince Devaraj" userId="c3fb109c-09d1-42a6-93f4-69472d709861" providerId="ADAL" clId="{376381FA-D6E2-4F15-9576-0701C16948A0}" dt="2024-06-06T10:11:35.025" v="38" actId="1076"/>
          <ac:picMkLst>
            <pc:docMk/>
            <pc:sldMk cId="1406989412" sldId="795"/>
            <ac:picMk id="2" creationId="{556124E6-F110-E324-8560-E3BA1111E54E}"/>
          </ac:picMkLst>
        </pc:picChg>
      </pc:sldChg>
      <pc:sldChg chg="modSp add mod">
        <pc:chgData name="Jenifer Prince Devaraj" userId="c3fb109c-09d1-42a6-93f4-69472d709861" providerId="ADAL" clId="{376381FA-D6E2-4F15-9576-0701C16948A0}" dt="2024-06-06T10:02:42.119" v="30" actId="20577"/>
        <pc:sldMkLst>
          <pc:docMk/>
          <pc:sldMk cId="2173069969" sldId="797"/>
        </pc:sldMkLst>
        <pc:spChg chg="mod">
          <ac:chgData name="Jenifer Prince Devaraj" userId="c3fb109c-09d1-42a6-93f4-69472d709861" providerId="ADAL" clId="{376381FA-D6E2-4F15-9576-0701C16948A0}" dt="2024-06-06T10:02:42.119" v="30" actId="20577"/>
          <ac:spMkLst>
            <pc:docMk/>
            <pc:sldMk cId="2173069969" sldId="797"/>
            <ac:spMk id="27" creationId="{8F21EABA-3048-8B24-1F55-26C2ABC44773}"/>
          </ac:spMkLst>
        </pc:spChg>
      </pc:sldChg>
      <pc:sldChg chg="modSp add mod">
        <pc:chgData name="Jenifer Prince Devaraj" userId="c3fb109c-09d1-42a6-93f4-69472d709861" providerId="ADAL" clId="{376381FA-D6E2-4F15-9576-0701C16948A0}" dt="2024-06-06T10:02:47.786" v="31" actId="20577"/>
        <pc:sldMkLst>
          <pc:docMk/>
          <pc:sldMk cId="2810482428" sldId="798"/>
        </pc:sldMkLst>
        <pc:spChg chg="mod">
          <ac:chgData name="Jenifer Prince Devaraj" userId="c3fb109c-09d1-42a6-93f4-69472d709861" providerId="ADAL" clId="{376381FA-D6E2-4F15-9576-0701C16948A0}" dt="2024-06-06T10:02:47.786" v="31" actId="20577"/>
          <ac:spMkLst>
            <pc:docMk/>
            <pc:sldMk cId="2810482428" sldId="798"/>
            <ac:spMk id="27" creationId="{8F21EABA-3048-8B24-1F55-26C2ABC44773}"/>
          </ac:spMkLst>
        </pc:spChg>
      </pc:sldChg>
      <pc:sldChg chg="modSp mod">
        <pc:chgData name="Jenifer Prince Devaraj" userId="c3fb109c-09d1-42a6-93f4-69472d709861" providerId="ADAL" clId="{376381FA-D6E2-4F15-9576-0701C16948A0}" dt="2024-06-06T11:04:05.998" v="63" actId="1038"/>
        <pc:sldMkLst>
          <pc:docMk/>
          <pc:sldMk cId="43523840" sldId="799"/>
        </pc:sldMkLst>
        <pc:spChg chg="mod">
          <ac:chgData name="Jenifer Prince Devaraj" userId="c3fb109c-09d1-42a6-93f4-69472d709861" providerId="ADAL" clId="{376381FA-D6E2-4F15-9576-0701C16948A0}" dt="2024-06-06T11:04:05.998" v="63" actId="1038"/>
          <ac:spMkLst>
            <pc:docMk/>
            <pc:sldMk cId="43523840" sldId="799"/>
            <ac:spMk id="6" creationId="{3173ACC2-7D78-82B4-60AE-4917BC8159FD}"/>
          </ac:spMkLst>
        </pc:spChg>
      </pc:sldChg>
      <pc:sldChg chg="modSp mod">
        <pc:chgData name="Jenifer Prince Devaraj" userId="c3fb109c-09d1-42a6-93f4-69472d709861" providerId="ADAL" clId="{376381FA-D6E2-4F15-9576-0701C16948A0}" dt="2024-06-06T10:22:15.961" v="53" actId="20577"/>
        <pc:sldMkLst>
          <pc:docMk/>
          <pc:sldMk cId="3972083916" sldId="802"/>
        </pc:sldMkLst>
        <pc:spChg chg="mod">
          <ac:chgData name="Jenifer Prince Devaraj" userId="c3fb109c-09d1-42a6-93f4-69472d709861" providerId="ADAL" clId="{376381FA-D6E2-4F15-9576-0701C16948A0}" dt="2024-06-06T10:22:15.961" v="53" actId="20577"/>
          <ac:spMkLst>
            <pc:docMk/>
            <pc:sldMk cId="3972083916" sldId="802"/>
            <ac:spMk id="10" creationId="{FE4A19C9-0245-C07C-8D9C-A18176E1027B}"/>
          </ac:spMkLst>
        </pc:spChg>
      </pc:sldChg>
      <pc:sldChg chg="modSp mod">
        <pc:chgData name="Jenifer Prince Devaraj" userId="c3fb109c-09d1-42a6-93f4-69472d709861" providerId="ADAL" clId="{376381FA-D6E2-4F15-9576-0701C16948A0}" dt="2024-06-06T10:23:47.268" v="56" actId="255"/>
        <pc:sldMkLst>
          <pc:docMk/>
          <pc:sldMk cId="35308046" sldId="803"/>
        </pc:sldMkLst>
        <pc:spChg chg="mod">
          <ac:chgData name="Jenifer Prince Devaraj" userId="c3fb109c-09d1-42a6-93f4-69472d709861" providerId="ADAL" clId="{376381FA-D6E2-4F15-9576-0701C16948A0}" dt="2024-06-06T10:23:47.268" v="56" actId="255"/>
          <ac:spMkLst>
            <pc:docMk/>
            <pc:sldMk cId="35308046" sldId="803"/>
            <ac:spMk id="6" creationId="{3173ACC2-7D78-82B4-60AE-4917BC8159FD}"/>
          </ac:spMkLst>
        </pc:spChg>
      </pc:sldChg>
      <pc:sldChg chg="modSp mod">
        <pc:chgData name="Jenifer Prince Devaraj" userId="c3fb109c-09d1-42a6-93f4-69472d709861" providerId="ADAL" clId="{376381FA-D6E2-4F15-9576-0701C16948A0}" dt="2024-06-06T09:08:52.592" v="10" actId="14100"/>
        <pc:sldMkLst>
          <pc:docMk/>
          <pc:sldMk cId="2934902384" sldId="804"/>
        </pc:sldMkLst>
        <pc:spChg chg="mod">
          <ac:chgData name="Jenifer Prince Devaraj" userId="c3fb109c-09d1-42a6-93f4-69472d709861" providerId="ADAL" clId="{376381FA-D6E2-4F15-9576-0701C16948A0}" dt="2024-06-06T09:08:52.592" v="10" actId="14100"/>
          <ac:spMkLst>
            <pc:docMk/>
            <pc:sldMk cId="2934902384" sldId="804"/>
            <ac:spMk id="6" creationId="{3173ACC2-7D78-82B4-60AE-4917BC8159FD}"/>
          </ac:spMkLst>
        </pc:spChg>
      </pc:sldChg>
      <pc:sldChg chg="addSp delSp modSp mod">
        <pc:chgData name="Jenifer Prince Devaraj" userId="c3fb109c-09d1-42a6-93f4-69472d709861" providerId="ADAL" clId="{376381FA-D6E2-4F15-9576-0701C16948A0}" dt="2024-06-06T13:47:54.610" v="68" actId="1076"/>
        <pc:sldMkLst>
          <pc:docMk/>
          <pc:sldMk cId="2593210409" sldId="805"/>
        </pc:sldMkLst>
        <pc:picChg chg="add mod">
          <ac:chgData name="Jenifer Prince Devaraj" userId="c3fb109c-09d1-42a6-93f4-69472d709861" providerId="ADAL" clId="{376381FA-D6E2-4F15-9576-0701C16948A0}" dt="2024-06-06T09:13:10.343" v="13" actId="1076"/>
          <ac:picMkLst>
            <pc:docMk/>
            <pc:sldMk cId="2593210409" sldId="805"/>
            <ac:picMk id="9" creationId="{E9215C8F-3F49-B426-DCFF-82A0B6EC043F}"/>
          </ac:picMkLst>
        </pc:picChg>
        <pc:picChg chg="mod">
          <ac:chgData name="Jenifer Prince Devaraj" userId="c3fb109c-09d1-42a6-93f4-69472d709861" providerId="ADAL" clId="{376381FA-D6E2-4F15-9576-0701C16948A0}" dt="2024-06-06T13:47:54.610" v="68" actId="1076"/>
          <ac:picMkLst>
            <pc:docMk/>
            <pc:sldMk cId="2593210409" sldId="805"/>
            <ac:picMk id="10" creationId="{DAE404CE-0CC3-2EC6-2725-20E1BFAE8DE7}"/>
          </ac:picMkLst>
        </pc:picChg>
        <pc:picChg chg="del">
          <ac:chgData name="Jenifer Prince Devaraj" userId="c3fb109c-09d1-42a6-93f4-69472d709861" providerId="ADAL" clId="{376381FA-D6E2-4F15-9576-0701C16948A0}" dt="2024-06-06T09:13:06.234" v="11" actId="478"/>
          <ac:picMkLst>
            <pc:docMk/>
            <pc:sldMk cId="2593210409" sldId="805"/>
            <ac:picMk id="12" creationId="{EA8E9D71-559B-44D7-DB65-6B7B719A911E}"/>
          </ac:picMkLst>
        </pc:picChg>
      </pc:sldChg>
      <pc:sldChg chg="modSp mod">
        <pc:chgData name="Jenifer Prince Devaraj" userId="c3fb109c-09d1-42a6-93f4-69472d709861" providerId="ADAL" clId="{376381FA-D6E2-4F15-9576-0701C16948A0}" dt="2024-06-06T09:13:34.316" v="16" actId="14100"/>
        <pc:sldMkLst>
          <pc:docMk/>
          <pc:sldMk cId="3489740738" sldId="806"/>
        </pc:sldMkLst>
        <pc:spChg chg="mod">
          <ac:chgData name="Jenifer Prince Devaraj" userId="c3fb109c-09d1-42a6-93f4-69472d709861" providerId="ADAL" clId="{376381FA-D6E2-4F15-9576-0701C16948A0}" dt="2024-06-06T09:13:34.316" v="16" actId="14100"/>
          <ac:spMkLst>
            <pc:docMk/>
            <pc:sldMk cId="3489740738" sldId="806"/>
            <ac:spMk id="6" creationId="{3173ACC2-7D78-82B4-60AE-4917BC8159FD}"/>
          </ac:spMkLst>
        </pc:spChg>
      </pc:sldChg>
      <pc:sldChg chg="modSp mod">
        <pc:chgData name="Jenifer Prince Devaraj" userId="c3fb109c-09d1-42a6-93f4-69472d709861" providerId="ADAL" clId="{376381FA-D6E2-4F15-9576-0701C16948A0}" dt="2024-06-06T10:18:27.746" v="46" actId="20577"/>
        <pc:sldMkLst>
          <pc:docMk/>
          <pc:sldMk cId="1456625553" sldId="808"/>
        </pc:sldMkLst>
        <pc:spChg chg="mod">
          <ac:chgData name="Jenifer Prince Devaraj" userId="c3fb109c-09d1-42a6-93f4-69472d709861" providerId="ADAL" clId="{376381FA-D6E2-4F15-9576-0701C16948A0}" dt="2024-06-06T10:18:27.746" v="46" actId="20577"/>
          <ac:spMkLst>
            <pc:docMk/>
            <pc:sldMk cId="1456625553" sldId="808"/>
            <ac:spMk id="6" creationId="{3173ACC2-7D78-82B4-60AE-4917BC8159FD}"/>
          </ac:spMkLst>
        </pc:spChg>
      </pc:sldChg>
      <pc:sldChg chg="del">
        <pc:chgData name="Jenifer Prince Devaraj" userId="c3fb109c-09d1-42a6-93f4-69472d709861" providerId="ADAL" clId="{376381FA-D6E2-4F15-9576-0701C16948A0}" dt="2024-06-06T10:02:02.103" v="21" actId="47"/>
        <pc:sldMkLst>
          <pc:docMk/>
          <pc:sldMk cId="2537003208" sldId="809"/>
        </pc:sldMkLst>
      </pc:sldChg>
      <pc:sldChg chg="delSp add mod">
        <pc:chgData name="Jenifer Prince Devaraj" userId="c3fb109c-09d1-42a6-93f4-69472d709861" providerId="ADAL" clId="{376381FA-D6E2-4F15-9576-0701C16948A0}" dt="2024-06-06T11:55:10.744" v="67" actId="478"/>
        <pc:sldMkLst>
          <pc:docMk/>
          <pc:sldMk cId="3144979946" sldId="809"/>
        </pc:sldMkLst>
        <pc:spChg chg="del">
          <ac:chgData name="Jenifer Prince Devaraj" userId="c3fb109c-09d1-42a6-93f4-69472d709861" providerId="ADAL" clId="{376381FA-D6E2-4F15-9576-0701C16948A0}" dt="2024-06-06T11:55:10.744" v="67" actId="478"/>
          <ac:spMkLst>
            <pc:docMk/>
            <pc:sldMk cId="3144979946" sldId="809"/>
            <ac:spMk id="6" creationId="{3983AA02-12E6-35DB-3629-780B6B6C0143}"/>
          </ac:spMkLst>
        </pc:spChg>
        <pc:picChg chg="del">
          <ac:chgData name="Jenifer Prince Devaraj" userId="c3fb109c-09d1-42a6-93f4-69472d709861" providerId="ADAL" clId="{376381FA-D6E2-4F15-9576-0701C16948A0}" dt="2024-06-06T11:55:06.289" v="65" actId="478"/>
          <ac:picMkLst>
            <pc:docMk/>
            <pc:sldMk cId="3144979946" sldId="809"/>
            <ac:picMk id="2" creationId="{44B438AE-6A88-C383-65FD-D498E3059B5C}"/>
          </ac:picMkLst>
        </pc:picChg>
        <pc:picChg chg="del">
          <ac:chgData name="Jenifer Prince Devaraj" userId="c3fb109c-09d1-42a6-93f4-69472d709861" providerId="ADAL" clId="{376381FA-D6E2-4F15-9576-0701C16948A0}" dt="2024-06-06T11:55:07.739" v="66" actId="478"/>
          <ac:picMkLst>
            <pc:docMk/>
            <pc:sldMk cId="3144979946" sldId="809"/>
            <ac:picMk id="9" creationId="{CB69F958-2C58-2CAE-662D-3461A20DD0E0}"/>
          </ac:picMkLst>
        </pc:picChg>
      </pc:sldChg>
      <pc:sldChg chg="delSp modSp del mod">
        <pc:chgData name="Jenifer Prince Devaraj" userId="c3fb109c-09d1-42a6-93f4-69472d709861" providerId="ADAL" clId="{376381FA-D6E2-4F15-9576-0701C16948A0}" dt="2024-06-06T10:02:03.347" v="22" actId="47"/>
        <pc:sldMkLst>
          <pc:docMk/>
          <pc:sldMk cId="816013431" sldId="810"/>
        </pc:sldMkLst>
        <pc:spChg chg="mod">
          <ac:chgData name="Jenifer Prince Devaraj" userId="c3fb109c-09d1-42a6-93f4-69472d709861" providerId="ADAL" clId="{376381FA-D6E2-4F15-9576-0701C16948A0}" dt="2024-06-06T10:01:19.813" v="17" actId="6549"/>
          <ac:spMkLst>
            <pc:docMk/>
            <pc:sldMk cId="816013431" sldId="810"/>
            <ac:spMk id="6" creationId="{3173ACC2-7D78-82B4-60AE-4917BC8159FD}"/>
          </ac:spMkLst>
        </pc:spChg>
        <pc:picChg chg="del">
          <ac:chgData name="Jenifer Prince Devaraj" userId="c3fb109c-09d1-42a6-93f4-69472d709861" providerId="ADAL" clId="{376381FA-D6E2-4F15-9576-0701C16948A0}" dt="2024-06-06T10:01:21.744" v="18" actId="478"/>
          <ac:picMkLst>
            <pc:docMk/>
            <pc:sldMk cId="816013431" sldId="810"/>
            <ac:picMk id="10" creationId="{8A52438A-D3F4-2F22-3F9D-915480240E84}"/>
          </ac:picMkLst>
        </pc:picChg>
      </pc:sldChg>
      <pc:sldChg chg="delSp modSp del mod">
        <pc:chgData name="Jenifer Prince Devaraj" userId="c3fb109c-09d1-42a6-93f4-69472d709861" providerId="ADAL" clId="{376381FA-D6E2-4F15-9576-0701C16948A0}" dt="2024-06-06T10:02:04.715" v="23" actId="47"/>
        <pc:sldMkLst>
          <pc:docMk/>
          <pc:sldMk cId="2051710196" sldId="811"/>
        </pc:sldMkLst>
        <pc:spChg chg="mod">
          <ac:chgData name="Jenifer Prince Devaraj" userId="c3fb109c-09d1-42a6-93f4-69472d709861" providerId="ADAL" clId="{376381FA-D6E2-4F15-9576-0701C16948A0}" dt="2024-06-06T10:01:36.669" v="20" actId="20577"/>
          <ac:spMkLst>
            <pc:docMk/>
            <pc:sldMk cId="2051710196" sldId="811"/>
            <ac:spMk id="6" creationId="{3173ACC2-7D78-82B4-60AE-4917BC8159FD}"/>
          </ac:spMkLst>
        </pc:spChg>
        <pc:picChg chg="del">
          <ac:chgData name="Jenifer Prince Devaraj" userId="c3fb109c-09d1-42a6-93f4-69472d709861" providerId="ADAL" clId="{376381FA-D6E2-4F15-9576-0701C16948A0}" dt="2024-06-06T10:01:32.942" v="19" actId="478"/>
          <ac:picMkLst>
            <pc:docMk/>
            <pc:sldMk cId="2051710196" sldId="811"/>
            <ac:picMk id="11" creationId="{EB3CC263-1273-2A4D-B23A-8691A8EA7938}"/>
          </ac:picMkLst>
        </pc:picChg>
      </pc:sldChg>
      <pc:sldChg chg="del">
        <pc:chgData name="Jenifer Prince Devaraj" userId="c3fb109c-09d1-42a6-93f4-69472d709861" providerId="ADAL" clId="{376381FA-D6E2-4F15-9576-0701C16948A0}" dt="2024-06-06T10:02:06.251" v="24" actId="47"/>
        <pc:sldMkLst>
          <pc:docMk/>
          <pc:sldMk cId="2260441315" sldId="812"/>
        </pc:sldMkLst>
      </pc:sldChg>
      <pc:sldChg chg="del">
        <pc:chgData name="Jenifer Prince Devaraj" userId="c3fb109c-09d1-42a6-93f4-69472d709861" providerId="ADAL" clId="{376381FA-D6E2-4F15-9576-0701C16948A0}" dt="2024-06-06T06:32:35.840" v="0" actId="47"/>
        <pc:sldMkLst>
          <pc:docMk/>
          <pc:sldMk cId="3932514891" sldId="813"/>
        </pc:sldMkLst>
      </pc:sldChg>
      <pc:sldChg chg="del">
        <pc:chgData name="Jenifer Prince Devaraj" userId="c3fb109c-09d1-42a6-93f4-69472d709861" providerId="ADAL" clId="{376381FA-D6E2-4F15-9576-0701C16948A0}" dt="2024-06-06T06:32:36.723" v="1" actId="47"/>
        <pc:sldMkLst>
          <pc:docMk/>
          <pc:sldMk cId="3555486728" sldId="814"/>
        </pc:sldMkLst>
      </pc:sldChg>
      <pc:sldChg chg="del">
        <pc:chgData name="Jenifer Prince Devaraj" userId="c3fb109c-09d1-42a6-93f4-69472d709861" providerId="ADAL" clId="{376381FA-D6E2-4F15-9576-0701C16948A0}" dt="2024-06-06T10:02:08.679" v="25" actId="47"/>
        <pc:sldMkLst>
          <pc:docMk/>
          <pc:sldMk cId="2486393672" sldId="815"/>
        </pc:sldMkLst>
      </pc:sldChg>
    </pc:docChg>
  </pc:docChgLst>
  <pc:docChgLst>
    <pc:chgData name="Jenifer Prince Devaraj" userId="c3fb109c-09d1-42a6-93f4-69472d709861" providerId="ADAL" clId="{DCED197E-2A79-48A0-B4F3-7D83D8C93FFC}"/>
    <pc:docChg chg="undo custSel addSld delSld modSld sldOrd">
      <pc:chgData name="Jenifer Prince Devaraj" userId="c3fb109c-09d1-42a6-93f4-69472d709861" providerId="ADAL" clId="{DCED197E-2A79-48A0-B4F3-7D83D8C93FFC}" dt="2024-02-05T16:27:18.241" v="642"/>
      <pc:docMkLst>
        <pc:docMk/>
      </pc:docMkLst>
      <pc:sldChg chg="modSp mod">
        <pc:chgData name="Jenifer Prince Devaraj" userId="c3fb109c-09d1-42a6-93f4-69472d709861" providerId="ADAL" clId="{DCED197E-2A79-48A0-B4F3-7D83D8C93FFC}" dt="2024-01-29T09:47:00.728" v="23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DCED197E-2A79-48A0-B4F3-7D83D8C93FFC}" dt="2024-01-29T09:47:00.728" v="23" actId="20577"/>
          <ac:spMkLst>
            <pc:docMk/>
            <pc:sldMk cId="3119007398" sldId="719"/>
            <ac:spMk id="6" creationId="{32FAECD2-AEF9-E0BD-7C77-6008C9287772}"/>
          </ac:spMkLst>
        </pc:spChg>
      </pc:sldChg>
      <pc:sldChg chg="del">
        <pc:chgData name="Jenifer Prince Devaraj" userId="c3fb109c-09d1-42a6-93f4-69472d709861" providerId="ADAL" clId="{DCED197E-2A79-48A0-B4F3-7D83D8C93FFC}" dt="2024-01-29T09:46:43.990" v="0" actId="47"/>
        <pc:sldMkLst>
          <pc:docMk/>
          <pc:sldMk cId="2552383452" sldId="758"/>
        </pc:sldMkLst>
      </pc:sldChg>
      <pc:sldChg chg="del">
        <pc:chgData name="Jenifer Prince Devaraj" userId="c3fb109c-09d1-42a6-93f4-69472d709861" providerId="ADAL" clId="{DCED197E-2A79-48A0-B4F3-7D83D8C93FFC}" dt="2024-01-29T09:46:43.990" v="0" actId="47"/>
        <pc:sldMkLst>
          <pc:docMk/>
          <pc:sldMk cId="280865915" sldId="759"/>
        </pc:sldMkLst>
      </pc:sldChg>
      <pc:sldChg chg="del">
        <pc:chgData name="Jenifer Prince Devaraj" userId="c3fb109c-09d1-42a6-93f4-69472d709861" providerId="ADAL" clId="{DCED197E-2A79-48A0-B4F3-7D83D8C93FFC}" dt="2024-01-29T09:46:43.990" v="0" actId="47"/>
        <pc:sldMkLst>
          <pc:docMk/>
          <pc:sldMk cId="2818246239" sldId="760"/>
        </pc:sldMkLst>
      </pc:sldChg>
      <pc:sldChg chg="del">
        <pc:chgData name="Jenifer Prince Devaraj" userId="c3fb109c-09d1-42a6-93f4-69472d709861" providerId="ADAL" clId="{DCED197E-2A79-48A0-B4F3-7D83D8C93FFC}" dt="2024-01-29T09:46:43.990" v="0" actId="47"/>
        <pc:sldMkLst>
          <pc:docMk/>
          <pc:sldMk cId="830452161" sldId="761"/>
        </pc:sldMkLst>
      </pc:sldChg>
      <pc:sldChg chg="del">
        <pc:chgData name="Jenifer Prince Devaraj" userId="c3fb109c-09d1-42a6-93f4-69472d709861" providerId="ADAL" clId="{DCED197E-2A79-48A0-B4F3-7D83D8C93FFC}" dt="2024-01-29T09:46:43.990" v="0" actId="47"/>
        <pc:sldMkLst>
          <pc:docMk/>
          <pc:sldMk cId="3109245988" sldId="762"/>
        </pc:sldMkLst>
      </pc:sldChg>
      <pc:sldChg chg="del">
        <pc:chgData name="Jenifer Prince Devaraj" userId="c3fb109c-09d1-42a6-93f4-69472d709861" providerId="ADAL" clId="{DCED197E-2A79-48A0-B4F3-7D83D8C93FFC}" dt="2024-01-29T09:46:43.990" v="0" actId="47"/>
        <pc:sldMkLst>
          <pc:docMk/>
          <pc:sldMk cId="2235327449" sldId="764"/>
        </pc:sldMkLst>
      </pc:sldChg>
      <pc:sldChg chg="modSp mod">
        <pc:chgData name="Jenifer Prince Devaraj" userId="c3fb109c-09d1-42a6-93f4-69472d709861" providerId="ADAL" clId="{DCED197E-2A79-48A0-B4F3-7D83D8C93FFC}" dt="2024-02-05T09:26:32.100" v="504" actId="20577"/>
        <pc:sldMkLst>
          <pc:docMk/>
          <pc:sldMk cId="2008570622" sldId="768"/>
        </pc:sldMkLst>
        <pc:spChg chg="mod">
          <ac:chgData name="Jenifer Prince Devaraj" userId="c3fb109c-09d1-42a6-93f4-69472d709861" providerId="ADAL" clId="{DCED197E-2A79-48A0-B4F3-7D83D8C93FFC}" dt="2024-02-05T09:26:32.100" v="504" actId="20577"/>
          <ac:spMkLst>
            <pc:docMk/>
            <pc:sldMk cId="2008570622" sldId="768"/>
            <ac:spMk id="7" creationId="{B247BDBD-0B9F-BE85-20A3-8D20E13BBC12}"/>
          </ac:spMkLst>
        </pc:spChg>
      </pc:sldChg>
      <pc:sldChg chg="del">
        <pc:chgData name="Jenifer Prince Devaraj" userId="c3fb109c-09d1-42a6-93f4-69472d709861" providerId="ADAL" clId="{DCED197E-2A79-48A0-B4F3-7D83D8C93FFC}" dt="2024-01-29T09:46:43.990" v="0" actId="47"/>
        <pc:sldMkLst>
          <pc:docMk/>
          <pc:sldMk cId="419287941" sldId="773"/>
        </pc:sldMkLst>
      </pc:sldChg>
      <pc:sldChg chg="modSp mod">
        <pc:chgData name="Jenifer Prince Devaraj" userId="c3fb109c-09d1-42a6-93f4-69472d709861" providerId="ADAL" clId="{DCED197E-2A79-48A0-B4F3-7D83D8C93FFC}" dt="2024-02-05T09:29:06.580" v="541" actId="207"/>
        <pc:sldMkLst>
          <pc:docMk/>
          <pc:sldMk cId="1443105621" sldId="774"/>
        </pc:sldMkLst>
        <pc:spChg chg="mod">
          <ac:chgData name="Jenifer Prince Devaraj" userId="c3fb109c-09d1-42a6-93f4-69472d709861" providerId="ADAL" clId="{DCED197E-2A79-48A0-B4F3-7D83D8C93FFC}" dt="2024-02-05T09:29:06.580" v="541" actId="207"/>
          <ac:spMkLst>
            <pc:docMk/>
            <pc:sldMk cId="1443105621" sldId="774"/>
            <ac:spMk id="7" creationId="{B247BDBD-0B9F-BE85-20A3-8D20E13BBC12}"/>
          </ac:spMkLst>
        </pc:spChg>
      </pc:sldChg>
      <pc:sldChg chg="del">
        <pc:chgData name="Jenifer Prince Devaraj" userId="c3fb109c-09d1-42a6-93f4-69472d709861" providerId="ADAL" clId="{DCED197E-2A79-48A0-B4F3-7D83D8C93FFC}" dt="2024-01-29T09:46:43.990" v="0" actId="47"/>
        <pc:sldMkLst>
          <pc:docMk/>
          <pc:sldMk cId="2429625689" sldId="775"/>
        </pc:sldMkLst>
      </pc:sldChg>
      <pc:sldChg chg="del">
        <pc:chgData name="Jenifer Prince Devaraj" userId="c3fb109c-09d1-42a6-93f4-69472d709861" providerId="ADAL" clId="{DCED197E-2A79-48A0-B4F3-7D83D8C93FFC}" dt="2024-01-29T09:46:43.990" v="0" actId="47"/>
        <pc:sldMkLst>
          <pc:docMk/>
          <pc:sldMk cId="2480655991" sldId="776"/>
        </pc:sldMkLst>
      </pc:sldChg>
      <pc:sldChg chg="addSp modSp mod">
        <pc:chgData name="Jenifer Prince Devaraj" userId="c3fb109c-09d1-42a6-93f4-69472d709861" providerId="ADAL" clId="{DCED197E-2A79-48A0-B4F3-7D83D8C93FFC}" dt="2024-02-04T22:48:05.291" v="418" actId="1076"/>
        <pc:sldMkLst>
          <pc:docMk/>
          <pc:sldMk cId="2212136448" sldId="780"/>
        </pc:sldMkLst>
        <pc:spChg chg="mod">
          <ac:chgData name="Jenifer Prince Devaraj" userId="c3fb109c-09d1-42a6-93f4-69472d709861" providerId="ADAL" clId="{DCED197E-2A79-48A0-B4F3-7D83D8C93FFC}" dt="2024-02-04T22:48:05.291" v="418" actId="1076"/>
          <ac:spMkLst>
            <pc:docMk/>
            <pc:sldMk cId="2212136448" sldId="780"/>
            <ac:spMk id="19" creationId="{3C588B51-C6A2-FFD3-7884-9E3EA0836CE1}"/>
          </ac:spMkLst>
        </pc:spChg>
        <pc:picChg chg="add mod">
          <ac:chgData name="Jenifer Prince Devaraj" userId="c3fb109c-09d1-42a6-93f4-69472d709861" providerId="ADAL" clId="{DCED197E-2A79-48A0-B4F3-7D83D8C93FFC}" dt="2024-02-04T22:47:43.164" v="416" actId="1076"/>
          <ac:picMkLst>
            <pc:docMk/>
            <pc:sldMk cId="2212136448" sldId="780"/>
            <ac:picMk id="6" creationId="{9733D8CB-7A35-DA90-F0AA-049D1B77CE43}"/>
          </ac:picMkLst>
        </pc:picChg>
        <pc:picChg chg="mod">
          <ac:chgData name="Jenifer Prince Devaraj" userId="c3fb109c-09d1-42a6-93f4-69472d709861" providerId="ADAL" clId="{DCED197E-2A79-48A0-B4F3-7D83D8C93FFC}" dt="2024-02-04T22:47:38.801" v="415" actId="1076"/>
          <ac:picMkLst>
            <pc:docMk/>
            <pc:sldMk cId="2212136448" sldId="780"/>
            <ac:picMk id="9" creationId="{9738FAC8-A1C3-6478-C312-0D645C2E5EB8}"/>
          </ac:picMkLst>
        </pc:picChg>
      </pc:sldChg>
      <pc:sldChg chg="modSp mod">
        <pc:chgData name="Jenifer Prince Devaraj" userId="c3fb109c-09d1-42a6-93f4-69472d709861" providerId="ADAL" clId="{DCED197E-2A79-48A0-B4F3-7D83D8C93FFC}" dt="2024-01-29T10:23:24.517" v="87" actId="20577"/>
        <pc:sldMkLst>
          <pc:docMk/>
          <pc:sldMk cId="2122262958" sldId="782"/>
        </pc:sldMkLst>
        <pc:spChg chg="mod">
          <ac:chgData name="Jenifer Prince Devaraj" userId="c3fb109c-09d1-42a6-93f4-69472d709861" providerId="ADAL" clId="{DCED197E-2A79-48A0-B4F3-7D83D8C93FFC}" dt="2024-01-29T10:23:24.517" v="87" actId="20577"/>
          <ac:spMkLst>
            <pc:docMk/>
            <pc:sldMk cId="2122262958" sldId="782"/>
            <ac:spMk id="19" creationId="{3C588B51-C6A2-FFD3-7884-9E3EA0836CE1}"/>
          </ac:spMkLst>
        </pc:spChg>
      </pc:sldChg>
      <pc:sldChg chg="addSp modSp mod">
        <pc:chgData name="Jenifer Prince Devaraj" userId="c3fb109c-09d1-42a6-93f4-69472d709861" providerId="ADAL" clId="{DCED197E-2A79-48A0-B4F3-7D83D8C93FFC}" dt="2024-02-04T22:49:08.829" v="465" actId="1076"/>
        <pc:sldMkLst>
          <pc:docMk/>
          <pc:sldMk cId="3211259743" sldId="784"/>
        </pc:sldMkLst>
        <pc:spChg chg="mod">
          <ac:chgData name="Jenifer Prince Devaraj" userId="c3fb109c-09d1-42a6-93f4-69472d709861" providerId="ADAL" clId="{DCED197E-2A79-48A0-B4F3-7D83D8C93FFC}" dt="2024-02-04T22:49:03.534" v="463" actId="20577"/>
          <ac:spMkLst>
            <pc:docMk/>
            <pc:sldMk cId="3211259743" sldId="784"/>
            <ac:spMk id="19" creationId="{3C588B51-C6A2-FFD3-7884-9E3EA0836CE1}"/>
          </ac:spMkLst>
        </pc:spChg>
        <pc:picChg chg="mod">
          <ac:chgData name="Jenifer Prince Devaraj" userId="c3fb109c-09d1-42a6-93f4-69472d709861" providerId="ADAL" clId="{DCED197E-2A79-48A0-B4F3-7D83D8C93FFC}" dt="2024-02-04T22:49:08.829" v="465" actId="1076"/>
          <ac:picMkLst>
            <pc:docMk/>
            <pc:sldMk cId="3211259743" sldId="784"/>
            <ac:picMk id="6" creationId="{13B536E9-B6D5-FDC1-7B70-76D7FC9D6EBF}"/>
          </ac:picMkLst>
        </pc:picChg>
        <pc:picChg chg="add mod">
          <ac:chgData name="Jenifer Prince Devaraj" userId="c3fb109c-09d1-42a6-93f4-69472d709861" providerId="ADAL" clId="{DCED197E-2A79-48A0-B4F3-7D83D8C93FFC}" dt="2024-02-04T22:48:48.087" v="458" actId="1076"/>
          <ac:picMkLst>
            <pc:docMk/>
            <pc:sldMk cId="3211259743" sldId="784"/>
            <ac:picMk id="7" creationId="{DA8DAE5E-5116-4545-B2B6-BFB1BEE535BD}"/>
          </ac:picMkLst>
        </pc:picChg>
      </pc:sldChg>
      <pc:sldChg chg="addSp modSp mod">
        <pc:chgData name="Jenifer Prince Devaraj" userId="c3fb109c-09d1-42a6-93f4-69472d709861" providerId="ADAL" clId="{DCED197E-2A79-48A0-B4F3-7D83D8C93FFC}" dt="2024-02-05T12:07:24.825" v="570" actId="1582"/>
        <pc:sldMkLst>
          <pc:docMk/>
          <pc:sldMk cId="3484330549" sldId="785"/>
        </pc:sldMkLst>
        <pc:spChg chg="mod">
          <ac:chgData name="Jenifer Prince Devaraj" userId="c3fb109c-09d1-42a6-93f4-69472d709861" providerId="ADAL" clId="{DCED197E-2A79-48A0-B4F3-7D83D8C93FFC}" dt="2024-01-29T10:26:10.718" v="101" actId="20577"/>
          <ac:spMkLst>
            <pc:docMk/>
            <pc:sldMk cId="3484330549" sldId="785"/>
            <ac:spMk id="19" creationId="{3C588B51-C6A2-FFD3-7884-9E3EA0836CE1}"/>
          </ac:spMkLst>
        </pc:spChg>
        <pc:picChg chg="add mod">
          <ac:chgData name="Jenifer Prince Devaraj" userId="c3fb109c-09d1-42a6-93f4-69472d709861" providerId="ADAL" clId="{DCED197E-2A79-48A0-B4F3-7D83D8C93FFC}" dt="2024-02-05T12:07:11.957" v="568" actId="1076"/>
          <ac:picMkLst>
            <pc:docMk/>
            <pc:sldMk cId="3484330549" sldId="785"/>
            <ac:picMk id="4" creationId="{15413469-3996-F791-7494-1CC0E6D91969}"/>
          </ac:picMkLst>
        </pc:picChg>
        <pc:picChg chg="add mod">
          <ac:chgData name="Jenifer Prince Devaraj" userId="c3fb109c-09d1-42a6-93f4-69472d709861" providerId="ADAL" clId="{DCED197E-2A79-48A0-B4F3-7D83D8C93FFC}" dt="2024-02-05T12:07:09.447" v="567" actId="1076"/>
          <ac:picMkLst>
            <pc:docMk/>
            <pc:sldMk cId="3484330549" sldId="785"/>
            <ac:picMk id="6" creationId="{CB4BFFA8-A9E0-9790-E0B1-218F9BA9F390}"/>
          </ac:picMkLst>
        </pc:picChg>
        <pc:picChg chg="mod">
          <ac:chgData name="Jenifer Prince Devaraj" userId="c3fb109c-09d1-42a6-93f4-69472d709861" providerId="ADAL" clId="{DCED197E-2A79-48A0-B4F3-7D83D8C93FFC}" dt="2024-02-05T12:06:57.108" v="563" actId="1076"/>
          <ac:picMkLst>
            <pc:docMk/>
            <pc:sldMk cId="3484330549" sldId="785"/>
            <ac:picMk id="7" creationId="{C2866F2E-F998-711D-DF7C-BA9AE46B669E}"/>
          </ac:picMkLst>
        </pc:picChg>
        <pc:picChg chg="mod">
          <ac:chgData name="Jenifer Prince Devaraj" userId="c3fb109c-09d1-42a6-93f4-69472d709861" providerId="ADAL" clId="{DCED197E-2A79-48A0-B4F3-7D83D8C93FFC}" dt="2024-02-05T12:06:54.189" v="562" actId="1076"/>
          <ac:picMkLst>
            <pc:docMk/>
            <pc:sldMk cId="3484330549" sldId="785"/>
            <ac:picMk id="9" creationId="{8E04AA13-F32F-56D6-85A9-5EC1FE664478}"/>
          </ac:picMkLst>
        </pc:picChg>
        <pc:cxnChg chg="add mod">
          <ac:chgData name="Jenifer Prince Devaraj" userId="c3fb109c-09d1-42a6-93f4-69472d709861" providerId="ADAL" clId="{DCED197E-2A79-48A0-B4F3-7D83D8C93FFC}" dt="2024-02-05T12:07:24.825" v="570" actId="1582"/>
          <ac:cxnSpMkLst>
            <pc:docMk/>
            <pc:sldMk cId="3484330549" sldId="785"/>
            <ac:cxnSpMk id="10" creationId="{39292E3A-621D-372E-DBFA-CB8B1D02D2D0}"/>
          </ac:cxnSpMkLst>
        </pc:cxnChg>
      </pc:sldChg>
      <pc:sldChg chg="delSp modSp del mod">
        <pc:chgData name="Jenifer Prince Devaraj" userId="c3fb109c-09d1-42a6-93f4-69472d709861" providerId="ADAL" clId="{DCED197E-2A79-48A0-B4F3-7D83D8C93FFC}" dt="2024-02-05T12:15:03.925" v="573" actId="47"/>
        <pc:sldMkLst>
          <pc:docMk/>
          <pc:sldMk cId="2201407617" sldId="786"/>
        </pc:sldMkLst>
        <pc:spChg chg="del mod">
          <ac:chgData name="Jenifer Prince Devaraj" userId="c3fb109c-09d1-42a6-93f4-69472d709861" providerId="ADAL" clId="{DCED197E-2A79-48A0-B4F3-7D83D8C93FFC}" dt="2024-02-05T12:06:31.031" v="556" actId="478"/>
          <ac:spMkLst>
            <pc:docMk/>
            <pc:sldMk cId="2201407617" sldId="786"/>
            <ac:spMk id="19" creationId="{3C588B51-C6A2-FFD3-7884-9E3EA0836CE1}"/>
          </ac:spMkLst>
        </pc:spChg>
        <pc:picChg chg="del mod">
          <ac:chgData name="Jenifer Prince Devaraj" userId="c3fb109c-09d1-42a6-93f4-69472d709861" providerId="ADAL" clId="{DCED197E-2A79-48A0-B4F3-7D83D8C93FFC}" dt="2024-02-05T12:06:46.253" v="559" actId="21"/>
          <ac:picMkLst>
            <pc:docMk/>
            <pc:sldMk cId="2201407617" sldId="786"/>
            <ac:picMk id="6" creationId="{72513559-884A-DC23-3E46-ABA27E6A70E0}"/>
          </ac:picMkLst>
        </pc:picChg>
        <pc:picChg chg="del mod">
          <ac:chgData name="Jenifer Prince Devaraj" userId="c3fb109c-09d1-42a6-93f4-69472d709861" providerId="ADAL" clId="{DCED197E-2A79-48A0-B4F3-7D83D8C93FFC}" dt="2024-02-05T12:07:02.806" v="565" actId="21"/>
          <ac:picMkLst>
            <pc:docMk/>
            <pc:sldMk cId="2201407617" sldId="786"/>
            <ac:picMk id="10" creationId="{1631DF0E-43AF-9CE4-7995-0DE366D35E47}"/>
          </ac:picMkLst>
        </pc:picChg>
      </pc:sldChg>
      <pc:sldChg chg="ord">
        <pc:chgData name="Jenifer Prince Devaraj" userId="c3fb109c-09d1-42a6-93f4-69472d709861" providerId="ADAL" clId="{DCED197E-2A79-48A0-B4F3-7D83D8C93FFC}" dt="2024-02-04T20:56:17.425" v="220" actId="20578"/>
        <pc:sldMkLst>
          <pc:docMk/>
          <pc:sldMk cId="547610993" sldId="787"/>
        </pc:sldMkLst>
      </pc:sldChg>
      <pc:sldChg chg="del">
        <pc:chgData name="Jenifer Prince Devaraj" userId="c3fb109c-09d1-42a6-93f4-69472d709861" providerId="ADAL" clId="{DCED197E-2A79-48A0-B4F3-7D83D8C93FFC}" dt="2024-01-29T11:58:27.800" v="171" actId="2696"/>
        <pc:sldMkLst>
          <pc:docMk/>
          <pc:sldMk cId="3055500153" sldId="788"/>
        </pc:sldMkLst>
      </pc:sldChg>
      <pc:sldChg chg="del">
        <pc:chgData name="Jenifer Prince Devaraj" userId="c3fb109c-09d1-42a6-93f4-69472d709861" providerId="ADAL" clId="{DCED197E-2A79-48A0-B4F3-7D83D8C93FFC}" dt="2024-01-29T09:46:43.990" v="0" actId="47"/>
        <pc:sldMkLst>
          <pc:docMk/>
          <pc:sldMk cId="782553390" sldId="789"/>
        </pc:sldMkLst>
      </pc:sldChg>
      <pc:sldChg chg="addSp delSp modSp mod">
        <pc:chgData name="Jenifer Prince Devaraj" userId="c3fb109c-09d1-42a6-93f4-69472d709861" providerId="ADAL" clId="{DCED197E-2A79-48A0-B4F3-7D83D8C93FFC}" dt="2024-01-29T10:27:54.281" v="170" actId="478"/>
        <pc:sldMkLst>
          <pc:docMk/>
          <pc:sldMk cId="468928933" sldId="792"/>
        </pc:sldMkLst>
        <pc:cxnChg chg="add del mod">
          <ac:chgData name="Jenifer Prince Devaraj" userId="c3fb109c-09d1-42a6-93f4-69472d709861" providerId="ADAL" clId="{DCED197E-2A79-48A0-B4F3-7D83D8C93FFC}" dt="2024-01-29T10:27:37.497" v="168" actId="11529"/>
          <ac:cxnSpMkLst>
            <pc:docMk/>
            <pc:sldMk cId="468928933" sldId="792"/>
            <ac:cxnSpMk id="6" creationId="{9B0A3203-27CC-FECA-9132-638573FF9435}"/>
          </ac:cxnSpMkLst>
        </pc:cxnChg>
        <pc:cxnChg chg="add del">
          <ac:chgData name="Jenifer Prince Devaraj" userId="c3fb109c-09d1-42a6-93f4-69472d709861" providerId="ADAL" clId="{DCED197E-2A79-48A0-B4F3-7D83D8C93FFC}" dt="2024-01-29T10:27:54.281" v="170" actId="478"/>
          <ac:cxnSpMkLst>
            <pc:docMk/>
            <pc:sldMk cId="468928933" sldId="792"/>
            <ac:cxnSpMk id="12" creationId="{A11491A9-5A4D-64DA-AB09-0039CAFE00C2}"/>
          </ac:cxnSpMkLst>
        </pc:cxnChg>
      </pc:sldChg>
      <pc:sldChg chg="addSp modSp add mod ord setBg modAnim replTag">
        <pc:chgData name="Jenifer Prince Devaraj" userId="c3fb109c-09d1-42a6-93f4-69472d709861" providerId="ADAL" clId="{DCED197E-2A79-48A0-B4F3-7D83D8C93FFC}" dt="2024-02-04T20:56:09.757" v="218"/>
        <pc:sldMkLst>
          <pc:docMk/>
          <pc:sldMk cId="2862071036" sldId="793"/>
        </pc:sldMkLst>
        <pc:spChg chg="add mod replST">
          <ac:chgData name="Jenifer Prince Devaraj" userId="c3fb109c-09d1-42a6-93f4-69472d709861" providerId="ADAL" clId="{DCED197E-2A79-48A0-B4F3-7D83D8C93FFC}" dt="2024-01-29T11:59:43.294" v="192"/>
          <ac:spMkLst>
            <pc:docMk/>
            <pc:sldMk cId="2862071036" sldId="793"/>
            <ac:spMk id="6" creationId="{0A9EC9E1-F32E-22F6-76CB-7EACB4306E4D}"/>
          </ac:spMkLst>
        </pc:spChg>
        <pc:spChg chg="add mod replST">
          <ac:chgData name="Jenifer Prince Devaraj" userId="c3fb109c-09d1-42a6-93f4-69472d709861" providerId="ADAL" clId="{DCED197E-2A79-48A0-B4F3-7D83D8C93FFC}" dt="2024-01-29T11:59:43.314" v="202"/>
          <ac:spMkLst>
            <pc:docMk/>
            <pc:sldMk cId="2862071036" sldId="793"/>
            <ac:spMk id="7" creationId="{DC00740F-3931-E982-C9CE-A00260AFEEB9}"/>
          </ac:spMkLst>
        </pc:spChg>
        <pc:picChg chg="add mod replST">
          <ac:chgData name="Jenifer Prince Devaraj" userId="c3fb109c-09d1-42a6-93f4-69472d709861" providerId="ADAL" clId="{DCED197E-2A79-48A0-B4F3-7D83D8C93FFC}" dt="2024-01-29T11:59:43.176" v="179"/>
          <ac:picMkLst>
            <pc:docMk/>
            <pc:sldMk cId="2862071036" sldId="793"/>
            <ac:picMk id="3" creationId="{3F6C7EDF-F71E-55CB-BB98-2F51CB718444}"/>
          </ac:picMkLst>
        </pc:picChg>
        <pc:picChg chg="add mod replST">
          <ac:chgData name="Jenifer Prince Devaraj" userId="c3fb109c-09d1-42a6-93f4-69472d709861" providerId="ADAL" clId="{DCED197E-2A79-48A0-B4F3-7D83D8C93FFC}" dt="2024-01-29T11:59:43.256" v="183"/>
          <ac:picMkLst>
            <pc:docMk/>
            <pc:sldMk cId="2862071036" sldId="793"/>
            <ac:picMk id="5" creationId="{7CEE6C7E-66C8-6AD9-7E3E-9061FA979831}"/>
          </ac:picMkLst>
        </pc:picChg>
      </pc:sldChg>
      <pc:sldChg chg="addSp delSp modSp add mod">
        <pc:chgData name="Jenifer Prince Devaraj" userId="c3fb109c-09d1-42a6-93f4-69472d709861" providerId="ADAL" clId="{DCED197E-2A79-48A0-B4F3-7D83D8C93FFC}" dt="2024-02-04T21:58:43.174" v="288" actId="1076"/>
        <pc:sldMkLst>
          <pc:docMk/>
          <pc:sldMk cId="1854445084" sldId="794"/>
        </pc:sldMkLst>
        <pc:spChg chg="mod">
          <ac:chgData name="Jenifer Prince Devaraj" userId="c3fb109c-09d1-42a6-93f4-69472d709861" providerId="ADAL" clId="{DCED197E-2A79-48A0-B4F3-7D83D8C93FFC}" dt="2024-02-04T21:58:36.586" v="284" actId="1076"/>
          <ac:spMkLst>
            <pc:docMk/>
            <pc:sldMk cId="1854445084" sldId="794"/>
            <ac:spMk id="7" creationId="{B247BDBD-0B9F-BE85-20A3-8D20E13BBC12}"/>
          </ac:spMkLst>
        </pc:spChg>
        <pc:spChg chg="del">
          <ac:chgData name="Jenifer Prince Devaraj" userId="c3fb109c-09d1-42a6-93f4-69472d709861" providerId="ADAL" clId="{DCED197E-2A79-48A0-B4F3-7D83D8C93FFC}" dt="2024-02-04T21:41:04.670" v="234" actId="478"/>
          <ac:spMkLst>
            <pc:docMk/>
            <pc:sldMk cId="1854445084" sldId="794"/>
            <ac:spMk id="19" creationId="{3C588B51-C6A2-FFD3-7884-9E3EA0836CE1}"/>
          </ac:spMkLst>
        </pc:spChg>
        <pc:picChg chg="add mod">
          <ac:chgData name="Jenifer Prince Devaraj" userId="c3fb109c-09d1-42a6-93f4-69472d709861" providerId="ADAL" clId="{DCED197E-2A79-48A0-B4F3-7D83D8C93FFC}" dt="2024-02-04T21:58:43.174" v="288" actId="1076"/>
          <ac:picMkLst>
            <pc:docMk/>
            <pc:sldMk cId="1854445084" sldId="794"/>
            <ac:picMk id="6" creationId="{4C8A0E96-E1DD-9E4B-034C-4C5BA717254D}"/>
          </ac:picMkLst>
        </pc:picChg>
        <pc:cxnChg chg="del">
          <ac:chgData name="Jenifer Prince Devaraj" userId="c3fb109c-09d1-42a6-93f4-69472d709861" providerId="ADAL" clId="{DCED197E-2A79-48A0-B4F3-7D83D8C93FFC}" dt="2024-02-04T21:41:06.745" v="235" actId="478"/>
          <ac:cxnSpMkLst>
            <pc:docMk/>
            <pc:sldMk cId="1854445084" sldId="794"/>
            <ac:cxnSpMk id="23" creationId="{A7145C7D-3729-6AEA-FC5F-99EDFBD04755}"/>
          </ac:cxnSpMkLst>
        </pc:cxnChg>
      </pc:sldChg>
      <pc:sldChg chg="addSp delSp modSp add del mod">
        <pc:chgData name="Jenifer Prince Devaraj" userId="c3fb109c-09d1-42a6-93f4-69472d709861" providerId="ADAL" clId="{DCED197E-2A79-48A0-B4F3-7D83D8C93FFC}" dt="2024-02-04T21:58:47.274" v="289" actId="47"/>
        <pc:sldMkLst>
          <pc:docMk/>
          <pc:sldMk cId="2208719648" sldId="795"/>
        </pc:sldMkLst>
        <pc:spChg chg="mod">
          <ac:chgData name="Jenifer Prince Devaraj" userId="c3fb109c-09d1-42a6-93f4-69472d709861" providerId="ADAL" clId="{DCED197E-2A79-48A0-B4F3-7D83D8C93FFC}" dt="2024-02-04T21:45:55.569" v="263" actId="1076"/>
          <ac:spMkLst>
            <pc:docMk/>
            <pc:sldMk cId="2208719648" sldId="795"/>
            <ac:spMk id="7" creationId="{B247BDBD-0B9F-BE85-20A3-8D20E13BBC12}"/>
          </ac:spMkLst>
        </pc:spChg>
        <pc:picChg chg="add del mod">
          <ac:chgData name="Jenifer Prince Devaraj" userId="c3fb109c-09d1-42a6-93f4-69472d709861" providerId="ADAL" clId="{DCED197E-2A79-48A0-B4F3-7D83D8C93FFC}" dt="2024-02-04T21:46:27.179" v="265" actId="478"/>
          <ac:picMkLst>
            <pc:docMk/>
            <pc:sldMk cId="2208719648" sldId="795"/>
            <ac:picMk id="6" creationId="{323F8ADE-1CDE-4BF3-8CB7-BB4E0609CDBF}"/>
          </ac:picMkLst>
        </pc:picChg>
        <pc:picChg chg="add del mod">
          <ac:chgData name="Jenifer Prince Devaraj" userId="c3fb109c-09d1-42a6-93f4-69472d709861" providerId="ADAL" clId="{DCED197E-2A79-48A0-B4F3-7D83D8C93FFC}" dt="2024-02-04T21:55:10.597" v="276" actId="478"/>
          <ac:picMkLst>
            <pc:docMk/>
            <pc:sldMk cId="2208719648" sldId="795"/>
            <ac:picMk id="9" creationId="{0DEFCDFC-5B13-9ABE-99B6-CBF5C5A8ECF8}"/>
          </ac:picMkLst>
        </pc:picChg>
        <pc:picChg chg="add del mod">
          <ac:chgData name="Jenifer Prince Devaraj" userId="c3fb109c-09d1-42a6-93f4-69472d709861" providerId="ADAL" clId="{DCED197E-2A79-48A0-B4F3-7D83D8C93FFC}" dt="2024-02-04T21:57:32.830" v="282" actId="478"/>
          <ac:picMkLst>
            <pc:docMk/>
            <pc:sldMk cId="2208719648" sldId="795"/>
            <ac:picMk id="11" creationId="{FAEE94FC-D323-115D-E643-CE600ACF636A}"/>
          </ac:picMkLst>
        </pc:picChg>
      </pc:sldChg>
      <pc:sldChg chg="addSp delSp modSp add mod ord">
        <pc:chgData name="Jenifer Prince Devaraj" userId="c3fb109c-09d1-42a6-93f4-69472d709861" providerId="ADAL" clId="{DCED197E-2A79-48A0-B4F3-7D83D8C93FFC}" dt="2024-02-05T16:06:56.845" v="579" actId="1076"/>
        <pc:sldMkLst>
          <pc:docMk/>
          <pc:sldMk cId="2361923109" sldId="795"/>
        </pc:sldMkLst>
        <pc:spChg chg="del">
          <ac:chgData name="Jenifer Prince Devaraj" userId="c3fb109c-09d1-42a6-93f4-69472d709861" providerId="ADAL" clId="{DCED197E-2A79-48A0-B4F3-7D83D8C93FFC}" dt="2024-02-04T21:59:06.147" v="294" actId="478"/>
          <ac:spMkLst>
            <pc:docMk/>
            <pc:sldMk cId="2361923109" sldId="795"/>
            <ac:spMk id="7" creationId="{B247BDBD-0B9F-BE85-20A3-8D20E13BBC12}"/>
          </ac:spMkLst>
        </pc:spChg>
        <pc:spChg chg="mod">
          <ac:chgData name="Jenifer Prince Devaraj" userId="c3fb109c-09d1-42a6-93f4-69472d709861" providerId="ADAL" clId="{DCED197E-2A79-48A0-B4F3-7D83D8C93FFC}" dt="2024-02-04T21:59:28.690" v="313" actId="1076"/>
          <ac:spMkLst>
            <pc:docMk/>
            <pc:sldMk cId="2361923109" sldId="795"/>
            <ac:spMk id="19" creationId="{3C588B51-C6A2-FFD3-7884-9E3EA0836CE1}"/>
          </ac:spMkLst>
        </pc:spChg>
        <pc:picChg chg="add del mod">
          <ac:chgData name="Jenifer Prince Devaraj" userId="c3fb109c-09d1-42a6-93f4-69472d709861" providerId="ADAL" clId="{DCED197E-2A79-48A0-B4F3-7D83D8C93FFC}" dt="2024-02-05T16:06:25.488" v="574" actId="478"/>
          <ac:picMkLst>
            <pc:docMk/>
            <pc:sldMk cId="2361923109" sldId="795"/>
            <ac:picMk id="6" creationId="{F464082D-CE00-47A0-0A13-69662F6F4AC9}"/>
          </ac:picMkLst>
        </pc:picChg>
        <pc:picChg chg="add del mod">
          <ac:chgData name="Jenifer Prince Devaraj" userId="c3fb109c-09d1-42a6-93f4-69472d709861" providerId="ADAL" clId="{DCED197E-2A79-48A0-B4F3-7D83D8C93FFC}" dt="2024-02-05T16:06:53.501" v="577" actId="478"/>
          <ac:picMkLst>
            <pc:docMk/>
            <pc:sldMk cId="2361923109" sldId="795"/>
            <ac:picMk id="7" creationId="{4FEB615B-7597-F61F-D922-92FFAB33F05C}"/>
          </ac:picMkLst>
        </pc:picChg>
        <pc:picChg chg="add mod">
          <ac:chgData name="Jenifer Prince Devaraj" userId="c3fb109c-09d1-42a6-93f4-69472d709861" providerId="ADAL" clId="{DCED197E-2A79-48A0-B4F3-7D83D8C93FFC}" dt="2024-02-05T16:06:56.845" v="579" actId="1076"/>
          <ac:picMkLst>
            <pc:docMk/>
            <pc:sldMk cId="2361923109" sldId="795"/>
            <ac:picMk id="9" creationId="{D2591CE0-9F3D-8B72-3D06-A62221F7F02F}"/>
          </ac:picMkLst>
        </pc:picChg>
        <pc:cxnChg chg="del">
          <ac:chgData name="Jenifer Prince Devaraj" userId="c3fb109c-09d1-42a6-93f4-69472d709861" providerId="ADAL" clId="{DCED197E-2A79-48A0-B4F3-7D83D8C93FFC}" dt="2024-02-04T21:59:08.116" v="295" actId="478"/>
          <ac:cxnSpMkLst>
            <pc:docMk/>
            <pc:sldMk cId="2361923109" sldId="795"/>
            <ac:cxnSpMk id="23" creationId="{A7145C7D-3729-6AEA-FC5F-99EDFBD04755}"/>
          </ac:cxnSpMkLst>
        </pc:cxnChg>
      </pc:sldChg>
      <pc:sldChg chg="addSp delSp modSp add del mod">
        <pc:chgData name="Jenifer Prince Devaraj" userId="c3fb109c-09d1-42a6-93f4-69472d709861" providerId="ADAL" clId="{DCED197E-2A79-48A0-B4F3-7D83D8C93FFC}" dt="2024-02-04T21:58:50.843" v="290" actId="47"/>
        <pc:sldMkLst>
          <pc:docMk/>
          <pc:sldMk cId="2596331720" sldId="796"/>
        </pc:sldMkLst>
        <pc:picChg chg="add mod">
          <ac:chgData name="Jenifer Prince Devaraj" userId="c3fb109c-09d1-42a6-93f4-69472d709861" providerId="ADAL" clId="{DCED197E-2A79-48A0-B4F3-7D83D8C93FFC}" dt="2024-02-04T21:53:08.926" v="275" actId="1076"/>
          <ac:picMkLst>
            <pc:docMk/>
            <pc:sldMk cId="2596331720" sldId="796"/>
            <ac:picMk id="6" creationId="{58E5EE4D-793F-C2C3-D095-1A860EC8655C}"/>
          </ac:picMkLst>
        </pc:picChg>
        <pc:picChg chg="del">
          <ac:chgData name="Jenifer Prince Devaraj" userId="c3fb109c-09d1-42a6-93f4-69472d709861" providerId="ADAL" clId="{DCED197E-2A79-48A0-B4F3-7D83D8C93FFC}" dt="2024-02-04T21:53:07.053" v="274" actId="478"/>
          <ac:picMkLst>
            <pc:docMk/>
            <pc:sldMk cId="2596331720" sldId="796"/>
            <ac:picMk id="9" creationId="{0DEFCDFC-5B13-9ABE-99B6-CBF5C5A8ECF8}"/>
          </ac:picMkLst>
        </pc:picChg>
      </pc:sldChg>
      <pc:sldChg chg="addSp delSp modSp add mod modAnim">
        <pc:chgData name="Jenifer Prince Devaraj" userId="c3fb109c-09d1-42a6-93f4-69472d709861" providerId="ADAL" clId="{DCED197E-2A79-48A0-B4F3-7D83D8C93FFC}" dt="2024-02-05T09:30:07.953" v="551" actId="20577"/>
        <pc:sldMkLst>
          <pc:docMk/>
          <pc:sldMk cId="3558236419" sldId="796"/>
        </pc:sldMkLst>
        <pc:spChg chg="mod">
          <ac:chgData name="Jenifer Prince Devaraj" userId="c3fb109c-09d1-42a6-93f4-69472d709861" providerId="ADAL" clId="{DCED197E-2A79-48A0-B4F3-7D83D8C93FFC}" dt="2024-02-05T09:30:07.953" v="551" actId="20577"/>
          <ac:spMkLst>
            <pc:docMk/>
            <pc:sldMk cId="3558236419" sldId="796"/>
            <ac:spMk id="7" creationId="{B247BDBD-0B9F-BE85-20A3-8D20E13BBC12}"/>
          </ac:spMkLst>
        </pc:spChg>
        <pc:spChg chg="add mod">
          <ac:chgData name="Jenifer Prince Devaraj" userId="c3fb109c-09d1-42a6-93f4-69472d709861" providerId="ADAL" clId="{DCED197E-2A79-48A0-B4F3-7D83D8C93FFC}" dt="2024-02-04T22:20:43.791" v="379" actId="20577"/>
          <ac:spMkLst>
            <pc:docMk/>
            <pc:sldMk cId="3558236419" sldId="796"/>
            <ac:spMk id="9" creationId="{172D4C9E-4F94-3ACB-C6F7-26A8BF36A25D}"/>
          </ac:spMkLst>
        </pc:spChg>
        <pc:picChg chg="add mod">
          <ac:chgData name="Jenifer Prince Devaraj" userId="c3fb109c-09d1-42a6-93f4-69472d709861" providerId="ADAL" clId="{DCED197E-2A79-48A0-B4F3-7D83D8C93FFC}" dt="2024-02-04T22:17:59.843" v="365" actId="1076"/>
          <ac:picMkLst>
            <pc:docMk/>
            <pc:sldMk cId="3558236419" sldId="796"/>
            <ac:picMk id="4" creationId="{D6DBED49-58F7-1C3B-3CC4-35F69E6A4E55}"/>
          </ac:picMkLst>
        </pc:picChg>
        <pc:picChg chg="del">
          <ac:chgData name="Jenifer Prince Devaraj" userId="c3fb109c-09d1-42a6-93f4-69472d709861" providerId="ADAL" clId="{DCED197E-2A79-48A0-B4F3-7D83D8C93FFC}" dt="2024-02-04T22:13:17.610" v="328" actId="478"/>
          <ac:picMkLst>
            <pc:docMk/>
            <pc:sldMk cId="3558236419" sldId="796"/>
            <ac:picMk id="6" creationId="{4C8A0E96-E1DD-9E4B-034C-4C5BA717254D}"/>
          </ac:picMkLst>
        </pc:picChg>
      </pc:sldChg>
      <pc:sldChg chg="addSp delSp modSp add mod ord">
        <pc:chgData name="Jenifer Prince Devaraj" userId="c3fb109c-09d1-42a6-93f4-69472d709861" providerId="ADAL" clId="{DCED197E-2A79-48A0-B4F3-7D83D8C93FFC}" dt="2024-02-05T16:27:18.241" v="642"/>
        <pc:sldMkLst>
          <pc:docMk/>
          <pc:sldMk cId="2878625616" sldId="797"/>
        </pc:sldMkLst>
        <pc:spChg chg="add mod">
          <ac:chgData name="Jenifer Prince Devaraj" userId="c3fb109c-09d1-42a6-93f4-69472d709861" providerId="ADAL" clId="{DCED197E-2A79-48A0-B4F3-7D83D8C93FFC}" dt="2024-02-05T16:26:49.913" v="640" actId="1076"/>
          <ac:spMkLst>
            <pc:docMk/>
            <pc:sldMk cId="2878625616" sldId="797"/>
            <ac:spMk id="12" creationId="{5212EC18-C58C-4C0F-461E-52B919663D26}"/>
          </ac:spMkLst>
        </pc:spChg>
        <pc:spChg chg="del">
          <ac:chgData name="Jenifer Prince Devaraj" userId="c3fb109c-09d1-42a6-93f4-69472d709861" providerId="ADAL" clId="{DCED197E-2A79-48A0-B4F3-7D83D8C93FFC}" dt="2024-02-05T11:56:48.799" v="553" actId="478"/>
          <ac:spMkLst>
            <pc:docMk/>
            <pc:sldMk cId="2878625616" sldId="797"/>
            <ac:spMk id="19" creationId="{3C588B51-C6A2-FFD3-7884-9E3EA0836CE1}"/>
          </ac:spMkLst>
        </pc:spChg>
        <pc:picChg chg="del">
          <ac:chgData name="Jenifer Prince Devaraj" userId="c3fb109c-09d1-42a6-93f4-69472d709861" providerId="ADAL" clId="{DCED197E-2A79-48A0-B4F3-7D83D8C93FFC}" dt="2024-02-05T11:56:52.870" v="555" actId="478"/>
          <ac:picMkLst>
            <pc:docMk/>
            <pc:sldMk cId="2878625616" sldId="797"/>
            <ac:picMk id="6" creationId="{13B536E9-B6D5-FDC1-7B70-76D7FC9D6EBF}"/>
          </ac:picMkLst>
        </pc:picChg>
        <pc:picChg chg="del">
          <ac:chgData name="Jenifer Prince Devaraj" userId="c3fb109c-09d1-42a6-93f4-69472d709861" providerId="ADAL" clId="{DCED197E-2A79-48A0-B4F3-7D83D8C93FFC}" dt="2024-02-05T11:56:50.981" v="554" actId="478"/>
          <ac:picMkLst>
            <pc:docMk/>
            <pc:sldMk cId="2878625616" sldId="797"/>
            <ac:picMk id="7" creationId="{DA8DAE5E-5116-4545-B2B6-BFB1BEE535BD}"/>
          </ac:picMkLst>
        </pc:picChg>
        <pc:picChg chg="add del mod">
          <ac:chgData name="Jenifer Prince Devaraj" userId="c3fb109c-09d1-42a6-93f4-69472d709861" providerId="ADAL" clId="{DCED197E-2A79-48A0-B4F3-7D83D8C93FFC}" dt="2024-02-05T16:25:49.251" v="622" actId="478"/>
          <ac:picMkLst>
            <pc:docMk/>
            <pc:sldMk cId="2878625616" sldId="797"/>
            <ac:picMk id="8" creationId="{9D5692A2-DA08-888C-45ED-2E8A1E4D6016}"/>
          </ac:picMkLst>
        </pc:picChg>
        <pc:picChg chg="add mod">
          <ac:chgData name="Jenifer Prince Devaraj" userId="c3fb109c-09d1-42a6-93f4-69472d709861" providerId="ADAL" clId="{DCED197E-2A79-48A0-B4F3-7D83D8C93FFC}" dt="2024-02-05T16:27:18.241" v="642"/>
          <ac:picMkLst>
            <pc:docMk/>
            <pc:sldMk cId="2878625616" sldId="797"/>
            <ac:picMk id="10" creationId="{A4DE008C-9775-1134-F897-C8C54D6DCEA6}"/>
          </ac:picMkLst>
        </pc:picChg>
      </pc:sldChg>
      <pc:sldChg chg="addSp delSp modSp add mod ord">
        <pc:chgData name="Jenifer Prince Devaraj" userId="c3fb109c-09d1-42a6-93f4-69472d709861" providerId="ADAL" clId="{DCED197E-2A79-48A0-B4F3-7D83D8C93FFC}" dt="2024-02-05T16:27:04.072" v="641"/>
        <pc:sldMkLst>
          <pc:docMk/>
          <pc:sldMk cId="152282574" sldId="798"/>
        </pc:sldMkLst>
        <pc:spChg chg="add mod">
          <ac:chgData name="Jenifer Prince Devaraj" userId="c3fb109c-09d1-42a6-93f4-69472d709861" providerId="ADAL" clId="{DCED197E-2A79-48A0-B4F3-7D83D8C93FFC}" dt="2024-02-05T16:17:24.520" v="618" actId="113"/>
          <ac:spMkLst>
            <pc:docMk/>
            <pc:sldMk cId="152282574" sldId="798"/>
            <ac:spMk id="8" creationId="{9618FD90-7346-9A26-20E9-046748518C44}"/>
          </ac:spMkLst>
        </pc:spChg>
        <pc:spChg chg="del">
          <ac:chgData name="Jenifer Prince Devaraj" userId="c3fb109c-09d1-42a6-93f4-69472d709861" providerId="ADAL" clId="{DCED197E-2A79-48A0-B4F3-7D83D8C93FFC}" dt="2024-02-05T16:11:52.728" v="587" actId="478"/>
          <ac:spMkLst>
            <pc:docMk/>
            <pc:sldMk cId="152282574" sldId="798"/>
            <ac:spMk id="19" creationId="{3C588B51-C6A2-FFD3-7884-9E3EA0836CE1}"/>
          </ac:spMkLst>
        </pc:spChg>
        <pc:picChg chg="del">
          <ac:chgData name="Jenifer Prince Devaraj" userId="c3fb109c-09d1-42a6-93f4-69472d709861" providerId="ADAL" clId="{DCED197E-2A79-48A0-B4F3-7D83D8C93FFC}" dt="2024-02-05T16:11:56.021" v="589" actId="478"/>
          <ac:picMkLst>
            <pc:docMk/>
            <pc:sldMk cId="152282574" sldId="798"/>
            <ac:picMk id="6" creationId="{9733D8CB-7A35-DA90-F0AA-049D1B77CE43}"/>
          </ac:picMkLst>
        </pc:picChg>
        <pc:picChg chg="add mod">
          <ac:chgData name="Jenifer Prince Devaraj" userId="c3fb109c-09d1-42a6-93f4-69472d709861" providerId="ADAL" clId="{DCED197E-2A79-48A0-B4F3-7D83D8C93FFC}" dt="2024-02-05T16:27:04.072" v="641"/>
          <ac:picMkLst>
            <pc:docMk/>
            <pc:sldMk cId="152282574" sldId="798"/>
            <ac:picMk id="7" creationId="{F7A68EEC-6389-CFB5-48C6-E0088B5EDF99}"/>
          </ac:picMkLst>
        </pc:picChg>
        <pc:picChg chg="del">
          <ac:chgData name="Jenifer Prince Devaraj" userId="c3fb109c-09d1-42a6-93f4-69472d709861" providerId="ADAL" clId="{DCED197E-2A79-48A0-B4F3-7D83D8C93FFC}" dt="2024-02-05T16:11:54.378" v="588" actId="478"/>
          <ac:picMkLst>
            <pc:docMk/>
            <pc:sldMk cId="152282574" sldId="798"/>
            <ac:picMk id="9" creationId="{9738FAC8-A1C3-6478-C312-0D645C2E5EB8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10/02/2025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1453329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5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utorialspoint.com/signals_and_systems/signals_and_systems_overview.htm" TargetMode="External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32FAECD2-AEF9-E0BD-7C77-6008C9287772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Name	: Signals and System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Code		:  ACDA4009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Topic			:  Time invariant, shifting, scaling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Lecture 		:   5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E822A2C5-03E7-9C76-CF81-917ED8B3D5DA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429895" y="1778302"/>
            <a:ext cx="9347950" cy="42752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LEARNING OUTCOMES</a:t>
            </a:r>
            <a:endParaRPr lang="en-GB" sz="30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Upon the successful completion of this lecture, the student should be able to know:</a:t>
            </a:r>
          </a:p>
          <a:p>
            <a:pPr marL="985838" indent="-265113" algn="just" hangingPunct="0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Time Invariance</a:t>
            </a:r>
          </a:p>
          <a:p>
            <a:pPr marL="985838" indent="-265113" algn="just" hangingPunct="0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Time Shift</a:t>
            </a:r>
          </a:p>
          <a:p>
            <a:pPr marL="985838" indent="-265113" algn="just" hangingPunct="0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Time Scaling</a:t>
            </a: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720725" algn="just" hangingPunct="0">
              <a:lnSpc>
                <a:spcPct val="150000"/>
              </a:lnSpc>
              <a:spcAft>
                <a:spcPts val="1000"/>
              </a:spcAft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85706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84751" y="1702025"/>
            <a:ext cx="10567552" cy="526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Time Invariance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73ACC2-7D78-82B4-60AE-4917BC8159FD}"/>
              </a:ext>
            </a:extLst>
          </p:cNvPr>
          <p:cNvSpPr txBox="1"/>
          <p:nvPr/>
        </p:nvSpPr>
        <p:spPr>
          <a:xfrm>
            <a:off x="996513" y="2516606"/>
            <a:ext cx="9775941" cy="39106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A system is time invariant if a time shift (t-t</a:t>
            </a:r>
            <a:r>
              <a:rPr lang="en-GB" sz="1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0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) in the input signal results in an identical time shift in the output signal.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	</a:t>
            </a:r>
          </a:p>
          <a:p>
            <a:pPr marL="342900" indent="-342900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Time invariance refers to a property of a system where a time-shifted input signal results in a time-shifted output signal by the same amount, without any other changes	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080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470959"/>
            <a:ext cx="10567552" cy="5618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8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Example: </a:t>
            </a: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Time Invariance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73ACC2-7D78-82B4-60AE-4917BC8159FD}"/>
              </a:ext>
            </a:extLst>
          </p:cNvPr>
          <p:cNvSpPr txBox="1"/>
          <p:nvPr/>
        </p:nvSpPr>
        <p:spPr>
          <a:xfrm>
            <a:off x="1092970" y="2182339"/>
            <a:ext cx="9797129" cy="42737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if y[n] is the output of a discrete-time, time-invariant system: when x[n] is the input, then y [n- n0 ] is the output when x [n- n0 ] is applied. </a:t>
            </a:r>
          </a:p>
          <a:p>
            <a:pPr marL="342900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 continuous time with y(t) the output corresponding to the input x(t), a time-invariant system will have y (t- to) as the  output when x (t - to) is the input. 	</a:t>
            </a: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5238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51534" y="1596881"/>
            <a:ext cx="10567552" cy="526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Exercise: 1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173ACC2-7D78-82B4-60AE-4917BC8159FD}"/>
                  </a:ext>
                </a:extLst>
              </p:cNvPr>
              <p:cNvSpPr txBox="1"/>
              <p:nvPr/>
            </p:nvSpPr>
            <p:spPr>
              <a:xfrm>
                <a:off x="975324" y="2526605"/>
                <a:ext cx="10521458" cy="260827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6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Check whether the system </a:t>
                </a:r>
                <a:r>
                  <a:rPr lang="fr-FR" sz="2800" dirty="0">
                    <a:latin typeface="Book Antiqua" panose="02040602050305030304" pitchFamily="18" charset="0"/>
                  </a:rPr>
                  <a:t>y(t) = sin [ x(t)]</a:t>
                </a:r>
                <a:r>
                  <a:rPr lang="en-GB" sz="26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 is time invariant or not.</a:t>
                </a:r>
              </a:p>
              <a:p>
                <a:pPr marL="457200" indent="-457200" algn="just">
                  <a:lnSpc>
                    <a:spcPct val="15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26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To check that this system is time invariant, we must determine whether the time invariance property holds for any input and any time shift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  <m:sub>
                        <m:r>
                          <a:rPr lang="en-GB" sz="16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0</m:t>
                        </m:r>
                      </m:sub>
                    </m:sSub>
                  </m:oMath>
                </a14:m>
                <a:endParaRPr lang="en-GB" sz="15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173ACC2-7D78-82B4-60AE-4917BC8159F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5324" y="2526605"/>
                <a:ext cx="10521458" cy="2608278"/>
              </a:xfrm>
              <a:prstGeom prst="rect">
                <a:avLst/>
              </a:prstGeom>
              <a:blipFill>
                <a:blip r:embed="rId2"/>
                <a:stretch>
                  <a:fillRect l="-1043" r="-1043" b="-514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594976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45939" y="1489831"/>
            <a:ext cx="10567552" cy="526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Exercise: 1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173ACC2-7D78-82B4-60AE-4917BC8159FD}"/>
                  </a:ext>
                </a:extLst>
              </p:cNvPr>
              <p:cNvSpPr txBox="1"/>
              <p:nvPr/>
            </p:nvSpPr>
            <p:spPr>
              <a:xfrm>
                <a:off x="1541620" y="2261133"/>
                <a:ext cx="9447807" cy="401090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5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Check whether the system </a:t>
                </a:r>
                <a:r>
                  <a:rPr lang="fr-FR" sz="2500" dirty="0">
                    <a:latin typeface="Book Antiqua" panose="02040602050305030304" pitchFamily="18" charset="0"/>
                  </a:rPr>
                  <a:t>y(t) = sin [ x(t)]</a:t>
                </a:r>
                <a:r>
                  <a:rPr lang="en-GB" sz="25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 is time invariant or not.</a:t>
                </a: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5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L</a:t>
                </a:r>
                <a:r>
                  <a:rPr lang="en-GB" sz="25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et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5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5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5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d>
                      <m:dPr>
                        <m:ctrlPr>
                          <a:rPr lang="en-GB" sz="25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5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en-GB" sz="25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be an input to this system, and </a:t>
                </a: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5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L</a:t>
                </a:r>
                <a:r>
                  <a:rPr lang="en-GB" sz="25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et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50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5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𝑦</m:t>
                        </m:r>
                      </m:e>
                      <m:sub>
                        <m:r>
                          <a:rPr lang="en-GB" sz="25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d>
                      <m:dPr>
                        <m:ctrlPr>
                          <a:rPr lang="en-GB" sz="25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5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25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func>
                      <m:funcPr>
                        <m:ctrlPr>
                          <a:rPr lang="en-GB" sz="25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sz="25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sin</m:t>
                        </m:r>
                      </m:fName>
                      <m:e>
                        <m:d>
                          <m:dPr>
                            <m:begChr m:val="["/>
                            <m:endChr m:val="]"/>
                            <m:ctrlPr>
                              <a:rPr lang="en-GB" sz="25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dPr>
                          <m:e>
                            <m:sSub>
                              <m:sSubPr>
                                <m:ctrlPr>
                                  <a:rPr lang="en-GB" sz="2500" i="1">
                                    <a:effectLst/>
                                    <a:latin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sz="2500" i="1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𝑥</m:t>
                                </m:r>
                              </m:e>
                              <m:sub>
                                <m:r>
                                  <a:rPr lang="en-GB" sz="2500" i="1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1</m:t>
                                </m:r>
                              </m:sub>
                            </m:sSub>
                            <m:d>
                              <m:dPr>
                                <m:ctrlPr>
                                  <a:rPr lang="en-GB" sz="2500" i="1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</m:ctrlPr>
                              </m:dPr>
                              <m:e>
                                <m:r>
                                  <a:rPr lang="en-GB" sz="2500" i="1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𝑡</m:t>
                                </m:r>
                              </m:e>
                            </m:d>
                          </m:e>
                        </m:d>
                      </m:e>
                    </m:func>
                    <m:r>
                      <a:rPr lang="en-GB" sz="2500" b="0" i="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−−−→</m:t>
                    </m:r>
                  </m:oMath>
                </a14:m>
                <a:r>
                  <a:rPr lang="en-GB" sz="2500" b="0" dirty="0">
                    <a:effectLst/>
                    <a:latin typeface="Book Antiqua" panose="020406020503050303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(1)</a:t>
                </a: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5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c</a:t>
                </a:r>
                <a:r>
                  <a:rPr lang="en-GB" sz="25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onsider a second input obtained by shifting x 1 (t) in time: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50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5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5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d>
                      <m:dPr>
                        <m:ctrlPr>
                          <a:rPr lang="en-GB" sz="2500" i="1">
                            <a:effectLst/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5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25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sz="2500" i="1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5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𝑥</m:t>
                        </m:r>
                      </m:e>
                      <m:sub>
                        <m:r>
                          <a:rPr lang="en-GB" sz="25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d>
                      <m:dPr>
                        <m:ctrlPr>
                          <a:rPr lang="en-GB" sz="25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5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  <m:r>
                          <a:rPr lang="en-GB" sz="25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sz="2500" i="1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5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𝑡</m:t>
                            </m:r>
                          </m:e>
                          <m:sub>
                            <m:r>
                              <a:rPr lang="en-GB" sz="25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0</m:t>
                            </m:r>
                          </m:sub>
                        </m:sSub>
                      </m:e>
                    </m:d>
                    <m:r>
                      <a:rPr lang="en-GB" sz="2500" b="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−−−→(2)</m:t>
                    </m:r>
                  </m:oMath>
                </a14:m>
                <a:endParaRPr lang="en-GB" sz="25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endParaRPr lang="en-GB" sz="25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173ACC2-7D78-82B4-60AE-4917BC8159F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1620" y="2261133"/>
                <a:ext cx="9447807" cy="4010906"/>
              </a:xfrm>
              <a:prstGeom prst="rect">
                <a:avLst/>
              </a:prstGeom>
              <a:blipFill>
                <a:blip r:embed="rId2"/>
                <a:stretch>
                  <a:fillRect l="-1097" r="-103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366340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45939" y="1489831"/>
            <a:ext cx="10567552" cy="526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Exercise: 1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173ACC2-7D78-82B4-60AE-4917BC8159FD}"/>
                  </a:ext>
                </a:extLst>
              </p:cNvPr>
              <p:cNvSpPr txBox="1"/>
              <p:nvPr/>
            </p:nvSpPr>
            <p:spPr>
              <a:xfrm>
                <a:off x="661836" y="2016514"/>
                <a:ext cx="5217063" cy="542154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5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The output corresponding to this input is</a:t>
                </a: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500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5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𝑦</m:t>
                          </m:r>
                        </m:e>
                        <m:sub>
                          <m:r>
                            <a:rPr lang="en-GB" sz="2500" b="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d>
                        <m:dPr>
                          <m:ctrlPr>
                            <a:rPr lang="en-GB" sz="25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dPr>
                        <m:e>
                          <m:r>
                            <a:rPr lang="en-GB" sz="25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𝑡</m:t>
                          </m:r>
                        </m:e>
                      </m:d>
                      <m:r>
                        <a:rPr lang="en-GB" sz="25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func>
                        <m:funcPr>
                          <m:ctrlPr>
                            <a:rPr lang="en-GB" sz="25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25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sin</m:t>
                          </m:r>
                        </m:fName>
                        <m:e>
                          <m:d>
                            <m:dPr>
                              <m:begChr m:val="["/>
                              <m:endChr m:val="]"/>
                              <m:ctrlPr>
                                <a:rPr lang="en-GB" sz="25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GB" sz="2500" i="1"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500" i="1">
                                      <a:effectLst/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  <m:t>𝑥</m:t>
                                  </m:r>
                                </m:e>
                                <m:sub>
                                  <m:r>
                                    <a:rPr lang="en-GB" sz="2500" b="0" i="1" smtClean="0">
                                      <a:effectLst/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  <m:t>2</m:t>
                                  </m:r>
                                </m:sub>
                              </m:sSub>
                              <m:d>
                                <m:dPr>
                                  <m:ctrlPr>
                                    <a:rPr lang="en-GB" sz="2500" i="1">
                                      <a:effectLst/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sz="2500" i="1">
                                      <a:effectLst/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  <m:t>𝑡</m:t>
                                  </m:r>
                                </m:e>
                              </m:d>
                            </m:e>
                          </m:d>
                          <m:r>
                            <a:rPr lang="en-GB" sz="2500" b="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−−−→(3)</m:t>
                          </m:r>
                        </m:e>
                      </m:func>
                    </m:oMath>
                  </m:oMathPara>
                </a14:m>
                <a:endParaRPr lang="en-GB" sz="25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5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Substitute (2) in (3),		</a:t>
                </a: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500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5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𝑦</m:t>
                          </m:r>
                        </m:e>
                        <m:sub>
                          <m:r>
                            <a:rPr lang="en-GB" sz="2500" b="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d>
                        <m:dPr>
                          <m:ctrlPr>
                            <a:rPr lang="en-GB" sz="25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dPr>
                        <m:e>
                          <m:r>
                            <a:rPr lang="en-GB" sz="25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𝑡</m:t>
                          </m:r>
                        </m:e>
                      </m:d>
                      <m:r>
                        <a:rPr lang="en-GB" sz="250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func>
                        <m:funcPr>
                          <m:ctrlPr>
                            <a:rPr lang="en-GB" sz="250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25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sin</m:t>
                          </m:r>
                        </m:fName>
                        <m:e>
                          <m:d>
                            <m:dPr>
                              <m:begChr m:val="["/>
                              <m:endChr m:val="]"/>
                              <m:ctrlPr>
                                <a:rPr lang="en-GB" sz="25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GB" sz="2500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500" i="1"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  <m:t>𝑥</m:t>
                                  </m:r>
                                </m:e>
                                <m:sub>
                                  <m:r>
                                    <a:rPr lang="en-GB" sz="2500" i="1"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  <m:t>1</m:t>
                                  </m:r>
                                </m:sub>
                              </m:sSub>
                              <m:d>
                                <m:dPr>
                                  <m:ctrlPr>
                                    <a:rPr lang="en-GB" sz="2500" i="1"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sz="2500" i="1"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  <m:t>𝑡</m:t>
                                  </m:r>
                                  <m:r>
                                    <a:rPr lang="en-GB" sz="2500" i="1"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  <m:t>−</m:t>
                                  </m:r>
                                  <m:sSub>
                                    <m:sSubPr>
                                      <m:ctrlPr>
                                        <a:rPr lang="en-GB" sz="25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sz="2500" i="1">
                                          <a:latin typeface="Cambria Math" panose="02040503050406030204" pitchFamily="18" charset="0"/>
                                          <a:ea typeface="DengXian" panose="02010600030101010101" pitchFamily="2" charset="-122"/>
                                          <a:cs typeface="Arial" panose="020B0604020202020204" pitchFamily="34" charset="0"/>
                                        </a:rPr>
                                        <m:t>𝑡</m:t>
                                      </m:r>
                                    </m:e>
                                    <m:sub>
                                      <m:r>
                                        <a:rPr lang="en-GB" sz="2500" i="1">
                                          <a:latin typeface="Cambria Math" panose="02040503050406030204" pitchFamily="18" charset="0"/>
                                          <a:ea typeface="DengXian" panose="02010600030101010101" pitchFamily="2" charset="-122"/>
                                          <a:cs typeface="Arial" panose="020B0604020202020204" pitchFamily="34" charset="0"/>
                                        </a:rPr>
                                        <m:t>0</m:t>
                                      </m:r>
                                    </m:sub>
                                  </m:sSub>
                                </m:e>
                              </m:d>
                            </m:e>
                          </m:d>
                          <m:r>
                            <a:rPr lang="en-GB" sz="2500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−−−→(4)</m:t>
                          </m:r>
                        </m:e>
                      </m:func>
                    </m:oMath>
                  </m:oMathPara>
                </a14:m>
                <a:endParaRPr lang="en-GB" sz="25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endParaRPr lang="en-GB" sz="25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endParaRPr lang="en-GB" sz="25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endParaRPr lang="en-GB" sz="25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173ACC2-7D78-82B4-60AE-4917BC8159F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1836" y="2016514"/>
                <a:ext cx="5217063" cy="5421549"/>
              </a:xfrm>
              <a:prstGeom prst="rect">
                <a:avLst/>
              </a:prstGeom>
              <a:blipFill>
                <a:blip r:embed="rId2"/>
                <a:stretch>
                  <a:fillRect l="-1988" r="-198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D2FF67-3AE3-02F4-97B3-540AD3417461}"/>
              </a:ext>
            </a:extLst>
          </p:cNvPr>
          <p:cNvCxnSpPr/>
          <p:nvPr/>
        </p:nvCxnSpPr>
        <p:spPr>
          <a:xfrm>
            <a:off x="5676295" y="3159304"/>
            <a:ext cx="0" cy="249662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FE4A19C9-0245-C07C-8D9C-A18176E1027B}"/>
                  </a:ext>
                </a:extLst>
              </p:cNvPr>
              <p:cNvSpPr txBox="1"/>
              <p:nvPr/>
            </p:nvSpPr>
            <p:spPr>
              <a:xfrm>
                <a:off x="6032288" y="2593926"/>
                <a:ext cx="6816903" cy="413914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5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If t</a:t>
                </a:r>
                <a:r>
                  <a:rPr lang="en-GB" sz="25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  <a:sym typeface="Wingdings" panose="05000000000000000000" pitchFamily="2" charset="2"/>
                  </a:rPr>
                  <a:t> </a:t>
                </a:r>
                <a14:m>
                  <m:oMath xmlns:m="http://schemas.openxmlformats.org/officeDocument/2006/math">
                    <m:r>
                      <a:rPr lang="en-GB" sz="2500" i="1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500" i="1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−</m:t>
                    </m:r>
                    <m:sSub>
                      <m:sSubPr>
                        <m:ctrlPr>
                          <a:rPr lang="en-GB" sz="25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5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  <m:sub>
                        <m:r>
                          <a:rPr lang="en-GB" sz="25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sz="25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, then (1) becomes</a:t>
                </a: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2500" i="1" smtClean="0"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5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𝑦</m:t>
                          </m:r>
                        </m:e>
                        <m:sub>
                          <m:r>
                            <a:rPr lang="en-GB" sz="25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d>
                        <m:dPr>
                          <m:ctrlPr>
                            <a:rPr lang="en-GB" sz="25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dPr>
                        <m:e>
                          <m:r>
                            <a:rPr lang="en-GB" sz="25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𝑡</m:t>
                          </m:r>
                          <m:r>
                            <a:rPr lang="en-GB" sz="25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GB" sz="2500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500" i="1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𝑡</m:t>
                              </m:r>
                            </m:e>
                            <m:sub>
                              <m:r>
                                <a:rPr lang="en-GB" sz="2500" i="1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0</m:t>
                              </m:r>
                            </m:sub>
                          </m:sSub>
                        </m:e>
                      </m:d>
                      <m:r>
                        <a:rPr lang="en-GB" sz="25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func>
                        <m:funcPr>
                          <m:ctrlPr>
                            <a:rPr lang="en-GB" sz="25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25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sin</m:t>
                          </m:r>
                        </m:fName>
                        <m:e>
                          <m:d>
                            <m:dPr>
                              <m:begChr m:val="["/>
                              <m:endChr m:val="]"/>
                              <m:ctrlPr>
                                <a:rPr lang="en-GB" sz="2500" i="1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GB" sz="2500" i="1"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500" i="1">
                                      <a:effectLst/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  <m:t>𝑥</m:t>
                                  </m:r>
                                </m:e>
                                <m:sub>
                                  <m:r>
                                    <a:rPr lang="en-GB" sz="2500" i="1">
                                      <a:effectLst/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  <m:t>1</m:t>
                                  </m:r>
                                </m:sub>
                              </m:sSub>
                              <m:d>
                                <m:dPr>
                                  <m:ctrlPr>
                                    <a:rPr lang="en-GB" sz="2500" i="1">
                                      <a:effectLst/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sz="2500" i="1"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  <m:t>𝑡</m:t>
                                  </m:r>
                                  <m:r>
                                    <a:rPr lang="en-GB" sz="2500" i="1"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  <m:t>−</m:t>
                                  </m:r>
                                  <m:sSub>
                                    <m:sSubPr>
                                      <m:ctrlPr>
                                        <a:rPr lang="en-GB" sz="2500" i="1">
                                          <a:latin typeface="Cambria Math" panose="02040503050406030204" pitchFamily="18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sz="2500" i="1">
                                          <a:latin typeface="Cambria Math" panose="02040503050406030204" pitchFamily="18" charset="0"/>
                                          <a:ea typeface="DengXian" panose="02010600030101010101" pitchFamily="2" charset="-122"/>
                                          <a:cs typeface="Arial" panose="020B0604020202020204" pitchFamily="34" charset="0"/>
                                        </a:rPr>
                                        <m:t>𝑡</m:t>
                                      </m:r>
                                    </m:e>
                                    <m:sub>
                                      <m:r>
                                        <a:rPr lang="en-GB" sz="2500" i="1">
                                          <a:latin typeface="Cambria Math" panose="02040503050406030204" pitchFamily="18" charset="0"/>
                                          <a:ea typeface="DengXian" panose="02010600030101010101" pitchFamily="2" charset="-122"/>
                                          <a:cs typeface="Arial" panose="020B0604020202020204" pitchFamily="34" charset="0"/>
                                        </a:rPr>
                                        <m:t>0</m:t>
                                      </m:r>
                                    </m:sub>
                                  </m:sSub>
                                </m:e>
                              </m:d>
                            </m:e>
                          </m:d>
                        </m:e>
                      </m:func>
                      <m:r>
                        <a:rPr lang="en-GB" sz="2500" b="0" i="1" smtClean="0"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−−−→(5)</m:t>
                      </m:r>
                    </m:oMath>
                  </m:oMathPara>
                </a14:m>
                <a:endParaRPr lang="en-GB" sz="25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5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RHS of (4) Is equal to (5)</a:t>
                </a: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5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Therefore,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50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5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𝑦</m:t>
                        </m:r>
                      </m:e>
                      <m:sub>
                        <m:r>
                          <a:rPr lang="en-GB" sz="25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d>
                      <m:dPr>
                        <m:ctrlPr>
                          <a:rPr lang="en-GB" sz="25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5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25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</m:oMath>
                </a14:m>
                <a:r>
                  <a:rPr lang="en-GB" sz="250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5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5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𝑦</m:t>
                        </m:r>
                      </m:e>
                      <m:sub>
                        <m:r>
                          <a:rPr lang="en-GB" sz="25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d>
                      <m:dPr>
                        <m:ctrlPr>
                          <a:rPr lang="en-GB" sz="25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5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  <m:r>
                          <a:rPr lang="en-GB" sz="25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sz="2500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5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𝑡</m:t>
                            </m:r>
                          </m:e>
                          <m:sub>
                            <m:r>
                              <a:rPr lang="en-GB" sz="25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0</m:t>
                            </m:r>
                          </m:sub>
                        </m:sSub>
                      </m:e>
                    </m:d>
                  </m:oMath>
                </a14:m>
                <a:endParaRPr lang="en-GB" sz="25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r>
                  <a:rPr lang="en-GB" sz="25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Also, the system is time invariant.</a:t>
                </a:r>
                <a:endParaRPr lang="en-GB" sz="25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algn="just">
                  <a:lnSpc>
                    <a:spcPct val="150000"/>
                  </a:lnSpc>
                  <a:spcAft>
                    <a:spcPts val="1000"/>
                  </a:spcAft>
                </a:pPr>
                <a:endParaRPr lang="en-GB" sz="25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FE4A19C9-0245-C07C-8D9C-A18176E1027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32288" y="2593926"/>
                <a:ext cx="6816903" cy="4139146"/>
              </a:xfrm>
              <a:prstGeom prst="rect">
                <a:avLst/>
              </a:prstGeom>
              <a:blipFill>
                <a:blip r:embed="rId3"/>
                <a:stretch>
                  <a:fillRect l="-152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720839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36122" y="1399323"/>
            <a:ext cx="10567552" cy="526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Time Shifting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173ACC2-7D78-82B4-60AE-4917BC8159FD}"/>
                  </a:ext>
                </a:extLst>
              </p:cNvPr>
              <p:cNvSpPr txBox="1"/>
              <p:nvPr/>
            </p:nvSpPr>
            <p:spPr>
              <a:xfrm>
                <a:off x="922596" y="2131325"/>
                <a:ext cx="9781078" cy="351371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342900" indent="-342900" algn="just">
                  <a:lnSpc>
                    <a:spcPct val="20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22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Time shifting, also known as time delay, refers to a change in the timing or position of a signal with respect to time.</a:t>
                </a:r>
              </a:p>
              <a:p>
                <a:pPr marL="342900" indent="-342900" algn="just">
                  <a:lnSpc>
                    <a:spcPct val="200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22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If x(t) is a signal, then a time-shifted version of  x(t) is denoted as x(</a:t>
                </a:r>
                <a14:m>
                  <m:oMath xmlns:m="http://schemas.openxmlformats.org/officeDocument/2006/math">
                    <m:r>
                      <a:rPr lang="en-GB" sz="22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2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−</m:t>
                    </m:r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sz="22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), where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  <m:sub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sz="22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 is the time shift. This means that the entire signal is shifted to the right or left  in time.</a:t>
                </a: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173ACC2-7D78-82B4-60AE-4917BC8159F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22596" y="2131325"/>
                <a:ext cx="9781078" cy="3513719"/>
              </a:xfrm>
              <a:prstGeom prst="rect">
                <a:avLst/>
              </a:prstGeom>
              <a:blipFill>
                <a:blip r:embed="rId2"/>
                <a:stretch>
                  <a:fillRect l="-685" r="-748" b="-260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663675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61807" y="1203783"/>
            <a:ext cx="10567552" cy="11150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Time Shifting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</a:t>
            </a: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73ACC2-7D78-82B4-60AE-4917BC8159FD}"/>
              </a:ext>
            </a:extLst>
          </p:cNvPr>
          <p:cNvSpPr txBox="1"/>
          <p:nvPr/>
        </p:nvSpPr>
        <p:spPr>
          <a:xfrm>
            <a:off x="996513" y="2516606"/>
            <a:ext cx="9513950" cy="14823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  <a:spcAft>
                <a:spcPts val="1000"/>
              </a:spcAft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(</a:t>
            </a:r>
            <a:r>
              <a:rPr lang="en-GB" sz="2200" dirty="0" err="1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) Plot a rectangular pulse x(t) for unit amplitude and unit duratio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n.</a:t>
            </a:r>
          </a:p>
          <a:p>
            <a:pPr algn="just">
              <a:lnSpc>
                <a:spcPct val="200000"/>
              </a:lnSpc>
              <a:spcAft>
                <a:spcPts val="1000"/>
              </a:spcAft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(ii) Also</a:t>
            </a: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, find y(t) = x (t-2)</a:t>
            </a: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49023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161807" y="1203783"/>
            <a:ext cx="10567552" cy="11150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Time Shifting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Example</a:t>
            </a:r>
            <a:endParaRPr lang="en-GB" sz="26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73ACC2-7D78-82B4-60AE-4917BC8159FD}"/>
              </a:ext>
            </a:extLst>
          </p:cNvPr>
          <p:cNvSpPr txBox="1"/>
          <p:nvPr/>
        </p:nvSpPr>
        <p:spPr>
          <a:xfrm>
            <a:off x="344104" y="2639896"/>
            <a:ext cx="5358053" cy="9884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(</a:t>
            </a:r>
            <a:r>
              <a:rPr lang="en-GB" sz="2600" dirty="0" err="1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</a:t>
            </a:r>
            <a:r>
              <a:rPr lang="en-GB" sz="26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) Plot a rectangular pulse x(t) for unit amplitude and unit duratio</a:t>
            </a:r>
            <a:r>
              <a:rPr lang="en-GB" sz="26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n.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C75CA65-1E5A-4585-0A59-13946FB7016D}"/>
              </a:ext>
            </a:extLst>
          </p:cNvPr>
          <p:cNvSpPr txBox="1"/>
          <p:nvPr/>
        </p:nvSpPr>
        <p:spPr>
          <a:xfrm>
            <a:off x="7094306" y="2869959"/>
            <a:ext cx="7438490" cy="5283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(ii) Also</a:t>
            </a:r>
            <a:r>
              <a:rPr lang="en-GB" sz="26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, find y(t) = x (t-2)</a:t>
            </a:r>
            <a:endParaRPr lang="en-GB" sz="26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F3F2A0F-3A11-312B-A7FA-8CD160D28B38}"/>
              </a:ext>
            </a:extLst>
          </p:cNvPr>
          <p:cNvCxnSpPr/>
          <p:nvPr/>
        </p:nvCxnSpPr>
        <p:spPr>
          <a:xfrm>
            <a:off x="6142234" y="2534589"/>
            <a:ext cx="0" cy="3763469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>
            <a:extLst>
              <a:ext uri="{FF2B5EF4-FFF2-40B4-BE49-F238E27FC236}">
                <a16:creationId xmlns:a16="http://schemas.microsoft.com/office/drawing/2014/main" id="{E9215C8F-3F49-B426-DCFF-82A0B6EC04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86555" y="3851846"/>
            <a:ext cx="3286125" cy="23622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D04AFF21-90C4-494E-B9DF-A9D2A2BB63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2126" y="3851846"/>
            <a:ext cx="2276793" cy="2000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32104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0" y="1193468"/>
            <a:ext cx="10567552" cy="526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6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Time Scaling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96520" y="6476317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73ACC2-7D78-82B4-60AE-4917BC8159FD}"/>
              </a:ext>
            </a:extLst>
          </p:cNvPr>
          <p:cNvSpPr txBox="1"/>
          <p:nvPr/>
        </p:nvSpPr>
        <p:spPr>
          <a:xfrm>
            <a:off x="857088" y="1772802"/>
            <a:ext cx="10315334" cy="45755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Time Scaling involves changing the rate at which </a:t>
            </a:r>
            <a:r>
              <a:rPr lang="en-GB" sz="22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time progresses </a:t>
            </a: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in a signal. </a:t>
            </a:r>
            <a:endParaRPr lang="en-GB" sz="2200" dirty="0"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If x(t) is a signal, the time-scaled version of x(t) is denoted as x(at), where ‘a’ is a scaling factor.</a:t>
            </a:r>
          </a:p>
          <a:p>
            <a:pPr marL="342900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The effect of time scaling depends on whether the scaling factor</a:t>
            </a:r>
          </a:p>
          <a:p>
            <a:pPr marL="800100" lvl="1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‘a’ is greater than 1 (compression) or </a:t>
            </a:r>
          </a:p>
          <a:p>
            <a:pPr marL="800100" lvl="1" indent="-342900" algn="just">
              <a:lnSpc>
                <a:spcPct val="20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2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less than 1 (expansion).</a:t>
            </a:r>
          </a:p>
        </p:txBody>
      </p:sp>
    </p:spTree>
    <p:extLst>
      <p:ext uri="{BB962C8B-B14F-4D97-AF65-F5344CB8AC3E}">
        <p14:creationId xmlns:p14="http://schemas.microsoft.com/office/powerpoint/2010/main" val="34897407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173ACC2-7D78-82B4-60AE-4917BC8159FD}"/>
                  </a:ext>
                </a:extLst>
              </p:cNvPr>
              <p:cNvSpPr txBox="1"/>
              <p:nvPr/>
            </p:nvSpPr>
            <p:spPr>
              <a:xfrm>
                <a:off x="162793" y="1399323"/>
                <a:ext cx="7648243" cy="436991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en-GB" sz="2600" b="1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Time Compression</a:t>
                </a:r>
              </a:p>
              <a:p>
                <a:pPr marL="539750" lvl="1" indent="-457200" algn="just">
                  <a:lnSpc>
                    <a:spcPct val="115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24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If a&gt;1, the signal is compressed in time. This means that the entire signal is "squeezed" horizontally.</a:t>
                </a:r>
              </a:p>
              <a:p>
                <a:pPr marL="996950" lvl="2" indent="-457200" algn="just">
                  <a:lnSpc>
                    <a:spcPct val="115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In the above example a=2 where 2 is greater than 1; if x(t) has time varies from -2 to 2, then, </a:t>
                </a:r>
                <a14:m>
                  <m:oMath xmlns:m="http://schemas.openxmlformats.org/officeDocument/2006/math">
                    <m:r>
                      <a:rPr lang="en-GB" sz="2200" b="0" i="0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−</m:t>
                    </m:r>
                    <m:f>
                      <m:fPr>
                        <m:ctrlPr>
                          <a:rPr lang="en-GB" sz="220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fPr>
                      <m:num>
                        <m:r>
                          <a:rPr lang="en-GB" sz="22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2</m:t>
                        </m:r>
                      </m:num>
                      <m:den>
                        <m:r>
                          <a:rPr lang="en-GB" sz="22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𝑎</m:t>
                        </m:r>
                      </m:den>
                    </m:f>
                    <m:r>
                      <a:rPr lang="en-GB" sz="2200" b="0" i="1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 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𝑡𝑜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 </m:t>
                    </m:r>
                    <m:f>
                      <m:fPr>
                        <m:ctrlPr>
                          <a:rPr lang="en-GB" sz="22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fPr>
                      <m:num>
                        <m:r>
                          <a:rPr lang="en-GB" sz="22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2</m:t>
                        </m:r>
                      </m:num>
                      <m:den>
                        <m:r>
                          <a:rPr lang="en-GB" sz="22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𝑎</m:t>
                        </m:r>
                      </m:den>
                    </m:f>
                    <m:r>
                      <a:rPr lang="en-GB" sz="2200" b="0" i="1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 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𝑤h𝑖𝑐h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 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𝑖𝑠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 −1 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𝑡𝑜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 1</m:t>
                    </m:r>
                  </m:oMath>
                </a14:m>
                <a:endParaRPr lang="en-GB" sz="22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marL="539750" lvl="1" indent="-457200" algn="just">
                  <a:lnSpc>
                    <a:spcPct val="115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24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The time-scaled signal x(at) will have a shorter duration than the original signal x(t)</a:t>
                </a:r>
                <a:r>
                  <a:rPr lang="en-GB" sz="24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Time Expansion.</a:t>
                </a:r>
                <a:endParaRPr lang="en-GB" sz="24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</p:txBody>
          </p:sp>
        </mc:Choice>
        <mc:Fallback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173ACC2-7D78-82B4-60AE-4917BC8159F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2793" y="1399323"/>
                <a:ext cx="7648243" cy="4369914"/>
              </a:xfrm>
              <a:prstGeom prst="rect">
                <a:avLst/>
              </a:prstGeom>
              <a:blipFill>
                <a:blip r:embed="rId2"/>
                <a:stretch>
                  <a:fillRect l="-1435" t="-698" r="-1196" b="-237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1" name="Picture 10">
            <a:extLst>
              <a:ext uri="{FF2B5EF4-FFF2-40B4-BE49-F238E27FC236}">
                <a16:creationId xmlns:a16="http://schemas.microsoft.com/office/drawing/2014/main" id="{11C5DD4D-C80B-8BB4-BC60-910E6398DB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3268" y="2493667"/>
            <a:ext cx="1600200" cy="218122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8E54FBF-C85C-A034-7139-5F09F558825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4782" y="2367520"/>
            <a:ext cx="2184739" cy="2122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27881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173ACC2-7D78-82B4-60AE-4917BC8159FD}"/>
                  </a:ext>
                </a:extLst>
              </p:cNvPr>
              <p:cNvSpPr txBox="1"/>
              <p:nvPr/>
            </p:nvSpPr>
            <p:spPr>
              <a:xfrm>
                <a:off x="62475" y="1535609"/>
                <a:ext cx="7207649" cy="467852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en-GB" sz="2600" b="1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Time Expansion</a:t>
                </a:r>
              </a:p>
              <a:p>
                <a:pPr marL="539750" lvl="1" indent="-457200" algn="just">
                  <a:lnSpc>
                    <a:spcPct val="115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24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If a&lt;1, the signal is expanded in time. This means that the entire signal is "stretched" horizontally.</a:t>
                </a:r>
              </a:p>
              <a:p>
                <a:pPr marL="996950" lvl="2" indent="-457200" algn="just">
                  <a:lnSpc>
                    <a:spcPct val="115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In the above example a=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200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fPr>
                      <m:num>
                        <m:r>
                          <a:rPr lang="en-GB" sz="22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1</m:t>
                        </m:r>
                      </m:num>
                      <m:den>
                        <m:r>
                          <a:rPr lang="en-GB" sz="22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2</m:t>
                        </m:r>
                      </m:den>
                    </m:f>
                  </m:oMath>
                </a14:m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 where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200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fPr>
                      <m:num>
                        <m:r>
                          <a:rPr lang="en-GB" sz="2200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1</m:t>
                        </m:r>
                      </m:num>
                      <m:den>
                        <m:r>
                          <a:rPr lang="en-GB" sz="2200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2</m:t>
                        </m:r>
                      </m:den>
                    </m:f>
                  </m:oMath>
                </a14:m>
                <a:r>
                  <a:rPr lang="en-GB" sz="2200" dirty="0"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 is less than 1; if x(t) has time varies from -2 to 2, then, </a:t>
                </a:r>
                <a14:m>
                  <m:oMath xmlns:m="http://schemas.openxmlformats.org/officeDocument/2006/math">
                    <m:r>
                      <a:rPr lang="en-GB" sz="2200" b="0" i="0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−</m:t>
                    </m:r>
                    <m:f>
                      <m:fPr>
                        <m:ctrlPr>
                          <a:rPr lang="en-GB" sz="220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fPr>
                      <m:num>
                        <m:r>
                          <a:rPr lang="en-GB" sz="22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2</m:t>
                        </m:r>
                      </m:num>
                      <m:den>
                        <m:r>
                          <a:rPr lang="en-GB" sz="22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𝑎</m:t>
                        </m:r>
                      </m:den>
                    </m:f>
                    <m:r>
                      <a:rPr lang="en-GB" sz="2200" b="0" i="1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 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𝑡𝑜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 </m:t>
                    </m:r>
                    <m:f>
                      <m:fPr>
                        <m:ctrlPr>
                          <a:rPr lang="en-GB" sz="22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fPr>
                      <m:num>
                        <m:r>
                          <a:rPr lang="en-GB" sz="22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2</m:t>
                        </m:r>
                      </m:num>
                      <m:den>
                        <m:r>
                          <a:rPr lang="en-GB" sz="2200" b="0" i="1" smtClean="0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𝑎</m:t>
                        </m:r>
                      </m:den>
                    </m:f>
                    <m:r>
                      <a:rPr lang="en-GB" sz="2200" b="0" i="1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 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𝑤h𝑖𝑐h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 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𝑖𝑠</m:t>
                    </m:r>
                    <m:r>
                      <a:rPr lang="en-GB" sz="220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−</m:t>
                    </m:r>
                    <m:f>
                      <m:fPr>
                        <m:ctrlPr>
                          <a:rPr lang="en-GB" sz="2200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fPr>
                      <m:num>
                        <m:r>
                          <a:rPr lang="en-GB" sz="2200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2</m:t>
                        </m:r>
                      </m:num>
                      <m:den>
                        <m:f>
                          <m:fPr>
                            <m:ctrlPr>
                              <a:rPr lang="en-GB" sz="2200" i="1">
                                <a:latin typeface="Cambria Math" panose="02040503050406030204" pitchFamily="18" charset="0"/>
                                <a:ea typeface="Cambria" panose="02040503050406030204" pitchFamily="18" charset="0"/>
                                <a:cs typeface="Arial" panose="020B0604020202020204" pitchFamily="34" charset="0"/>
                              </a:rPr>
                            </m:ctrlPr>
                          </m:fPr>
                          <m:num>
                            <m:r>
                              <a:rPr lang="en-GB" sz="2200" i="1">
                                <a:latin typeface="Cambria Math" panose="02040503050406030204" pitchFamily="18" charset="0"/>
                                <a:ea typeface="Cambria" panose="02040503050406030204" pitchFamily="18" charset="0"/>
                                <a:cs typeface="Arial" panose="020B0604020202020204" pitchFamily="34" charset="0"/>
                              </a:rPr>
                              <m:t>1</m:t>
                            </m:r>
                          </m:num>
                          <m:den>
                            <m:r>
                              <a:rPr lang="en-GB" sz="2200" i="1">
                                <a:latin typeface="Cambria Math" panose="02040503050406030204" pitchFamily="18" charset="0"/>
                                <a:ea typeface="Cambria" panose="02040503050406030204" pitchFamily="18" charset="0"/>
                                <a:cs typeface="Arial" panose="020B0604020202020204" pitchFamily="34" charset="0"/>
                              </a:rPr>
                              <m:t>2</m:t>
                            </m:r>
                          </m:den>
                        </m:f>
                      </m:den>
                    </m:f>
                    <m:r>
                      <a:rPr lang="en-GB" sz="2200" i="1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 </m:t>
                    </m:r>
                    <m:r>
                      <a:rPr lang="en-GB" sz="2200" i="1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𝑡𝑜</m:t>
                    </m:r>
                    <m:r>
                      <a:rPr lang="en-GB" sz="2200" i="1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 </m:t>
                    </m:r>
                    <m:f>
                      <m:fPr>
                        <m:ctrlPr>
                          <a:rPr lang="en-GB" sz="2200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</m:ctrlPr>
                      </m:fPr>
                      <m:num>
                        <m:r>
                          <a:rPr lang="en-GB" sz="2200" i="1">
                            <a:latin typeface="Cambria Math" panose="02040503050406030204" pitchFamily="18" charset="0"/>
                            <a:ea typeface="Cambria" panose="02040503050406030204" pitchFamily="18" charset="0"/>
                            <a:cs typeface="Arial" panose="020B0604020202020204" pitchFamily="34" charset="0"/>
                          </a:rPr>
                          <m:t>2</m:t>
                        </m:r>
                      </m:num>
                      <m:den>
                        <m:f>
                          <m:fPr>
                            <m:ctrlPr>
                              <a:rPr lang="en-GB" sz="2200" i="1">
                                <a:latin typeface="Cambria Math" panose="02040503050406030204" pitchFamily="18" charset="0"/>
                                <a:ea typeface="Cambria" panose="02040503050406030204" pitchFamily="18" charset="0"/>
                                <a:cs typeface="Arial" panose="020B0604020202020204" pitchFamily="34" charset="0"/>
                              </a:rPr>
                            </m:ctrlPr>
                          </m:fPr>
                          <m:num>
                            <m:r>
                              <a:rPr lang="en-GB" sz="2200" i="1">
                                <a:latin typeface="Cambria Math" panose="02040503050406030204" pitchFamily="18" charset="0"/>
                                <a:ea typeface="Cambria" panose="02040503050406030204" pitchFamily="18" charset="0"/>
                                <a:cs typeface="Arial" panose="020B0604020202020204" pitchFamily="34" charset="0"/>
                              </a:rPr>
                              <m:t>1</m:t>
                            </m:r>
                          </m:num>
                          <m:den>
                            <m:r>
                              <a:rPr lang="en-GB" sz="2200" i="1">
                                <a:latin typeface="Cambria Math" panose="02040503050406030204" pitchFamily="18" charset="0"/>
                                <a:ea typeface="Cambria" panose="02040503050406030204" pitchFamily="18" charset="0"/>
                                <a:cs typeface="Arial" panose="020B0604020202020204" pitchFamily="34" charset="0"/>
                              </a:rPr>
                              <m:t>2</m:t>
                            </m:r>
                          </m:den>
                        </m:f>
                      </m:den>
                    </m:f>
                    <m:r>
                      <a:rPr lang="en-GB" sz="2200" b="0" i="1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 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𝑖𝑠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  −4 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𝑡𝑜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ea typeface="Cambria" panose="02040503050406030204" pitchFamily="18" charset="0"/>
                        <a:cs typeface="Arial" panose="020B0604020202020204" pitchFamily="34" charset="0"/>
                      </a:rPr>
                      <m:t> 4</m:t>
                    </m:r>
                  </m:oMath>
                </a14:m>
                <a:endParaRPr lang="en-GB" sz="2400" dirty="0">
                  <a:effectLst/>
                  <a:latin typeface="Book Antiqua" panose="02040602050305030304" pitchFamily="18" charset="0"/>
                  <a:ea typeface="Cambria" panose="02040503050406030204" pitchFamily="18" charset="0"/>
                  <a:cs typeface="Arial" panose="020B0604020202020204" pitchFamily="34" charset="0"/>
                </a:endParaRPr>
              </a:p>
              <a:p>
                <a:pPr marL="996950" lvl="2" indent="-457200" algn="just">
                  <a:lnSpc>
                    <a:spcPct val="115000"/>
                  </a:lnSpc>
                  <a:spcAft>
                    <a:spcPts val="1000"/>
                  </a:spcAft>
                  <a:buFont typeface="Arial" panose="020B0604020202020204" pitchFamily="34" charset="0"/>
                  <a:buChar char="•"/>
                </a:pPr>
                <a:r>
                  <a:rPr lang="en-GB" sz="2400" dirty="0">
                    <a:effectLst/>
                    <a:latin typeface="Book Antiqua" panose="02040602050305030304" pitchFamily="18" charset="0"/>
                    <a:ea typeface="Cambria" panose="02040503050406030204" pitchFamily="18" charset="0"/>
                    <a:cs typeface="Arial" panose="020B0604020202020204" pitchFamily="34" charset="0"/>
                  </a:rPr>
                  <a:t>The time-scaled signal x(at) will have a longer duration than the original signal x(t).</a:t>
                </a:r>
              </a:p>
            </p:txBody>
          </p:sp>
        </mc:Choice>
        <mc:Fallback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3173ACC2-7D78-82B4-60AE-4917BC8159F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475" y="1535609"/>
                <a:ext cx="7207649" cy="4678525"/>
              </a:xfrm>
              <a:prstGeom prst="rect">
                <a:avLst/>
              </a:prstGeom>
              <a:blipFill>
                <a:blip r:embed="rId2"/>
                <a:stretch>
                  <a:fillRect l="-1522" t="-522" r="-1268" b="-208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Picture 6">
            <a:extLst>
              <a:ext uri="{FF2B5EF4-FFF2-40B4-BE49-F238E27FC236}">
                <a16:creationId xmlns:a16="http://schemas.microsoft.com/office/drawing/2014/main" id="{F11B3F3F-6327-CA23-C8DE-00746A8D7B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61688" y="2927467"/>
            <a:ext cx="2630312" cy="168753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5901DCF-B492-9607-CE0D-4AC8D825615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41648" y="2601418"/>
            <a:ext cx="2125192" cy="2065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66255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5995" y="1230291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83AA02-12E6-35DB-3629-780B6B6C0143}"/>
              </a:ext>
            </a:extLst>
          </p:cNvPr>
          <p:cNvSpPr txBox="1"/>
          <p:nvPr/>
        </p:nvSpPr>
        <p:spPr>
          <a:xfrm>
            <a:off x="517703" y="1717195"/>
            <a:ext cx="9880600" cy="37804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For the  triangular pulse x(t) shown below, sketch the time scaling for each of the following derived from x(t)</a:t>
            </a:r>
          </a:p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dirty="0"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150000"/>
              </a:lnSpc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AutoNum type="alphaLcParenBoth"/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x(3t)</a:t>
            </a:r>
          </a:p>
          <a:p>
            <a:pPr marL="342900" lvl="0" indent="-342900">
              <a:lnSpc>
                <a:spcPct val="150000"/>
              </a:lnSpc>
              <a:buAutoNum type="alphaLcParenBoth"/>
            </a:pP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x(3t+2)</a:t>
            </a:r>
          </a:p>
          <a:p>
            <a:pPr marL="342900" lvl="0" indent="-342900">
              <a:lnSpc>
                <a:spcPct val="150000"/>
              </a:lnSpc>
              <a:buAutoNum type="alphaLcParenBoth"/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x(3t)+x(3t+2)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6124E6-F110-E324-8560-E3BA1111E5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2636" y="2251290"/>
            <a:ext cx="3284303" cy="19868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EAB5F159-BCB6-9A10-9023-BFE0495B9EB7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69894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83AA02-12E6-35DB-3629-780B6B6C0143}"/>
              </a:ext>
            </a:extLst>
          </p:cNvPr>
          <p:cNvSpPr txBox="1"/>
          <p:nvPr/>
        </p:nvSpPr>
        <p:spPr>
          <a:xfrm>
            <a:off x="558800" y="1830210"/>
            <a:ext cx="9880600" cy="871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50000"/>
              </a:lnSpc>
              <a:buAutoNum type="alphaLcParenBoth"/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x(3t)							(b) </a:t>
            </a: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x(3t+2)</a:t>
            </a: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buAutoNum type="alphaLcParenBoth"/>
            </a:pPr>
            <a:endParaRPr lang="en-GB" sz="1800" dirty="0">
              <a:effectLst/>
              <a:latin typeface="Cambria" panose="020405030504060302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4F7CFE9-1F2C-33A1-49BC-939CAF9AEF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315" y="2643318"/>
            <a:ext cx="3476625" cy="254317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0129ECF-B19E-7E50-7B39-178EAD558C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1174" y="2488324"/>
            <a:ext cx="3409950" cy="25908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6C73645-0222-2720-8750-285E99CB1110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30699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67640" y="1399323"/>
            <a:ext cx="22504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Exercise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83AA02-12E6-35DB-3629-780B6B6C0143}"/>
              </a:ext>
            </a:extLst>
          </p:cNvPr>
          <p:cNvSpPr txBox="1"/>
          <p:nvPr/>
        </p:nvSpPr>
        <p:spPr>
          <a:xfrm>
            <a:off x="558800" y="1830210"/>
            <a:ext cx="9880600" cy="4564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(c)   </a:t>
            </a: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x(3t)+x(3t+2)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B69F958-2C58-2CAE-662D-3461A20DD0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1322" y="2900129"/>
            <a:ext cx="3352800" cy="2486025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F5E7F544-97B9-7883-3F52-68C055DC4DEC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04824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520" y="7376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Introduction - Signals &amp; System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73168" y="1625787"/>
            <a:ext cx="11332210" cy="46285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References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endParaRPr lang="en-GB" sz="2200" b="1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0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[1] A. V. OPPENHEIM and A. S. WILLSKY, Signals and System, SECOND ed., UPPER SADDLE RIVER, NEW JERSEY: PRENTICE HALL, 1996.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0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[2] S. Haykin and B. V. Veen, Signals and System, SECOND ed., USA, 2002.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0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[3]"tutorialspoint," [Online]. Available: </a:t>
            </a:r>
            <a:r>
              <a:rPr lang="en-GB" sz="20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  <a:hlinkClick r:id="rId2"/>
              </a:rPr>
              <a:t>https://www.tutorialspoint.com/signals_and_systems/signals_and_systems_overview.htm</a:t>
            </a:r>
            <a:r>
              <a:rPr lang="en-GB" sz="20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[4] “</a:t>
            </a:r>
            <a:r>
              <a:rPr lang="en-GB" sz="2000" dirty="0" err="1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lumenlearning</a:t>
            </a: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,”[Online]. Available: </a:t>
            </a:r>
            <a:r>
              <a:rPr lang="en-GB" sz="2000" u="sng" dirty="0">
                <a:solidFill>
                  <a:srgbClr val="0070C0"/>
                </a:solidFill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Graphs of the Sine and Cosine Functions | Algebra and Trigonometry</a:t>
            </a:r>
            <a:endParaRPr lang="en-GB" sz="2200" b="1" u="sng" dirty="0">
              <a:solidFill>
                <a:srgbClr val="0070C0"/>
              </a:solidFill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342900" indent="-342900" algn="just">
              <a:lnSpc>
                <a:spcPct val="115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endParaRPr lang="en-GB" sz="22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310562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e5768a75-12e4-4501-a17a-a71c3e10baf7"/>
  <p:tag name="SLIDO_EVENT_SECTION_UUID" val="78852cb9-7f89-4759-86ac-fd01d2c7a0cf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1222</Words>
  <Application>Microsoft Office PowerPoint</Application>
  <PresentationFormat>Widescreen</PresentationFormat>
  <Paragraphs>133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18</vt:i4>
      </vt:variant>
    </vt:vector>
  </HeadingPairs>
  <TitlesOfParts>
    <vt:vector size="44" baseType="lpstr">
      <vt:lpstr>Arial</vt:lpstr>
      <vt:lpstr>Book Antiqua</vt:lpstr>
      <vt:lpstr>Calibri</vt:lpstr>
      <vt:lpstr>Calibri Light</vt:lpstr>
      <vt:lpstr>Cambria</vt:lpstr>
      <vt:lpstr>Cambria Math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Introduction - Signals &amp; System</vt:lpstr>
      <vt:lpstr>PowerPoint Presentation</vt:lpstr>
      <vt:lpstr>PowerPoint Presentation</vt:lpstr>
      <vt:lpstr>PowerPoint Presentation</vt:lpstr>
      <vt:lpstr>Introduction - Signals &amp; System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58</cp:revision>
  <dcterms:created xsi:type="dcterms:W3CDTF">2021-03-09T15:35:42Z</dcterms:created>
  <dcterms:modified xsi:type="dcterms:W3CDTF">2025-02-10T01:00:45Z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