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1060F-13F3-403C-BC1D-F3A0E1ED7C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6A4C6C-2842-425E-A696-A436AAC70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614E6-A30D-46C3-A3B9-7C3C3A2AC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9565C-182C-4E9F-BE60-197ED7508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8DACE0-4B3F-45EB-AC69-C5705D6D9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155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54346-FF4A-472E-A0A6-CED66CA25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406CA-DA8C-4029-B5C3-87A6D45C3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9CE717-5BEC-47E2-9838-F3AB7BECA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D869E-5296-4F54-9F45-5C865F92D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2812A-BF48-43C2-843B-3074A735A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235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EF1A6-37D9-4C2D-8952-6A18CA4F6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136324-919A-470B-967D-CC1763C277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A7117-EC50-4D7C-9887-B6FBBC5D1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9AD44-A9FE-4712-9568-5F906BC53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E110F-D90B-4875-89EC-309ADC09F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144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18969-EDEB-4D13-BC50-4FD2439D1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83C05-0790-4E7D-A007-BA36C8B9A0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F91585-98F5-4B71-B56C-356C186FA0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C1528E-3662-4FCE-8481-6E3A2B3A8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A8F936-93EE-4CA9-894D-8A6489E24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5D7947-2A17-4370-962D-0A12FB5C4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694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FCD1B-8E9C-4829-9E82-363165842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261955-070F-4324-8A80-98A54F8935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CD4A47-AFF2-4C6E-860E-DCD73CD7EC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E256CD-2450-42B8-961A-B46998D450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0EE528-4E65-4443-BDAF-083E468DA9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76963D-953D-4F9B-8D26-93880CE65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A09461-B573-498A-97CF-D6450BC3B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8C4FCA-2D62-4C78-AF36-B185ABC5C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521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F04C9-AA6B-4FDD-B83C-D4D37FDAF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62972B-6520-4237-A196-758D30C0C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5C3B1A-77FF-4F57-A135-AFF3ABACA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195812-1CE3-48F2-9E0B-D9E64305B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791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0471F-5BC4-4A45-B2AA-94583459E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C20BBE-4CE0-4240-9C1B-F1BC4B538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D3A9C7-8B11-42D1-B7AE-6844EFABD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763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2D746-FD02-4806-A495-4B7FCDAA6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80A93-B1AD-4C9A-9A42-2887D0248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FACAC6-3169-4C13-B4DF-5580884546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1F2F76-8EC2-4A0F-AE22-96FCFD359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5DB337-2000-42E1-985B-9A33ACC56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542711-70F2-4E1D-8776-5352651E0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690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2C242-EBA7-4518-A927-245A339DC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948208-B35E-4A2E-928E-637D1DF626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AFAF66-0807-4FC8-8219-7FAE1F1EA1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98EE3B-5FBE-4219-84E2-C869C20D3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0A0535-D88C-4FEB-9657-DEBC3A880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3FA4E5-BADC-4214-A8B4-714942324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387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F8872-A07C-4F8E-A975-810605B47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F730D4-3367-412F-89B9-660407700A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A193E-5671-48A0-9A3B-518907769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6C275-002D-4765-9298-6D2B4DCAC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40310-50A6-448D-A067-13F5284FB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297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14617B-F5DD-428D-83F6-8DC2B53E55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1DC1DD-AD86-49BC-8F15-03714D312A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822DA-507C-4209-9672-0B001AC7A2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4BD2A-B147-4E82-A16E-BF720801B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BEB1A-2D4A-46EB-A54D-D2329070C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578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96C68B-18D6-4E80-BE3D-ADE11BC31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501DF-815D-4C68-8793-BD19F1958F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FEE60-B30D-438A-BD36-F884DC74AE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E9F79-BB1F-4BE9-A32B-055224F01723}" type="datetimeFigureOut">
              <a:rPr lang="en-GB" smtClean="0"/>
              <a:t>05/01/2021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6EC316-5E1B-4D43-B2D5-09AF5983A8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C5719-4844-40C0-B541-C6375A8BAF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6AC85-2675-4AF8-A361-F771A97E3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63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A7A8F-BC5D-4F07-8642-27BF962FB82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Culture, Identity and Education​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6C3EBB-BEB0-474E-8148-676D200A8F9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RECAP </a:t>
            </a:r>
          </a:p>
        </p:txBody>
      </p:sp>
    </p:spTree>
    <p:extLst>
      <p:ext uri="{BB962C8B-B14F-4D97-AF65-F5344CB8AC3E}">
        <p14:creationId xmlns:p14="http://schemas.microsoft.com/office/powerpoint/2010/main" val="990054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8B138-A81A-4F2B-A414-809178B44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76BFF-0AE0-4637-AF2F-A87DBFAB20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Introduction to the module​</a:t>
            </a:r>
            <a:endParaRPr lang="en-GB" dirty="0">
              <a:solidFill>
                <a:srgbClr val="000000"/>
              </a:solidFill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What is culture?​</a:t>
            </a:r>
            <a:endParaRPr lang="en-GB" dirty="0">
              <a:solidFill>
                <a:srgbClr val="000000"/>
              </a:solidFill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Theoretical ideas around culture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Culture in the school and the curriculum​ including the inclusion of Welsh culture as part of Curriculum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Cymreig</a:t>
            </a:r>
            <a:endParaRPr lang="en-GB" dirty="0">
              <a:solidFill>
                <a:srgbClr val="000000"/>
              </a:solidFill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Creating an academic poster</a:t>
            </a:r>
            <a:endParaRPr lang="en-GB" dirty="0">
              <a:solidFill>
                <a:srgbClr val="000000"/>
              </a:solidFill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​Gypsy Traveller Culture​</a:t>
            </a:r>
            <a:endParaRPr lang="en-GB" dirty="0">
              <a:solidFill>
                <a:srgbClr val="000000"/>
              </a:solidFill>
            </a:endParaRPr>
          </a:p>
          <a:p>
            <a:pPr marL="0" indent="0" fontAlgn="base">
              <a:buNone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The content of week 1 links to assessment 1</a:t>
            </a:r>
            <a:endParaRPr lang="en-GB" dirty="0">
              <a:solidFill>
                <a:srgbClr val="000000"/>
              </a:solidFill>
            </a:endParaRPr>
          </a:p>
          <a:p>
            <a:pPr fontAlgn="base"/>
            <a:endParaRPr lang="en-GB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166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76B6C-00CA-4F39-BBFF-FC451F3CA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1 -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69A33-FD02-4DCE-84CA-723AEA528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I need to do?</a:t>
            </a:r>
          </a:p>
          <a:p>
            <a:r>
              <a:rPr lang="en-GB" dirty="0"/>
              <a:t>Present a poster outlining the features of a particular culture. ​</a:t>
            </a:r>
          </a:p>
          <a:p>
            <a:r>
              <a:rPr lang="en-GB" dirty="0"/>
              <a:t>You will also need to reflect on the relationship between education and your chosen culture. Reflections on personal experiences can also be used for this. </a:t>
            </a:r>
          </a:p>
          <a:p>
            <a:r>
              <a:rPr lang="en-GB" dirty="0"/>
              <a:t>Use relevant reading and literature to support</a:t>
            </a:r>
          </a:p>
        </p:txBody>
      </p:sp>
    </p:spTree>
    <p:extLst>
      <p:ext uri="{BB962C8B-B14F-4D97-AF65-F5344CB8AC3E}">
        <p14:creationId xmlns:p14="http://schemas.microsoft.com/office/powerpoint/2010/main" val="3387134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F9DBB-4D1E-42A6-90BB-8E36CDB0F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Suggestions for sub-sections of your poster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7A611-130F-48BC-A7C3-20FF24C37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- You will need to clearly define what is meant by culture and identify your chosen culture. </a:t>
            </a:r>
          </a:p>
          <a:p>
            <a:r>
              <a:rPr lang="en-GB" dirty="0"/>
              <a:t>Background information – you could include historical information as well as current information about your chosen culture including statistical information. </a:t>
            </a:r>
          </a:p>
          <a:p>
            <a:r>
              <a:rPr lang="en-GB" dirty="0"/>
              <a:t>Education and Chosen Culture – Use research to evaluate the key factors relating to education and your chosen culture. You can include any specific educational policies that link to this.</a:t>
            </a:r>
          </a:p>
          <a:p>
            <a:r>
              <a:rPr lang="en-GB" dirty="0"/>
              <a:t>Conclusions – Draw conclusions based on the findings illustrated in the poster.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450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3D17B-E654-448B-8DD6-97F886420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1498B-8797-43C5-AC38-9E6630071D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What is identity?​</a:t>
            </a:r>
            <a:endParaRPr lang="en-GB" dirty="0">
              <a:solidFill>
                <a:srgbClr val="000000"/>
              </a:solidFill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Theoretical ideas around identity and identity development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Exploring factors which impact on identity:​</a:t>
            </a:r>
            <a:endParaRPr lang="en-GB" dirty="0">
              <a:solidFill>
                <a:srgbClr val="000000"/>
              </a:solidFill>
            </a:endParaRPr>
          </a:p>
          <a:p>
            <a:pPr lvl="1"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Gender​</a:t>
            </a:r>
          </a:p>
          <a:p>
            <a:pPr lvl="1"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Race</a:t>
            </a:r>
          </a:p>
          <a:p>
            <a:pPr lvl="1" fontAlgn="base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Culture</a:t>
            </a:r>
          </a:p>
          <a:p>
            <a:pPr marL="0" indent="0" fontAlgn="base">
              <a:buNone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The content of week 2 links directly with assessment 2</a:t>
            </a:r>
          </a:p>
          <a:p>
            <a:pPr lvl="1" fontAlgn="base"/>
            <a:endParaRPr lang="en-GB" dirty="0">
              <a:solidFill>
                <a:srgbClr val="000000"/>
              </a:solidFill>
            </a:endParaRPr>
          </a:p>
          <a:p>
            <a:pPr marL="0" indent="0" fontAlgn="base">
              <a:buNone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​</a:t>
            </a:r>
            <a:endParaRPr lang="en-GB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206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7E6A7-C3E3-4412-8334-CD59B94D9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51175-160E-4514-8075-BCB2443D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evaluate the factors that affect the formation of identity in early childhood and adolescence. (2000 words)</a:t>
            </a:r>
          </a:p>
        </p:txBody>
      </p:sp>
    </p:spTree>
    <p:extLst>
      <p:ext uri="{BB962C8B-B14F-4D97-AF65-F5344CB8AC3E}">
        <p14:creationId xmlns:p14="http://schemas.microsoft.com/office/powerpoint/2010/main" val="4216585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22D1D-5911-4940-BC26-6D87029A4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Suggestions for essay 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9F420-DABF-4C6F-8095-DEB47BCB1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Introduce the topic, that is, identity formation in early childhood and adolescence (set the scene). Define what is meant by the term identity.</a:t>
            </a:r>
          </a:p>
          <a:p>
            <a:pPr fontAlgn="base"/>
            <a:r>
              <a:rPr lang="en-GB" dirty="0"/>
              <a:t>Consider the importance of identity and identity formation and discuss the theories around this </a:t>
            </a:r>
          </a:p>
          <a:p>
            <a:pPr fontAlgn="base"/>
            <a:r>
              <a:rPr lang="en-GB" dirty="0"/>
              <a:t>Discuss the specific factors which can impact on identity and identity formation, for example, gender, race, ethnicity. </a:t>
            </a:r>
          </a:p>
          <a:p>
            <a:pPr fontAlgn="base"/>
            <a:r>
              <a:rPr lang="en-GB" dirty="0"/>
              <a:t>Evaluate how these factors influence identity formation and support this with links to relevant literature to substantiate your argument.  </a:t>
            </a:r>
          </a:p>
          <a:p>
            <a:pPr fontAlgn="base"/>
            <a:r>
              <a:rPr lang="en-GB" dirty="0"/>
              <a:t>Conclude your essay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982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7D7E9-D76A-4A3B-9078-217A796D8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D1C11-6FB7-43DA-83A7-33BFEB298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into your break out rooms</a:t>
            </a:r>
          </a:p>
          <a:p>
            <a:r>
              <a:rPr lang="en-GB" dirty="0"/>
              <a:t>Consider the information regarding the assessments</a:t>
            </a:r>
          </a:p>
          <a:p>
            <a:r>
              <a:rPr lang="en-GB" dirty="0"/>
              <a:t>Make a list of any questions that you have regarding the assessments</a:t>
            </a:r>
          </a:p>
          <a:p>
            <a:r>
              <a:rPr lang="en-GB" dirty="0"/>
              <a:t>Meet back here in </a:t>
            </a:r>
            <a:r>
              <a:rPr lang="en-GB"/>
              <a:t>15 minutes</a:t>
            </a:r>
          </a:p>
        </p:txBody>
      </p:sp>
    </p:spTree>
    <p:extLst>
      <p:ext uri="{BB962C8B-B14F-4D97-AF65-F5344CB8AC3E}">
        <p14:creationId xmlns:p14="http://schemas.microsoft.com/office/powerpoint/2010/main" val="42816533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7" ma:contentTypeDescription="Create a new document." ma:contentTypeScope="" ma:versionID="7adcb4638a542ca19a62bceab5490bd9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6516c1c5c15cc56ef3a680daf9ca887d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56BA09A-073D-4EB8-B255-58B6EF21A43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78EE5F2-5B88-4B86-A458-E3EC1990807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7016899-BE05-4623-8CEA-EE2FB88360AD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389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Culture, Identity and Education​</vt:lpstr>
      <vt:lpstr>Week 1</vt:lpstr>
      <vt:lpstr>Assessment 1 - Presentation</vt:lpstr>
      <vt:lpstr>Suggestions for sub-sections of your poster</vt:lpstr>
      <vt:lpstr>Week 2</vt:lpstr>
      <vt:lpstr>Assessment 2</vt:lpstr>
      <vt:lpstr>Suggestions for essay layout</vt:lpstr>
      <vt:lpstr>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Culture, Identity and Education​</dc:title>
  <dc:creator>Alison Murphy</dc:creator>
  <cp:lastModifiedBy>Alison Murphy</cp:lastModifiedBy>
  <cp:revision>3</cp:revision>
  <dcterms:created xsi:type="dcterms:W3CDTF">2021-01-05T09:51:22Z</dcterms:created>
  <dcterms:modified xsi:type="dcterms:W3CDTF">2021-01-05T10:17:59Z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