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327"/>
  </p:normalViewPr>
  <p:slideViewPr>
    <p:cSldViewPr snapToGrid="0">
      <p:cViewPr varScale="1">
        <p:scale>
          <a:sx n="104" d="100"/>
          <a:sy n="104" d="100"/>
        </p:scale>
        <p:origin x="23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9E4FB-CB50-DCFA-5BAE-7742A786BE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D716AB-98C8-3C44-465D-4A710E001D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CD9AFC-3F64-A3E7-4183-864143849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6BD2C-2539-3F1D-ACAB-6A7C3BAB1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3809DB-34CC-65DB-030F-367D5948B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082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17FC2-B64B-62B0-2832-6B486A994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CB594-865D-2D6E-B417-330808924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12F08-B5C0-D567-3C66-4CFAF5B89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05B51-C9F9-4DFB-E8FD-4956FC3C6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5524C2-F1F3-BD81-E996-BBDB6307F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438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CC267-752D-4550-81EF-516D3AF0F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21087A-A667-5809-A9F6-DB41C12E94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B87A1-CBEB-5D3C-9B26-F925BE295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E0E3D-E6A4-1845-0653-5ECCFE66D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BD9A4-A242-6882-3C7F-F3A119DF0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871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D5595-43A0-2070-98B0-F9F5BAA7A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9AB6D-210B-FF89-2165-F49B93A6CF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5D3535-04EC-9633-49BA-60B80DE306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E97FBF-4F7E-149E-9A81-3FD537D34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46DC6D-DABB-9F86-4A71-A7EBB81DD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15E9CF-A723-4726-C71B-B70B73B2F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50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EA877-8A75-57EB-7CF5-DABE70061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873922-086C-6ABA-451E-D3C23B501C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25929-B9C8-BC1E-6F3C-DDE60C2FD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5074CB-8888-3D02-F9B2-677FB9EF06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9ECB6D-9C3B-5DCB-BA7C-3420247B16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DAD6B9-0BF9-90C9-F82E-19B4BA056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5094CD-E0A2-C37F-A1CB-853E08D89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D663E8-1940-0ECD-F8AD-583A5DD72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923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F3B94-FFA3-F7A3-5C30-560993EE9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61DED8-F579-21F2-698D-2CCE8183E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A9C02C-534F-47A5-4A1F-3E05B3E32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CB2FD7-F420-B01A-18A3-4986A57BE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867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FA0502-260C-CA32-336A-2F31C763C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D7EC18-C066-C9D4-6F12-A21025C8D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370EB2-447D-B0BE-1B96-F6F51F1F5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126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C24E3-F543-6ADF-6F40-F297023B0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5834C-A81D-6367-C91A-3C18B2222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B6C598-27C1-2D13-749D-C06B396D93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424A1E-78BE-7ECC-66F2-B34772B5B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A051E1-D083-9B10-E175-B62F63F83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EA3AA2-89C4-ACE4-AB32-90D036768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813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8D769-9718-7CB7-DAD6-D63F258F2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B7B3D5-EB59-6D37-0296-45D8878A1D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18CFE-06DC-4420-5CC7-6E4B9495FE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77FFAD-EE4D-E31A-9F49-089D58805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AEB8A7-FA36-6D62-7786-FE1BF15F0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6E197F-AF3F-F5FC-08F8-CF77D0E7E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343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F7FAB-12F0-EA8A-AB97-E34B39204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32A8F-9D6B-E129-8D08-6D7CF3CA47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D10A2-0570-41AD-8DB9-38F1DFA17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1C6AC-4C9C-4FA9-E354-3767E31AF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083DF5-F61F-75F7-55AD-9916CA1E9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830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48D0AD-5A57-F69F-70D6-52F2EE8AB0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433B7D-7D6B-3893-5621-47F9E416A7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0EB0A-76C7-88A3-B008-A47FEA1A8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1D75D-B4A6-765B-98D2-1D6A4B02A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06CF1E-2B87-1476-5AD3-D1A77EB29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679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F26255-351C-7D48-FD8A-95D192F4F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679A15-566A-7B95-1215-6610C70D52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0E4B21-EC07-5ADE-2EF9-B2CF6EC604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60A11-1B5E-CD4B-A62F-964EB61AF602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D217D-B2C4-15B4-A611-E772DDB11C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FF8944-0DE0-6A8B-1021-28754779AE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CDD70-1F96-5F47-A1D8-4024926E6F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340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9654D-1DD3-DDBA-1B27-C42B825E17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Ummad</a:t>
            </a:r>
            <a:r>
              <a:rPr lang="en-GB" dirty="0"/>
              <a:t> Tariq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562095-B089-B147-1CCA-6146CDB4F37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2122723</a:t>
            </a:r>
          </a:p>
        </p:txBody>
      </p:sp>
    </p:spTree>
    <p:extLst>
      <p:ext uri="{BB962C8B-B14F-4D97-AF65-F5344CB8AC3E}">
        <p14:creationId xmlns:p14="http://schemas.microsoft.com/office/powerpoint/2010/main" val="1121730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F9B3E655-6A9E-338F-47F6-9A63B5E3373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4D334F5E-2300-4F4C-2642-D0057957F662}"/>
              </a:ext>
            </a:extLst>
          </p:cNvPr>
          <p:cNvSpPr txBox="1"/>
          <p:nvPr/>
        </p:nvSpPr>
        <p:spPr>
          <a:xfrm>
            <a:off x="414524" y="92518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Me gustaria hacer una reserva…</a:t>
            </a:r>
            <a:endParaRPr lang="en-GB" sz="3600" b="0" i="1" u="sng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F8A532-C5B3-500E-B8DD-12273915E56D}"/>
              </a:ext>
            </a:extLst>
          </p:cNvPr>
          <p:cNvSpPr txBox="1"/>
          <p:nvPr/>
        </p:nvSpPr>
        <p:spPr>
          <a:xfrm>
            <a:off x="414524" y="1122361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Hotel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Walsall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Ummad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Tariq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Señor Tariq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personas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Dos habitación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Dos cama doble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Una de Abril de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dos mi </a:t>
            </a:r>
            <a:r>
              <a:rPr lang="es-ES" dirty="0" err="1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ventitres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FF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dos noche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3C9BFC-9BF4-9FCF-DF09-A190AB694203}"/>
              </a:ext>
            </a:extLst>
          </p:cNvPr>
          <p:cNvSpPr txBox="1"/>
          <p:nvPr/>
        </p:nvSpPr>
        <p:spPr>
          <a:xfrm>
            <a:off x="521208" y="738853"/>
            <a:ext cx="12530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</p:txBody>
      </p:sp>
      <p:pic>
        <p:nvPicPr>
          <p:cNvPr id="6" name="Audio Recording 15 Feb 2023 at 01:22:45">
            <a:hlinkClick r:id="" action="ppaction://media"/>
            <a:extLst>
              <a:ext uri="{FF2B5EF4-FFF2-40B4-BE49-F238E27FC236}">
                <a16:creationId xmlns:a16="http://schemas.microsoft.com/office/drawing/2014/main" id="{E9232C2D-8E5D-0BEC-BB68-BAFD3398D2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82227" y="3665151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219</Words>
  <Application>Microsoft Macintosh PowerPoint</Application>
  <PresentationFormat>Widescreen</PresentationFormat>
  <Paragraphs>21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Ummad Tariq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Ummad Tariq</dc:title>
  <dc:creator>Ummad Tariq (2122723)</dc:creator>
  <cp:lastModifiedBy>Ummad Tariq (2122723)</cp:lastModifiedBy>
  <cp:revision>2</cp:revision>
  <dcterms:created xsi:type="dcterms:W3CDTF">2023-02-15T00:47:34Z</dcterms:created>
  <dcterms:modified xsi:type="dcterms:W3CDTF">2023-02-15T01:24:04Z</dcterms:modified>
</cp:coreProperties>
</file>