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296" r:id="rId3"/>
    <p:sldId id="278" r:id="rId4"/>
    <p:sldId id="297" r:id="rId5"/>
    <p:sldId id="298" r:id="rId6"/>
    <p:sldId id="306" r:id="rId7"/>
    <p:sldId id="307" r:id="rId8"/>
    <p:sldId id="309" r:id="rId9"/>
    <p:sldId id="310" r:id="rId10"/>
    <p:sldId id="311" r:id="rId11"/>
    <p:sldId id="312" r:id="rId12"/>
    <p:sldId id="314" r:id="rId13"/>
    <p:sldId id="315" r:id="rId14"/>
    <p:sldId id="316" r:id="rId15"/>
    <p:sldId id="295" r:id="rId16"/>
    <p:sldId id="321" r:id="rId17"/>
    <p:sldId id="322" r:id="rId18"/>
    <p:sldId id="303" r:id="rId19"/>
    <p:sldId id="301" r:id="rId20"/>
    <p:sldId id="328" r:id="rId21"/>
    <p:sldId id="305" r:id="rId22"/>
    <p:sldId id="324" r:id="rId23"/>
    <p:sldId id="325" r:id="rId24"/>
    <p:sldId id="326" r:id="rId25"/>
    <p:sldId id="327" r:id="rId26"/>
    <p:sldId id="304" r:id="rId27"/>
    <p:sldId id="317" r:id="rId28"/>
  </p:sldIdLst>
  <p:sldSz cx="9144000" cy="6858000" type="screen4x3"/>
  <p:notesSz cx="6792913" cy="992505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 userDrawn="1">
          <p15:clr>
            <a:srgbClr val="A4A3A4"/>
          </p15:clr>
        </p15:guide>
        <p15:guide id="2" pos="214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5730FF-2C5E-4E6B-8E6C-7F74ECBD9B2F}" v="97" dt="2023-12-05T08:49:49.3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6" d="100"/>
          <a:sy n="96" d="100"/>
        </p:scale>
        <p:origin x="25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6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D75730FF-2C5E-4E6B-8E6C-7F74ECBD9B2F}"/>
    <pc:docChg chg="undo custSel addSld delSld modSld">
      <pc:chgData name="Mohamed Asim" userId="463e8671-0eec-4074-8616-21d10d9d1eab" providerId="ADAL" clId="{D75730FF-2C5E-4E6B-8E6C-7F74ECBD9B2F}" dt="2023-12-05T08:51:54.806" v="503" actId="14100"/>
      <pc:docMkLst>
        <pc:docMk/>
      </pc:docMkLst>
      <pc:sldChg chg="modSp mod">
        <pc:chgData name="Mohamed Asim" userId="463e8671-0eec-4074-8616-21d10d9d1eab" providerId="ADAL" clId="{D75730FF-2C5E-4E6B-8E6C-7F74ECBD9B2F}" dt="2023-12-04T12:23:44.227" v="277" actId="20577"/>
        <pc:sldMkLst>
          <pc:docMk/>
          <pc:sldMk cId="0" sldId="277"/>
        </pc:sldMkLst>
        <pc:spChg chg="mod">
          <ac:chgData name="Mohamed Asim" userId="463e8671-0eec-4074-8616-21d10d9d1eab" providerId="ADAL" clId="{D75730FF-2C5E-4E6B-8E6C-7F74ECBD9B2F}" dt="2023-11-28T09:42:17.002" v="82" actId="255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Mohamed Asim" userId="463e8671-0eec-4074-8616-21d10d9d1eab" providerId="ADAL" clId="{D75730FF-2C5E-4E6B-8E6C-7F74ECBD9B2F}" dt="2023-12-04T12:23:44.227" v="27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 modAnim">
        <pc:chgData name="Mohamed Asim" userId="463e8671-0eec-4074-8616-21d10d9d1eab" providerId="ADAL" clId="{D75730FF-2C5E-4E6B-8E6C-7F74ECBD9B2F}" dt="2023-12-04T14:01:37.944" v="336" actId="5793"/>
        <pc:sldMkLst>
          <pc:docMk/>
          <pc:sldMk cId="807687825" sldId="278"/>
        </pc:sldMkLst>
        <pc:spChg chg="mod">
          <ac:chgData name="Mohamed Asim" userId="463e8671-0eec-4074-8616-21d10d9d1eab" providerId="ADAL" clId="{D75730FF-2C5E-4E6B-8E6C-7F74ECBD9B2F}" dt="2023-12-04T14:01:37.944" v="336" actId="5793"/>
          <ac:spMkLst>
            <pc:docMk/>
            <pc:sldMk cId="807687825" sldId="278"/>
            <ac:spMk id="3" creationId="{00000000-0000-0000-0000-000000000000}"/>
          </ac:spMkLst>
        </pc:spChg>
      </pc:sldChg>
      <pc:sldChg chg="modSp add mod">
        <pc:chgData name="Mohamed Asim" userId="463e8671-0eec-4074-8616-21d10d9d1eab" providerId="ADAL" clId="{D75730FF-2C5E-4E6B-8E6C-7F74ECBD9B2F}" dt="2023-12-05T08:47:02.165" v="464" actId="20577"/>
        <pc:sldMkLst>
          <pc:docMk/>
          <pc:sldMk cId="1947463288" sldId="295"/>
        </pc:sldMkLst>
        <pc:spChg chg="mod">
          <ac:chgData name="Mohamed Asim" userId="463e8671-0eec-4074-8616-21d10d9d1eab" providerId="ADAL" clId="{D75730FF-2C5E-4E6B-8E6C-7F74ECBD9B2F}" dt="2023-12-05T08:47:02.165" v="464" actId="20577"/>
          <ac:spMkLst>
            <pc:docMk/>
            <pc:sldMk cId="1947463288" sldId="295"/>
            <ac:spMk id="2" creationId="{00000000-0000-0000-0000-000000000000}"/>
          </ac:spMkLst>
        </pc:spChg>
      </pc:sldChg>
      <pc:sldChg chg="addSp modSp mod modClrScheme chgLayout">
        <pc:chgData name="Mohamed Asim" userId="463e8671-0eec-4074-8616-21d10d9d1eab" providerId="ADAL" clId="{D75730FF-2C5E-4E6B-8E6C-7F74ECBD9B2F}" dt="2023-12-05T08:51:54.806" v="503" actId="14100"/>
        <pc:sldMkLst>
          <pc:docMk/>
          <pc:sldMk cId="4244251802" sldId="296"/>
        </pc:sldMkLst>
        <pc:spChg chg="mod">
          <ac:chgData name="Mohamed Asim" userId="463e8671-0eec-4074-8616-21d10d9d1eab" providerId="ADAL" clId="{D75730FF-2C5E-4E6B-8E6C-7F74ECBD9B2F}" dt="2023-12-05T08:51:49.984" v="501" actId="26606"/>
          <ac:spMkLst>
            <pc:docMk/>
            <pc:sldMk cId="4244251802" sldId="296"/>
            <ac:spMk id="2" creationId="{DAB25B3E-9854-4809-B469-3B4FBE935952}"/>
          </ac:spMkLst>
        </pc:spChg>
        <pc:spChg chg="mod">
          <ac:chgData name="Mohamed Asim" userId="463e8671-0eec-4074-8616-21d10d9d1eab" providerId="ADAL" clId="{D75730FF-2C5E-4E6B-8E6C-7F74ECBD9B2F}" dt="2023-12-05T08:51:49.984" v="501" actId="26606"/>
          <ac:spMkLst>
            <pc:docMk/>
            <pc:sldMk cId="4244251802" sldId="296"/>
            <ac:spMk id="3" creationId="{0EDD57E8-9120-44BF-A53B-AB744D833E2D}"/>
          </ac:spMkLst>
        </pc:spChg>
        <pc:spChg chg="mod">
          <ac:chgData name="Mohamed Asim" userId="463e8671-0eec-4074-8616-21d10d9d1eab" providerId="ADAL" clId="{D75730FF-2C5E-4E6B-8E6C-7F74ECBD9B2F}" dt="2023-12-05T08:51:49.984" v="501" actId="26606"/>
          <ac:spMkLst>
            <pc:docMk/>
            <pc:sldMk cId="4244251802" sldId="296"/>
            <ac:spMk id="4" creationId="{385A50E0-0215-4A95-BDD1-355FE451D009}"/>
          </ac:spMkLst>
        </pc:spChg>
        <pc:spChg chg="mod">
          <ac:chgData name="Mohamed Asim" userId="463e8671-0eec-4074-8616-21d10d9d1eab" providerId="ADAL" clId="{D75730FF-2C5E-4E6B-8E6C-7F74ECBD9B2F}" dt="2023-12-05T08:51:49.984" v="501" actId="26606"/>
          <ac:spMkLst>
            <pc:docMk/>
            <pc:sldMk cId="4244251802" sldId="296"/>
            <ac:spMk id="5" creationId="{EDAC94C0-8DE9-4703-A194-5921A8F9655C}"/>
          </ac:spMkLst>
        </pc:spChg>
        <pc:picChg chg="add mod ord">
          <ac:chgData name="Mohamed Asim" userId="463e8671-0eec-4074-8616-21d10d9d1eab" providerId="ADAL" clId="{D75730FF-2C5E-4E6B-8E6C-7F74ECBD9B2F}" dt="2023-12-05T08:51:54.806" v="503" actId="14100"/>
          <ac:picMkLst>
            <pc:docMk/>
            <pc:sldMk cId="4244251802" sldId="296"/>
            <ac:picMk id="7" creationId="{F74FFB89-1B9F-BA0D-B7F9-773F3E8D9737}"/>
          </ac:picMkLst>
        </pc:picChg>
      </pc:sldChg>
      <pc:sldChg chg="modSp modAnim">
        <pc:chgData name="Mohamed Asim" userId="463e8671-0eec-4074-8616-21d10d9d1eab" providerId="ADAL" clId="{D75730FF-2C5E-4E6B-8E6C-7F74ECBD9B2F}" dt="2023-11-28T09:46:09.936" v="146" actId="20577"/>
        <pc:sldMkLst>
          <pc:docMk/>
          <pc:sldMk cId="1601816121" sldId="297"/>
        </pc:sldMkLst>
        <pc:spChg chg="mod">
          <ac:chgData name="Mohamed Asim" userId="463e8671-0eec-4074-8616-21d10d9d1eab" providerId="ADAL" clId="{D75730FF-2C5E-4E6B-8E6C-7F74ECBD9B2F}" dt="2023-11-28T09:46:09.936" v="146" actId="20577"/>
          <ac:spMkLst>
            <pc:docMk/>
            <pc:sldMk cId="1601816121" sldId="297"/>
            <ac:spMk id="3" creationId="{1C15DE3A-EC78-489A-BEDB-49D3DA61AF7E}"/>
          </ac:spMkLst>
        </pc:spChg>
      </pc:sldChg>
      <pc:sldChg chg="modSp modAnim">
        <pc:chgData name="Mohamed Asim" userId="463e8671-0eec-4074-8616-21d10d9d1eab" providerId="ADAL" clId="{D75730FF-2C5E-4E6B-8E6C-7F74ECBD9B2F}" dt="2023-11-28T09:47:27.781" v="163" actId="20577"/>
        <pc:sldMkLst>
          <pc:docMk/>
          <pc:sldMk cId="3786392860" sldId="298"/>
        </pc:sldMkLst>
        <pc:spChg chg="mod">
          <ac:chgData name="Mohamed Asim" userId="463e8671-0eec-4074-8616-21d10d9d1eab" providerId="ADAL" clId="{D75730FF-2C5E-4E6B-8E6C-7F74ECBD9B2F}" dt="2023-11-28T09:47:27.781" v="163" actId="20577"/>
          <ac:spMkLst>
            <pc:docMk/>
            <pc:sldMk cId="3786392860" sldId="298"/>
            <ac:spMk id="3" creationId="{45AEE339-52AE-4D81-932F-93F3779724F8}"/>
          </ac:spMkLst>
        </pc:spChg>
      </pc:sldChg>
      <pc:sldChg chg="modSp del mod">
        <pc:chgData name="Mohamed Asim" userId="463e8671-0eec-4074-8616-21d10d9d1eab" providerId="ADAL" clId="{D75730FF-2C5E-4E6B-8E6C-7F74ECBD9B2F}" dt="2023-12-05T08:37:39.788" v="337" actId="2696"/>
        <pc:sldMkLst>
          <pc:docMk/>
          <pc:sldMk cId="2979059219" sldId="299"/>
        </pc:sldMkLst>
        <pc:spChg chg="mod">
          <ac:chgData name="Mohamed Asim" userId="463e8671-0eec-4074-8616-21d10d9d1eab" providerId="ADAL" clId="{D75730FF-2C5E-4E6B-8E6C-7F74ECBD9B2F}" dt="2023-11-28T09:48:35.764" v="208" actId="13926"/>
          <ac:spMkLst>
            <pc:docMk/>
            <pc:sldMk cId="2979059219" sldId="299"/>
            <ac:spMk id="3" creationId="{160CC247-F54E-46F4-B95D-C65063445AC8}"/>
          </ac:spMkLst>
        </pc:spChg>
      </pc:sldChg>
      <pc:sldChg chg="del">
        <pc:chgData name="Mohamed Asim" userId="463e8671-0eec-4074-8616-21d10d9d1eab" providerId="ADAL" clId="{D75730FF-2C5E-4E6B-8E6C-7F74ECBD9B2F}" dt="2023-12-05T08:37:40.808" v="338" actId="2696"/>
        <pc:sldMkLst>
          <pc:docMk/>
          <pc:sldMk cId="2600482258" sldId="300"/>
        </pc:sldMkLst>
      </pc:sldChg>
      <pc:sldChg chg="del">
        <pc:chgData name="Mohamed Asim" userId="463e8671-0eec-4074-8616-21d10d9d1eab" providerId="ADAL" clId="{D75730FF-2C5E-4E6B-8E6C-7F74ECBD9B2F}" dt="2023-11-28T08:51:50.745" v="26" actId="2696"/>
        <pc:sldMkLst>
          <pc:docMk/>
          <pc:sldMk cId="212005773" sldId="301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2278289417" sldId="301"/>
        </pc:sldMkLst>
      </pc:sldChg>
      <pc:sldChg chg="add del">
        <pc:chgData name="Mohamed Asim" userId="463e8671-0eec-4074-8616-21d10d9d1eab" providerId="ADAL" clId="{D75730FF-2C5E-4E6B-8E6C-7F74ECBD9B2F}" dt="2023-12-04T12:31:52.910" v="331" actId="2696"/>
        <pc:sldMkLst>
          <pc:docMk/>
          <pc:sldMk cId="2619968133" sldId="302"/>
        </pc:sldMkLst>
      </pc:sldChg>
      <pc:sldChg chg="del">
        <pc:chgData name="Mohamed Asim" userId="463e8671-0eec-4074-8616-21d10d9d1eab" providerId="ADAL" clId="{D75730FF-2C5E-4E6B-8E6C-7F74ECBD9B2F}" dt="2023-11-28T08:51:51.804" v="27" actId="2696"/>
        <pc:sldMkLst>
          <pc:docMk/>
          <pc:sldMk cId="3846733805" sldId="302"/>
        </pc:sldMkLst>
      </pc:sldChg>
      <pc:sldChg chg="del">
        <pc:chgData name="Mohamed Asim" userId="463e8671-0eec-4074-8616-21d10d9d1eab" providerId="ADAL" clId="{D75730FF-2C5E-4E6B-8E6C-7F74ECBD9B2F}" dt="2023-11-28T08:51:52.605" v="28" actId="2696"/>
        <pc:sldMkLst>
          <pc:docMk/>
          <pc:sldMk cId="1573472048" sldId="303"/>
        </pc:sldMkLst>
      </pc:sldChg>
      <pc:sldChg chg="modSp add mod">
        <pc:chgData name="Mohamed Asim" userId="463e8671-0eec-4074-8616-21d10d9d1eab" providerId="ADAL" clId="{D75730FF-2C5E-4E6B-8E6C-7F74ECBD9B2F}" dt="2023-12-04T12:31:46.047" v="330" actId="5793"/>
        <pc:sldMkLst>
          <pc:docMk/>
          <pc:sldMk cId="1780599956" sldId="303"/>
        </pc:sldMkLst>
        <pc:spChg chg="mod">
          <ac:chgData name="Mohamed Asim" userId="463e8671-0eec-4074-8616-21d10d9d1eab" providerId="ADAL" clId="{D75730FF-2C5E-4E6B-8E6C-7F74ECBD9B2F}" dt="2023-12-04T12:31:46.047" v="330" actId="5793"/>
          <ac:spMkLst>
            <pc:docMk/>
            <pc:sldMk cId="1780599956" sldId="303"/>
            <ac:spMk id="3" creationId="{1D6169C4-25E0-474E-052F-115D06B7793C}"/>
          </ac:spMkLst>
        </pc:spChg>
      </pc:sldChg>
      <pc:sldChg chg="del">
        <pc:chgData name="Mohamed Asim" userId="463e8671-0eec-4074-8616-21d10d9d1eab" providerId="ADAL" clId="{D75730FF-2C5E-4E6B-8E6C-7F74ECBD9B2F}" dt="2023-11-28T08:51:55.927" v="29" actId="2696"/>
        <pc:sldMkLst>
          <pc:docMk/>
          <pc:sldMk cId="1843843622" sldId="304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2675426750" sldId="304"/>
        </pc:sldMkLst>
      </pc:sldChg>
      <pc:sldChg chg="del">
        <pc:chgData name="Mohamed Asim" userId="463e8671-0eec-4074-8616-21d10d9d1eab" providerId="ADAL" clId="{D75730FF-2C5E-4E6B-8E6C-7F74ECBD9B2F}" dt="2023-11-28T08:51:58.121" v="30" actId="2696"/>
        <pc:sldMkLst>
          <pc:docMk/>
          <pc:sldMk cId="1891393490" sldId="305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2630675388" sldId="305"/>
        </pc:sldMkLst>
      </pc:sldChg>
      <pc:sldChg chg="modSp mod addAnim delAnim modAnim">
        <pc:chgData name="Mohamed Asim" userId="463e8671-0eec-4074-8616-21d10d9d1eab" providerId="ADAL" clId="{D75730FF-2C5E-4E6B-8E6C-7F74ECBD9B2F}" dt="2023-11-28T09:51:22.278" v="221" actId="13926"/>
        <pc:sldMkLst>
          <pc:docMk/>
          <pc:sldMk cId="426048224" sldId="306"/>
        </pc:sldMkLst>
        <pc:spChg chg="mod">
          <ac:chgData name="Mohamed Asim" userId="463e8671-0eec-4074-8616-21d10d9d1eab" providerId="ADAL" clId="{D75730FF-2C5E-4E6B-8E6C-7F74ECBD9B2F}" dt="2023-11-28T09:51:22.278" v="221" actId="13926"/>
          <ac:spMkLst>
            <pc:docMk/>
            <pc:sldMk cId="426048224" sldId="306"/>
            <ac:spMk id="3" creationId="{C5DA8F01-EA71-48C5-98E3-584865A6BF85}"/>
          </ac:spMkLst>
        </pc:spChg>
      </pc:sldChg>
      <pc:sldChg chg="modSp mod modAnim">
        <pc:chgData name="Mohamed Asim" userId="463e8671-0eec-4074-8616-21d10d9d1eab" providerId="ADAL" clId="{D75730FF-2C5E-4E6B-8E6C-7F74ECBD9B2F}" dt="2023-11-28T09:51:00.918" v="220" actId="255"/>
        <pc:sldMkLst>
          <pc:docMk/>
          <pc:sldMk cId="2315719350" sldId="307"/>
        </pc:sldMkLst>
        <pc:spChg chg="mod">
          <ac:chgData name="Mohamed Asim" userId="463e8671-0eec-4074-8616-21d10d9d1eab" providerId="ADAL" clId="{D75730FF-2C5E-4E6B-8E6C-7F74ECBD9B2F}" dt="2023-11-28T09:01:01.628" v="31" actId="20577"/>
          <ac:spMkLst>
            <pc:docMk/>
            <pc:sldMk cId="2315719350" sldId="307"/>
            <ac:spMk id="2" creationId="{DA06483F-C8AE-461A-BA35-71CEACD5B248}"/>
          </ac:spMkLst>
        </pc:spChg>
        <pc:spChg chg="mod">
          <ac:chgData name="Mohamed Asim" userId="463e8671-0eec-4074-8616-21d10d9d1eab" providerId="ADAL" clId="{D75730FF-2C5E-4E6B-8E6C-7F74ECBD9B2F}" dt="2023-11-28T09:51:00.918" v="220" actId="255"/>
          <ac:spMkLst>
            <pc:docMk/>
            <pc:sldMk cId="2315719350" sldId="307"/>
            <ac:spMk id="3" creationId="{62DE41C7-AE35-4B81-82A7-3417A5E08B4B}"/>
          </ac:spMkLst>
        </pc:spChg>
      </pc:sldChg>
      <pc:sldChg chg="modSp del mod">
        <pc:chgData name="Mohamed Asim" userId="463e8671-0eec-4074-8616-21d10d9d1eab" providerId="ADAL" clId="{D75730FF-2C5E-4E6B-8E6C-7F74ECBD9B2F}" dt="2023-12-05T08:44:54.263" v="439" actId="2696"/>
        <pc:sldMkLst>
          <pc:docMk/>
          <pc:sldMk cId="3109996455" sldId="308"/>
        </pc:sldMkLst>
        <pc:picChg chg="mod">
          <ac:chgData name="Mohamed Asim" userId="463e8671-0eec-4074-8616-21d10d9d1eab" providerId="ADAL" clId="{D75730FF-2C5E-4E6B-8E6C-7F74ECBD9B2F}" dt="2023-11-28T09:02:07.717" v="37" actId="1076"/>
          <ac:picMkLst>
            <pc:docMk/>
            <pc:sldMk cId="3109996455" sldId="308"/>
            <ac:picMk id="9" creationId="{87DCF097-B435-411F-91AE-E69D1DCAEC9B}"/>
          </ac:picMkLst>
        </pc:picChg>
      </pc:sldChg>
      <pc:sldChg chg="add del">
        <pc:chgData name="Mohamed Asim" userId="463e8671-0eec-4074-8616-21d10d9d1eab" providerId="ADAL" clId="{D75730FF-2C5E-4E6B-8E6C-7F74ECBD9B2F}" dt="2023-12-05T08:44:59.560" v="441" actId="2696"/>
        <pc:sldMkLst>
          <pc:docMk/>
          <pc:sldMk cId="1080366858" sldId="309"/>
        </pc:sldMkLst>
      </pc:sldChg>
      <pc:sldChg chg="modSp mod">
        <pc:chgData name="Mohamed Asim" userId="463e8671-0eec-4074-8616-21d10d9d1eab" providerId="ADAL" clId="{D75730FF-2C5E-4E6B-8E6C-7F74ECBD9B2F}" dt="2023-11-28T09:52:45.955" v="222" actId="20577"/>
        <pc:sldMkLst>
          <pc:docMk/>
          <pc:sldMk cId="2903088399" sldId="310"/>
        </pc:sldMkLst>
        <pc:spChg chg="mod">
          <ac:chgData name="Mohamed Asim" userId="463e8671-0eec-4074-8616-21d10d9d1eab" providerId="ADAL" clId="{D75730FF-2C5E-4E6B-8E6C-7F74ECBD9B2F}" dt="2023-11-28T09:52:45.955" v="222" actId="20577"/>
          <ac:spMkLst>
            <pc:docMk/>
            <pc:sldMk cId="2903088399" sldId="310"/>
            <ac:spMk id="2" creationId="{ED9906F7-FF01-4FD6-968D-33384E23E979}"/>
          </ac:spMkLst>
        </pc:spChg>
      </pc:sldChg>
      <pc:sldChg chg="modSp mod">
        <pc:chgData name="Mohamed Asim" userId="463e8671-0eec-4074-8616-21d10d9d1eab" providerId="ADAL" clId="{D75730FF-2C5E-4E6B-8E6C-7F74ECBD9B2F}" dt="2023-11-28T09:52:50.537" v="223" actId="20577"/>
        <pc:sldMkLst>
          <pc:docMk/>
          <pc:sldMk cId="2075297869" sldId="311"/>
        </pc:sldMkLst>
        <pc:spChg chg="mod">
          <ac:chgData name="Mohamed Asim" userId="463e8671-0eec-4074-8616-21d10d9d1eab" providerId="ADAL" clId="{D75730FF-2C5E-4E6B-8E6C-7F74ECBD9B2F}" dt="2023-11-28T09:52:50.537" v="223" actId="20577"/>
          <ac:spMkLst>
            <pc:docMk/>
            <pc:sldMk cId="2075297869" sldId="311"/>
            <ac:spMk id="2" creationId="{433A5AA1-4AF1-4AF3-970F-8FDC0F058733}"/>
          </ac:spMkLst>
        </pc:spChg>
      </pc:sldChg>
      <pc:sldChg chg="del">
        <pc:chgData name="Mohamed Asim" userId="463e8671-0eec-4074-8616-21d10d9d1eab" providerId="ADAL" clId="{D75730FF-2C5E-4E6B-8E6C-7F74ECBD9B2F}" dt="2023-12-05T08:45:30.108" v="442" actId="2696"/>
        <pc:sldMkLst>
          <pc:docMk/>
          <pc:sldMk cId="4119467699" sldId="313"/>
        </pc:sldMkLst>
      </pc:sldChg>
      <pc:sldChg chg="del">
        <pc:chgData name="Mohamed Asim" userId="463e8671-0eec-4074-8616-21d10d9d1eab" providerId="ADAL" clId="{D75730FF-2C5E-4E6B-8E6C-7F74ECBD9B2F}" dt="2023-12-05T08:46:48.964" v="443" actId="2696"/>
        <pc:sldMkLst>
          <pc:docMk/>
          <pc:sldMk cId="2338916839" sldId="318"/>
        </pc:sldMkLst>
      </pc:sldChg>
      <pc:sldChg chg="new del">
        <pc:chgData name="Mohamed Asim" userId="463e8671-0eec-4074-8616-21d10d9d1eab" providerId="ADAL" clId="{D75730FF-2C5E-4E6B-8E6C-7F74ECBD9B2F}" dt="2023-11-28T08:50:45.455" v="3" actId="2696"/>
        <pc:sldMkLst>
          <pc:docMk/>
          <pc:sldMk cId="2960695259" sldId="319"/>
        </pc:sldMkLst>
      </pc:sldChg>
      <pc:sldChg chg="addSp modSp new del mod">
        <pc:chgData name="Mohamed Asim" userId="463e8671-0eec-4074-8616-21d10d9d1eab" providerId="ADAL" clId="{D75730FF-2C5E-4E6B-8E6C-7F74ECBD9B2F}" dt="2023-12-05T08:37:41.716" v="339" actId="2696"/>
        <pc:sldMkLst>
          <pc:docMk/>
          <pc:sldMk cId="1032785164" sldId="320"/>
        </pc:sldMkLst>
        <pc:spChg chg="mod">
          <ac:chgData name="Mohamed Asim" userId="463e8671-0eec-4074-8616-21d10d9d1eab" providerId="ADAL" clId="{D75730FF-2C5E-4E6B-8E6C-7F74ECBD9B2F}" dt="2023-11-28T08:51:11.076" v="25" actId="20577"/>
          <ac:spMkLst>
            <pc:docMk/>
            <pc:sldMk cId="1032785164" sldId="320"/>
            <ac:spMk id="2" creationId="{187DB69D-4305-CD1D-215E-1DC23E0C1335}"/>
          </ac:spMkLst>
        </pc:spChg>
        <pc:picChg chg="add mod">
          <ac:chgData name="Mohamed Asim" userId="463e8671-0eec-4074-8616-21d10d9d1eab" providerId="ADAL" clId="{D75730FF-2C5E-4E6B-8E6C-7F74ECBD9B2F}" dt="2023-11-28T08:51:01.235" v="7" actId="14100"/>
          <ac:picMkLst>
            <pc:docMk/>
            <pc:sldMk cId="1032785164" sldId="320"/>
            <ac:picMk id="7" creationId="{5BD49C95-634E-68F1-8B00-8E43050449EE}"/>
          </ac:picMkLst>
        </pc:picChg>
      </pc:sldChg>
      <pc:sldChg chg="modSp add mod">
        <pc:chgData name="Mohamed Asim" userId="463e8671-0eec-4074-8616-21d10d9d1eab" providerId="ADAL" clId="{D75730FF-2C5E-4E6B-8E6C-7F74ECBD9B2F}" dt="2023-12-05T08:38:54.858" v="340" actId="20577"/>
        <pc:sldMkLst>
          <pc:docMk/>
          <pc:sldMk cId="3501016341" sldId="321"/>
        </pc:sldMkLst>
        <pc:spChg chg="mod">
          <ac:chgData name="Mohamed Asim" userId="463e8671-0eec-4074-8616-21d10d9d1eab" providerId="ADAL" clId="{D75730FF-2C5E-4E6B-8E6C-7F74ECBD9B2F}" dt="2023-12-05T08:38:54.858" v="340" actId="20577"/>
          <ac:spMkLst>
            <pc:docMk/>
            <pc:sldMk cId="3501016341" sldId="321"/>
            <ac:spMk id="3" creationId="{0306CDA2-5577-4D97-7C40-1BBDE318B710}"/>
          </ac:spMkLst>
        </pc:spChg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2002089906" sldId="322"/>
        </pc:sldMkLst>
      </pc:sldChg>
      <pc:sldChg chg="add del">
        <pc:chgData name="Mohamed Asim" userId="463e8671-0eec-4074-8616-21d10d9d1eab" providerId="ADAL" clId="{D75730FF-2C5E-4E6B-8E6C-7F74ECBD9B2F}" dt="2023-12-04T12:30:02.695" v="278" actId="2696"/>
        <pc:sldMkLst>
          <pc:docMk/>
          <pc:sldMk cId="1821873088" sldId="323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470759471" sldId="324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795617432" sldId="325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3778084787" sldId="326"/>
        </pc:sldMkLst>
      </pc:sldChg>
      <pc:sldChg chg="add">
        <pc:chgData name="Mohamed Asim" userId="463e8671-0eec-4074-8616-21d10d9d1eab" providerId="ADAL" clId="{D75730FF-2C5E-4E6B-8E6C-7F74ECBD9B2F}" dt="2023-12-04T12:23:00.824" v="224"/>
        <pc:sldMkLst>
          <pc:docMk/>
          <pc:sldMk cId="3967852744" sldId="327"/>
        </pc:sldMkLst>
      </pc:sldChg>
      <pc:sldChg chg="addSp modSp new mod modClrScheme chgLayout">
        <pc:chgData name="Mohamed Asim" userId="463e8671-0eec-4074-8616-21d10d9d1eab" providerId="ADAL" clId="{D75730FF-2C5E-4E6B-8E6C-7F74ECBD9B2F}" dt="2023-12-05T08:49:49.372" v="498" actId="1076"/>
        <pc:sldMkLst>
          <pc:docMk/>
          <pc:sldMk cId="2563160730" sldId="328"/>
        </pc:sldMkLst>
        <pc:spChg chg="mod">
          <ac:chgData name="Mohamed Asim" userId="463e8671-0eec-4074-8616-21d10d9d1eab" providerId="ADAL" clId="{D75730FF-2C5E-4E6B-8E6C-7F74ECBD9B2F}" dt="2023-12-05T08:49:46.624" v="497" actId="26606"/>
          <ac:spMkLst>
            <pc:docMk/>
            <pc:sldMk cId="2563160730" sldId="328"/>
            <ac:spMk id="2" creationId="{7F18E672-62AD-CD56-4C36-0B3C8AE4CC8F}"/>
          </ac:spMkLst>
        </pc:spChg>
        <pc:spChg chg="mod">
          <ac:chgData name="Mohamed Asim" userId="463e8671-0eec-4074-8616-21d10d9d1eab" providerId="ADAL" clId="{D75730FF-2C5E-4E6B-8E6C-7F74ECBD9B2F}" dt="2023-12-05T08:49:46.624" v="497" actId="26606"/>
          <ac:spMkLst>
            <pc:docMk/>
            <pc:sldMk cId="2563160730" sldId="328"/>
            <ac:spMk id="3" creationId="{D209A48F-C78C-87E8-4875-7AF2B6F6D584}"/>
          </ac:spMkLst>
        </pc:spChg>
        <pc:spChg chg="mod">
          <ac:chgData name="Mohamed Asim" userId="463e8671-0eec-4074-8616-21d10d9d1eab" providerId="ADAL" clId="{D75730FF-2C5E-4E6B-8E6C-7F74ECBD9B2F}" dt="2023-12-05T08:49:46.624" v="497" actId="26606"/>
          <ac:spMkLst>
            <pc:docMk/>
            <pc:sldMk cId="2563160730" sldId="328"/>
            <ac:spMk id="4" creationId="{3C39190A-E50F-BE0E-7608-DD259872A7CA}"/>
          </ac:spMkLst>
        </pc:spChg>
        <pc:spChg chg="mod">
          <ac:chgData name="Mohamed Asim" userId="463e8671-0eec-4074-8616-21d10d9d1eab" providerId="ADAL" clId="{D75730FF-2C5E-4E6B-8E6C-7F74ECBD9B2F}" dt="2023-12-05T08:49:46.624" v="497" actId="26606"/>
          <ac:spMkLst>
            <pc:docMk/>
            <pc:sldMk cId="2563160730" sldId="328"/>
            <ac:spMk id="5" creationId="{E6D6660E-2EC8-0B1A-3D99-9A6BF94E8D15}"/>
          </ac:spMkLst>
        </pc:spChg>
        <pc:picChg chg="add mod ord">
          <ac:chgData name="Mohamed Asim" userId="463e8671-0eec-4074-8616-21d10d9d1eab" providerId="ADAL" clId="{D75730FF-2C5E-4E6B-8E6C-7F74ECBD9B2F}" dt="2023-12-05T08:49:49.372" v="498" actId="1076"/>
          <ac:picMkLst>
            <pc:docMk/>
            <pc:sldMk cId="2563160730" sldId="328"/>
            <ac:picMk id="1026" creationId="{9FA77709-3916-5C98-53CD-CDC1EF6A0679}"/>
          </ac:picMkLst>
        </pc:picChg>
      </pc:sldChg>
      <pc:sldChg chg="new del">
        <pc:chgData name="Mohamed Asim" userId="463e8671-0eec-4074-8616-21d10d9d1eab" providerId="ADAL" clId="{D75730FF-2C5E-4E6B-8E6C-7F74ECBD9B2F}" dt="2023-12-05T08:49:56.708" v="499" actId="2696"/>
        <pc:sldMkLst>
          <pc:docMk/>
          <pc:sldMk cId="2830701295" sldId="32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6786" y="1"/>
            <a:ext cx="2944511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7506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6786" y="9427506"/>
            <a:ext cx="2944511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8401" y="1"/>
            <a:ext cx="2944512" cy="495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4400" y="742950"/>
            <a:ext cx="4964113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506" y="4713753"/>
            <a:ext cx="4981901" cy="4468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121"/>
            <a:ext cx="2944512" cy="49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8401" y="9429121"/>
            <a:ext cx="2944512" cy="49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44" tIns="45873" rIns="91744" bIns="45873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horthand.com/the-craft/internal-marketing/index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rsonio.com/hr-lexicon/employer-branding-2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2000" b="1" dirty="0">
                <a:solidFill>
                  <a:schemeClr val="accent2"/>
                </a:solidFill>
              </a:rPr>
              <a:t>LCMB7024 – Marketing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 &amp; 9</a:t>
            </a:r>
          </a:p>
          <a:p>
            <a:pPr eaLnBrk="1" hangingPunct="1"/>
            <a:r>
              <a:rPr lang="en-GB" altLang="en-US" sz="4000" b="1" dirty="0">
                <a:solidFill>
                  <a:srgbClr val="FF0000"/>
                </a:solidFill>
              </a:rPr>
              <a:t>Services Marketing/ Internal Marketing / Corporate Branding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25B3E-9854-4809-B469-3B4FBE935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D57E8-9120-44BF-A53B-AB744D833E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/>
              <a:t>Service Marketing</a:t>
            </a:r>
          </a:p>
          <a:p>
            <a:r>
              <a:rPr lang="en-GB"/>
              <a:t>Internal Marketing</a:t>
            </a:r>
          </a:p>
          <a:p>
            <a:r>
              <a:rPr lang="en-GB"/>
              <a:t>Corporate Branding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4FFB89-1B9F-BA0D-B7F9-773F3E8D97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2" y="1567341"/>
            <a:ext cx="4038600" cy="294177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A50E0-0215-4A95-BDD1-355FE451D0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05/12/2023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AC94C0-8DE9-4703-A194-5921A8F96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4251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service?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Service is described in the Oxford English Dictionary as “the action of serving, helping, or benefiting.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‘A service is any activity or benefit that one party can offer to another, which is essentially </a:t>
            </a:r>
            <a:r>
              <a:rPr lang="en-GB" sz="2400" dirty="0">
                <a:highlight>
                  <a:srgbClr val="FFFF00"/>
                </a:highlight>
              </a:rPr>
              <a:t>intangible</a:t>
            </a:r>
            <a:r>
              <a:rPr lang="en-GB" sz="2400" dirty="0"/>
              <a:t> and does not result in the ownership of anything. Its production may or may not be tied to a physical product.’ </a:t>
            </a:r>
            <a:r>
              <a:rPr lang="en-GB" sz="2000" dirty="0"/>
              <a:t>– Kotler, Armstrong, Saunders and Wong (2018)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8EC40-B2BC-4B9D-9072-286FF91A7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Characteristics of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5DE3A-EC78-489A-BEDB-49D3DA61A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 repairs</a:t>
            </a:r>
          </a:p>
          <a:p>
            <a:r>
              <a:rPr lang="en-GB" dirty="0"/>
              <a:t>nail and beauty treatments</a:t>
            </a:r>
          </a:p>
          <a:p>
            <a:r>
              <a:rPr lang="en-GB" dirty="0"/>
              <a:t>medical consultations and treatments</a:t>
            </a:r>
          </a:p>
          <a:p>
            <a:r>
              <a:rPr lang="en-GB" dirty="0"/>
              <a:t>financial advice</a:t>
            </a:r>
          </a:p>
          <a:p>
            <a:r>
              <a:rPr lang="en-GB" dirty="0"/>
              <a:t>education and enrichment programmes</a:t>
            </a:r>
          </a:p>
          <a:p>
            <a:r>
              <a:rPr lang="en-GB" dirty="0"/>
              <a:t>Café’s and restaurants</a:t>
            </a:r>
          </a:p>
          <a:p>
            <a:pPr marL="0" lvl="0" indent="0">
              <a:buNone/>
            </a:pPr>
            <a:r>
              <a:rPr lang="en-GB" b="1" dirty="0"/>
              <a:t>                            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b="1" dirty="0"/>
              <a:t> 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C81D4-3A38-40B1-B38F-6297DA233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9141DD-DA4E-4B65-82E9-3D8854C8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181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45FCF-6E3D-4086-A15E-AC3865029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Characteristics of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E339-52AE-4D81-932F-93F377972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b="1" dirty="0"/>
              <a:t>Intangibility</a:t>
            </a:r>
          </a:p>
          <a:p>
            <a:pPr lvl="0"/>
            <a:r>
              <a:rPr lang="en-GB" sz="3200" b="1" dirty="0"/>
              <a:t>Perishability</a:t>
            </a:r>
            <a:endParaRPr lang="en-GB" sz="3200" dirty="0"/>
          </a:p>
          <a:p>
            <a:pPr marL="0" indent="0">
              <a:buNone/>
            </a:pPr>
            <a:r>
              <a:rPr lang="en-GB" sz="3200" b="1" dirty="0"/>
              <a:t> </a:t>
            </a:r>
            <a:endParaRPr lang="en-GB" sz="3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151E4-53C8-4B75-932A-DA9DE5549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CD1DA5-E352-41F3-B6CB-F963B4AC2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639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891FA-E1CA-4655-B938-31E02ED7A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4400" b="1" i="0" dirty="0">
                <a:solidFill>
                  <a:srgbClr val="000000"/>
                </a:solidFill>
                <a:effectLst/>
                <a:latin typeface="benton-sans"/>
              </a:rPr>
            </a:br>
            <a:r>
              <a:rPr lang="en-GB" sz="4400" b="1" i="0" dirty="0">
                <a:solidFill>
                  <a:srgbClr val="000000"/>
                </a:solidFill>
                <a:effectLst/>
                <a:latin typeface="benton-sans"/>
              </a:rPr>
              <a:t>SERVQUAL</a:t>
            </a:r>
            <a:br>
              <a:rPr lang="en-GB" sz="4400" b="1" i="0" dirty="0">
                <a:solidFill>
                  <a:srgbClr val="000000"/>
                </a:solidFill>
                <a:effectLst/>
                <a:latin typeface="benton-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A8F01-EA71-48C5-98E3-584865A6B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The SERVQUAL Model is primarily a qualitative analysis. If a satisfaction survey mainly depends on the transactions between supplier and buyer, the observed quality is measured through generic, environmental factors.</a:t>
            </a:r>
          </a:p>
          <a:p>
            <a:pPr algn="l"/>
            <a:endParaRPr lang="en-GB" sz="2000" b="0" i="0" dirty="0">
              <a:solidFill>
                <a:srgbClr val="000000"/>
              </a:solidFill>
              <a:effectLst/>
              <a:latin typeface="benton-sans"/>
            </a:endParaRPr>
          </a:p>
          <a:p>
            <a:pPr algn="l"/>
            <a:r>
              <a:rPr lang="en-GB" sz="2000" b="0" i="0" dirty="0">
                <a:solidFill>
                  <a:srgbClr val="000000"/>
                </a:solidFill>
                <a:effectLst/>
                <a:latin typeface="benton-sans"/>
              </a:rPr>
              <a:t>SERVQUAL is based on a set of </a:t>
            </a:r>
            <a:r>
              <a:rPr lang="en-GB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benton-sans"/>
              </a:rPr>
              <a:t>five dimensions which have been consistently ranked by customers to be most important for service quality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benton-sans"/>
              </a:rPr>
              <a:t>, regardless of service industry. These dimensions defined by the SERVQUAL measurement instrument are as follows: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benton-san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45F75-DC32-403C-9B1C-E6C0D83C3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59A8C4-BF9C-4D0A-AA21-EA644E405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048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6483F-C8AE-461A-BA35-71CEACD5B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E41C7-AE35-4B81-82A7-3417A5E08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729" y="476672"/>
            <a:ext cx="8229600" cy="4248472"/>
          </a:xfrm>
        </p:spPr>
        <p:txBody>
          <a:bodyPr/>
          <a:lstStyle/>
          <a:p>
            <a:r>
              <a:rPr lang="en-GB" sz="2800" b="1" dirty="0">
                <a:solidFill>
                  <a:srgbClr val="000000"/>
                </a:solidFill>
                <a:latin typeface="benton-sans"/>
              </a:rPr>
              <a:t>Tangibles</a:t>
            </a:r>
            <a:r>
              <a:rPr lang="en-GB" sz="2800" dirty="0">
                <a:solidFill>
                  <a:srgbClr val="000000"/>
                </a:solidFill>
                <a:latin typeface="benton-sans"/>
              </a:rPr>
              <a:t>: appearance of physical facilities, equipment, personnel, and communication materials.</a:t>
            </a:r>
          </a:p>
          <a:p>
            <a:r>
              <a:rPr lang="en-GB" sz="2800" b="1" dirty="0">
                <a:solidFill>
                  <a:srgbClr val="000000"/>
                </a:solidFill>
                <a:latin typeface="benton-sans"/>
              </a:rPr>
              <a:t>Reliability</a:t>
            </a:r>
            <a:r>
              <a:rPr lang="en-GB" sz="2800" dirty="0">
                <a:solidFill>
                  <a:srgbClr val="000000"/>
                </a:solidFill>
                <a:latin typeface="benton-sans"/>
              </a:rPr>
              <a:t>: ability to perform the promised service dependably and accurately.</a:t>
            </a:r>
            <a:endParaRPr lang="en-GB" sz="2800" b="1" i="0" dirty="0">
              <a:solidFill>
                <a:srgbClr val="000000"/>
              </a:solidFill>
              <a:effectLst/>
              <a:latin typeface="benton-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benton-sans"/>
              </a:rPr>
              <a:t>Responsiveness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benton-sans"/>
              </a:rPr>
              <a:t>: willingness to help customers and provide prompt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benton-sans"/>
              </a:rPr>
              <a:t>Assurance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benton-sans"/>
              </a:rPr>
              <a:t>: knowledge and courtesy of employees and their ability to convey trust and confidence.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benton-sans"/>
              </a:rPr>
              <a:t>Empathy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benton-sans"/>
              </a:rPr>
              <a:t>: the caring, individualised attention the firm provides its customers.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8F128-0339-45C3-82D7-DE3B08D2B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15ADA-49BA-4DD0-B480-9BA2B94F8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71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6483F-C8AE-461A-BA35-71CEACD5B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Gaps in Service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E41C7-AE35-4B81-82A7-3417A5E08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GAP 1: </a:t>
            </a:r>
            <a:r>
              <a:rPr lang="en-GB" b="1" i="0" dirty="0">
                <a:solidFill>
                  <a:srgbClr val="272727"/>
                </a:solidFill>
                <a:effectLst/>
                <a:latin typeface="questrial"/>
              </a:rPr>
              <a:t>Gap between Management Perception and Customer Expectation.</a:t>
            </a:r>
          </a:p>
          <a:p>
            <a:endParaRPr lang="en-GB" b="1" dirty="0">
              <a:solidFill>
                <a:srgbClr val="272727"/>
              </a:solidFill>
              <a:latin typeface="questrial"/>
            </a:endParaRPr>
          </a:p>
          <a:p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GAP 2: </a:t>
            </a:r>
            <a:r>
              <a:rPr lang="en-GB" b="1" i="0" dirty="0">
                <a:solidFill>
                  <a:srgbClr val="272727"/>
                </a:solidFill>
                <a:effectLst/>
                <a:latin typeface="questrial"/>
              </a:rPr>
              <a:t>Gap between Service Quality Specification and Management Perception.</a:t>
            </a:r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8F128-0339-45C3-82D7-DE3B08D2B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15ADA-49BA-4DD0-B480-9BA2B94F8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036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906F7-FF01-4FD6-968D-33384E23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DC6E5-261C-4CD8-8FEB-345001DB5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GAP 3: </a:t>
            </a:r>
            <a:r>
              <a:rPr lang="en-GB" b="1" i="0" dirty="0">
                <a:solidFill>
                  <a:srgbClr val="272727"/>
                </a:solidFill>
                <a:effectLst/>
                <a:latin typeface="questrial"/>
              </a:rPr>
              <a:t>Gap between Service Quality Specification and Service Delivery.</a:t>
            </a:r>
          </a:p>
          <a:p>
            <a:endParaRPr lang="en-GB" b="1" dirty="0">
              <a:solidFill>
                <a:srgbClr val="272727"/>
              </a:solidFill>
              <a:latin typeface="questrial"/>
            </a:endParaRPr>
          </a:p>
          <a:p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GAP 4: </a:t>
            </a:r>
            <a:r>
              <a:rPr lang="en-GB" b="1" i="0" dirty="0">
                <a:solidFill>
                  <a:srgbClr val="272727"/>
                </a:solidFill>
                <a:effectLst/>
                <a:latin typeface="questrial"/>
              </a:rPr>
              <a:t>Gap between External Communication and Service Delivery.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AE167-E7E5-4252-87AF-4092B3321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B09869-EA0A-4AEB-AE55-940A70CFF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308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A5AA1-4AF1-4AF3-970F-8FDC0F05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728C6-BE3E-4F1F-849B-B81122651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72727"/>
                </a:solidFill>
                <a:effectLst/>
                <a:latin typeface="questrial"/>
              </a:rPr>
              <a:t>GAP 5: </a:t>
            </a:r>
            <a:r>
              <a:rPr lang="en-GB" b="1" i="0" dirty="0">
                <a:solidFill>
                  <a:srgbClr val="272727"/>
                </a:solidFill>
                <a:effectLst/>
                <a:latin typeface="questrial"/>
              </a:rPr>
              <a:t>Gap between Experienced Service and Expected Service.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789DA-45FB-4616-BF2F-7729FCA67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0BA0F7-A6CF-4A75-9891-E1EB3D32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29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0F8ED-2E64-474F-A765-A30AD06CA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The Kano Model of Customer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FDFFD-D235-47B1-8853-4210FD13BF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The Kano model is a theory developed in the 1980’s by professor </a:t>
            </a:r>
            <a:r>
              <a:rPr lang="en-GB" dirty="0" err="1">
                <a:solidFill>
                  <a:srgbClr val="FF0000"/>
                </a:solidFill>
              </a:rPr>
              <a:t>Noriaki</a:t>
            </a:r>
            <a:r>
              <a:rPr lang="en-GB" dirty="0">
                <a:solidFill>
                  <a:srgbClr val="FF0000"/>
                </a:solidFill>
              </a:rPr>
              <a:t> Kano</a:t>
            </a:r>
          </a:p>
        </p:txBody>
      </p:sp>
      <p:pic>
        <p:nvPicPr>
          <p:cNvPr id="1026" name="Picture 2" descr="Noriaki Kano: Contributions to the Theory of Process Improvement -">
            <a:extLst>
              <a:ext uri="{FF2B5EF4-FFF2-40B4-BE49-F238E27FC236}">
                <a16:creationId xmlns:a16="http://schemas.microsoft.com/office/drawing/2014/main" id="{F8D8A9A3-7721-48D3-8293-731314683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1845" y="1600201"/>
            <a:ext cx="397131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93C02-9333-479D-90A0-4A65B898A2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AFEF57-7462-4884-BB13-B70B0F1C04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4181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23721-A131-4DCF-AD7F-7600BD2A9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Kano Model of Customer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40E69-AB61-473B-8033-42BB75C5F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  <a:latin typeface="Lato" panose="020B0604020202020204" pitchFamily="34" charset="0"/>
              </a:rPr>
              <a:t>Dissatisfiers or Basic Needs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+mj-lt"/>
              </a:rPr>
              <a:t>Expected features or characteristics of a product or service (legible forms, correctly spelled name, basic functionality). These needs are typically “unspoken.” If these needs are not fulfilled, the customer will be extremely dissatisfied.</a:t>
            </a:r>
            <a:endParaRPr lang="en-GB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4C4DC-3F47-4162-B0DA-142C49809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4F3523-AED1-46E3-8E99-C56930B5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250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29B6-4129-4601-A2F7-0080F6938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Kano Model of Customer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1557-AD41-4291-A6A8-19DC50A02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  <a:latin typeface="Lato" panose="020F0502020204030203" pitchFamily="34" charset="0"/>
              </a:rPr>
              <a:t>Satisfiers or Performance Needs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Lato" panose="020F0502020204030203" pitchFamily="34" charset="0"/>
              </a:rPr>
              <a:t>Standard characteristics that increase or decrease satisfaction by their degree (cost/price, ease of use, speed). These needs are typically “spoken.”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9505D-14D6-454B-931A-384C00DD5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51AD4B-27BD-427D-BBB8-776F0AA97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980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54C64-B441-4051-A1D7-C9D99ECC5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Kano Model of Customer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8DB04-75A1-4E08-B7B0-0433D7FC1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  <a:latin typeface="Lato" panose="020F0502020204030203" pitchFamily="34" charset="0"/>
              </a:rPr>
              <a:t>Delighters or Excitement Need–</a:t>
            </a:r>
            <a:r>
              <a:rPr lang="en-GB" b="0" i="0" dirty="0">
                <a:effectLst/>
                <a:latin typeface="Lato" panose="020F0502020204030203" pitchFamily="34" charset="0"/>
              </a:rPr>
              <a:t> Unexpected features or characteristics that impress customers and earn the company “extra credit.” These needs also are typically “unspoken.”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FC64D-6A4E-472B-8402-F10633673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14EFB0-5748-452A-8514-B61A39A06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026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Internal Marketing - 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/>
              <a:t>To understand what is Internal Marketing</a:t>
            </a:r>
          </a:p>
          <a:p>
            <a:endParaRPr lang="en-GB" sz="3200" dirty="0"/>
          </a:p>
          <a:p>
            <a:r>
              <a:rPr lang="en-GB" sz="3200" dirty="0"/>
              <a:t>To comprehend the main advantages of implementing internal marketing</a:t>
            </a:r>
          </a:p>
          <a:p>
            <a:endParaRPr lang="en-GB" sz="3200" dirty="0"/>
          </a:p>
          <a:p>
            <a:r>
              <a:rPr lang="en-GB" sz="3200" dirty="0"/>
              <a:t>To determine what is corporate branding</a:t>
            </a:r>
          </a:p>
          <a:p>
            <a:r>
              <a:rPr lang="en-GB" sz="3200" dirty="0"/>
              <a:t>To comprehend the different corporate branding strategies.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46D77-C55A-8959-8ECE-B7127F05F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Internal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6CDA2-5577-4D97-7C40-1BBDE318B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br>
              <a:rPr lang="en-GB" sz="200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200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Internal marketing</a:t>
            </a:r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how you communicate information to your employees like product updates, personnel changes, your mission, values, and more.</a:t>
            </a:r>
          </a:p>
          <a:p>
            <a:pPr algn="l"/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you’re like most people, you hear “marketing” and immediately think about customers—but external, customer-facing marketing is only half of the equation. </a:t>
            </a:r>
          </a:p>
          <a:p>
            <a:pPr algn="l"/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deliver on the promises you make to customers and achieve broader company-wide goals, you need a high level of employee engagement. That’s what internal marketing does.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64A5E-5B27-00E9-A3C4-487600A73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0DF6E-7B11-177C-1DD0-612120C63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1016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0D481-3D07-E410-6519-E0C681290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roxima-nova"/>
              </a:rPr>
              <a:t>Successful internal marketing can: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5178D-0135-7162-0180-24E5932A0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  <a:latin typeface="inherit"/>
              </a:rPr>
              <a:t>Help build and foster positive company culture, with better employee experience</a:t>
            </a:r>
          </a:p>
          <a:p>
            <a:r>
              <a:rPr lang="en-GB" sz="2400" b="0" i="0" dirty="0">
                <a:effectLst/>
                <a:latin typeface="inherit"/>
              </a:rPr>
              <a:t>Boost retention, with more engaged employees</a:t>
            </a:r>
          </a:p>
          <a:p>
            <a:r>
              <a:rPr lang="en-GB" sz="2400" b="0" i="0" dirty="0">
                <a:effectLst/>
                <a:latin typeface="inherit"/>
              </a:rPr>
              <a:t>Improve productivity, efficiency, and customer satisfaction</a:t>
            </a:r>
          </a:p>
          <a:p>
            <a:r>
              <a:rPr lang="en-GB" sz="2400" b="0" i="0" dirty="0">
                <a:effectLst/>
                <a:latin typeface="inherit"/>
              </a:rPr>
              <a:t>Turn your team into an army of brand advocates and champions for the company's products or services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4605E-EFCA-E194-9F11-0EC9E5097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4A276D-945C-0BC3-9602-A7EE54CB0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2089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C656-2C51-9797-2398-6532D9B40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Internal Marketing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69C4-25E0-474E-052F-115D06B779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 marketing</a:t>
            </a:r>
          </a:p>
          <a:p>
            <a:pPr marL="0" indent="0">
              <a:buNone/>
            </a:pPr>
            <a:endParaRPr lang="en-GB" sz="24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communications 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Marketing: </a:t>
            </a:r>
          </a:p>
          <a:p>
            <a:pPr lvl="1"/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 branding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Employer branding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4028E-470F-65C3-3093-7C38A413F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312968-1B50-C859-38F8-1BDF9BD1E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05999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1B092-E76C-54B6-ACB6-2CDFA2010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Internal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7E362-C1B5-D0C6-034E-CB2B42B11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an overall internal marketing strategy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Start from day 1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Support their use of social media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Create interactive content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poppins" panose="00000500000000000000" pitchFamily="2" charset="0"/>
              </a:rPr>
              <a:t>Fold internal marketing into every content project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Write (and think) like a journalist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Have a point of view</a:t>
            </a:r>
          </a:p>
          <a:p>
            <a:r>
              <a:rPr lang="en-GB" sz="2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Measure your results with employee feedback</a:t>
            </a:r>
          </a:p>
          <a:p>
            <a:endParaRPr lang="en-GB" sz="2400" i="0" dirty="0">
              <a:solidFill>
                <a:srgbClr val="333333"/>
              </a:solidFill>
              <a:effectLst/>
              <a:latin typeface="poppins" panose="00000500000000000000" pitchFamily="2" charset="0"/>
            </a:endParaRPr>
          </a:p>
          <a:p>
            <a:endParaRPr lang="en-GB" sz="240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DA090-E0F8-D0E9-F230-0D4C992A8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0B4534-DEAC-0729-AB6F-E4A2EA52B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82894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8E672-62AD-CD56-4C36-0B3C8AE4C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9A48F-C78C-87E8-4875-7AF2B6F6D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.</a:t>
            </a:r>
          </a:p>
        </p:txBody>
      </p:sp>
      <p:pic>
        <p:nvPicPr>
          <p:cNvPr id="1026" name="Picture 2" descr="Corporate Branding: What It Is and How to Succeed at It - Bucksense">
            <a:extLst>
              <a:ext uri="{FF2B5EF4-FFF2-40B4-BE49-F238E27FC236}">
                <a16:creationId xmlns:a16="http://schemas.microsoft.com/office/drawing/2014/main" id="{9FA77709-3916-5C98-53CD-CDC1EF6A0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39752" y="1385995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9190A-E50F-BE0E-7608-DD259872A7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05/12/2023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D6660E-2EC8-0B1A-3D99-9A6BF94E8D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31607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3FAE4-9095-04EB-596D-3958BB44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5C910-FD75-52A0-CE9C-B120E224A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F1F1F"/>
                </a:solidFill>
                <a:latin typeface="Graphik Web"/>
              </a:rPr>
              <a:t>C</a:t>
            </a:r>
            <a:r>
              <a:rPr lang="en-GB" b="0" i="0" dirty="0">
                <a:solidFill>
                  <a:srgbClr val="1F1F1F"/>
                </a:solidFill>
                <a:effectLst/>
                <a:latin typeface="Graphik Web"/>
              </a:rPr>
              <a:t>orporate branding is a practice to establish a business in the market and promote its values through various distribution channels. It showcases the company's personality and includes all the affairs and measures taken to succeed.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5A369-D11B-0FC0-9374-AD1378B90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12464-CE6D-7EAA-C787-7BED74983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06753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88E76-0E22-EBF5-B373-165078D3F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raphik Web"/>
              </a:rPr>
              <a:t>The objectives of corporate branding are: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56E51-4077-9CB9-73AE-E31288023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Make the company stand out from the crowd.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Differentiate the company from the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Assist in publicity, advertisement, sales, and other promotional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Reinforce position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Maintain quality of product and customer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Increase prestige of the company.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Build up a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Increase brand loyalty.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41414"/>
                </a:solidFill>
                <a:effectLst/>
                <a:latin typeface="Graphik Web"/>
              </a:rPr>
              <a:t>Establish market leadership</a:t>
            </a:r>
            <a:r>
              <a:rPr lang="en-GB" b="0" i="0" dirty="0">
                <a:solidFill>
                  <a:srgbClr val="141414"/>
                </a:solidFill>
                <a:effectLst/>
                <a:latin typeface="Graphik Web"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FB5A7-5BD0-C7CE-0FC2-1FBA1E23A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B3B0-5293-7171-D6E0-FFB3D3D07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0759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7745B-B1B6-C0E8-3915-EBAA6F330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Corporate Branding</a:t>
            </a:r>
            <a:br>
              <a:rPr lang="en-GB" sz="32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EFB05-9500-E3A7-D665-D3A156891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Personal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branding a person or entrepreneur.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Product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single product.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Geographical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company based on a set of unique traits of the specific region.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Cultural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promoting a company based on a set of unique traits of a specific culture</a:t>
            </a:r>
            <a:r>
              <a:rPr lang="en-GB" sz="1400" b="0" i="0" dirty="0">
                <a:solidFill>
                  <a:srgbClr val="141414"/>
                </a:solidFill>
                <a:effectLst/>
                <a:latin typeface="Graphik Web"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77617-E5AA-C444-FE9F-272F1E3E7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EBF92A-6493-1E62-6C37-DEAE4DD35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56174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BC309-7A4B-28D7-F4BE-428974079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6D96-0039-C7B2-367D-43BF8D2F7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Service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actions that improve user experience and customer service to resonate with the market the best.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Internet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positioning the company in the digital expanses.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Offline 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positioning the company in the real world.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141414"/>
                </a:solidFill>
                <a:effectLst/>
                <a:latin typeface="Graphik Web"/>
              </a:rPr>
              <a:t>Co-branding</a:t>
            </a:r>
            <a:r>
              <a:rPr lang="en-GB" sz="2400" b="0" i="0" dirty="0">
                <a:solidFill>
                  <a:srgbClr val="141414"/>
                </a:solidFill>
                <a:effectLst/>
                <a:latin typeface="Graphik Web"/>
              </a:rPr>
              <a:t>. It refers to partnerships with other companies to maximize corresponding positions in the market.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A7E8E-0C2E-717C-525F-3398593DB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AC428-A8FF-D0A6-6089-34153850D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0847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5826A-A77C-C668-F967-97129185A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Lecture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BDA55-6994-1769-26BE-0D06B1142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We have understood what is Internal Marketing.</a:t>
            </a:r>
          </a:p>
          <a:p>
            <a:r>
              <a:rPr lang="en-GB" sz="2800" dirty="0"/>
              <a:t>Comprehension of the main advantages of implementing internal marketing.</a:t>
            </a:r>
          </a:p>
          <a:p>
            <a:r>
              <a:rPr lang="en-GB" sz="2800" dirty="0"/>
              <a:t>We have determined what is corporate branding.</a:t>
            </a:r>
          </a:p>
          <a:p>
            <a:r>
              <a:rPr lang="en-GB" sz="2800" dirty="0"/>
              <a:t>We have understood the different corporate branding strategies.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A3D35-65C2-E333-F4D1-0146A92B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ED154-EA56-5FA2-EAA6-B37D39E38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78527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4BC96-0B54-A22E-55EB-1837F4DEE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A3676-F191-A82C-F046-2ED45E355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 App, https://www.getapp.com/resources/your-employees-dont-believe-in-your-product/, 2019.</a:t>
            </a:r>
          </a:p>
          <a:p>
            <a:pPr algn="l">
              <a:buFont typeface="+mj-lt"/>
              <a:buAutoNum type="arabicPeriod"/>
            </a:pP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Megan </a:t>
            </a:r>
            <a:r>
              <a:rPr lang="en-GB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DeGruttola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Survey Reveals How Consumers Really Judge Brand Authenticity (and Influencers), https://www.socialmediatoday.com/news/survey-reveals-how-consumers-really-judge-brand-authenticity-and-influence/, 2019.</a:t>
            </a:r>
          </a:p>
          <a:p>
            <a:pPr algn="l">
              <a:buFont typeface="+mj-lt"/>
              <a:buAutoNum type="arabicPeriod"/>
            </a:pPr>
            <a:r>
              <a:rPr lang="en-GB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Personio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The Ultimate Guide to Employer Branding,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https://www.personio.com/hr-lexicon/employer-branding-2</a:t>
            </a:r>
            <a:endParaRPr lang="en-GB" sz="1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“Corporate Branding – Definition and Strategies.”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 Design, UI/UX, Branding, and App Development Blog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17 Feb. 2022, www.ramotion.com/blog/corporate-branding/.</a:t>
            </a:r>
          </a:p>
          <a:p>
            <a:pPr algn="l">
              <a:buFont typeface="+mj-lt"/>
              <a:buAutoNum type="arabicPeriod"/>
            </a:pPr>
            <a:endParaRPr lang="en-GB" sz="2000" b="0" i="0" dirty="0">
              <a:solidFill>
                <a:srgbClr val="393E42"/>
              </a:solidFill>
              <a:effectLst/>
              <a:latin typeface="Proxima Nova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F9653-8CBF-4D0F-66D1-A43B228E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997FC-E73A-9E1C-AE72-C596688DE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54267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E37A6-400A-913B-F0F0-67458F0B4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4324C-43EC-95E2-8483-CC8C86B37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49" y="1268760"/>
            <a:ext cx="8229600" cy="3917032"/>
          </a:xfrm>
        </p:spPr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Hague, Paul.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Models Handbook : Templates, Theory and Case Studies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London, United Kingdom ; New York, Ny, Kogan Page Limited,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Philip,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8th ed., Harlow, Pearson,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Palmer, Adrian.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Services Marketing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7th ed., Maidenhead,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Mcgraw-Hill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Education/Higher Education, 2014.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“Zeithaml, Valarie A,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Services Marketing : Integrating Customer Focus across the Firm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7th ed., New York, Ny,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Mcgraw-Hill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Education, 2018.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10FCC-7759-EEBD-3DD3-8856F7914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5C2B63-E2C9-0BB7-CE1A-625880D17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49718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1276</Words>
  <Application>Microsoft Office PowerPoint</Application>
  <PresentationFormat>On-screen Show (4:3)</PresentationFormat>
  <Paragraphs>183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9" baseType="lpstr">
      <vt:lpstr>benton-sans</vt:lpstr>
      <vt:lpstr>Graphik Web</vt:lpstr>
      <vt:lpstr>inherit</vt:lpstr>
      <vt:lpstr>Myriad Pro</vt:lpstr>
      <vt:lpstr>Proxima Nova</vt:lpstr>
      <vt:lpstr>proxima-nova</vt:lpstr>
      <vt:lpstr>Arial</vt:lpstr>
      <vt:lpstr>Lato</vt:lpstr>
      <vt:lpstr>poppins</vt:lpstr>
      <vt:lpstr>questrial</vt:lpstr>
      <vt:lpstr>Verdana</vt:lpstr>
      <vt:lpstr>20140311PresentationUWTSDTemplate</vt:lpstr>
      <vt:lpstr>LCMB7024 – Marketing Management</vt:lpstr>
      <vt:lpstr> Session Topics</vt:lpstr>
      <vt:lpstr>What is a service?</vt:lpstr>
      <vt:lpstr>The Characteristics of Services</vt:lpstr>
      <vt:lpstr>The Characteristics of Services</vt:lpstr>
      <vt:lpstr> SERVQUAL </vt:lpstr>
      <vt:lpstr>.</vt:lpstr>
      <vt:lpstr>Gaps in Service Quality</vt:lpstr>
      <vt:lpstr>.</vt:lpstr>
      <vt:lpstr>.</vt:lpstr>
      <vt:lpstr>The Kano Model of Customer Satisfaction</vt:lpstr>
      <vt:lpstr>The Kano Model of Customer Satisfaction</vt:lpstr>
      <vt:lpstr>The Kano Model of Customer Satisfaction</vt:lpstr>
      <vt:lpstr>The Kano Model of Customer Satisfaction</vt:lpstr>
      <vt:lpstr>Internal Marketing - Learning Objectives</vt:lpstr>
      <vt:lpstr>What is Internal Marketing</vt:lpstr>
      <vt:lpstr>Successful internal marketing can:</vt:lpstr>
      <vt:lpstr>Types of Internal Marketing</vt:lpstr>
      <vt:lpstr>Stages in Internal Marketing Strategy</vt:lpstr>
      <vt:lpstr>Corporate Branding</vt:lpstr>
      <vt:lpstr>What is Corporate Branding</vt:lpstr>
      <vt:lpstr>The objectives of corporate branding are:</vt:lpstr>
      <vt:lpstr> Types of Corporate Branding </vt:lpstr>
      <vt:lpstr>PowerPoint Presentation</vt:lpstr>
      <vt:lpstr>Lecture Summary</vt:lpstr>
      <vt:lpstr>References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145</cp:revision>
  <cp:lastPrinted>2023-07-25T05:31:01Z</cp:lastPrinted>
  <dcterms:created xsi:type="dcterms:W3CDTF">2002-10-07T19:43:58Z</dcterms:created>
  <dcterms:modified xsi:type="dcterms:W3CDTF">2023-12-05T08:52:01Z</dcterms:modified>
</cp:coreProperties>
</file>