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 id="2147483651" r:id="rId4"/>
    <p:sldMasterId id="2147483736" r:id="rId5"/>
    <p:sldMasterId id="2147483666" r:id="rId6"/>
  </p:sldMasterIdLst>
  <p:notesMasterIdLst>
    <p:notesMasterId r:id="rId31"/>
  </p:notesMasterIdLst>
  <p:sldIdLst>
    <p:sldId id="259" r:id="rId7"/>
    <p:sldId id="260" r:id="rId8"/>
    <p:sldId id="261" r:id="rId9"/>
    <p:sldId id="275" r:id="rId10"/>
    <p:sldId id="263" r:id="rId11"/>
    <p:sldId id="264" r:id="rId12"/>
    <p:sldId id="276" r:id="rId13"/>
    <p:sldId id="265" r:id="rId14"/>
    <p:sldId id="277" r:id="rId15"/>
    <p:sldId id="278" r:id="rId16"/>
    <p:sldId id="266" r:id="rId17"/>
    <p:sldId id="280" r:id="rId18"/>
    <p:sldId id="283" r:id="rId19"/>
    <p:sldId id="269" r:id="rId20"/>
    <p:sldId id="281" r:id="rId21"/>
    <p:sldId id="270" r:id="rId22"/>
    <p:sldId id="271" r:id="rId23"/>
    <p:sldId id="284" r:id="rId24"/>
    <p:sldId id="282" r:id="rId25"/>
    <p:sldId id="272" r:id="rId26"/>
    <p:sldId id="279" r:id="rId27"/>
    <p:sldId id="285" r:id="rId28"/>
    <p:sldId id="257" r:id="rId29"/>
    <p:sldId id="25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083226-A92B-4A55-A132-98B6A9C85056}" v="73" dt="2026-09-14T08:50:23.3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02"/>
    <p:restoredTop sz="93220" autoAdjust="0"/>
  </p:normalViewPr>
  <p:slideViewPr>
    <p:cSldViewPr snapToGrid="0" snapToObjects="1">
      <p:cViewPr varScale="1">
        <p:scale>
          <a:sx n="99" d="100"/>
          <a:sy n="99" d="100"/>
        </p:scale>
        <p:origin x="70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notesMaster" Target="notesMasters/notesMaster1.xml"/><Relationship Id="rId4" Type="http://schemas.openxmlformats.org/officeDocument/2006/relationships/slideMaster" Target="slideMasters/slideMaster2.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slideMaster" Target="slideMasters/slide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u Academic" userId="1c8f60c04643d64b" providerId="LiveId" clId="{08672D6D-4B5B-42D9-B5C7-2D554DBB9608}"/>
    <pc:docChg chg="undo custSel addSld delSld modSld sldOrd delMainMaster">
      <pc:chgData name="Beau Academic" userId="1c8f60c04643d64b" providerId="LiveId" clId="{08672D6D-4B5B-42D9-B5C7-2D554DBB9608}" dt="2026-09-14T08:50:29.137" v="4781" actId="478"/>
      <pc:docMkLst>
        <pc:docMk/>
      </pc:docMkLst>
      <pc:sldChg chg="modSp mod">
        <pc:chgData name="Beau Academic" userId="1c8f60c04643d64b" providerId="LiveId" clId="{08672D6D-4B5B-42D9-B5C7-2D554DBB9608}" dt="2026-09-11T11:37:32.241" v="1623" actId="403"/>
        <pc:sldMkLst>
          <pc:docMk/>
          <pc:sldMk cId="3644276228" sldId="259"/>
        </pc:sldMkLst>
        <pc:spChg chg="mod">
          <ac:chgData name="Beau Academic" userId="1c8f60c04643d64b" providerId="LiveId" clId="{08672D6D-4B5B-42D9-B5C7-2D554DBB9608}" dt="2026-09-11T11:37:32.241" v="1623" actId="403"/>
          <ac:spMkLst>
            <pc:docMk/>
            <pc:sldMk cId="3644276228" sldId="259"/>
            <ac:spMk id="2" creationId="{413718F9-3C64-7D51-EFAB-7110E9660A6A}"/>
          </ac:spMkLst>
        </pc:spChg>
      </pc:sldChg>
      <pc:sldChg chg="modSp mod modNotesTx">
        <pc:chgData name="Beau Academic" userId="1c8f60c04643d64b" providerId="LiveId" clId="{08672D6D-4B5B-42D9-B5C7-2D554DBB9608}" dt="2026-09-14T08:45:51.128" v="4752" actId="20577"/>
        <pc:sldMkLst>
          <pc:docMk/>
          <pc:sldMk cId="487237466" sldId="260"/>
        </pc:sldMkLst>
        <pc:spChg chg="mod">
          <ac:chgData name="Beau Academic" userId="1c8f60c04643d64b" providerId="LiveId" clId="{08672D6D-4B5B-42D9-B5C7-2D554DBB9608}" dt="2026-09-14T08:45:51.128" v="4752" actId="20577"/>
          <ac:spMkLst>
            <pc:docMk/>
            <pc:sldMk cId="487237466" sldId="260"/>
            <ac:spMk id="3" creationId="{8596135E-1523-289E-4640-686FB840FA7A}"/>
          </ac:spMkLst>
        </pc:spChg>
      </pc:sldChg>
      <pc:sldChg chg="addSp delSp modSp new mod">
        <pc:chgData name="Beau Academic" userId="1c8f60c04643d64b" providerId="LiveId" clId="{08672D6D-4B5B-42D9-B5C7-2D554DBB9608}" dt="2026-09-14T08:34:08.862" v="4744" actId="115"/>
        <pc:sldMkLst>
          <pc:docMk/>
          <pc:sldMk cId="2080739024" sldId="261"/>
        </pc:sldMkLst>
        <pc:spChg chg="mod">
          <ac:chgData name="Beau Academic" userId="1c8f60c04643d64b" providerId="LiveId" clId="{08672D6D-4B5B-42D9-B5C7-2D554DBB9608}" dt="2026-09-11T10:29:14.885" v="444" actId="1076"/>
          <ac:spMkLst>
            <pc:docMk/>
            <pc:sldMk cId="2080739024" sldId="261"/>
            <ac:spMk id="2" creationId="{8CD4B222-B726-65C9-E1D3-6D7BA0ED66A8}"/>
          </ac:spMkLst>
        </pc:spChg>
        <pc:spChg chg="mod">
          <ac:chgData name="Beau Academic" userId="1c8f60c04643d64b" providerId="LiveId" clId="{08672D6D-4B5B-42D9-B5C7-2D554DBB9608}" dt="2026-09-11T10:29:19.419" v="445" actId="1076"/>
          <ac:spMkLst>
            <pc:docMk/>
            <pc:sldMk cId="2080739024" sldId="261"/>
            <ac:spMk id="3" creationId="{E5F87B2F-978C-9F3F-559A-9152509BD3F4}"/>
          </ac:spMkLst>
        </pc:spChg>
        <pc:spChg chg="add mod">
          <ac:chgData name="Beau Academic" userId="1c8f60c04643d64b" providerId="LiveId" clId="{08672D6D-4B5B-42D9-B5C7-2D554DBB9608}" dt="2026-09-14T08:34:08.862" v="4744" actId="115"/>
          <ac:spMkLst>
            <pc:docMk/>
            <pc:sldMk cId="2080739024" sldId="261"/>
            <ac:spMk id="7" creationId="{7C4A1A65-45F2-C41E-C816-EDCB883CDD53}"/>
          </ac:spMkLst>
        </pc:spChg>
        <pc:spChg chg="add mod">
          <ac:chgData name="Beau Academic" userId="1c8f60c04643d64b" providerId="LiveId" clId="{08672D6D-4B5B-42D9-B5C7-2D554DBB9608}" dt="2026-09-11T10:37:47.701" v="501" actId="14100"/>
          <ac:spMkLst>
            <pc:docMk/>
            <pc:sldMk cId="2080739024" sldId="261"/>
            <ac:spMk id="9" creationId="{B0E96833-5BED-8E5D-85BB-9AF21E7803AA}"/>
          </ac:spMkLst>
        </pc:spChg>
        <pc:spChg chg="add mod topLvl">
          <ac:chgData name="Beau Academic" userId="1c8f60c04643d64b" providerId="LiveId" clId="{08672D6D-4B5B-42D9-B5C7-2D554DBB9608}" dt="2026-09-11T10:36:05.483" v="492" actId="14100"/>
          <ac:spMkLst>
            <pc:docMk/>
            <pc:sldMk cId="2080739024" sldId="261"/>
            <ac:spMk id="15" creationId="{0E5138A6-0D36-7C7E-723D-492C00AC237B}"/>
          </ac:spMkLst>
        </pc:spChg>
        <pc:spChg chg="add mod">
          <ac:chgData name="Beau Academic" userId="1c8f60c04643d64b" providerId="LiveId" clId="{08672D6D-4B5B-42D9-B5C7-2D554DBB9608}" dt="2026-09-11T10:37:40.213" v="499" actId="14100"/>
          <ac:spMkLst>
            <pc:docMk/>
            <pc:sldMk cId="2080739024" sldId="261"/>
            <ac:spMk id="20" creationId="{5D19EAB7-D631-3148-592A-2177993AEE3E}"/>
          </ac:spMkLst>
        </pc:spChg>
        <pc:spChg chg="add mod">
          <ac:chgData name="Beau Academic" userId="1c8f60c04643d64b" providerId="LiveId" clId="{08672D6D-4B5B-42D9-B5C7-2D554DBB9608}" dt="2026-09-11T10:37:35.437" v="498" actId="14100"/>
          <ac:spMkLst>
            <pc:docMk/>
            <pc:sldMk cId="2080739024" sldId="261"/>
            <ac:spMk id="24" creationId="{C4DE1C0B-CF45-26F7-3B8F-BA0DAFF1FB4C}"/>
          </ac:spMkLst>
        </pc:spChg>
        <pc:spChg chg="add mod">
          <ac:chgData name="Beau Academic" userId="1c8f60c04643d64b" providerId="LiveId" clId="{08672D6D-4B5B-42D9-B5C7-2D554DBB9608}" dt="2026-09-11T10:37:15.342" v="497" actId="14100"/>
          <ac:spMkLst>
            <pc:docMk/>
            <pc:sldMk cId="2080739024" sldId="261"/>
            <ac:spMk id="28" creationId="{CCBA9B3A-7F7A-D7A9-8DA3-C16CE611E2F4}"/>
          </ac:spMkLst>
        </pc:spChg>
        <pc:spChg chg="add mod">
          <ac:chgData name="Beau Academic" userId="1c8f60c04643d64b" providerId="LiveId" clId="{08672D6D-4B5B-42D9-B5C7-2D554DBB9608}" dt="2026-09-11T10:36:55.833" v="496" actId="14100"/>
          <ac:spMkLst>
            <pc:docMk/>
            <pc:sldMk cId="2080739024" sldId="261"/>
            <ac:spMk id="33" creationId="{6A2A997F-A6F3-2F3D-8EB0-2BAFC12302B9}"/>
          </ac:spMkLst>
        </pc:spChg>
        <pc:grpChg chg="add mod">
          <ac:chgData name="Beau Academic" userId="1c8f60c04643d64b" providerId="LiveId" clId="{08672D6D-4B5B-42D9-B5C7-2D554DBB9608}" dt="2026-09-11T10:35:46.485" v="489" actId="14100"/>
          <ac:grpSpMkLst>
            <pc:docMk/>
            <pc:sldMk cId="2080739024" sldId="261"/>
            <ac:grpSpMk id="12" creationId="{88DE5729-9758-7533-50EB-7A91F04375A2}"/>
          </ac:grpSpMkLst>
        </pc:grpChg>
        <pc:grpChg chg="add mod">
          <ac:chgData name="Beau Academic" userId="1c8f60c04643d64b" providerId="LiveId" clId="{08672D6D-4B5B-42D9-B5C7-2D554DBB9608}" dt="2026-09-11T10:30:54.101" v="457" actId="1076"/>
          <ac:grpSpMkLst>
            <pc:docMk/>
            <pc:sldMk cId="2080739024" sldId="261"/>
            <ac:grpSpMk id="21" creationId="{C831EC4E-B541-91E9-8DA2-659C5B5592FA}"/>
          </ac:grpSpMkLst>
        </pc:grpChg>
        <pc:grpChg chg="add mod">
          <ac:chgData name="Beau Academic" userId="1c8f60c04643d64b" providerId="LiveId" clId="{08672D6D-4B5B-42D9-B5C7-2D554DBB9608}" dt="2026-09-11T10:33:08.294" v="471" actId="1076"/>
          <ac:grpSpMkLst>
            <pc:docMk/>
            <pc:sldMk cId="2080739024" sldId="261"/>
            <ac:grpSpMk id="25" creationId="{CAB388D3-8DAA-BE1F-C5ED-E51201F8CD03}"/>
          </ac:grpSpMkLst>
        </pc:grpChg>
        <pc:grpChg chg="add mod">
          <ac:chgData name="Beau Academic" userId="1c8f60c04643d64b" providerId="LiveId" clId="{08672D6D-4B5B-42D9-B5C7-2D554DBB9608}" dt="2026-09-11T10:35:46.974" v="490" actId="14100"/>
          <ac:grpSpMkLst>
            <pc:docMk/>
            <pc:sldMk cId="2080739024" sldId="261"/>
            <ac:grpSpMk id="29" creationId="{1BE11D14-D6C9-5383-A8D0-52AB5F5FF1DA}"/>
          </ac:grpSpMkLst>
        </pc:grpChg>
        <pc:grpChg chg="add mod">
          <ac:chgData name="Beau Academic" userId="1c8f60c04643d64b" providerId="LiveId" clId="{08672D6D-4B5B-42D9-B5C7-2D554DBB9608}" dt="2026-09-11T10:37:44.545" v="500" actId="14100"/>
          <ac:grpSpMkLst>
            <pc:docMk/>
            <pc:sldMk cId="2080739024" sldId="261"/>
            <ac:grpSpMk id="30" creationId="{021206DC-A233-140C-8F93-B88E05B18229}"/>
          </ac:grpSpMkLst>
        </pc:grpChg>
        <pc:picChg chg="add mod">
          <ac:chgData name="Beau Academic" userId="1c8f60c04643d64b" providerId="LiveId" clId="{08672D6D-4B5B-42D9-B5C7-2D554DBB9608}" dt="2026-09-11T10:22:10.248" v="383" actId="164"/>
          <ac:picMkLst>
            <pc:docMk/>
            <pc:sldMk cId="2080739024" sldId="261"/>
            <ac:picMk id="11" creationId="{41917538-B367-86E6-F59D-55D5731E0CB2}"/>
          </ac:picMkLst>
        </pc:picChg>
        <pc:picChg chg="add mod topLvl">
          <ac:chgData name="Beau Academic" userId="1c8f60c04643d64b" providerId="LiveId" clId="{08672D6D-4B5B-42D9-B5C7-2D554DBB9608}" dt="2026-09-11T10:30:49.452" v="456" actId="164"/>
          <ac:picMkLst>
            <pc:docMk/>
            <pc:sldMk cId="2080739024" sldId="261"/>
            <ac:picMk id="14" creationId="{3E5019CB-C93B-A245-C589-7134892B1C75}"/>
          </ac:picMkLst>
        </pc:picChg>
        <pc:picChg chg="add mod">
          <ac:chgData name="Beau Academic" userId="1c8f60c04643d64b" providerId="LiveId" clId="{08672D6D-4B5B-42D9-B5C7-2D554DBB9608}" dt="2026-09-11T10:32:59.292" v="469" actId="1076"/>
          <ac:picMkLst>
            <pc:docMk/>
            <pc:sldMk cId="2080739024" sldId="261"/>
            <ac:picMk id="19" creationId="{EBC9D722-577A-2AEC-99F0-8264CAA89BF0}"/>
          </ac:picMkLst>
        </pc:picChg>
        <pc:picChg chg="add mod">
          <ac:chgData name="Beau Academic" userId="1c8f60c04643d64b" providerId="LiveId" clId="{08672D6D-4B5B-42D9-B5C7-2D554DBB9608}" dt="2026-09-11T10:33:14.001" v="472" actId="1076"/>
          <ac:picMkLst>
            <pc:docMk/>
            <pc:sldMk cId="2080739024" sldId="261"/>
            <ac:picMk id="23" creationId="{5FCEC799-1206-54C5-E5AD-F2955D4DCB33}"/>
          </ac:picMkLst>
        </pc:picChg>
        <pc:picChg chg="add mod">
          <ac:chgData name="Beau Academic" userId="1c8f60c04643d64b" providerId="LiveId" clId="{08672D6D-4B5B-42D9-B5C7-2D554DBB9608}" dt="2026-09-11T10:29:05.753" v="442" actId="164"/>
          <ac:picMkLst>
            <pc:docMk/>
            <pc:sldMk cId="2080739024" sldId="261"/>
            <ac:picMk id="27" creationId="{39C77A28-5B59-BB47-1F7D-04BC4075074D}"/>
          </ac:picMkLst>
        </pc:picChg>
        <pc:picChg chg="add mod">
          <ac:chgData name="Beau Academic" userId="1c8f60c04643d64b" providerId="LiveId" clId="{08672D6D-4B5B-42D9-B5C7-2D554DBB9608}" dt="2026-09-11T10:33:29.678" v="475" actId="1035"/>
          <ac:picMkLst>
            <pc:docMk/>
            <pc:sldMk cId="2080739024" sldId="261"/>
            <ac:picMk id="32" creationId="{75C1981F-67B9-9274-39DA-FC8CEBD63F00}"/>
          </ac:picMkLst>
        </pc:picChg>
      </pc:sldChg>
      <pc:sldChg chg="modSp new del mod">
        <pc:chgData name="Beau Academic" userId="1c8f60c04643d64b" providerId="LiveId" clId="{08672D6D-4B5B-42D9-B5C7-2D554DBB9608}" dt="2026-09-13T18:42:46.316" v="1992" actId="47"/>
        <pc:sldMkLst>
          <pc:docMk/>
          <pc:sldMk cId="1210971649" sldId="262"/>
        </pc:sldMkLst>
      </pc:sldChg>
      <pc:sldChg chg="addSp modSp new mod">
        <pc:chgData name="Beau Academic" userId="1c8f60c04643d64b" providerId="LiveId" clId="{08672D6D-4B5B-42D9-B5C7-2D554DBB9608}" dt="2026-09-13T18:45:34.310" v="2118" actId="20577"/>
        <pc:sldMkLst>
          <pc:docMk/>
          <pc:sldMk cId="3625621194" sldId="263"/>
        </pc:sldMkLst>
        <pc:spChg chg="mod">
          <ac:chgData name="Beau Academic" userId="1c8f60c04643d64b" providerId="LiveId" clId="{08672D6D-4B5B-42D9-B5C7-2D554DBB9608}" dt="2026-09-13T18:42:28.166" v="1988" actId="20577"/>
          <ac:spMkLst>
            <pc:docMk/>
            <pc:sldMk cId="3625621194" sldId="263"/>
            <ac:spMk id="2" creationId="{2B742B15-EBE3-21CD-0F48-34EC887663F7}"/>
          </ac:spMkLst>
        </pc:spChg>
        <pc:spChg chg="mod">
          <ac:chgData name="Beau Academic" userId="1c8f60c04643d64b" providerId="LiveId" clId="{08672D6D-4B5B-42D9-B5C7-2D554DBB9608}" dt="2026-09-13T18:45:34.310" v="2118" actId="20577"/>
          <ac:spMkLst>
            <pc:docMk/>
            <pc:sldMk cId="3625621194" sldId="263"/>
            <ac:spMk id="3" creationId="{3DD5DA88-831C-A4E7-EE99-BBDC778A6F94}"/>
          </ac:spMkLst>
        </pc:spChg>
        <pc:picChg chg="add mod">
          <ac:chgData name="Beau Academic" userId="1c8f60c04643d64b" providerId="LiveId" clId="{08672D6D-4B5B-42D9-B5C7-2D554DBB9608}" dt="2026-09-13T18:44:44.234" v="2052" actId="1076"/>
          <ac:picMkLst>
            <pc:docMk/>
            <pc:sldMk cId="3625621194" sldId="263"/>
            <ac:picMk id="5" creationId="{B178096A-2946-B99C-24B4-557842BFA050}"/>
          </ac:picMkLst>
        </pc:picChg>
      </pc:sldChg>
      <pc:sldChg chg="addSp delSp modSp new mod">
        <pc:chgData name="Beau Academic" userId="1c8f60c04643d64b" providerId="LiveId" clId="{08672D6D-4B5B-42D9-B5C7-2D554DBB9608}" dt="2026-09-13T21:36:30.533" v="4247" actId="14100"/>
        <pc:sldMkLst>
          <pc:docMk/>
          <pc:sldMk cId="751613890" sldId="264"/>
        </pc:sldMkLst>
        <pc:spChg chg="mod">
          <ac:chgData name="Beau Academic" userId="1c8f60c04643d64b" providerId="LiveId" clId="{08672D6D-4B5B-42D9-B5C7-2D554DBB9608}" dt="2026-09-13T21:36:30.533" v="4247" actId="14100"/>
          <ac:spMkLst>
            <pc:docMk/>
            <pc:sldMk cId="751613890" sldId="264"/>
            <ac:spMk id="2" creationId="{3C637C4B-077C-CFB8-2CDA-BAE1CE844AE0}"/>
          </ac:spMkLst>
        </pc:spChg>
        <pc:spChg chg="del mod">
          <ac:chgData name="Beau Academic" userId="1c8f60c04643d64b" providerId="LiveId" clId="{08672D6D-4B5B-42D9-B5C7-2D554DBB9608}" dt="2026-09-13T19:05:36.775" v="2215" actId="478"/>
          <ac:spMkLst>
            <pc:docMk/>
            <pc:sldMk cId="751613890" sldId="264"/>
            <ac:spMk id="3" creationId="{88754680-204A-F42D-6F0E-9D74B8646FBA}"/>
          </ac:spMkLst>
        </pc:spChg>
        <pc:spChg chg="add mod">
          <ac:chgData name="Beau Academic" userId="1c8f60c04643d64b" providerId="LiveId" clId="{08672D6D-4B5B-42D9-B5C7-2D554DBB9608}" dt="2026-09-13T19:41:40.639" v="3014" actId="20577"/>
          <ac:spMkLst>
            <pc:docMk/>
            <pc:sldMk cId="751613890" sldId="264"/>
            <ac:spMk id="5" creationId="{1FA97BED-36FE-B8CF-C034-8A572BA76137}"/>
          </ac:spMkLst>
        </pc:spChg>
        <pc:spChg chg="mod ord">
          <ac:chgData name="Beau Academic" userId="1c8f60c04643d64b" providerId="LiveId" clId="{08672D6D-4B5B-42D9-B5C7-2D554DBB9608}" dt="2026-09-13T19:41:54.478" v="3041" actId="20577"/>
          <ac:spMkLst>
            <pc:docMk/>
            <pc:sldMk cId="751613890" sldId="264"/>
            <ac:spMk id="10" creationId="{ED8239EA-C304-E581-2F72-888B04953A96}"/>
          </ac:spMkLst>
        </pc:spChg>
        <pc:spChg chg="mod">
          <ac:chgData name="Beau Academic" userId="1c8f60c04643d64b" providerId="LiveId" clId="{08672D6D-4B5B-42D9-B5C7-2D554DBB9608}" dt="2026-09-13T19:12:01.443" v="2326" actId="27107"/>
          <ac:spMkLst>
            <pc:docMk/>
            <pc:sldMk cId="751613890" sldId="264"/>
            <ac:spMk id="11" creationId="{431C40C0-8919-394F-6DC5-B0B375BEB190}"/>
          </ac:spMkLst>
        </pc:spChg>
        <pc:spChg chg="mod ord">
          <ac:chgData name="Beau Academic" userId="1c8f60c04643d64b" providerId="LiveId" clId="{08672D6D-4B5B-42D9-B5C7-2D554DBB9608}" dt="2026-09-13T19:11:24.286" v="2323" actId="166"/>
          <ac:spMkLst>
            <pc:docMk/>
            <pc:sldMk cId="751613890" sldId="264"/>
            <ac:spMk id="12" creationId="{750F456A-AE04-995B-A72B-09397BB7C22B}"/>
          </ac:spMkLst>
        </pc:spChg>
        <pc:spChg chg="mod">
          <ac:chgData name="Beau Academic" userId="1c8f60c04643d64b" providerId="LiveId" clId="{08672D6D-4B5B-42D9-B5C7-2D554DBB9608}" dt="2026-09-13T19:11:20.591" v="2322" actId="1076"/>
          <ac:spMkLst>
            <pc:docMk/>
            <pc:sldMk cId="751613890" sldId="264"/>
            <ac:spMk id="13" creationId="{D01AE335-1C3D-CE32-DE32-1F747191F0EE}"/>
          </ac:spMkLst>
        </pc:spChg>
        <pc:spChg chg="mod ord">
          <ac:chgData name="Beau Academic" userId="1c8f60c04643d64b" providerId="LiveId" clId="{08672D6D-4B5B-42D9-B5C7-2D554DBB9608}" dt="2026-09-13T19:11:14.075" v="2321" actId="1036"/>
          <ac:spMkLst>
            <pc:docMk/>
            <pc:sldMk cId="751613890" sldId="264"/>
            <ac:spMk id="14" creationId="{86E53A0E-88F2-0DB2-ED1C-43E2FF1336A4}"/>
          </ac:spMkLst>
        </pc:spChg>
        <pc:spChg chg="mod">
          <ac:chgData name="Beau Academic" userId="1c8f60c04643d64b" providerId="LiveId" clId="{08672D6D-4B5B-42D9-B5C7-2D554DBB9608}" dt="2026-09-13T19:11:04.638" v="2318" actId="1076"/>
          <ac:spMkLst>
            <pc:docMk/>
            <pc:sldMk cId="751613890" sldId="264"/>
            <ac:spMk id="15" creationId="{14F578DD-3707-932D-BE25-5B1136DDF287}"/>
          </ac:spMkLst>
        </pc:spChg>
        <pc:spChg chg="add del mod">
          <ac:chgData name="Beau Academic" userId="1c8f60c04643d64b" providerId="LiveId" clId="{08672D6D-4B5B-42D9-B5C7-2D554DBB9608}" dt="2026-09-13T19:05:44.514" v="2217" actId="478"/>
          <ac:spMkLst>
            <pc:docMk/>
            <pc:sldMk cId="751613890" sldId="264"/>
            <ac:spMk id="17" creationId="{EA5A2186-0B9C-4AFE-90C8-279F1453CBB8}"/>
          </ac:spMkLst>
        </pc:spChg>
        <pc:spChg chg="add del">
          <ac:chgData name="Beau Academic" userId="1c8f60c04643d64b" providerId="LiveId" clId="{08672D6D-4B5B-42D9-B5C7-2D554DBB9608}" dt="2026-09-13T19:07:39.474" v="2266" actId="478"/>
          <ac:spMkLst>
            <pc:docMk/>
            <pc:sldMk cId="751613890" sldId="264"/>
            <ac:spMk id="18" creationId="{5E85DA22-96D0-FA78-AF21-C87ED9E655A7}"/>
          </ac:spMkLst>
        </pc:spChg>
        <pc:grpChg chg="mod">
          <ac:chgData name="Beau Academic" userId="1c8f60c04643d64b" providerId="LiveId" clId="{08672D6D-4B5B-42D9-B5C7-2D554DBB9608}" dt="2026-09-13T19:03:34.996" v="2209" actId="1076"/>
          <ac:grpSpMkLst>
            <pc:docMk/>
            <pc:sldMk cId="751613890" sldId="264"/>
            <ac:grpSpMk id="9" creationId="{FDB37AB4-B6E7-7636-4DFB-22814CC47DEF}"/>
          </ac:grpSpMkLst>
        </pc:grpChg>
        <pc:graphicFrameChg chg="add del mod modGraphic">
          <ac:chgData name="Beau Academic" userId="1c8f60c04643d64b" providerId="LiveId" clId="{08672D6D-4B5B-42D9-B5C7-2D554DBB9608}" dt="2026-09-13T18:59:32.882" v="2169" actId="18245"/>
          <ac:graphicFrameMkLst>
            <pc:docMk/>
            <pc:sldMk cId="751613890" sldId="264"/>
            <ac:graphicFrameMk id="8" creationId="{BE99C8E6-0098-2F50-0C42-953C7D423B0D}"/>
          </ac:graphicFrameMkLst>
        </pc:graphicFrameChg>
        <pc:picChg chg="add mod modCrop">
          <ac:chgData name="Beau Academic" userId="1c8f60c04643d64b" providerId="LiveId" clId="{08672D6D-4B5B-42D9-B5C7-2D554DBB9608}" dt="2026-09-13T19:10:41.120" v="2317" actId="1076"/>
          <ac:picMkLst>
            <pc:docMk/>
            <pc:sldMk cId="751613890" sldId="264"/>
            <ac:picMk id="7" creationId="{18FAD4B5-8CAE-8F2C-E1C4-D0DB13A2AC17}"/>
          </ac:picMkLst>
        </pc:picChg>
        <pc:picChg chg="add mod modCrop">
          <ac:chgData name="Beau Academic" userId="1c8f60c04643d64b" providerId="LiveId" clId="{08672D6D-4B5B-42D9-B5C7-2D554DBB9608}" dt="2026-09-13T19:10:35.854" v="2316" actId="1076"/>
          <ac:picMkLst>
            <pc:docMk/>
            <pc:sldMk cId="751613890" sldId="264"/>
            <ac:picMk id="20" creationId="{1B16C5B2-8391-0245-02ED-CEC4ABB2D1EA}"/>
          </ac:picMkLst>
        </pc:picChg>
        <pc:picChg chg="add mod modCrop">
          <ac:chgData name="Beau Academic" userId="1c8f60c04643d64b" providerId="LiveId" clId="{08672D6D-4B5B-42D9-B5C7-2D554DBB9608}" dt="2026-09-13T19:10:32.308" v="2315" actId="1076"/>
          <ac:picMkLst>
            <pc:docMk/>
            <pc:sldMk cId="751613890" sldId="264"/>
            <ac:picMk id="22" creationId="{783AB096-262A-4DAF-3491-DE948EA47504}"/>
          </ac:picMkLst>
        </pc:picChg>
      </pc:sldChg>
      <pc:sldChg chg="addSp delSp modSp new mod">
        <pc:chgData name="Beau Academic" userId="1c8f60c04643d64b" providerId="LiveId" clId="{08672D6D-4B5B-42D9-B5C7-2D554DBB9608}" dt="2026-09-13T19:21:24.984" v="2430" actId="20577"/>
        <pc:sldMkLst>
          <pc:docMk/>
          <pc:sldMk cId="2737924042" sldId="265"/>
        </pc:sldMkLst>
        <pc:spChg chg="mod">
          <ac:chgData name="Beau Academic" userId="1c8f60c04643d64b" providerId="LiveId" clId="{08672D6D-4B5B-42D9-B5C7-2D554DBB9608}" dt="2026-09-13T19:16:55" v="2376" actId="20577"/>
          <ac:spMkLst>
            <pc:docMk/>
            <pc:sldMk cId="2737924042" sldId="265"/>
            <ac:spMk id="2" creationId="{5B4E7CD6-C2B8-958A-5866-CF4648C2D8AA}"/>
          </ac:spMkLst>
        </pc:spChg>
        <pc:spChg chg="mod">
          <ac:chgData name="Beau Academic" userId="1c8f60c04643d64b" providerId="LiveId" clId="{08672D6D-4B5B-42D9-B5C7-2D554DBB9608}" dt="2026-09-13T19:21:24.984" v="2430" actId="20577"/>
          <ac:spMkLst>
            <pc:docMk/>
            <pc:sldMk cId="2737924042" sldId="265"/>
            <ac:spMk id="3" creationId="{E0E67CB3-5E80-1A08-293A-1FC59DB348D0}"/>
          </ac:spMkLst>
        </pc:spChg>
        <pc:spChg chg="add del mod">
          <ac:chgData name="Beau Academic" userId="1c8f60c04643d64b" providerId="LiveId" clId="{08672D6D-4B5B-42D9-B5C7-2D554DBB9608}" dt="2026-09-13T19:20:37.793" v="2389" actId="478"/>
          <ac:spMkLst>
            <pc:docMk/>
            <pc:sldMk cId="2737924042" sldId="265"/>
            <ac:spMk id="4" creationId="{BB2395D8-5425-2797-3A76-7AFEF0C7B923}"/>
          </ac:spMkLst>
        </pc:spChg>
        <pc:spChg chg="add del mod">
          <ac:chgData name="Beau Academic" userId="1c8f60c04643d64b" providerId="LiveId" clId="{08672D6D-4B5B-42D9-B5C7-2D554DBB9608}" dt="2026-09-13T19:20:34.443" v="2388" actId="478"/>
          <ac:spMkLst>
            <pc:docMk/>
            <pc:sldMk cId="2737924042" sldId="265"/>
            <ac:spMk id="5" creationId="{79A0B790-4E5D-7908-89DD-B6812B521CE2}"/>
          </ac:spMkLst>
        </pc:spChg>
        <pc:picChg chg="add mod">
          <ac:chgData name="Beau Academic" userId="1c8f60c04643d64b" providerId="LiveId" clId="{08672D6D-4B5B-42D9-B5C7-2D554DBB9608}" dt="2026-09-13T19:20:40.310" v="2390" actId="1076"/>
          <ac:picMkLst>
            <pc:docMk/>
            <pc:sldMk cId="2737924042" sldId="265"/>
            <ac:picMk id="7" creationId="{0D828A84-957C-E7C0-34E1-E2AF961229DD}"/>
          </ac:picMkLst>
        </pc:picChg>
      </pc:sldChg>
      <pc:sldChg chg="addSp delSp modSp new mod">
        <pc:chgData name="Beau Academic" userId="1c8f60c04643d64b" providerId="LiveId" clId="{08672D6D-4B5B-42D9-B5C7-2D554DBB9608}" dt="2026-09-13T19:47:45.007" v="3225" actId="1076"/>
        <pc:sldMkLst>
          <pc:docMk/>
          <pc:sldMk cId="872094566" sldId="266"/>
        </pc:sldMkLst>
        <pc:spChg chg="mod">
          <ac:chgData name="Beau Academic" userId="1c8f60c04643d64b" providerId="LiveId" clId="{08672D6D-4B5B-42D9-B5C7-2D554DBB9608}" dt="2026-09-11T09:23:16.619" v="154"/>
          <ac:spMkLst>
            <pc:docMk/>
            <pc:sldMk cId="872094566" sldId="266"/>
            <ac:spMk id="2" creationId="{A86035B4-6F90-9668-DC5C-BA4746687691}"/>
          </ac:spMkLst>
        </pc:spChg>
        <pc:spChg chg="del mod">
          <ac:chgData name="Beau Academic" userId="1c8f60c04643d64b" providerId="LiveId" clId="{08672D6D-4B5B-42D9-B5C7-2D554DBB9608}" dt="2026-09-13T19:37:30.130" v="2954" actId="478"/>
          <ac:spMkLst>
            <pc:docMk/>
            <pc:sldMk cId="872094566" sldId="266"/>
            <ac:spMk id="3" creationId="{E669BC9A-4E88-7C58-E527-5B7B6DF4619A}"/>
          </ac:spMkLst>
        </pc:spChg>
        <pc:spChg chg="add del mod">
          <ac:chgData name="Beau Academic" userId="1c8f60c04643d64b" providerId="LiveId" clId="{08672D6D-4B5B-42D9-B5C7-2D554DBB9608}" dt="2026-09-13T19:41:06.073" v="2999" actId="478"/>
          <ac:spMkLst>
            <pc:docMk/>
            <pc:sldMk cId="872094566" sldId="266"/>
            <ac:spMk id="4" creationId="{5A396445-A97E-DD65-FC8E-FCA5591A4FEF}"/>
          </ac:spMkLst>
        </pc:spChg>
        <pc:spChg chg="add mod">
          <ac:chgData name="Beau Academic" userId="1c8f60c04643d64b" providerId="LiveId" clId="{08672D6D-4B5B-42D9-B5C7-2D554DBB9608}" dt="2026-09-13T19:46:13.383" v="3119" actId="1076"/>
          <ac:spMkLst>
            <pc:docMk/>
            <pc:sldMk cId="872094566" sldId="266"/>
            <ac:spMk id="5" creationId="{36C25395-9C1A-447F-C1F5-036C7E84CE32}"/>
          </ac:spMkLst>
        </pc:spChg>
        <pc:spChg chg="add mod">
          <ac:chgData name="Beau Academic" userId="1c8f60c04643d64b" providerId="LiveId" clId="{08672D6D-4B5B-42D9-B5C7-2D554DBB9608}" dt="2026-09-13T19:46:16.579" v="3120" actId="1076"/>
          <ac:spMkLst>
            <pc:docMk/>
            <pc:sldMk cId="872094566" sldId="266"/>
            <ac:spMk id="7" creationId="{667C5832-1E6F-459C-464E-0E1965BB8C92}"/>
          </ac:spMkLst>
        </pc:spChg>
        <pc:spChg chg="add mod">
          <ac:chgData name="Beau Academic" userId="1c8f60c04643d64b" providerId="LiveId" clId="{08672D6D-4B5B-42D9-B5C7-2D554DBB9608}" dt="2026-09-13T19:46:20.235" v="3121" actId="1076"/>
          <ac:spMkLst>
            <pc:docMk/>
            <pc:sldMk cId="872094566" sldId="266"/>
            <ac:spMk id="9" creationId="{5DE11B9F-BF72-AAC1-53BF-699BD92B4E11}"/>
          </ac:spMkLst>
        </pc:spChg>
        <pc:spChg chg="add del mod">
          <ac:chgData name="Beau Academic" userId="1c8f60c04643d64b" providerId="LiveId" clId="{08672D6D-4B5B-42D9-B5C7-2D554DBB9608}" dt="2026-09-13T19:37:32.938" v="2955" actId="478"/>
          <ac:spMkLst>
            <pc:docMk/>
            <pc:sldMk cId="872094566" sldId="266"/>
            <ac:spMk id="11" creationId="{45CACC1C-37DA-80F0-E6C8-75B8B3F2DFE3}"/>
          </ac:spMkLst>
        </pc:spChg>
        <pc:spChg chg="add mod">
          <ac:chgData name="Beau Academic" userId="1c8f60c04643d64b" providerId="LiveId" clId="{08672D6D-4B5B-42D9-B5C7-2D554DBB9608}" dt="2026-09-13T19:46:04.735" v="3116" actId="1076"/>
          <ac:spMkLst>
            <pc:docMk/>
            <pc:sldMk cId="872094566" sldId="266"/>
            <ac:spMk id="13" creationId="{0071549E-9BFF-24B5-4494-E4E2148A44F6}"/>
          </ac:spMkLst>
        </pc:spChg>
        <pc:spChg chg="add del mod">
          <ac:chgData name="Beau Academic" userId="1c8f60c04643d64b" providerId="LiveId" clId="{08672D6D-4B5B-42D9-B5C7-2D554DBB9608}" dt="2026-09-13T19:38:50.855" v="2971" actId="478"/>
          <ac:spMkLst>
            <pc:docMk/>
            <pc:sldMk cId="872094566" sldId="266"/>
            <ac:spMk id="15" creationId="{62B69B0F-8ABC-E0D9-6842-402718552DE5}"/>
          </ac:spMkLst>
        </pc:spChg>
        <pc:spChg chg="add mod">
          <ac:chgData name="Beau Academic" userId="1c8f60c04643d64b" providerId="LiveId" clId="{08672D6D-4B5B-42D9-B5C7-2D554DBB9608}" dt="2026-09-13T19:46:07.341" v="3117" actId="1076"/>
          <ac:spMkLst>
            <pc:docMk/>
            <pc:sldMk cId="872094566" sldId="266"/>
            <ac:spMk id="17" creationId="{A22CF3ED-18E1-AF88-0856-5E8B2A8D015C}"/>
          </ac:spMkLst>
        </pc:spChg>
        <pc:spChg chg="add mod">
          <ac:chgData name="Beau Academic" userId="1c8f60c04643d64b" providerId="LiveId" clId="{08672D6D-4B5B-42D9-B5C7-2D554DBB9608}" dt="2026-09-13T19:45:06.660" v="3105" actId="1076"/>
          <ac:spMkLst>
            <pc:docMk/>
            <pc:sldMk cId="872094566" sldId="266"/>
            <ac:spMk id="19" creationId="{3374CFD0-1D3F-488A-8303-81081EEA1EB3}"/>
          </ac:spMkLst>
        </pc:spChg>
        <pc:spChg chg="add mod">
          <ac:chgData name="Beau Academic" userId="1c8f60c04643d64b" providerId="LiveId" clId="{08672D6D-4B5B-42D9-B5C7-2D554DBB9608}" dt="2026-09-13T19:45:17.452" v="3108" actId="1076"/>
          <ac:spMkLst>
            <pc:docMk/>
            <pc:sldMk cId="872094566" sldId="266"/>
            <ac:spMk id="21" creationId="{40B4BD60-4BB5-6B09-DDD0-4DF3B162512D}"/>
          </ac:spMkLst>
        </pc:spChg>
        <pc:spChg chg="add mod">
          <ac:chgData name="Beau Academic" userId="1c8f60c04643d64b" providerId="LiveId" clId="{08672D6D-4B5B-42D9-B5C7-2D554DBB9608}" dt="2026-09-13T19:46:01.878" v="3115" actId="1076"/>
          <ac:spMkLst>
            <pc:docMk/>
            <pc:sldMk cId="872094566" sldId="266"/>
            <ac:spMk id="23" creationId="{FF152830-4CAF-7FEC-8731-06066459FF0E}"/>
          </ac:spMkLst>
        </pc:spChg>
        <pc:spChg chg="add mod">
          <ac:chgData name="Beau Academic" userId="1c8f60c04643d64b" providerId="LiveId" clId="{08672D6D-4B5B-42D9-B5C7-2D554DBB9608}" dt="2026-09-13T19:46:10.393" v="3118" actId="1076"/>
          <ac:spMkLst>
            <pc:docMk/>
            <pc:sldMk cId="872094566" sldId="266"/>
            <ac:spMk id="25" creationId="{525260C7-7955-397F-3C9C-61B7DAF19D19}"/>
          </ac:spMkLst>
        </pc:spChg>
        <pc:spChg chg="add mod">
          <ac:chgData name="Beau Academic" userId="1c8f60c04643d64b" providerId="LiveId" clId="{08672D6D-4B5B-42D9-B5C7-2D554DBB9608}" dt="2026-09-13T19:45:46.480" v="3112" actId="1076"/>
          <ac:spMkLst>
            <pc:docMk/>
            <pc:sldMk cId="872094566" sldId="266"/>
            <ac:spMk id="27" creationId="{62A880E2-D8B3-F7A4-C100-6E20C0B552E6}"/>
          </ac:spMkLst>
        </pc:spChg>
        <pc:spChg chg="add mod">
          <ac:chgData name="Beau Academic" userId="1c8f60c04643d64b" providerId="LiveId" clId="{08672D6D-4B5B-42D9-B5C7-2D554DBB9608}" dt="2026-09-13T19:45:53.328" v="3113" actId="1076"/>
          <ac:spMkLst>
            <pc:docMk/>
            <pc:sldMk cId="872094566" sldId="266"/>
            <ac:spMk id="29" creationId="{15E05D33-3936-DB7F-0755-BBD9E9C4D0BC}"/>
          </ac:spMkLst>
        </pc:spChg>
        <pc:spChg chg="add mod">
          <ac:chgData name="Beau Academic" userId="1c8f60c04643d64b" providerId="LiveId" clId="{08672D6D-4B5B-42D9-B5C7-2D554DBB9608}" dt="2026-09-13T19:45:57.273" v="3114" actId="1076"/>
          <ac:spMkLst>
            <pc:docMk/>
            <pc:sldMk cId="872094566" sldId="266"/>
            <ac:spMk id="31" creationId="{C1F66DF0-BB7F-1A73-D5BD-D718EC51A1E9}"/>
          </ac:spMkLst>
        </pc:spChg>
        <pc:spChg chg="add mod">
          <ac:chgData name="Beau Academic" userId="1c8f60c04643d64b" providerId="LiveId" clId="{08672D6D-4B5B-42D9-B5C7-2D554DBB9608}" dt="2026-09-13T19:47:45.007" v="3225" actId="1076"/>
          <ac:spMkLst>
            <pc:docMk/>
            <pc:sldMk cId="872094566" sldId="266"/>
            <ac:spMk id="32" creationId="{F7130EEB-3999-8A67-24DD-018E110EAB66}"/>
          </ac:spMkLst>
        </pc:spChg>
      </pc:sldChg>
      <pc:sldChg chg="addSp modSp new del mod">
        <pc:chgData name="Beau Academic" userId="1c8f60c04643d64b" providerId="LiveId" clId="{08672D6D-4B5B-42D9-B5C7-2D554DBB9608}" dt="2026-09-13T21:39:04.237" v="4253" actId="47"/>
        <pc:sldMkLst>
          <pc:docMk/>
          <pc:sldMk cId="487818041" sldId="267"/>
        </pc:sldMkLst>
        <pc:spChg chg="mod">
          <ac:chgData name="Beau Academic" userId="1c8f60c04643d64b" providerId="LiveId" clId="{08672D6D-4B5B-42D9-B5C7-2D554DBB9608}" dt="2026-09-13T21:38:44.846" v="4252" actId="20577"/>
          <ac:spMkLst>
            <pc:docMk/>
            <pc:sldMk cId="487818041" sldId="267"/>
            <ac:spMk id="3" creationId="{74333014-A105-0AF4-15B3-336D656FE17B}"/>
          </ac:spMkLst>
        </pc:spChg>
        <pc:spChg chg="add mod">
          <ac:chgData name="Beau Academic" userId="1c8f60c04643d64b" providerId="LiveId" clId="{08672D6D-4B5B-42D9-B5C7-2D554DBB9608}" dt="2026-09-13T21:20:28.192" v="4039" actId="1076"/>
          <ac:spMkLst>
            <pc:docMk/>
            <pc:sldMk cId="487818041" sldId="267"/>
            <ac:spMk id="5" creationId="{4A792E3C-D1D6-9809-4709-65B7D99AD0F5}"/>
          </ac:spMkLst>
        </pc:spChg>
        <pc:spChg chg="add mod">
          <ac:chgData name="Beau Academic" userId="1c8f60c04643d64b" providerId="LiveId" clId="{08672D6D-4B5B-42D9-B5C7-2D554DBB9608}" dt="2026-09-13T21:20:30.998" v="4040" actId="1076"/>
          <ac:spMkLst>
            <pc:docMk/>
            <pc:sldMk cId="487818041" sldId="267"/>
            <ac:spMk id="7" creationId="{3C61FE26-AE58-45C2-DF05-0C055E9C576E}"/>
          </ac:spMkLst>
        </pc:spChg>
      </pc:sldChg>
      <pc:sldChg chg="addSp modSp new del mod">
        <pc:chgData name="Beau Academic" userId="1c8f60c04643d64b" providerId="LiveId" clId="{08672D6D-4B5B-42D9-B5C7-2D554DBB9608}" dt="2026-09-13T20:18:58.862" v="3635" actId="47"/>
        <pc:sldMkLst>
          <pc:docMk/>
          <pc:sldMk cId="98160146" sldId="268"/>
        </pc:sldMkLst>
      </pc:sldChg>
      <pc:sldChg chg="addSp delSp modSp new mod ord">
        <pc:chgData name="Beau Academic" userId="1c8f60c04643d64b" providerId="LiveId" clId="{08672D6D-4B5B-42D9-B5C7-2D554DBB9608}" dt="2026-09-14T08:47:54.557" v="4760" actId="1076"/>
        <pc:sldMkLst>
          <pc:docMk/>
          <pc:sldMk cId="3850523429" sldId="269"/>
        </pc:sldMkLst>
        <pc:spChg chg="mod">
          <ac:chgData name="Beau Academic" userId="1c8f60c04643d64b" providerId="LiveId" clId="{08672D6D-4B5B-42D9-B5C7-2D554DBB9608}" dt="2026-09-13T20:24:06.294" v="3826" actId="20577"/>
          <ac:spMkLst>
            <pc:docMk/>
            <pc:sldMk cId="3850523429" sldId="269"/>
            <ac:spMk id="2" creationId="{B9AB8775-F9D8-874B-9D35-D8BCF0C9ECC4}"/>
          </ac:spMkLst>
        </pc:spChg>
        <pc:spChg chg="del mod">
          <ac:chgData name="Beau Academic" userId="1c8f60c04643d64b" providerId="LiveId" clId="{08672D6D-4B5B-42D9-B5C7-2D554DBB9608}" dt="2026-09-13T21:40:59.489" v="4420" actId="478"/>
          <ac:spMkLst>
            <pc:docMk/>
            <pc:sldMk cId="3850523429" sldId="269"/>
            <ac:spMk id="3" creationId="{A82F854D-73CC-8CC6-2B75-A24DDCA10AF4}"/>
          </ac:spMkLst>
        </pc:spChg>
        <pc:spChg chg="add del mod">
          <ac:chgData name="Beau Academic" userId="1c8f60c04643d64b" providerId="LiveId" clId="{08672D6D-4B5B-42D9-B5C7-2D554DBB9608}" dt="2026-09-13T21:41:02.713" v="4421" actId="478"/>
          <ac:spMkLst>
            <pc:docMk/>
            <pc:sldMk cId="3850523429" sldId="269"/>
            <ac:spMk id="5" creationId="{2D7456A1-0966-35C8-7431-835762DD21C7}"/>
          </ac:spMkLst>
        </pc:spChg>
        <pc:spChg chg="add mod">
          <ac:chgData name="Beau Academic" userId="1c8f60c04643d64b" providerId="LiveId" clId="{08672D6D-4B5B-42D9-B5C7-2D554DBB9608}" dt="2026-09-14T08:47:45.579" v="4756" actId="14100"/>
          <ac:spMkLst>
            <pc:docMk/>
            <pc:sldMk cId="3850523429" sldId="269"/>
            <ac:spMk id="7" creationId="{2F263BB5-4A30-C3B6-761D-1022164CB9EC}"/>
          </ac:spMkLst>
        </pc:spChg>
        <pc:spChg chg="add mod">
          <ac:chgData name="Beau Academic" userId="1c8f60c04643d64b" providerId="LiveId" clId="{08672D6D-4B5B-42D9-B5C7-2D554DBB9608}" dt="2026-09-14T08:47:50.193" v="4758" actId="1076"/>
          <ac:spMkLst>
            <pc:docMk/>
            <pc:sldMk cId="3850523429" sldId="269"/>
            <ac:spMk id="9" creationId="{E978B387-220C-2940-6899-30CEC7B3AE91}"/>
          </ac:spMkLst>
        </pc:spChg>
        <pc:spChg chg="add mod">
          <ac:chgData name="Beau Academic" userId="1c8f60c04643d64b" providerId="LiveId" clId="{08672D6D-4B5B-42D9-B5C7-2D554DBB9608}" dt="2026-09-14T08:47:48.007" v="4757" actId="1076"/>
          <ac:spMkLst>
            <pc:docMk/>
            <pc:sldMk cId="3850523429" sldId="269"/>
            <ac:spMk id="11" creationId="{F18F7F45-E50D-1E39-4EF2-3275E6520797}"/>
          </ac:spMkLst>
        </pc:spChg>
        <pc:spChg chg="add del mod">
          <ac:chgData name="Beau Academic" userId="1c8f60c04643d64b" providerId="LiveId" clId="{08672D6D-4B5B-42D9-B5C7-2D554DBB9608}" dt="2026-09-13T21:41:05.695" v="4422" actId="478"/>
          <ac:spMkLst>
            <pc:docMk/>
            <pc:sldMk cId="3850523429" sldId="269"/>
            <ac:spMk id="13" creationId="{C87D30E0-0184-1B38-7744-903CB908E288}"/>
          </ac:spMkLst>
        </pc:spChg>
        <pc:picChg chg="add mod">
          <ac:chgData name="Beau Academic" userId="1c8f60c04643d64b" providerId="LiveId" clId="{08672D6D-4B5B-42D9-B5C7-2D554DBB9608}" dt="2026-09-14T08:47:54.557" v="4760" actId="1076"/>
          <ac:picMkLst>
            <pc:docMk/>
            <pc:sldMk cId="3850523429" sldId="269"/>
            <ac:picMk id="4" creationId="{EF2571E4-868A-CBEB-D352-44DF6C377910}"/>
          </ac:picMkLst>
        </pc:picChg>
      </pc:sldChg>
      <pc:sldChg chg="addSp delSp modSp new mod modAnim">
        <pc:chgData name="Beau Academic" userId="1c8f60c04643d64b" providerId="LiveId" clId="{08672D6D-4B5B-42D9-B5C7-2D554DBB9608}" dt="2026-09-14T08:49:30.271" v="4779" actId="1076"/>
        <pc:sldMkLst>
          <pc:docMk/>
          <pc:sldMk cId="1222486918" sldId="270"/>
        </pc:sldMkLst>
        <pc:spChg chg="mod">
          <ac:chgData name="Beau Academic" userId="1c8f60c04643d64b" providerId="LiveId" clId="{08672D6D-4B5B-42D9-B5C7-2D554DBB9608}" dt="2026-09-13T20:23:20.487" v="3725" actId="20577"/>
          <ac:spMkLst>
            <pc:docMk/>
            <pc:sldMk cId="1222486918" sldId="270"/>
            <ac:spMk id="2" creationId="{1C63E10D-3724-48C3-3913-4C141991C8DC}"/>
          </ac:spMkLst>
        </pc:spChg>
        <pc:spChg chg="del mod">
          <ac:chgData name="Beau Academic" userId="1c8f60c04643d64b" providerId="LiveId" clId="{08672D6D-4B5B-42D9-B5C7-2D554DBB9608}" dt="2026-09-13T20:24:49.339" v="3840" actId="478"/>
          <ac:spMkLst>
            <pc:docMk/>
            <pc:sldMk cId="1222486918" sldId="270"/>
            <ac:spMk id="3" creationId="{301411D9-F2CE-1F90-D125-956CF1ABF339}"/>
          </ac:spMkLst>
        </pc:spChg>
        <pc:spChg chg="add">
          <ac:chgData name="Beau Academic" userId="1c8f60c04643d64b" providerId="LiveId" clId="{08672D6D-4B5B-42D9-B5C7-2D554DBB9608}" dt="2026-09-14T08:48:33.181" v="4761" actId="11529"/>
          <ac:spMkLst>
            <pc:docMk/>
            <pc:sldMk cId="1222486918" sldId="270"/>
            <ac:spMk id="3" creationId="{CF8D6B0F-2DED-FD33-87CB-D63329D94DFE}"/>
          </ac:spMkLst>
        </pc:spChg>
        <pc:spChg chg="add mod">
          <ac:chgData name="Beau Academic" userId="1c8f60c04643d64b" providerId="LiveId" clId="{08672D6D-4B5B-42D9-B5C7-2D554DBB9608}" dt="2026-09-13T21:03:03.127" v="3940" actId="1076"/>
          <ac:spMkLst>
            <pc:docMk/>
            <pc:sldMk cId="1222486918" sldId="270"/>
            <ac:spMk id="4" creationId="{99A10A1E-50B8-9657-D803-C6D609A108D2}"/>
          </ac:spMkLst>
        </pc:spChg>
        <pc:spChg chg="add mod">
          <ac:chgData name="Beau Academic" userId="1c8f60c04643d64b" providerId="LiveId" clId="{08672D6D-4B5B-42D9-B5C7-2D554DBB9608}" dt="2026-09-14T08:48:51.466" v="4765" actId="14100"/>
          <ac:spMkLst>
            <pc:docMk/>
            <pc:sldMk cId="1222486918" sldId="270"/>
            <ac:spMk id="5" creationId="{B3E30E50-D32A-13BE-4492-52B6A958FED1}"/>
          </ac:spMkLst>
        </pc:spChg>
        <pc:spChg chg="add mod">
          <ac:chgData name="Beau Academic" userId="1c8f60c04643d64b" providerId="LiveId" clId="{08672D6D-4B5B-42D9-B5C7-2D554DBB9608}" dt="2026-09-14T08:48:57.424" v="4767" actId="1076"/>
          <ac:spMkLst>
            <pc:docMk/>
            <pc:sldMk cId="1222486918" sldId="270"/>
            <ac:spMk id="6" creationId="{00C2CDF9-8A0F-6A65-569B-955C953F6286}"/>
          </ac:spMkLst>
        </pc:spChg>
        <pc:spChg chg="add del mod">
          <ac:chgData name="Beau Academic" userId="1c8f60c04643d64b" providerId="LiveId" clId="{08672D6D-4B5B-42D9-B5C7-2D554DBB9608}" dt="2026-09-13T20:24:52.188" v="3841" actId="478"/>
          <ac:spMkLst>
            <pc:docMk/>
            <pc:sldMk cId="1222486918" sldId="270"/>
            <ac:spMk id="6" creationId="{EBCF2893-B15F-42B5-1A6B-D64C36ED03DB}"/>
          </ac:spMkLst>
        </pc:spChg>
        <pc:spChg chg="add mod">
          <ac:chgData name="Beau Academic" userId="1c8f60c04643d64b" providerId="LiveId" clId="{08672D6D-4B5B-42D9-B5C7-2D554DBB9608}" dt="2026-09-14T08:49:03.624" v="4769" actId="1076"/>
          <ac:spMkLst>
            <pc:docMk/>
            <pc:sldMk cId="1222486918" sldId="270"/>
            <ac:spMk id="7" creationId="{48DA2805-97A5-F5A4-5695-2797317E67EC}"/>
          </ac:spMkLst>
        </pc:spChg>
        <pc:spChg chg="add mod">
          <ac:chgData name="Beau Academic" userId="1c8f60c04643d64b" providerId="LiveId" clId="{08672D6D-4B5B-42D9-B5C7-2D554DBB9608}" dt="2026-09-13T21:02:53.410" v="3938" actId="1076"/>
          <ac:spMkLst>
            <pc:docMk/>
            <pc:sldMk cId="1222486918" sldId="270"/>
            <ac:spMk id="8" creationId="{BBDD755F-C95C-4E64-320E-73B3C631FE48}"/>
          </ac:spMkLst>
        </pc:spChg>
        <pc:spChg chg="add mod">
          <ac:chgData name="Beau Academic" userId="1c8f60c04643d64b" providerId="LiveId" clId="{08672D6D-4B5B-42D9-B5C7-2D554DBB9608}" dt="2026-09-14T08:49:11.682" v="4772" actId="14100"/>
          <ac:spMkLst>
            <pc:docMk/>
            <pc:sldMk cId="1222486918" sldId="270"/>
            <ac:spMk id="9" creationId="{C188EB1A-DB08-59D1-23BA-B047A9D87CEB}"/>
          </ac:spMkLst>
        </pc:spChg>
        <pc:spChg chg="add mod">
          <ac:chgData name="Beau Academic" userId="1c8f60c04643d64b" providerId="LiveId" clId="{08672D6D-4B5B-42D9-B5C7-2D554DBB9608}" dt="2026-09-13T21:03:18.701" v="3945" actId="1076"/>
          <ac:spMkLst>
            <pc:docMk/>
            <pc:sldMk cId="1222486918" sldId="270"/>
            <ac:spMk id="10" creationId="{ECACA6D8-9CBB-5A68-0374-86FD03B62777}"/>
          </ac:spMkLst>
        </pc:spChg>
        <pc:spChg chg="add mod">
          <ac:chgData name="Beau Academic" userId="1c8f60c04643d64b" providerId="LiveId" clId="{08672D6D-4B5B-42D9-B5C7-2D554DBB9608}" dt="2026-09-14T08:49:21.577" v="4775" actId="14100"/>
          <ac:spMkLst>
            <pc:docMk/>
            <pc:sldMk cId="1222486918" sldId="270"/>
            <ac:spMk id="11" creationId="{5C51C222-3552-FA20-FDAE-61FE04CB8022}"/>
          </ac:spMkLst>
        </pc:spChg>
        <pc:spChg chg="add mod">
          <ac:chgData name="Beau Academic" userId="1c8f60c04643d64b" providerId="LiveId" clId="{08672D6D-4B5B-42D9-B5C7-2D554DBB9608}" dt="2026-09-14T08:49:26.229" v="4777" actId="1076"/>
          <ac:spMkLst>
            <pc:docMk/>
            <pc:sldMk cId="1222486918" sldId="270"/>
            <ac:spMk id="12" creationId="{DAFB190D-E2B1-6308-9677-FB7093902725}"/>
          </ac:spMkLst>
        </pc:spChg>
        <pc:spChg chg="add del mod">
          <ac:chgData name="Beau Academic" userId="1c8f60c04643d64b" providerId="LiveId" clId="{08672D6D-4B5B-42D9-B5C7-2D554DBB9608}" dt="2026-09-13T20:56:49.099" v="3885" actId="478"/>
          <ac:spMkLst>
            <pc:docMk/>
            <pc:sldMk cId="1222486918" sldId="270"/>
            <ac:spMk id="12" creationId="{F3DC877D-2586-5B8E-3FCB-43A6EAEFDBA3}"/>
          </ac:spMkLst>
        </pc:spChg>
        <pc:spChg chg="add mod">
          <ac:chgData name="Beau Academic" userId="1c8f60c04643d64b" providerId="LiveId" clId="{08672D6D-4B5B-42D9-B5C7-2D554DBB9608}" dt="2026-09-14T08:49:30.271" v="4779" actId="1076"/>
          <ac:spMkLst>
            <pc:docMk/>
            <pc:sldMk cId="1222486918" sldId="270"/>
            <ac:spMk id="13" creationId="{8547FF51-702D-BADD-C260-ED90CD824C9C}"/>
          </ac:spMkLst>
        </pc:spChg>
        <pc:spChg chg="add mod">
          <ac:chgData name="Beau Academic" userId="1c8f60c04643d64b" providerId="LiveId" clId="{08672D6D-4B5B-42D9-B5C7-2D554DBB9608}" dt="2026-09-13T21:02:49.920" v="3937" actId="1076"/>
          <ac:spMkLst>
            <pc:docMk/>
            <pc:sldMk cId="1222486918" sldId="270"/>
            <ac:spMk id="14" creationId="{382486BE-EF7B-C529-840C-F9F1FA33D9BF}"/>
          </ac:spMkLst>
        </pc:spChg>
        <pc:spChg chg="add mod">
          <ac:chgData name="Beau Academic" userId="1c8f60c04643d64b" providerId="LiveId" clId="{08672D6D-4B5B-42D9-B5C7-2D554DBB9608}" dt="2026-09-13T21:03:32.573" v="3947" actId="1076"/>
          <ac:spMkLst>
            <pc:docMk/>
            <pc:sldMk cId="1222486918" sldId="270"/>
            <ac:spMk id="16" creationId="{5BA57A66-7481-F42B-B559-61A4C5759A1B}"/>
          </ac:spMkLst>
        </pc:spChg>
        <pc:spChg chg="add mod">
          <ac:chgData name="Beau Academic" userId="1c8f60c04643d64b" providerId="LiveId" clId="{08672D6D-4B5B-42D9-B5C7-2D554DBB9608}" dt="2026-09-13T21:03:22.098" v="3946" actId="1076"/>
          <ac:spMkLst>
            <pc:docMk/>
            <pc:sldMk cId="1222486918" sldId="270"/>
            <ac:spMk id="18" creationId="{D21BAED5-249B-F432-DCA3-4F2FA660950F}"/>
          </ac:spMkLst>
        </pc:spChg>
        <pc:spChg chg="add mod">
          <ac:chgData name="Beau Academic" userId="1c8f60c04643d64b" providerId="LiveId" clId="{08672D6D-4B5B-42D9-B5C7-2D554DBB9608}" dt="2026-09-13T21:02:46.629" v="3936" actId="1076"/>
          <ac:spMkLst>
            <pc:docMk/>
            <pc:sldMk cId="1222486918" sldId="270"/>
            <ac:spMk id="20" creationId="{B47154FA-10D5-C5B3-050E-8DB8680628F5}"/>
          </ac:spMkLst>
        </pc:spChg>
        <pc:spChg chg="add mod">
          <ac:chgData name="Beau Academic" userId="1c8f60c04643d64b" providerId="LiveId" clId="{08672D6D-4B5B-42D9-B5C7-2D554DBB9608}" dt="2026-09-13T21:03:08.326" v="3942" actId="1076"/>
          <ac:spMkLst>
            <pc:docMk/>
            <pc:sldMk cId="1222486918" sldId="270"/>
            <ac:spMk id="22" creationId="{27F62237-80A4-7A16-3B1F-39896C4D0125}"/>
          </ac:spMkLst>
        </pc:spChg>
        <pc:spChg chg="add mod">
          <ac:chgData name="Beau Academic" userId="1c8f60c04643d64b" providerId="LiveId" clId="{08672D6D-4B5B-42D9-B5C7-2D554DBB9608}" dt="2026-09-13T21:03:40.079" v="3952" actId="1036"/>
          <ac:spMkLst>
            <pc:docMk/>
            <pc:sldMk cId="1222486918" sldId="270"/>
            <ac:spMk id="24" creationId="{39EE3B93-38A8-C8E6-EEAD-285B0C92239F}"/>
          </ac:spMkLst>
        </pc:spChg>
        <pc:picChg chg="add mod">
          <ac:chgData name="Beau Academic" userId="1c8f60c04643d64b" providerId="LiveId" clId="{08672D6D-4B5B-42D9-B5C7-2D554DBB9608}" dt="2026-09-13T21:01:51.629" v="3906" actId="1076"/>
          <ac:picMkLst>
            <pc:docMk/>
            <pc:sldMk cId="1222486918" sldId="270"/>
            <ac:picMk id="26" creationId="{912FFE01-EA61-3DC2-401A-AFD722CE6DA8}"/>
          </ac:picMkLst>
        </pc:picChg>
      </pc:sldChg>
      <pc:sldChg chg="addSp delSp modSp new mod">
        <pc:chgData name="Beau Academic" userId="1c8f60c04643d64b" providerId="LiveId" clId="{08672D6D-4B5B-42D9-B5C7-2D554DBB9608}" dt="2026-09-13T21:43:28.261" v="4446" actId="1076"/>
        <pc:sldMkLst>
          <pc:docMk/>
          <pc:sldMk cId="69279771" sldId="271"/>
        </pc:sldMkLst>
        <pc:spChg chg="mod">
          <ac:chgData name="Beau Academic" userId="1c8f60c04643d64b" providerId="LiveId" clId="{08672D6D-4B5B-42D9-B5C7-2D554DBB9608}" dt="2026-09-13T21:04:17.038" v="3953"/>
          <ac:spMkLst>
            <pc:docMk/>
            <pc:sldMk cId="69279771" sldId="271"/>
            <ac:spMk id="2" creationId="{3020C316-B617-EB73-F658-3D22F6D69AA0}"/>
          </ac:spMkLst>
        </pc:spChg>
        <pc:spChg chg="mod">
          <ac:chgData name="Beau Academic" userId="1c8f60c04643d64b" providerId="LiveId" clId="{08672D6D-4B5B-42D9-B5C7-2D554DBB9608}" dt="2026-09-13T21:14:02.603" v="3989" actId="1076"/>
          <ac:spMkLst>
            <pc:docMk/>
            <pc:sldMk cId="69279771" sldId="271"/>
            <ac:spMk id="3" creationId="{95F0EC2E-9EF8-A6E6-04B2-049D512ADD0F}"/>
          </ac:spMkLst>
        </pc:spChg>
        <pc:spChg chg="add del mod">
          <ac:chgData name="Beau Academic" userId="1c8f60c04643d64b" providerId="LiveId" clId="{08672D6D-4B5B-42D9-B5C7-2D554DBB9608}" dt="2026-09-13T21:17:29.498" v="4018" actId="21"/>
          <ac:spMkLst>
            <pc:docMk/>
            <pc:sldMk cId="69279771" sldId="271"/>
            <ac:spMk id="5" creationId="{05BCA543-ED1C-1D43-CC88-248CFF9E76F8}"/>
          </ac:spMkLst>
        </pc:spChg>
        <pc:spChg chg="add del mod">
          <ac:chgData name="Beau Academic" userId="1c8f60c04643d64b" providerId="LiveId" clId="{08672D6D-4B5B-42D9-B5C7-2D554DBB9608}" dt="2026-09-13T21:17:36.887" v="4020" actId="21"/>
          <ac:spMkLst>
            <pc:docMk/>
            <pc:sldMk cId="69279771" sldId="271"/>
            <ac:spMk id="6" creationId="{7DC94774-2381-6494-F1BA-F35C6826060D}"/>
          </ac:spMkLst>
        </pc:spChg>
        <pc:spChg chg="add del mod">
          <ac:chgData name="Beau Academic" userId="1c8f60c04643d64b" providerId="LiveId" clId="{08672D6D-4B5B-42D9-B5C7-2D554DBB9608}" dt="2026-09-13T21:17:20.250" v="4016" actId="21"/>
          <ac:spMkLst>
            <pc:docMk/>
            <pc:sldMk cId="69279771" sldId="271"/>
            <ac:spMk id="7" creationId="{6FB4613F-8562-2ED4-508C-927BF95A284D}"/>
          </ac:spMkLst>
        </pc:spChg>
        <pc:spChg chg="add del mod">
          <ac:chgData name="Beau Academic" userId="1c8f60c04643d64b" providerId="LiveId" clId="{08672D6D-4B5B-42D9-B5C7-2D554DBB9608}" dt="2026-09-13T21:17:11.401" v="4014" actId="21"/>
          <ac:spMkLst>
            <pc:docMk/>
            <pc:sldMk cId="69279771" sldId="271"/>
            <ac:spMk id="9" creationId="{F59EA4B7-DE29-053C-F209-4F471E67C057}"/>
          </ac:spMkLst>
        </pc:spChg>
        <pc:spChg chg="add mod">
          <ac:chgData name="Beau Academic" userId="1c8f60c04643d64b" providerId="LiveId" clId="{08672D6D-4B5B-42D9-B5C7-2D554DBB9608}" dt="2026-09-13T21:15:43.633" v="4004" actId="20577"/>
          <ac:spMkLst>
            <pc:docMk/>
            <pc:sldMk cId="69279771" sldId="271"/>
            <ac:spMk id="11" creationId="{5B053BD1-A094-66AF-69A1-07671C772178}"/>
          </ac:spMkLst>
        </pc:spChg>
        <pc:spChg chg="add del mod">
          <ac:chgData name="Beau Academic" userId="1c8f60c04643d64b" providerId="LiveId" clId="{08672D6D-4B5B-42D9-B5C7-2D554DBB9608}" dt="2026-09-13T21:13:25.008" v="3981"/>
          <ac:spMkLst>
            <pc:docMk/>
            <pc:sldMk cId="69279771" sldId="271"/>
            <ac:spMk id="12" creationId="{A9E7A559-FFA6-4386-545D-D7A8FD6CA418}"/>
          </ac:spMkLst>
        </pc:spChg>
        <pc:spChg chg="add del mod">
          <ac:chgData name="Beau Academic" userId="1c8f60c04643d64b" providerId="LiveId" clId="{08672D6D-4B5B-42D9-B5C7-2D554DBB9608}" dt="2026-09-13T21:43:16.644" v="4442" actId="21"/>
          <ac:spMkLst>
            <pc:docMk/>
            <pc:sldMk cId="69279771" sldId="271"/>
            <ac:spMk id="16" creationId="{67D652E1-4745-E707-4FBC-A7B1089D4A46}"/>
          </ac:spMkLst>
        </pc:spChg>
        <pc:picChg chg="add mod">
          <ac:chgData name="Beau Academic" userId="1c8f60c04643d64b" providerId="LiveId" clId="{08672D6D-4B5B-42D9-B5C7-2D554DBB9608}" dt="2026-09-13T21:43:28.261" v="4446" actId="1076"/>
          <ac:picMkLst>
            <pc:docMk/>
            <pc:sldMk cId="69279771" sldId="271"/>
            <ac:picMk id="14" creationId="{C3D72552-25B8-A0CD-9CB0-3E7C26E0513A}"/>
          </ac:picMkLst>
        </pc:picChg>
      </pc:sldChg>
      <pc:sldChg chg="addSp delSp modSp new mod">
        <pc:chgData name="Beau Academic" userId="1c8f60c04643d64b" providerId="LiveId" clId="{08672D6D-4B5B-42D9-B5C7-2D554DBB9608}" dt="2026-09-13T21:32:36.763" v="4202" actId="1076"/>
        <pc:sldMkLst>
          <pc:docMk/>
          <pc:sldMk cId="2412393918" sldId="272"/>
        </pc:sldMkLst>
        <pc:spChg chg="mod">
          <ac:chgData name="Beau Academic" userId="1c8f60c04643d64b" providerId="LiveId" clId="{08672D6D-4B5B-42D9-B5C7-2D554DBB9608}" dt="2026-09-13T21:22:17.934" v="4073" actId="20577"/>
          <ac:spMkLst>
            <pc:docMk/>
            <pc:sldMk cId="2412393918" sldId="272"/>
            <ac:spMk id="2" creationId="{618FD190-2705-3052-FC41-B0FB75C0D4C8}"/>
          </ac:spMkLst>
        </pc:spChg>
        <pc:spChg chg="add mod">
          <ac:chgData name="Beau Academic" userId="1c8f60c04643d64b" providerId="LiveId" clId="{08672D6D-4B5B-42D9-B5C7-2D554DBB9608}" dt="2026-09-13T21:32:20.220" v="4199" actId="2710"/>
          <ac:spMkLst>
            <pc:docMk/>
            <pc:sldMk cId="2412393918" sldId="272"/>
            <ac:spMk id="6" creationId="{4CADD5E4-2A9A-7C42-044F-1C87BE8DEF29}"/>
          </ac:spMkLst>
        </pc:spChg>
        <pc:graphicFrameChg chg="add mod modGraphic">
          <ac:chgData name="Beau Academic" userId="1c8f60c04643d64b" providerId="LiveId" clId="{08672D6D-4B5B-42D9-B5C7-2D554DBB9608}" dt="2026-09-13T21:31:55.332" v="4196" actId="207"/>
          <ac:graphicFrameMkLst>
            <pc:docMk/>
            <pc:sldMk cId="2412393918" sldId="272"/>
            <ac:graphicFrameMk id="4" creationId="{9DD79F61-8BC6-DF38-7F15-232F2F52663B}"/>
          </ac:graphicFrameMkLst>
        </pc:graphicFrameChg>
        <pc:picChg chg="add mod">
          <ac:chgData name="Beau Academic" userId="1c8f60c04643d64b" providerId="LiveId" clId="{08672D6D-4B5B-42D9-B5C7-2D554DBB9608}" dt="2026-09-13T21:23:12.836" v="4092" actId="1076"/>
          <ac:picMkLst>
            <pc:docMk/>
            <pc:sldMk cId="2412393918" sldId="272"/>
            <ac:picMk id="8" creationId="{30770B15-67AE-6B96-D439-9389054DD99A}"/>
          </ac:picMkLst>
        </pc:picChg>
        <pc:picChg chg="add mod">
          <ac:chgData name="Beau Academic" userId="1c8f60c04643d64b" providerId="LiveId" clId="{08672D6D-4B5B-42D9-B5C7-2D554DBB9608}" dt="2026-09-13T21:32:36.763" v="4202" actId="1076"/>
          <ac:picMkLst>
            <pc:docMk/>
            <pc:sldMk cId="2412393918" sldId="272"/>
            <ac:picMk id="10" creationId="{F245E782-B37E-31CD-2509-C9921C0B9508}"/>
          </ac:picMkLst>
        </pc:picChg>
      </pc:sldChg>
      <pc:sldChg chg="modSp new del mod">
        <pc:chgData name="Beau Academic" userId="1c8f60c04643d64b" providerId="LiveId" clId="{08672D6D-4B5B-42D9-B5C7-2D554DBB9608}" dt="2026-09-13T21:33:30.278" v="4226" actId="47"/>
        <pc:sldMkLst>
          <pc:docMk/>
          <pc:sldMk cId="2350966908" sldId="273"/>
        </pc:sldMkLst>
        <pc:spChg chg="mod">
          <ac:chgData name="Beau Academic" userId="1c8f60c04643d64b" providerId="LiveId" clId="{08672D6D-4B5B-42D9-B5C7-2D554DBB9608}" dt="2026-09-13T21:32:54.430" v="4224" actId="20577"/>
          <ac:spMkLst>
            <pc:docMk/>
            <pc:sldMk cId="2350966908" sldId="273"/>
            <ac:spMk id="2" creationId="{BA27DDFD-61E8-CF9A-0CBB-8C6F646632A4}"/>
          </ac:spMkLst>
        </pc:spChg>
        <pc:spChg chg="mod">
          <ac:chgData name="Beau Academic" userId="1c8f60c04643d64b" providerId="LiveId" clId="{08672D6D-4B5B-42D9-B5C7-2D554DBB9608}" dt="2026-09-13T21:33:00.318" v="4225" actId="14100"/>
          <ac:spMkLst>
            <pc:docMk/>
            <pc:sldMk cId="2350966908" sldId="273"/>
            <ac:spMk id="3" creationId="{A0007C9A-D334-5F08-FEE2-10799DACC14F}"/>
          </ac:spMkLst>
        </pc:spChg>
      </pc:sldChg>
      <pc:sldChg chg="addSp modSp new del mod">
        <pc:chgData name="Beau Academic" userId="1c8f60c04643d64b" providerId="LiveId" clId="{08672D6D-4B5B-42D9-B5C7-2D554DBB9608}" dt="2026-09-13T21:45:56.946" v="4482" actId="47"/>
        <pc:sldMkLst>
          <pc:docMk/>
          <pc:sldMk cId="3051177437" sldId="274"/>
        </pc:sldMkLst>
        <pc:spChg chg="add mod">
          <ac:chgData name="Beau Academic" userId="1c8f60c04643d64b" providerId="LiveId" clId="{08672D6D-4B5B-42D9-B5C7-2D554DBB9608}" dt="2026-09-13T21:33:49.645" v="4229" actId="1076"/>
          <ac:spMkLst>
            <pc:docMk/>
            <pc:sldMk cId="3051177437" sldId="274"/>
            <ac:spMk id="7" creationId="{9AD399E1-D726-CBE7-6749-5FC3626400AD}"/>
          </ac:spMkLst>
        </pc:spChg>
        <pc:spChg chg="add mod">
          <ac:chgData name="Beau Academic" userId="1c8f60c04643d64b" providerId="LiveId" clId="{08672D6D-4B5B-42D9-B5C7-2D554DBB9608}" dt="2026-09-13T21:33:45.100" v="4228" actId="1076"/>
          <ac:spMkLst>
            <pc:docMk/>
            <pc:sldMk cId="3051177437" sldId="274"/>
            <ac:spMk id="9" creationId="{339E6721-7469-ED6F-E7CC-261FA9E5ECC5}"/>
          </ac:spMkLst>
        </pc:spChg>
        <pc:spChg chg="add mod">
          <ac:chgData name="Beau Academic" userId="1c8f60c04643d64b" providerId="LiveId" clId="{08672D6D-4B5B-42D9-B5C7-2D554DBB9608}" dt="2026-09-13T21:33:54.287" v="4230" actId="1076"/>
          <ac:spMkLst>
            <pc:docMk/>
            <pc:sldMk cId="3051177437" sldId="274"/>
            <ac:spMk id="11" creationId="{1DCA7A1E-B8D2-DE34-73A1-587A6992B969}"/>
          </ac:spMkLst>
        </pc:spChg>
      </pc:sldChg>
      <pc:sldChg chg="addSp delSp modSp new mod">
        <pc:chgData name="Beau Academic" userId="1c8f60c04643d64b" providerId="LiveId" clId="{08672D6D-4B5B-42D9-B5C7-2D554DBB9608}" dt="2026-09-13T18:08:16.587" v="1981" actId="14100"/>
        <pc:sldMkLst>
          <pc:docMk/>
          <pc:sldMk cId="1293246026" sldId="275"/>
        </pc:sldMkLst>
        <pc:spChg chg="mod">
          <ac:chgData name="Beau Academic" userId="1c8f60c04643d64b" providerId="LiveId" clId="{08672D6D-4B5B-42D9-B5C7-2D554DBB9608}" dt="2026-09-11T10:51:30.838" v="599" actId="20577"/>
          <ac:spMkLst>
            <pc:docMk/>
            <pc:sldMk cId="1293246026" sldId="275"/>
            <ac:spMk id="2" creationId="{CF1F9A93-A44B-D0A4-28C6-C7399E1DBFBD}"/>
          </ac:spMkLst>
        </pc:spChg>
        <pc:spChg chg="mod">
          <ac:chgData name="Beau Academic" userId="1c8f60c04643d64b" providerId="LiveId" clId="{08672D6D-4B5B-42D9-B5C7-2D554DBB9608}" dt="2026-09-13T17:58:32.827" v="1781" actId="14100"/>
          <ac:spMkLst>
            <pc:docMk/>
            <pc:sldMk cId="1293246026" sldId="275"/>
            <ac:spMk id="3" creationId="{98E06B95-FF13-18B9-B3C2-E7162D83300A}"/>
          </ac:spMkLst>
        </pc:spChg>
        <pc:spChg chg="add mod">
          <ac:chgData name="Beau Academic" userId="1c8f60c04643d64b" providerId="LiveId" clId="{08672D6D-4B5B-42D9-B5C7-2D554DBB9608}" dt="2026-09-11T10:55:04.465" v="639" actId="255"/>
          <ac:spMkLst>
            <pc:docMk/>
            <pc:sldMk cId="1293246026" sldId="275"/>
            <ac:spMk id="5" creationId="{A708EDC3-9560-DFB8-2D61-A9715C923DC1}"/>
          </ac:spMkLst>
        </pc:spChg>
        <pc:spChg chg="add mod">
          <ac:chgData name="Beau Academic" userId="1c8f60c04643d64b" providerId="LiveId" clId="{08672D6D-4B5B-42D9-B5C7-2D554DBB9608}" dt="2026-09-13T17:58:35.892" v="1782" actId="1076"/>
          <ac:spMkLst>
            <pc:docMk/>
            <pc:sldMk cId="1293246026" sldId="275"/>
            <ac:spMk id="6" creationId="{7594095A-7C75-7834-DD61-EE042A117B8B}"/>
          </ac:spMkLst>
        </pc:spChg>
        <pc:spChg chg="add mod">
          <ac:chgData name="Beau Academic" userId="1c8f60c04643d64b" providerId="LiveId" clId="{08672D6D-4B5B-42D9-B5C7-2D554DBB9608}" dt="2026-09-13T18:01:21.051" v="1850" actId="1076"/>
          <ac:spMkLst>
            <pc:docMk/>
            <pc:sldMk cId="1293246026" sldId="275"/>
            <ac:spMk id="7" creationId="{3E5E5CA2-E313-8CFA-D209-61904ACD96DE}"/>
          </ac:spMkLst>
        </pc:spChg>
        <pc:spChg chg="add del">
          <ac:chgData name="Beau Academic" userId="1c8f60c04643d64b" providerId="LiveId" clId="{08672D6D-4B5B-42D9-B5C7-2D554DBB9608}" dt="2026-09-13T18:00:23.333" v="1835" actId="22"/>
          <ac:spMkLst>
            <pc:docMk/>
            <pc:sldMk cId="1293246026" sldId="275"/>
            <ac:spMk id="21" creationId="{787A5714-1323-2BD5-9F0A-7CB18923B931}"/>
          </ac:spMkLst>
        </pc:spChg>
        <pc:spChg chg="add del mod">
          <ac:chgData name="Beau Academic" userId="1c8f60c04643d64b" providerId="LiveId" clId="{08672D6D-4B5B-42D9-B5C7-2D554DBB9608}" dt="2026-09-13T18:07:54.266" v="1970" actId="478"/>
          <ac:spMkLst>
            <pc:docMk/>
            <pc:sldMk cId="1293246026" sldId="275"/>
            <ac:spMk id="22" creationId="{40408E19-59AC-95E9-E269-A00E8A28D88F}"/>
          </ac:spMkLst>
        </pc:spChg>
        <pc:spChg chg="add del mod">
          <ac:chgData name="Beau Academic" userId="1c8f60c04643d64b" providerId="LiveId" clId="{08672D6D-4B5B-42D9-B5C7-2D554DBB9608}" dt="2026-09-13T18:07:54.266" v="1970" actId="478"/>
          <ac:spMkLst>
            <pc:docMk/>
            <pc:sldMk cId="1293246026" sldId="275"/>
            <ac:spMk id="23" creationId="{438DA53D-B12D-315F-E961-3412948EC5A6}"/>
          </ac:spMkLst>
        </pc:spChg>
        <pc:spChg chg="add del mod">
          <ac:chgData name="Beau Academic" userId="1c8f60c04643d64b" providerId="LiveId" clId="{08672D6D-4B5B-42D9-B5C7-2D554DBB9608}" dt="2026-09-13T18:07:54.266" v="1970" actId="478"/>
          <ac:spMkLst>
            <pc:docMk/>
            <pc:sldMk cId="1293246026" sldId="275"/>
            <ac:spMk id="25" creationId="{DB76C2CD-153A-692D-0D77-C3E9B4CCA757}"/>
          </ac:spMkLst>
        </pc:spChg>
        <pc:spChg chg="add mod">
          <ac:chgData name="Beau Academic" userId="1c8f60c04643d64b" providerId="LiveId" clId="{08672D6D-4B5B-42D9-B5C7-2D554DBB9608}" dt="2026-09-13T18:06:32.529" v="1959" actId="1076"/>
          <ac:spMkLst>
            <pc:docMk/>
            <pc:sldMk cId="1293246026" sldId="275"/>
            <ac:spMk id="27" creationId="{D1AC7DDA-2C14-6CC3-39F3-C14E36D812A8}"/>
          </ac:spMkLst>
        </pc:spChg>
        <pc:spChg chg="add del mod">
          <ac:chgData name="Beau Academic" userId="1c8f60c04643d64b" providerId="LiveId" clId="{08672D6D-4B5B-42D9-B5C7-2D554DBB9608}" dt="2026-09-13T18:07:54.266" v="1970" actId="478"/>
          <ac:spMkLst>
            <pc:docMk/>
            <pc:sldMk cId="1293246026" sldId="275"/>
            <ac:spMk id="29" creationId="{2843E5BB-B13A-A2E2-9814-BBF2428914EC}"/>
          </ac:spMkLst>
        </pc:spChg>
        <pc:spChg chg="add mod">
          <ac:chgData name="Beau Academic" userId="1c8f60c04643d64b" providerId="LiveId" clId="{08672D6D-4B5B-42D9-B5C7-2D554DBB9608}" dt="2026-09-13T18:04:36.287" v="1932" actId="1076"/>
          <ac:spMkLst>
            <pc:docMk/>
            <pc:sldMk cId="1293246026" sldId="275"/>
            <ac:spMk id="31" creationId="{1939037B-3B2E-7A16-842A-4091A974C34E}"/>
          </ac:spMkLst>
        </pc:spChg>
        <pc:spChg chg="add del mod">
          <ac:chgData name="Beau Academic" userId="1c8f60c04643d64b" providerId="LiveId" clId="{08672D6D-4B5B-42D9-B5C7-2D554DBB9608}" dt="2026-09-13T18:07:54.266" v="1970" actId="478"/>
          <ac:spMkLst>
            <pc:docMk/>
            <pc:sldMk cId="1293246026" sldId="275"/>
            <ac:spMk id="33" creationId="{FDF771DC-5731-E53C-242D-68F96B48D3AC}"/>
          </ac:spMkLst>
        </pc:spChg>
        <pc:spChg chg="add del mod">
          <ac:chgData name="Beau Academic" userId="1c8f60c04643d64b" providerId="LiveId" clId="{08672D6D-4B5B-42D9-B5C7-2D554DBB9608}" dt="2026-09-13T18:07:54.266" v="1970" actId="478"/>
          <ac:spMkLst>
            <pc:docMk/>
            <pc:sldMk cId="1293246026" sldId="275"/>
            <ac:spMk id="35" creationId="{421C97A3-3B4D-B575-639E-C18E50B2B7D9}"/>
          </ac:spMkLst>
        </pc:spChg>
        <pc:spChg chg="add del mod">
          <ac:chgData name="Beau Academic" userId="1c8f60c04643d64b" providerId="LiveId" clId="{08672D6D-4B5B-42D9-B5C7-2D554DBB9608}" dt="2026-09-13T18:07:54.266" v="1970" actId="478"/>
          <ac:spMkLst>
            <pc:docMk/>
            <pc:sldMk cId="1293246026" sldId="275"/>
            <ac:spMk id="37" creationId="{9A59A0B6-1B71-7A00-C330-24291845D8EC}"/>
          </ac:spMkLst>
        </pc:spChg>
        <pc:spChg chg="add del mod">
          <ac:chgData name="Beau Academic" userId="1c8f60c04643d64b" providerId="LiveId" clId="{08672D6D-4B5B-42D9-B5C7-2D554DBB9608}" dt="2026-09-13T18:07:54.266" v="1970" actId="478"/>
          <ac:spMkLst>
            <pc:docMk/>
            <pc:sldMk cId="1293246026" sldId="275"/>
            <ac:spMk id="39" creationId="{02DB04C7-AEA6-89CE-2C11-5A2940AFA651}"/>
          </ac:spMkLst>
        </pc:spChg>
        <pc:spChg chg="add del mod">
          <ac:chgData name="Beau Academic" userId="1c8f60c04643d64b" providerId="LiveId" clId="{08672D6D-4B5B-42D9-B5C7-2D554DBB9608}" dt="2026-09-13T18:07:54.266" v="1970" actId="478"/>
          <ac:spMkLst>
            <pc:docMk/>
            <pc:sldMk cId="1293246026" sldId="275"/>
            <ac:spMk id="41" creationId="{A48A555C-7C3D-EC17-1170-A1B900FA70B9}"/>
          </ac:spMkLst>
        </pc:spChg>
        <pc:spChg chg="add del mod">
          <ac:chgData name="Beau Academic" userId="1c8f60c04643d64b" providerId="LiveId" clId="{08672D6D-4B5B-42D9-B5C7-2D554DBB9608}" dt="2026-09-13T18:07:54.266" v="1970" actId="478"/>
          <ac:spMkLst>
            <pc:docMk/>
            <pc:sldMk cId="1293246026" sldId="275"/>
            <ac:spMk id="43" creationId="{C8A93967-D746-417E-B5A2-F5D23C70E2CB}"/>
          </ac:spMkLst>
        </pc:spChg>
        <pc:picChg chg="add mod">
          <ac:chgData name="Beau Academic" userId="1c8f60c04643d64b" providerId="LiveId" clId="{08672D6D-4B5B-42D9-B5C7-2D554DBB9608}" dt="2026-09-13T18:01:24.315" v="1862" actId="1035"/>
          <ac:picMkLst>
            <pc:docMk/>
            <pc:sldMk cId="1293246026" sldId="275"/>
            <ac:picMk id="9" creationId="{DB2A9FD5-33A3-D29D-9D77-9A6B227B3141}"/>
          </ac:picMkLst>
        </pc:picChg>
        <pc:picChg chg="add mod">
          <ac:chgData name="Beau Academic" userId="1c8f60c04643d64b" providerId="LiveId" clId="{08672D6D-4B5B-42D9-B5C7-2D554DBB9608}" dt="2026-09-13T18:06:26.884" v="1957" actId="1076"/>
          <ac:picMkLst>
            <pc:docMk/>
            <pc:sldMk cId="1293246026" sldId="275"/>
            <ac:picMk id="11" creationId="{EEA43E40-BB73-3BAB-CDEA-5AB0EB80100F}"/>
          </ac:picMkLst>
        </pc:picChg>
        <pc:picChg chg="add mod">
          <ac:chgData name="Beau Academic" userId="1c8f60c04643d64b" providerId="LiveId" clId="{08672D6D-4B5B-42D9-B5C7-2D554DBB9608}" dt="2026-09-13T18:06:37.942" v="1961" actId="1076"/>
          <ac:picMkLst>
            <pc:docMk/>
            <pc:sldMk cId="1293246026" sldId="275"/>
            <ac:picMk id="13" creationId="{4B655637-B503-B29D-ECB8-7EEA20F2B3BA}"/>
          </ac:picMkLst>
        </pc:picChg>
        <pc:picChg chg="add mod">
          <ac:chgData name="Beau Academic" userId="1c8f60c04643d64b" providerId="LiveId" clId="{08672D6D-4B5B-42D9-B5C7-2D554DBB9608}" dt="2026-09-13T18:02:06.485" v="1880" actId="1076"/>
          <ac:picMkLst>
            <pc:docMk/>
            <pc:sldMk cId="1293246026" sldId="275"/>
            <ac:picMk id="15" creationId="{84F4CEEE-A67C-7520-F925-1F0BF35E8D79}"/>
          </ac:picMkLst>
        </pc:picChg>
        <pc:picChg chg="add mod">
          <ac:chgData name="Beau Academic" userId="1c8f60c04643d64b" providerId="LiveId" clId="{08672D6D-4B5B-42D9-B5C7-2D554DBB9608}" dt="2026-09-13T18:06:55.978" v="1967" actId="1076"/>
          <ac:picMkLst>
            <pc:docMk/>
            <pc:sldMk cId="1293246026" sldId="275"/>
            <ac:picMk id="17" creationId="{862D6257-DEBB-2F8B-307A-4DBF7B2BA831}"/>
          </ac:picMkLst>
        </pc:picChg>
        <pc:picChg chg="add mod">
          <ac:chgData name="Beau Academic" userId="1c8f60c04643d64b" providerId="LiveId" clId="{08672D6D-4B5B-42D9-B5C7-2D554DBB9608}" dt="2026-09-13T18:06:47.873" v="1964" actId="1076"/>
          <ac:picMkLst>
            <pc:docMk/>
            <pc:sldMk cId="1293246026" sldId="275"/>
            <ac:picMk id="19" creationId="{3D32A00B-4F0F-1478-4F5E-D5F915DDDBD2}"/>
          </ac:picMkLst>
        </pc:picChg>
        <pc:picChg chg="add mod">
          <ac:chgData name="Beau Academic" userId="1c8f60c04643d64b" providerId="LiveId" clId="{08672D6D-4B5B-42D9-B5C7-2D554DBB9608}" dt="2026-09-13T18:08:16.587" v="1981" actId="14100"/>
          <ac:picMkLst>
            <pc:docMk/>
            <pc:sldMk cId="1293246026" sldId="275"/>
            <ac:picMk id="45" creationId="{C13E40FC-8E90-1E5A-E772-AD920EAB189C}"/>
          </ac:picMkLst>
        </pc:picChg>
      </pc:sldChg>
      <pc:sldChg chg="addSp delSp modSp new mod modAnim modNotesTx">
        <pc:chgData name="Beau Academic" userId="1c8f60c04643d64b" providerId="LiveId" clId="{08672D6D-4B5B-42D9-B5C7-2D554DBB9608}" dt="2026-09-13T19:15:58.978" v="2335" actId="14100"/>
        <pc:sldMkLst>
          <pc:docMk/>
          <pc:sldMk cId="251246035" sldId="276"/>
        </pc:sldMkLst>
        <pc:spChg chg="del">
          <ac:chgData name="Beau Academic" userId="1c8f60c04643d64b" providerId="LiveId" clId="{08672D6D-4B5B-42D9-B5C7-2D554DBB9608}" dt="2026-09-13T19:15:37.098" v="2330" actId="478"/>
          <ac:spMkLst>
            <pc:docMk/>
            <pc:sldMk cId="251246035" sldId="276"/>
            <ac:spMk id="2" creationId="{F78C68EA-10C8-6F5D-FAC7-2C56331ADB2D}"/>
          </ac:spMkLst>
        </pc:spChg>
        <pc:spChg chg="del">
          <ac:chgData name="Beau Academic" userId="1c8f60c04643d64b" providerId="LiveId" clId="{08672D6D-4B5B-42D9-B5C7-2D554DBB9608}" dt="2026-09-13T19:15:32.220" v="2329"/>
          <ac:spMkLst>
            <pc:docMk/>
            <pc:sldMk cId="251246035" sldId="276"/>
            <ac:spMk id="3" creationId="{E0F30503-E980-8607-0AA6-C30D22D627E0}"/>
          </ac:spMkLst>
        </pc:spChg>
        <pc:spChg chg="add mod">
          <ac:chgData name="Beau Academic" userId="1c8f60c04643d64b" providerId="LiveId" clId="{08672D6D-4B5B-42D9-B5C7-2D554DBB9608}" dt="2026-09-13T19:15:55.408" v="2334" actId="1076"/>
          <ac:spMkLst>
            <pc:docMk/>
            <pc:sldMk cId="251246035" sldId="276"/>
            <ac:spMk id="6" creationId="{994B054F-3B96-0203-4424-603DE5FC29F4}"/>
          </ac:spMkLst>
        </pc:spChg>
        <pc:picChg chg="add mod">
          <ac:chgData name="Beau Academic" userId="1c8f60c04643d64b" providerId="LiveId" clId="{08672D6D-4B5B-42D9-B5C7-2D554DBB9608}" dt="2026-09-13T19:15:58.978" v="2335" actId="14100"/>
          <ac:picMkLst>
            <pc:docMk/>
            <pc:sldMk cId="251246035" sldId="276"/>
            <ac:picMk id="4" creationId="{F386C361-884C-03D7-BCAB-27FFF3668CFD}"/>
          </ac:picMkLst>
        </pc:picChg>
      </pc:sldChg>
      <pc:sldChg chg="addSp delSp modSp new mod">
        <pc:chgData name="Beau Academic" userId="1c8f60c04643d64b" providerId="LiveId" clId="{08672D6D-4B5B-42D9-B5C7-2D554DBB9608}" dt="2026-09-13T19:35:02.777" v="2917" actId="27107"/>
        <pc:sldMkLst>
          <pc:docMk/>
          <pc:sldMk cId="729914627" sldId="277"/>
        </pc:sldMkLst>
        <pc:spChg chg="del">
          <ac:chgData name="Beau Academic" userId="1c8f60c04643d64b" providerId="LiveId" clId="{08672D6D-4B5B-42D9-B5C7-2D554DBB9608}" dt="2026-09-13T19:21:38.244" v="2431"/>
          <ac:spMkLst>
            <pc:docMk/>
            <pc:sldMk cId="729914627" sldId="277"/>
            <ac:spMk id="2" creationId="{ABD2EEC3-D95D-32E0-E74E-901DB4FD1F97}"/>
          </ac:spMkLst>
        </pc:spChg>
        <pc:spChg chg="del">
          <ac:chgData name="Beau Academic" userId="1c8f60c04643d64b" providerId="LiveId" clId="{08672D6D-4B5B-42D9-B5C7-2D554DBB9608}" dt="2026-09-13T19:23:29.807" v="2433" actId="22"/>
          <ac:spMkLst>
            <pc:docMk/>
            <pc:sldMk cId="729914627" sldId="277"/>
            <ac:spMk id="3" creationId="{3D9ADA88-B8A8-BBA0-79EB-97B4A32B229F}"/>
          </ac:spMkLst>
        </pc:spChg>
        <pc:spChg chg="add mod">
          <ac:chgData name="Beau Academic" userId="1c8f60c04643d64b" providerId="LiveId" clId="{08672D6D-4B5B-42D9-B5C7-2D554DBB9608}" dt="2026-09-13T19:35:02.777" v="2917" actId="27107"/>
          <ac:spMkLst>
            <pc:docMk/>
            <pc:sldMk cId="729914627" sldId="277"/>
            <ac:spMk id="5" creationId="{47AEBC75-2CF4-E7F4-2143-D8354320D629}"/>
          </ac:spMkLst>
        </pc:spChg>
        <pc:spChg chg="add mod">
          <ac:chgData name="Beau Academic" userId="1c8f60c04643d64b" providerId="LiveId" clId="{08672D6D-4B5B-42D9-B5C7-2D554DBB9608}" dt="2026-09-13T19:21:38.244" v="2431"/>
          <ac:spMkLst>
            <pc:docMk/>
            <pc:sldMk cId="729914627" sldId="277"/>
            <ac:spMk id="6" creationId="{B2C4A3CC-A0C7-FED1-CC00-4495D02AA86E}"/>
          </ac:spMkLst>
        </pc:spChg>
        <pc:spChg chg="add del mod">
          <ac:chgData name="Beau Academic" userId="1c8f60c04643d64b" providerId="LiveId" clId="{08672D6D-4B5B-42D9-B5C7-2D554DBB9608}" dt="2026-09-13T19:25:17.930" v="2442" actId="478"/>
          <ac:spMkLst>
            <pc:docMk/>
            <pc:sldMk cId="729914627" sldId="277"/>
            <ac:spMk id="10" creationId="{73972BB3-9F10-D0D2-79ED-9D80B749023F}"/>
          </ac:spMkLst>
        </pc:spChg>
        <pc:picChg chg="add del mod ord">
          <ac:chgData name="Beau Academic" userId="1c8f60c04643d64b" providerId="LiveId" clId="{08672D6D-4B5B-42D9-B5C7-2D554DBB9608}" dt="2026-09-13T19:24:15.068" v="2437" actId="478"/>
          <ac:picMkLst>
            <pc:docMk/>
            <pc:sldMk cId="729914627" sldId="277"/>
            <ac:picMk id="8" creationId="{FD630907-6E54-5A28-D593-DD6892EA5744}"/>
          </ac:picMkLst>
        </pc:picChg>
        <pc:picChg chg="add mod">
          <ac:chgData name="Beau Academic" userId="1c8f60c04643d64b" providerId="LiveId" clId="{08672D6D-4B5B-42D9-B5C7-2D554DBB9608}" dt="2026-09-13T19:34:49.111" v="2912" actId="1076"/>
          <ac:picMkLst>
            <pc:docMk/>
            <pc:sldMk cId="729914627" sldId="277"/>
            <ac:picMk id="12" creationId="{0DE959E4-B411-D16D-1328-3D4CE71CBF3C}"/>
          </ac:picMkLst>
        </pc:picChg>
      </pc:sldChg>
      <pc:sldChg chg="addSp delSp modSp new mod">
        <pc:chgData name="Beau Academic" userId="1c8f60c04643d64b" providerId="LiveId" clId="{08672D6D-4B5B-42D9-B5C7-2D554DBB9608}" dt="2026-09-13T19:34:36.751" v="2909" actId="1076"/>
        <pc:sldMkLst>
          <pc:docMk/>
          <pc:sldMk cId="2378191946" sldId="278"/>
        </pc:sldMkLst>
        <pc:spChg chg="del">
          <ac:chgData name="Beau Academic" userId="1c8f60c04643d64b" providerId="LiveId" clId="{08672D6D-4B5B-42D9-B5C7-2D554DBB9608}" dt="2026-09-13T19:21:41.127" v="2432"/>
          <ac:spMkLst>
            <pc:docMk/>
            <pc:sldMk cId="2378191946" sldId="278"/>
            <ac:spMk id="2" creationId="{3C0CEDB2-3BB0-4A51-6D8D-0AA4F1F8FD75}"/>
          </ac:spMkLst>
        </pc:spChg>
        <pc:spChg chg="del">
          <ac:chgData name="Beau Academic" userId="1c8f60c04643d64b" providerId="LiveId" clId="{08672D6D-4B5B-42D9-B5C7-2D554DBB9608}" dt="2026-09-13T19:31:19.227" v="2707" actId="478"/>
          <ac:spMkLst>
            <pc:docMk/>
            <pc:sldMk cId="2378191946" sldId="278"/>
            <ac:spMk id="3" creationId="{50A84D4C-BAF4-8A02-529B-77AA682AB65A}"/>
          </ac:spMkLst>
        </pc:spChg>
        <pc:spChg chg="add mod">
          <ac:chgData name="Beau Academic" userId="1c8f60c04643d64b" providerId="LiveId" clId="{08672D6D-4B5B-42D9-B5C7-2D554DBB9608}" dt="2026-09-13T19:34:36.751" v="2909" actId="1076"/>
          <ac:spMkLst>
            <pc:docMk/>
            <pc:sldMk cId="2378191946" sldId="278"/>
            <ac:spMk id="5" creationId="{6CEA96A0-AC80-FC21-A8D1-4478B3C51893}"/>
          </ac:spMkLst>
        </pc:spChg>
        <pc:spChg chg="add mod">
          <ac:chgData name="Beau Academic" userId="1c8f60c04643d64b" providerId="LiveId" clId="{08672D6D-4B5B-42D9-B5C7-2D554DBB9608}" dt="2026-09-13T19:21:41.127" v="2432"/>
          <ac:spMkLst>
            <pc:docMk/>
            <pc:sldMk cId="2378191946" sldId="278"/>
            <ac:spMk id="6" creationId="{70366A71-AD44-5F6A-6548-3DCC0E5BC928}"/>
          </ac:spMkLst>
        </pc:spChg>
        <pc:picChg chg="add mod">
          <ac:chgData name="Beau Academic" userId="1c8f60c04643d64b" providerId="LiveId" clId="{08672D6D-4B5B-42D9-B5C7-2D554DBB9608}" dt="2026-09-13T19:31:16.438" v="2706" actId="1076"/>
          <ac:picMkLst>
            <pc:docMk/>
            <pc:sldMk cId="2378191946" sldId="278"/>
            <ac:picMk id="8" creationId="{680DE9E3-B85E-974D-0AD6-F8C0D3A8B586}"/>
          </ac:picMkLst>
        </pc:picChg>
      </pc:sldChg>
      <pc:sldChg chg="addSp delSp modSp new mod delAnim modAnim">
        <pc:chgData name="Beau Academic" userId="1c8f60c04643d64b" providerId="LiveId" clId="{08672D6D-4B5B-42D9-B5C7-2D554DBB9608}" dt="2026-09-13T21:51:05.067" v="4568" actId="1076"/>
        <pc:sldMkLst>
          <pc:docMk/>
          <pc:sldMk cId="2389082607" sldId="279"/>
        </pc:sldMkLst>
        <pc:spChg chg="mod">
          <ac:chgData name="Beau Academic" userId="1c8f60c04643d64b" providerId="LiveId" clId="{08672D6D-4B5B-42D9-B5C7-2D554DBB9608}" dt="2026-09-13T21:47:34.105" v="4483"/>
          <ac:spMkLst>
            <pc:docMk/>
            <pc:sldMk cId="2389082607" sldId="279"/>
            <ac:spMk id="2" creationId="{26A8C290-0AFF-BBAC-6A5D-D6816AF71239}"/>
          </ac:spMkLst>
        </pc:spChg>
        <pc:spChg chg="del">
          <ac:chgData name="Beau Academic" userId="1c8f60c04643d64b" providerId="LiveId" clId="{08672D6D-4B5B-42D9-B5C7-2D554DBB9608}" dt="2026-09-13T19:59:21.332" v="3236"/>
          <ac:spMkLst>
            <pc:docMk/>
            <pc:sldMk cId="2389082607" sldId="279"/>
            <ac:spMk id="3" creationId="{1331A545-6B53-F790-6FB9-7785E2A3771E}"/>
          </ac:spMkLst>
        </pc:spChg>
        <pc:spChg chg="add mod">
          <ac:chgData name="Beau Academic" userId="1c8f60c04643d64b" providerId="LiveId" clId="{08672D6D-4B5B-42D9-B5C7-2D554DBB9608}" dt="2026-09-13T21:50:35.557" v="4565" actId="14100"/>
          <ac:spMkLst>
            <pc:docMk/>
            <pc:sldMk cId="2389082607" sldId="279"/>
            <ac:spMk id="6" creationId="{8E061B63-6DA6-1E08-F7BB-5FC91BCF8697}"/>
          </ac:spMkLst>
        </pc:spChg>
        <pc:spChg chg="add mod">
          <ac:chgData name="Beau Academic" userId="1c8f60c04643d64b" providerId="LiveId" clId="{08672D6D-4B5B-42D9-B5C7-2D554DBB9608}" dt="2026-09-13T21:50:16.820" v="4562" actId="1076"/>
          <ac:spMkLst>
            <pc:docMk/>
            <pc:sldMk cId="2389082607" sldId="279"/>
            <ac:spMk id="7" creationId="{85C4CE20-6C8F-F9AC-6FF5-6E38C060933A}"/>
          </ac:spMkLst>
        </pc:spChg>
        <pc:picChg chg="add del mod">
          <ac:chgData name="Beau Academic" userId="1c8f60c04643d64b" providerId="LiveId" clId="{08672D6D-4B5B-42D9-B5C7-2D554DBB9608}" dt="2026-09-13T21:47:35.647" v="4484" actId="478"/>
          <ac:picMkLst>
            <pc:docMk/>
            <pc:sldMk cId="2389082607" sldId="279"/>
            <ac:picMk id="4" creationId="{C5DD4981-0939-7AA2-D077-BD944AEC9397}"/>
          </ac:picMkLst>
        </pc:picChg>
        <pc:picChg chg="add mod">
          <ac:chgData name="Beau Academic" userId="1c8f60c04643d64b" providerId="LiveId" clId="{08672D6D-4B5B-42D9-B5C7-2D554DBB9608}" dt="2026-09-13T21:51:05.067" v="4568" actId="1076"/>
          <ac:picMkLst>
            <pc:docMk/>
            <pc:sldMk cId="2389082607" sldId="279"/>
            <ac:picMk id="9" creationId="{A2437282-19A4-F63C-0A8C-05BDA9F614AC}"/>
          </ac:picMkLst>
        </pc:picChg>
      </pc:sldChg>
      <pc:sldChg chg="addSp delSp modSp new mod modAnim">
        <pc:chgData name="Beau Academic" userId="1c8f60c04643d64b" providerId="LiveId" clId="{08672D6D-4B5B-42D9-B5C7-2D554DBB9608}" dt="2026-09-13T20:04:26.075" v="3433" actId="20577"/>
        <pc:sldMkLst>
          <pc:docMk/>
          <pc:sldMk cId="3927378469" sldId="280"/>
        </pc:sldMkLst>
        <pc:spChg chg="del">
          <ac:chgData name="Beau Academic" userId="1c8f60c04643d64b" providerId="LiveId" clId="{08672D6D-4B5B-42D9-B5C7-2D554DBB9608}" dt="2026-09-13T20:01:42.329" v="3239"/>
          <ac:spMkLst>
            <pc:docMk/>
            <pc:sldMk cId="3927378469" sldId="280"/>
            <ac:spMk id="2" creationId="{4F6C46E0-F292-9BCA-6A2B-410F0453EF79}"/>
          </ac:spMkLst>
        </pc:spChg>
        <pc:spChg chg="del">
          <ac:chgData name="Beau Academic" userId="1c8f60c04643d64b" providerId="LiveId" clId="{08672D6D-4B5B-42D9-B5C7-2D554DBB9608}" dt="2026-09-13T20:02:01.154" v="3244" actId="478"/>
          <ac:spMkLst>
            <pc:docMk/>
            <pc:sldMk cId="3927378469" sldId="280"/>
            <ac:spMk id="3" creationId="{A32AB053-141C-A483-7073-5EC7C211ACB3}"/>
          </ac:spMkLst>
        </pc:spChg>
        <pc:spChg chg="add del mod">
          <ac:chgData name="Beau Academic" userId="1c8f60c04643d64b" providerId="LiveId" clId="{08672D6D-4B5B-42D9-B5C7-2D554DBB9608}" dt="2026-09-13T20:01:47.905" v="3241" actId="478"/>
          <ac:spMkLst>
            <pc:docMk/>
            <pc:sldMk cId="3927378469" sldId="280"/>
            <ac:spMk id="4" creationId="{A0F6D74E-8DD5-73AF-BCF4-969822ED8C9B}"/>
          </ac:spMkLst>
        </pc:spChg>
        <pc:spChg chg="add mod">
          <ac:chgData name="Beau Academic" userId="1c8f60c04643d64b" providerId="LiveId" clId="{08672D6D-4B5B-42D9-B5C7-2D554DBB9608}" dt="2026-09-13T20:02:21.897" v="3282" actId="20577"/>
          <ac:spMkLst>
            <pc:docMk/>
            <pc:sldMk cId="3927378469" sldId="280"/>
            <ac:spMk id="5" creationId="{4A64221C-CECA-7B6C-6F3C-123AB8AB1A59}"/>
          </ac:spMkLst>
        </pc:spChg>
        <pc:spChg chg="add mod">
          <ac:chgData name="Beau Academic" userId="1c8f60c04643d64b" providerId="LiveId" clId="{08672D6D-4B5B-42D9-B5C7-2D554DBB9608}" dt="2026-09-13T20:04:26.075" v="3433" actId="20577"/>
          <ac:spMkLst>
            <pc:docMk/>
            <pc:sldMk cId="3927378469" sldId="280"/>
            <ac:spMk id="6" creationId="{88D2E29A-2688-B060-6FFA-68859504AB4F}"/>
          </ac:spMkLst>
        </pc:spChg>
        <pc:picChg chg="add mod">
          <ac:chgData name="Beau Academic" userId="1c8f60c04643d64b" providerId="LiveId" clId="{08672D6D-4B5B-42D9-B5C7-2D554DBB9608}" dt="2026-09-13T20:03:23.390" v="3326" actId="1076"/>
          <ac:picMkLst>
            <pc:docMk/>
            <pc:sldMk cId="3927378469" sldId="280"/>
            <ac:picMk id="7" creationId="{2181667C-052B-0005-37FB-AB035256D9CC}"/>
          </ac:picMkLst>
        </pc:picChg>
      </pc:sldChg>
      <pc:sldChg chg="addSp delSp modSp new mod modAnim">
        <pc:chgData name="Beau Academic" userId="1c8f60c04643d64b" providerId="LiveId" clId="{08672D6D-4B5B-42D9-B5C7-2D554DBB9608}" dt="2026-09-13T20:10:21.267" v="3542" actId="14100"/>
        <pc:sldMkLst>
          <pc:docMk/>
          <pc:sldMk cId="1674982623" sldId="281"/>
        </pc:sldMkLst>
        <pc:spChg chg="mod">
          <ac:chgData name="Beau Academic" userId="1c8f60c04643d64b" providerId="LiveId" clId="{08672D6D-4B5B-42D9-B5C7-2D554DBB9608}" dt="2026-09-13T20:09:22.684" v="3438"/>
          <ac:spMkLst>
            <pc:docMk/>
            <pc:sldMk cId="1674982623" sldId="281"/>
            <ac:spMk id="2" creationId="{06C33ECB-46BC-04C6-6CCC-DDE200144B11}"/>
          </ac:spMkLst>
        </pc:spChg>
        <pc:spChg chg="del">
          <ac:chgData name="Beau Academic" userId="1c8f60c04643d64b" providerId="LiveId" clId="{08672D6D-4B5B-42D9-B5C7-2D554DBB9608}" dt="2026-09-13T20:09:11.867" v="3437"/>
          <ac:spMkLst>
            <pc:docMk/>
            <pc:sldMk cId="1674982623" sldId="281"/>
            <ac:spMk id="3" creationId="{7F15469F-42D0-5885-6F9D-328071B30422}"/>
          </ac:spMkLst>
        </pc:spChg>
        <pc:spChg chg="add mod">
          <ac:chgData name="Beau Academic" userId="1c8f60c04643d64b" providerId="LiveId" clId="{08672D6D-4B5B-42D9-B5C7-2D554DBB9608}" dt="2026-09-13T20:10:21.267" v="3542" actId="14100"/>
          <ac:spMkLst>
            <pc:docMk/>
            <pc:sldMk cId="1674982623" sldId="281"/>
            <ac:spMk id="5" creationId="{CE3AC51C-85E2-6B67-78C5-5C0303949DDB}"/>
          </ac:spMkLst>
        </pc:spChg>
        <pc:picChg chg="add mod">
          <ac:chgData name="Beau Academic" userId="1c8f60c04643d64b" providerId="LiveId" clId="{08672D6D-4B5B-42D9-B5C7-2D554DBB9608}" dt="2026-09-13T20:09:11.867" v="3437"/>
          <ac:picMkLst>
            <pc:docMk/>
            <pc:sldMk cId="1674982623" sldId="281"/>
            <ac:picMk id="4" creationId="{E5330164-7C56-C4EA-A649-A7D828419760}"/>
          </ac:picMkLst>
        </pc:picChg>
      </pc:sldChg>
      <pc:sldChg chg="addSp delSp modSp new mod modClrScheme chgLayout">
        <pc:chgData name="Beau Academic" userId="1c8f60c04643d64b" providerId="LiveId" clId="{08672D6D-4B5B-42D9-B5C7-2D554DBB9608}" dt="2026-09-13T21:45:32.058" v="4481" actId="1076"/>
        <pc:sldMkLst>
          <pc:docMk/>
          <pc:sldMk cId="3496398556" sldId="282"/>
        </pc:sldMkLst>
        <pc:spChg chg="del">
          <ac:chgData name="Beau Academic" userId="1c8f60c04643d64b" providerId="LiveId" clId="{08672D6D-4B5B-42D9-B5C7-2D554DBB9608}" dt="2026-09-13T21:16:43.900" v="4010"/>
          <ac:spMkLst>
            <pc:docMk/>
            <pc:sldMk cId="3496398556" sldId="282"/>
            <ac:spMk id="2" creationId="{B815CC20-45FB-D0ED-744A-70940814EE77}"/>
          </ac:spMkLst>
        </pc:spChg>
        <pc:spChg chg="del">
          <ac:chgData name="Beau Academic" userId="1c8f60c04643d64b" providerId="LiveId" clId="{08672D6D-4B5B-42D9-B5C7-2D554DBB9608}" dt="2026-09-13T21:18:04.728" v="4025" actId="478"/>
          <ac:spMkLst>
            <pc:docMk/>
            <pc:sldMk cId="3496398556" sldId="282"/>
            <ac:spMk id="3" creationId="{C2458FDC-E347-7646-2B2A-EEC0810B8E5F}"/>
          </ac:spMkLst>
        </pc:spChg>
        <pc:spChg chg="add del mod">
          <ac:chgData name="Beau Academic" userId="1c8f60c04643d64b" providerId="LiveId" clId="{08672D6D-4B5B-42D9-B5C7-2D554DBB9608}" dt="2026-09-13T21:16:55.727" v="4012" actId="478"/>
          <ac:spMkLst>
            <pc:docMk/>
            <pc:sldMk cId="3496398556" sldId="282"/>
            <ac:spMk id="4" creationId="{AF9C6839-84CE-5BA2-AE7B-7EFF243B0411}"/>
          </ac:spMkLst>
        </pc:spChg>
        <pc:spChg chg="add mod">
          <ac:chgData name="Beau Academic" userId="1c8f60c04643d64b" providerId="LiveId" clId="{08672D6D-4B5B-42D9-B5C7-2D554DBB9608}" dt="2026-09-13T21:30:50.658" v="4141" actId="20577"/>
          <ac:spMkLst>
            <pc:docMk/>
            <pc:sldMk cId="3496398556" sldId="282"/>
            <ac:spMk id="5" creationId="{22087EF2-DE5E-B332-8CCF-A123CA8BF3DC}"/>
          </ac:spMkLst>
        </pc:spChg>
        <pc:spChg chg="add del mod">
          <ac:chgData name="Beau Academic" userId="1c8f60c04643d64b" providerId="LiveId" clId="{08672D6D-4B5B-42D9-B5C7-2D554DBB9608}" dt="2026-09-13T21:28:05.001" v="4104" actId="21"/>
          <ac:spMkLst>
            <pc:docMk/>
            <pc:sldMk cId="3496398556" sldId="282"/>
            <ac:spMk id="7" creationId="{0EC62CCD-A7AA-7046-7F1C-BF5433E0E69D}"/>
          </ac:spMkLst>
        </pc:spChg>
        <pc:spChg chg="add mod">
          <ac:chgData name="Beau Academic" userId="1c8f60c04643d64b" providerId="LiveId" clId="{08672D6D-4B5B-42D9-B5C7-2D554DBB9608}" dt="2026-09-13T21:30:15.853" v="4111" actId="1076"/>
          <ac:spMkLst>
            <pc:docMk/>
            <pc:sldMk cId="3496398556" sldId="282"/>
            <ac:spMk id="9" creationId="{D9C4BCA0-CDE5-F13E-0840-57345B462125}"/>
          </ac:spMkLst>
        </pc:spChg>
        <pc:spChg chg="add del mod">
          <ac:chgData name="Beau Academic" userId="1c8f60c04643d64b" providerId="LiveId" clId="{08672D6D-4B5B-42D9-B5C7-2D554DBB9608}" dt="2026-09-13T21:18:59.750" v="4029" actId="478"/>
          <ac:spMkLst>
            <pc:docMk/>
            <pc:sldMk cId="3496398556" sldId="282"/>
            <ac:spMk id="11" creationId="{FF6A4396-105C-C8D9-D4E2-E5032509406E}"/>
          </ac:spMkLst>
        </pc:spChg>
        <pc:spChg chg="add del">
          <ac:chgData name="Beau Academic" userId="1c8f60c04643d64b" providerId="LiveId" clId="{08672D6D-4B5B-42D9-B5C7-2D554DBB9608}" dt="2026-09-13T21:24:07.390" v="4093" actId="478"/>
          <ac:spMkLst>
            <pc:docMk/>
            <pc:sldMk cId="3496398556" sldId="282"/>
            <ac:spMk id="13" creationId="{B9CC9312-FE76-3BAE-BD11-AB5B52575243}"/>
          </ac:spMkLst>
        </pc:spChg>
        <pc:spChg chg="add mod">
          <ac:chgData name="Beau Academic" userId="1c8f60c04643d64b" providerId="LiveId" clId="{08672D6D-4B5B-42D9-B5C7-2D554DBB9608}" dt="2026-09-13T21:45:32.058" v="4481" actId="1076"/>
          <ac:spMkLst>
            <pc:docMk/>
            <pc:sldMk cId="3496398556" sldId="282"/>
            <ac:spMk id="19" creationId="{4BF4735E-9474-9F54-8391-1DF85A1A9B52}"/>
          </ac:spMkLst>
        </pc:spChg>
        <pc:picChg chg="add del mod">
          <ac:chgData name="Beau Academic" userId="1c8f60c04643d64b" providerId="LiveId" clId="{08672D6D-4B5B-42D9-B5C7-2D554DBB9608}" dt="2026-09-13T21:22:02.005" v="4061" actId="21"/>
          <ac:picMkLst>
            <pc:docMk/>
            <pc:sldMk cId="3496398556" sldId="282"/>
            <ac:picMk id="15" creationId="{0FD7B97D-F10F-D151-F100-B5EB908B0484}"/>
          </ac:picMkLst>
        </pc:picChg>
        <pc:picChg chg="add mod">
          <ac:chgData name="Beau Academic" userId="1c8f60c04643d64b" providerId="LiveId" clId="{08672D6D-4B5B-42D9-B5C7-2D554DBB9608}" dt="2026-09-13T21:28:19.717" v="4105" actId="26606"/>
          <ac:picMkLst>
            <pc:docMk/>
            <pc:sldMk cId="3496398556" sldId="282"/>
            <ac:picMk id="17" creationId="{B42F9D1D-581B-9C73-F54D-220B6991DF85}"/>
          </ac:picMkLst>
        </pc:picChg>
      </pc:sldChg>
      <pc:sldChg chg="addSp modSp new mod">
        <pc:chgData name="Beau Academic" userId="1c8f60c04643d64b" providerId="LiveId" clId="{08672D6D-4B5B-42D9-B5C7-2D554DBB9608}" dt="2026-09-13T21:40:52.024" v="4419" actId="403"/>
        <pc:sldMkLst>
          <pc:docMk/>
          <pc:sldMk cId="2146178995" sldId="283"/>
        </pc:sldMkLst>
        <pc:spChg chg="mod">
          <ac:chgData name="Beau Academic" userId="1c8f60c04643d64b" providerId="LiveId" clId="{08672D6D-4B5B-42D9-B5C7-2D554DBB9608}" dt="2026-09-13T21:40:52.024" v="4419" actId="403"/>
          <ac:spMkLst>
            <pc:docMk/>
            <pc:sldMk cId="2146178995" sldId="283"/>
            <ac:spMk id="2" creationId="{F83302FA-D6B1-5D46-5A62-6C05D7C02DE8}"/>
          </ac:spMkLst>
        </pc:spChg>
        <pc:spChg chg="mod">
          <ac:chgData name="Beau Academic" userId="1c8f60c04643d64b" providerId="LiveId" clId="{08672D6D-4B5B-42D9-B5C7-2D554DBB9608}" dt="2026-09-13T21:40:48.005" v="4418" actId="1076"/>
          <ac:spMkLst>
            <pc:docMk/>
            <pc:sldMk cId="2146178995" sldId="283"/>
            <ac:spMk id="3" creationId="{D63A3520-1D02-162F-4C6A-8B029436633F}"/>
          </ac:spMkLst>
        </pc:spChg>
        <pc:picChg chg="add mod">
          <ac:chgData name="Beau Academic" userId="1c8f60c04643d64b" providerId="LiveId" clId="{08672D6D-4B5B-42D9-B5C7-2D554DBB9608}" dt="2026-09-13T21:40:36.480" v="4414" actId="26606"/>
          <ac:picMkLst>
            <pc:docMk/>
            <pc:sldMk cId="2146178995" sldId="283"/>
            <ac:picMk id="5" creationId="{2D2EAE07-5B5E-2D96-45B6-F37E07168274}"/>
          </ac:picMkLst>
        </pc:picChg>
      </pc:sldChg>
      <pc:sldChg chg="addSp delSp modSp new mod">
        <pc:chgData name="Beau Academic" userId="1c8f60c04643d64b" providerId="LiveId" clId="{08672D6D-4B5B-42D9-B5C7-2D554DBB9608}" dt="2026-09-14T08:50:29.137" v="4781" actId="478"/>
        <pc:sldMkLst>
          <pc:docMk/>
          <pc:sldMk cId="236173313" sldId="284"/>
        </pc:sldMkLst>
        <pc:spChg chg="del">
          <ac:chgData name="Beau Academic" userId="1c8f60c04643d64b" providerId="LiveId" clId="{08672D6D-4B5B-42D9-B5C7-2D554DBB9608}" dt="2026-09-13T21:43:48.541" v="4451" actId="478"/>
          <ac:spMkLst>
            <pc:docMk/>
            <pc:sldMk cId="236173313" sldId="284"/>
            <ac:spMk id="2" creationId="{A1C81180-1202-5BF7-4BD7-0B036B27CA73}"/>
          </ac:spMkLst>
        </pc:spChg>
        <pc:spChg chg="mod">
          <ac:chgData name="Beau Academic" userId="1c8f60c04643d64b" providerId="LiveId" clId="{08672D6D-4B5B-42D9-B5C7-2D554DBB9608}" dt="2026-09-14T08:50:23.382" v="4780"/>
          <ac:spMkLst>
            <pc:docMk/>
            <pc:sldMk cId="236173313" sldId="284"/>
            <ac:spMk id="3" creationId="{82595012-41EB-3972-C646-5AC98CB5808C}"/>
          </ac:spMkLst>
        </pc:spChg>
        <pc:spChg chg="del">
          <ac:chgData name="Beau Academic" userId="1c8f60c04643d64b" providerId="LiveId" clId="{08672D6D-4B5B-42D9-B5C7-2D554DBB9608}" dt="2026-09-13T21:43:50.728" v="4452" actId="478"/>
          <ac:spMkLst>
            <pc:docMk/>
            <pc:sldMk cId="236173313" sldId="284"/>
            <ac:spMk id="3" creationId="{C7F750A5-6BB5-4196-ACC5-98999360AFB5}"/>
          </ac:spMkLst>
        </pc:spChg>
        <pc:spChg chg="mod">
          <ac:chgData name="Beau Academic" userId="1c8f60c04643d64b" providerId="LiveId" clId="{08672D6D-4B5B-42D9-B5C7-2D554DBB9608}" dt="2026-09-14T08:50:23.382" v="4780"/>
          <ac:spMkLst>
            <pc:docMk/>
            <pc:sldMk cId="236173313" sldId="284"/>
            <ac:spMk id="4" creationId="{0EAC1370-D1F9-A6FA-4731-413866DEDAAE}"/>
          </ac:spMkLst>
        </pc:spChg>
        <pc:spChg chg="add del mod">
          <ac:chgData name="Beau Academic" userId="1c8f60c04643d64b" providerId="LiveId" clId="{08672D6D-4B5B-42D9-B5C7-2D554DBB9608}" dt="2026-09-14T08:50:29.137" v="4781" actId="478"/>
          <ac:spMkLst>
            <pc:docMk/>
            <pc:sldMk cId="236173313" sldId="284"/>
            <ac:spMk id="5" creationId="{F516048B-3E8B-A09E-7299-AC0920A029DB}"/>
          </ac:spMkLst>
        </pc:spChg>
        <pc:spChg chg="mod">
          <ac:chgData name="Beau Academic" userId="1c8f60c04643d64b" providerId="LiveId" clId="{08672D6D-4B5B-42D9-B5C7-2D554DBB9608}" dt="2026-09-14T08:50:23.382" v="4780"/>
          <ac:spMkLst>
            <pc:docMk/>
            <pc:sldMk cId="236173313" sldId="284"/>
            <ac:spMk id="6" creationId="{3A87D7B0-AAF5-DDA4-3CCA-E70997975419}"/>
          </ac:spMkLst>
        </pc:spChg>
        <pc:spChg chg="mod">
          <ac:chgData name="Beau Academic" userId="1c8f60c04643d64b" providerId="LiveId" clId="{08672D6D-4B5B-42D9-B5C7-2D554DBB9608}" dt="2026-09-14T08:50:23.382" v="4780"/>
          <ac:spMkLst>
            <pc:docMk/>
            <pc:sldMk cId="236173313" sldId="284"/>
            <ac:spMk id="7" creationId="{33889E6E-2BDA-8E33-8062-63F24B8CCAF3}"/>
          </ac:spMkLst>
        </pc:spChg>
        <pc:spChg chg="add del">
          <ac:chgData name="Beau Academic" userId="1c8f60c04643d64b" providerId="LiveId" clId="{08672D6D-4B5B-42D9-B5C7-2D554DBB9608}" dt="2026-09-13T21:43:36.651" v="4448" actId="22"/>
          <ac:spMkLst>
            <pc:docMk/>
            <pc:sldMk cId="236173313" sldId="284"/>
            <ac:spMk id="7" creationId="{C58C0C43-05BD-F785-C7EB-390F3074C642}"/>
          </ac:spMkLst>
        </pc:spChg>
        <pc:spChg chg="mod">
          <ac:chgData name="Beau Academic" userId="1c8f60c04643d64b" providerId="LiveId" clId="{08672D6D-4B5B-42D9-B5C7-2D554DBB9608}" dt="2026-09-14T08:50:23.382" v="4780"/>
          <ac:spMkLst>
            <pc:docMk/>
            <pc:sldMk cId="236173313" sldId="284"/>
            <ac:spMk id="8" creationId="{3D533406-B1F0-DEED-1840-1BF72E3B8FD3}"/>
          </ac:spMkLst>
        </pc:spChg>
        <pc:spChg chg="mod">
          <ac:chgData name="Beau Academic" userId="1c8f60c04643d64b" providerId="LiveId" clId="{08672D6D-4B5B-42D9-B5C7-2D554DBB9608}" dt="2026-09-14T08:50:23.382" v="4780"/>
          <ac:spMkLst>
            <pc:docMk/>
            <pc:sldMk cId="236173313" sldId="284"/>
            <ac:spMk id="10" creationId="{F952EDA0-2963-5E94-78D2-DA5D75927584}"/>
          </ac:spMkLst>
        </pc:spChg>
        <pc:spChg chg="mod">
          <ac:chgData name="Beau Academic" userId="1c8f60c04643d64b" providerId="LiveId" clId="{08672D6D-4B5B-42D9-B5C7-2D554DBB9608}" dt="2026-09-14T08:50:23.382" v="4780"/>
          <ac:spMkLst>
            <pc:docMk/>
            <pc:sldMk cId="236173313" sldId="284"/>
            <ac:spMk id="11" creationId="{7BD6F0E2-9432-5298-9681-0FBE7E73552E}"/>
          </ac:spMkLst>
        </pc:spChg>
        <pc:spChg chg="mod">
          <ac:chgData name="Beau Academic" userId="1c8f60c04643d64b" providerId="LiveId" clId="{08672D6D-4B5B-42D9-B5C7-2D554DBB9608}" dt="2026-09-14T08:50:23.382" v="4780"/>
          <ac:spMkLst>
            <pc:docMk/>
            <pc:sldMk cId="236173313" sldId="284"/>
            <ac:spMk id="12" creationId="{DC6FF112-85B8-C7A8-6C31-51F37F1A3613}"/>
          </ac:spMkLst>
        </pc:spChg>
        <pc:spChg chg="mod">
          <ac:chgData name="Beau Academic" userId="1c8f60c04643d64b" providerId="LiveId" clId="{08672D6D-4B5B-42D9-B5C7-2D554DBB9608}" dt="2026-09-14T08:50:23.382" v="4780"/>
          <ac:spMkLst>
            <pc:docMk/>
            <pc:sldMk cId="236173313" sldId="284"/>
            <ac:spMk id="13" creationId="{7759607A-4D2C-A516-87F1-32AD8F1F4ED2}"/>
          </ac:spMkLst>
        </pc:spChg>
        <pc:spChg chg="mod">
          <ac:chgData name="Beau Academic" userId="1c8f60c04643d64b" providerId="LiveId" clId="{08672D6D-4B5B-42D9-B5C7-2D554DBB9608}" dt="2026-09-14T08:50:23.382" v="4780"/>
          <ac:spMkLst>
            <pc:docMk/>
            <pc:sldMk cId="236173313" sldId="284"/>
            <ac:spMk id="14" creationId="{F14A418A-8458-2CBA-C4E5-CF3C09A2FD86}"/>
          </ac:spMkLst>
        </pc:spChg>
        <pc:picChg chg="add mod">
          <ac:chgData name="Beau Academic" userId="1c8f60c04643d64b" providerId="LiveId" clId="{08672D6D-4B5B-42D9-B5C7-2D554DBB9608}" dt="2026-09-13T21:43:46.987" v="4450" actId="1076"/>
          <ac:picMkLst>
            <pc:docMk/>
            <pc:sldMk cId="236173313" sldId="284"/>
            <ac:picMk id="9" creationId="{7E0C66C5-FEF6-2813-EDEE-73601E0406AF}"/>
          </ac:picMkLst>
        </pc:picChg>
      </pc:sldChg>
      <pc:sldChg chg="addSp delSp modSp new mod">
        <pc:chgData name="Beau Academic" userId="1c8f60c04643d64b" providerId="LiveId" clId="{08672D6D-4B5B-42D9-B5C7-2D554DBB9608}" dt="2026-09-13T22:03:20.810" v="4742" actId="478"/>
        <pc:sldMkLst>
          <pc:docMk/>
          <pc:sldMk cId="1551499971" sldId="285"/>
        </pc:sldMkLst>
        <pc:spChg chg="mod">
          <ac:chgData name="Beau Academic" userId="1c8f60c04643d64b" providerId="LiveId" clId="{08672D6D-4B5B-42D9-B5C7-2D554DBB9608}" dt="2026-09-13T21:51:35.986" v="4570"/>
          <ac:spMkLst>
            <pc:docMk/>
            <pc:sldMk cId="1551499971" sldId="285"/>
            <ac:spMk id="2" creationId="{638080F8-BDB5-9405-A6C0-6C83C2D46D3C}"/>
          </ac:spMkLst>
        </pc:spChg>
        <pc:spChg chg="mod">
          <ac:chgData name="Beau Academic" userId="1c8f60c04643d64b" providerId="LiveId" clId="{08672D6D-4B5B-42D9-B5C7-2D554DBB9608}" dt="2026-09-13T21:53:17.139" v="4732" actId="1076"/>
          <ac:spMkLst>
            <pc:docMk/>
            <pc:sldMk cId="1551499971" sldId="285"/>
            <ac:spMk id="3" creationId="{9902902E-A9C9-1DAB-5291-AA486268D56E}"/>
          </ac:spMkLst>
        </pc:spChg>
        <pc:spChg chg="add mod">
          <ac:chgData name="Beau Academic" userId="1c8f60c04643d64b" providerId="LiveId" clId="{08672D6D-4B5B-42D9-B5C7-2D554DBB9608}" dt="2026-09-13T21:53:01.798" v="4728" actId="14100"/>
          <ac:spMkLst>
            <pc:docMk/>
            <pc:sldMk cId="1551499971" sldId="285"/>
            <ac:spMk id="4" creationId="{1B0D6F86-3C98-F91B-8155-B0F5A4B178F1}"/>
          </ac:spMkLst>
        </pc:spChg>
        <pc:spChg chg="add del">
          <ac:chgData name="Beau Academic" userId="1c8f60c04643d64b" providerId="LiveId" clId="{08672D6D-4B5B-42D9-B5C7-2D554DBB9608}" dt="2026-09-13T21:54:37.584" v="4738" actId="11529"/>
          <ac:spMkLst>
            <pc:docMk/>
            <pc:sldMk cId="1551499971" sldId="285"/>
            <ac:spMk id="7" creationId="{D9EA136E-FA20-6178-F5BD-63787A4C9B3F}"/>
          </ac:spMkLst>
        </pc:spChg>
        <pc:spChg chg="add del">
          <ac:chgData name="Beau Academic" userId="1c8f60c04643d64b" providerId="LiveId" clId="{08672D6D-4B5B-42D9-B5C7-2D554DBB9608}" dt="2026-09-13T21:55:04.581" v="4740" actId="478"/>
          <ac:spMkLst>
            <pc:docMk/>
            <pc:sldMk cId="1551499971" sldId="285"/>
            <ac:spMk id="8" creationId="{09E7EFCB-ADAE-FC91-6976-46FF16C8A84C}"/>
          </ac:spMkLst>
        </pc:spChg>
        <pc:spChg chg="add del mod">
          <ac:chgData name="Beau Academic" userId="1c8f60c04643d64b" providerId="LiveId" clId="{08672D6D-4B5B-42D9-B5C7-2D554DBB9608}" dt="2026-09-13T22:03:20.810" v="4742" actId="478"/>
          <ac:spMkLst>
            <pc:docMk/>
            <pc:sldMk cId="1551499971" sldId="285"/>
            <ac:spMk id="9" creationId="{200A63AC-C70D-F791-E12E-8FA990570189}"/>
          </ac:spMkLst>
        </pc:spChg>
        <pc:picChg chg="add mod">
          <ac:chgData name="Beau Academic" userId="1c8f60c04643d64b" providerId="LiveId" clId="{08672D6D-4B5B-42D9-B5C7-2D554DBB9608}" dt="2026-09-13T21:54:02.202" v="4736" actId="1076"/>
          <ac:picMkLst>
            <pc:docMk/>
            <pc:sldMk cId="1551499971" sldId="285"/>
            <ac:picMk id="6" creationId="{330A2773-EA44-ADCB-C00B-0D98F392BF86}"/>
          </ac:picMkLst>
        </pc:picChg>
      </pc:sldChg>
      <pc:sldMasterChg chg="del delSldLayout">
        <pc:chgData name="Beau Academic" userId="1c8f60c04643d64b" providerId="LiveId" clId="{08672D6D-4B5B-42D9-B5C7-2D554DBB9608}" dt="2026-09-13T22:03:26.843" v="4743"/>
        <pc:sldMasterMkLst>
          <pc:docMk/>
          <pc:sldMasterMk cId="537362470" sldId="2147483656"/>
        </pc:sldMasterMkLst>
        <pc:sldLayoutChg chg="del">
          <pc:chgData name="Beau Academic" userId="1c8f60c04643d64b" providerId="LiveId" clId="{08672D6D-4B5B-42D9-B5C7-2D554DBB9608}" dt="2026-09-13T22:03:26.843" v="4743"/>
          <pc:sldLayoutMkLst>
            <pc:docMk/>
            <pc:sldMasterMk cId="537362470" sldId="2147483656"/>
            <pc:sldLayoutMk cId="3130719715" sldId="2147483680"/>
          </pc:sldLayoutMkLst>
        </pc:sldLayoutChg>
        <pc:sldLayoutChg chg="del">
          <pc:chgData name="Beau Academic" userId="1c8f60c04643d64b" providerId="LiveId" clId="{08672D6D-4B5B-42D9-B5C7-2D554DBB9608}" dt="2026-09-13T22:03:26.843" v="4743"/>
          <pc:sldLayoutMkLst>
            <pc:docMk/>
            <pc:sldMasterMk cId="537362470" sldId="2147483656"/>
            <pc:sldLayoutMk cId="3387114788" sldId="2147483681"/>
          </pc:sldLayoutMkLst>
        </pc:sldLayoutChg>
        <pc:sldLayoutChg chg="del">
          <pc:chgData name="Beau Academic" userId="1c8f60c04643d64b" providerId="LiveId" clId="{08672D6D-4B5B-42D9-B5C7-2D554DBB9608}" dt="2026-09-13T22:03:26.843" v="4743"/>
          <pc:sldLayoutMkLst>
            <pc:docMk/>
            <pc:sldMasterMk cId="537362470" sldId="2147483656"/>
            <pc:sldLayoutMk cId="3211523671" sldId="2147483727"/>
          </pc:sldLayoutMkLst>
        </pc:sldLayoutChg>
        <pc:sldLayoutChg chg="del">
          <pc:chgData name="Beau Academic" userId="1c8f60c04643d64b" providerId="LiveId" clId="{08672D6D-4B5B-42D9-B5C7-2D554DBB9608}" dt="2026-09-13T22:03:26.843" v="4743"/>
          <pc:sldLayoutMkLst>
            <pc:docMk/>
            <pc:sldMasterMk cId="537362470" sldId="2147483656"/>
            <pc:sldLayoutMk cId="2236311281" sldId="2147483728"/>
          </pc:sldLayoutMkLst>
        </pc:sldLayoutChg>
        <pc:sldLayoutChg chg="del">
          <pc:chgData name="Beau Academic" userId="1c8f60c04643d64b" providerId="LiveId" clId="{08672D6D-4B5B-42D9-B5C7-2D554DBB9608}" dt="2026-09-13T22:03:26.843" v="4743"/>
          <pc:sldLayoutMkLst>
            <pc:docMk/>
            <pc:sldMasterMk cId="537362470" sldId="2147483656"/>
            <pc:sldLayoutMk cId="165591310" sldId="2147483729"/>
          </pc:sldLayoutMkLst>
        </pc:sldLayoutChg>
        <pc:sldLayoutChg chg="del">
          <pc:chgData name="Beau Academic" userId="1c8f60c04643d64b" providerId="LiveId" clId="{08672D6D-4B5B-42D9-B5C7-2D554DBB9608}" dt="2026-09-13T22:03:26.843" v="4743"/>
          <pc:sldLayoutMkLst>
            <pc:docMk/>
            <pc:sldMasterMk cId="537362470" sldId="2147483656"/>
            <pc:sldLayoutMk cId="3916776707" sldId="2147483731"/>
          </pc:sldLayoutMkLst>
        </pc:sldLayoutChg>
        <pc:sldLayoutChg chg="del">
          <pc:chgData name="Beau Academic" userId="1c8f60c04643d64b" providerId="LiveId" clId="{08672D6D-4B5B-42D9-B5C7-2D554DBB9608}" dt="2026-09-13T22:03:26.843" v="4743"/>
          <pc:sldLayoutMkLst>
            <pc:docMk/>
            <pc:sldMasterMk cId="537362470" sldId="2147483656"/>
            <pc:sldLayoutMk cId="4077043748" sldId="2147483732"/>
          </pc:sldLayoutMkLst>
        </pc:sldLayoutChg>
      </pc:sldMasterChg>
      <pc:sldMasterChg chg="del delSldLayout">
        <pc:chgData name="Beau Academic" userId="1c8f60c04643d64b" providerId="LiveId" clId="{08672D6D-4B5B-42D9-B5C7-2D554DBB9608}" dt="2026-09-13T22:03:26.843" v="4743"/>
        <pc:sldMasterMkLst>
          <pc:docMk/>
          <pc:sldMasterMk cId="2581267852" sldId="2147483662"/>
        </pc:sldMasterMkLst>
        <pc:sldLayoutChg chg="del">
          <pc:chgData name="Beau Academic" userId="1c8f60c04643d64b" providerId="LiveId" clId="{08672D6D-4B5B-42D9-B5C7-2D554DBB9608}" dt="2026-09-13T22:03:26.843" v="4743"/>
          <pc:sldLayoutMkLst>
            <pc:docMk/>
            <pc:sldMasterMk cId="2581267852" sldId="2147483662"/>
            <pc:sldLayoutMk cId="196634507" sldId="2147483686"/>
          </pc:sldLayoutMkLst>
        </pc:sldLayoutChg>
        <pc:sldLayoutChg chg="del">
          <pc:chgData name="Beau Academic" userId="1c8f60c04643d64b" providerId="LiveId" clId="{08672D6D-4B5B-42D9-B5C7-2D554DBB9608}" dt="2026-09-13T22:03:26.843" v="4743"/>
          <pc:sldLayoutMkLst>
            <pc:docMk/>
            <pc:sldMasterMk cId="2581267852" sldId="2147483662"/>
            <pc:sldLayoutMk cId="886075505" sldId="2147483687"/>
          </pc:sldLayoutMkLst>
        </pc:sldLayoutChg>
        <pc:sldLayoutChg chg="del">
          <pc:chgData name="Beau Academic" userId="1c8f60c04643d64b" providerId="LiveId" clId="{08672D6D-4B5B-42D9-B5C7-2D554DBB9608}" dt="2026-09-13T22:03:26.843" v="4743"/>
          <pc:sldLayoutMkLst>
            <pc:docMk/>
            <pc:sldMasterMk cId="2581267852" sldId="2147483662"/>
            <pc:sldLayoutMk cId="2694382186" sldId="214748368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E20804-71CC-4AB8-9403-93A252CEE6BB}"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F65E15-F15E-4E03-9220-C46CB14F39D6}" type="slidenum">
              <a:rPr lang="en-GB" smtClean="0"/>
              <a:t>‹#›</a:t>
            </a:fld>
            <a:endParaRPr lang="en-GB"/>
          </a:p>
        </p:txBody>
      </p:sp>
    </p:spTree>
    <p:extLst>
      <p:ext uri="{BB962C8B-B14F-4D97-AF65-F5344CB8AC3E}">
        <p14:creationId xmlns:p14="http://schemas.microsoft.com/office/powerpoint/2010/main" val="1821463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F65E15-F15E-4E03-9220-C46CB14F39D6}" type="slidenum">
              <a:rPr lang="en-GB" smtClean="0"/>
              <a:t>2</a:t>
            </a:fld>
            <a:endParaRPr lang="en-GB"/>
          </a:p>
        </p:txBody>
      </p:sp>
    </p:spTree>
    <p:extLst>
      <p:ext uri="{BB962C8B-B14F-4D97-AF65-F5344CB8AC3E}">
        <p14:creationId xmlns:p14="http://schemas.microsoft.com/office/powerpoint/2010/main" val="3196364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F65E15-F15E-4E03-9220-C46CB14F39D6}" type="slidenum">
              <a:rPr lang="en-GB" smtClean="0"/>
              <a:t>4</a:t>
            </a:fld>
            <a:endParaRPr lang="en-GB"/>
          </a:p>
        </p:txBody>
      </p:sp>
    </p:spTree>
    <p:extLst>
      <p:ext uri="{BB962C8B-B14F-4D97-AF65-F5344CB8AC3E}">
        <p14:creationId xmlns:p14="http://schemas.microsoft.com/office/powerpoint/2010/main" val="1257977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https://www.youtube.com/watch?v=K7GDb8u_AEI </a:t>
            </a:r>
          </a:p>
        </p:txBody>
      </p:sp>
      <p:sp>
        <p:nvSpPr>
          <p:cNvPr id="4" name="Slide Number Placeholder 3"/>
          <p:cNvSpPr>
            <a:spLocks noGrp="1"/>
          </p:cNvSpPr>
          <p:nvPr>
            <p:ph type="sldNum" sz="quarter" idx="5"/>
          </p:nvPr>
        </p:nvSpPr>
        <p:spPr/>
        <p:txBody>
          <a:bodyPr/>
          <a:lstStyle/>
          <a:p>
            <a:fld id="{DEF65E15-F15E-4E03-9220-C46CB14F39D6}" type="slidenum">
              <a:rPr lang="en-GB" smtClean="0"/>
              <a:t>7</a:t>
            </a:fld>
            <a:endParaRPr lang="en-GB"/>
          </a:p>
        </p:txBody>
      </p:sp>
    </p:spTree>
    <p:extLst>
      <p:ext uri="{BB962C8B-B14F-4D97-AF65-F5344CB8AC3E}">
        <p14:creationId xmlns:p14="http://schemas.microsoft.com/office/powerpoint/2010/main" val="87813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7995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 Id="rId9"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9/14/2026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video" Target="https://www.youtube.com/embed/K7GDb8u_AEI?feature=oembed" TargetMode="External"/><Relationship Id="rId5" Type="http://schemas.openxmlformats.org/officeDocument/2006/relationships/hyperlink" Target="https://www.youtube.com/watch?v=K7GDb8u_AEI" TargetMode="External"/><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8.xml"/><Relationship Id="rId1" Type="http://schemas.openxmlformats.org/officeDocument/2006/relationships/video" Target="https://www.youtube.com/embed/uk-JuzGlSgs?feature=oembed"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30.sv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8.xml"/><Relationship Id="rId1" Type="http://schemas.openxmlformats.org/officeDocument/2006/relationships/video" Target="https://www.youtube.com/embed/JAd4WNbcs-s?feature=oembed"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3718F9-3C64-7D51-EFAB-7110E9660A6A}"/>
              </a:ext>
            </a:extLst>
          </p:cNvPr>
          <p:cNvSpPr>
            <a:spLocks noGrp="1"/>
          </p:cNvSpPr>
          <p:nvPr>
            <p:ph idx="1"/>
          </p:nvPr>
        </p:nvSpPr>
        <p:spPr>
          <a:xfrm>
            <a:off x="694048" y="2300321"/>
            <a:ext cx="10803903" cy="1659481"/>
          </a:xfrm>
        </p:spPr>
        <p:txBody>
          <a:bodyPr/>
          <a:lstStyle/>
          <a:p>
            <a:pPr marL="0" indent="0" algn="ctr">
              <a:buNone/>
            </a:pPr>
            <a:r>
              <a:rPr lang="en-GB" sz="4800" b="1" dirty="0">
                <a:solidFill>
                  <a:schemeClr val="bg1"/>
                </a:solidFill>
              </a:rPr>
              <a:t>Essential Skills </a:t>
            </a:r>
          </a:p>
          <a:p>
            <a:pPr marL="0" indent="0" algn="ctr">
              <a:buNone/>
            </a:pPr>
            <a:r>
              <a:rPr lang="en-GB" sz="4000" dirty="0">
                <a:solidFill>
                  <a:schemeClr val="bg1"/>
                </a:solidFill>
                <a:latin typeface="Arial" panose="020B0604020202020204" pitchFamily="34" charset="0"/>
                <a:cs typeface="Arial" panose="020B0604020202020204" pitchFamily="34" charset="0"/>
              </a:rPr>
              <a:t>Working with Others</a:t>
            </a:r>
            <a:endParaRPr lang="en-GB" sz="4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4276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p:txBody>
          <a:bodyPr/>
          <a:lstStyle/>
          <a:p>
            <a:r>
              <a:rPr lang="en-GB" dirty="0"/>
              <a:t>During this session we will…</a:t>
            </a:r>
          </a:p>
        </p:txBody>
      </p:sp>
      <p:sp>
        <p:nvSpPr>
          <p:cNvPr id="3" name="Content Placeholder 2">
            <a:extLst>
              <a:ext uri="{FF2B5EF4-FFF2-40B4-BE49-F238E27FC236}">
                <a16:creationId xmlns:a16="http://schemas.microsoft.com/office/drawing/2014/main" id="{8596135E-1523-289E-4640-686FB840FA7A}"/>
              </a:ext>
            </a:extLst>
          </p:cNvPr>
          <p:cNvSpPr>
            <a:spLocks noGrp="1"/>
          </p:cNvSpPr>
          <p:nvPr>
            <p:ph idx="1"/>
          </p:nvPr>
        </p:nvSpPr>
        <p:spPr>
          <a:xfrm>
            <a:off x="1036947" y="1833739"/>
            <a:ext cx="10376119" cy="3599907"/>
          </a:xfrm>
        </p:spPr>
        <p:txBody>
          <a:bodyPr>
            <a:normAutofit/>
          </a:bodyPr>
          <a:lstStyle/>
          <a:p>
            <a:pPr lvl="0"/>
            <a:r>
              <a:rPr lang="en-GB" dirty="0">
                <a:latin typeface="Arial" panose="020B0604020202020204" pitchFamily="34" charset="0"/>
                <a:cs typeface="Arial" panose="020B0604020202020204" pitchFamily="34" charset="0"/>
              </a:rPr>
              <a:t>identify behaviours that help a new employee become an effective team member; </a:t>
            </a:r>
          </a:p>
          <a:p>
            <a:pPr lvl="0"/>
            <a:r>
              <a:rPr lang="en-GB" dirty="0">
                <a:latin typeface="Arial" panose="020B0604020202020204" pitchFamily="34" charset="0"/>
                <a:cs typeface="Arial" panose="020B0604020202020204" pitchFamily="34" charset="0"/>
              </a:rPr>
              <a:t>distinguish between blending in, belonging and contributing; </a:t>
            </a:r>
          </a:p>
          <a:p>
            <a:pPr lvl="0"/>
            <a:r>
              <a:rPr lang="en-GB" dirty="0">
                <a:latin typeface="Arial" panose="020B0604020202020204" pitchFamily="34" charset="0"/>
                <a:cs typeface="Arial" panose="020B0604020202020204" pitchFamily="34" charset="0"/>
              </a:rPr>
              <a:t>identify behaviours that build or damage trust and cooperation;  </a:t>
            </a:r>
          </a:p>
          <a:p>
            <a:pPr lvl="0"/>
            <a:r>
              <a:rPr lang="en-GB" dirty="0">
                <a:latin typeface="Arial" panose="020B0604020202020204" pitchFamily="34" charset="0"/>
                <a:cs typeface="Arial" panose="020B0604020202020204" pitchFamily="34" charset="0"/>
              </a:rPr>
              <a:t>reflect on their own preferred ways of working and identify one behaviour to develop.</a:t>
            </a:r>
          </a:p>
          <a:p>
            <a:pPr lvl="0"/>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7237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4B222-B726-65C9-E1D3-6D7BA0ED66A8}"/>
              </a:ext>
            </a:extLst>
          </p:cNvPr>
          <p:cNvSpPr>
            <a:spLocks noGrp="1"/>
          </p:cNvSpPr>
          <p:nvPr>
            <p:ph type="title"/>
          </p:nvPr>
        </p:nvSpPr>
        <p:spPr>
          <a:xfrm>
            <a:off x="2925138" y="99661"/>
            <a:ext cx="8974882" cy="1325563"/>
          </a:xfrm>
        </p:spPr>
        <p:txBody>
          <a:bodyPr/>
          <a:lstStyle/>
          <a:p>
            <a:r>
              <a:rPr lang="en-GB" dirty="0"/>
              <a:t>Who Would You Want on Your Team?</a:t>
            </a:r>
          </a:p>
        </p:txBody>
      </p:sp>
      <p:sp>
        <p:nvSpPr>
          <p:cNvPr id="3" name="Content Placeholder 2">
            <a:extLst>
              <a:ext uri="{FF2B5EF4-FFF2-40B4-BE49-F238E27FC236}">
                <a16:creationId xmlns:a16="http://schemas.microsoft.com/office/drawing/2014/main" id="{E5F87B2F-978C-9F3F-559A-9152509BD3F4}"/>
              </a:ext>
            </a:extLst>
          </p:cNvPr>
          <p:cNvSpPr>
            <a:spLocks noGrp="1"/>
          </p:cNvSpPr>
          <p:nvPr>
            <p:ph idx="1"/>
          </p:nvPr>
        </p:nvSpPr>
        <p:spPr>
          <a:xfrm>
            <a:off x="888772" y="1258792"/>
            <a:ext cx="7956222" cy="671390"/>
          </a:xfrm>
        </p:spPr>
        <p:txBody>
          <a:bodyPr/>
          <a:lstStyle/>
          <a:p>
            <a:r>
              <a:rPr lang="en-GB" dirty="0">
                <a:latin typeface="Arial" panose="020B0604020202020204" pitchFamily="34" charset="0"/>
                <a:cs typeface="Arial" panose="020B0604020202020204" pitchFamily="34" charset="0"/>
              </a:rPr>
              <a:t>Remember our candidates from week 1? </a:t>
            </a:r>
          </a:p>
        </p:txBody>
      </p:sp>
      <p:sp>
        <p:nvSpPr>
          <p:cNvPr id="7" name="TextBox 6">
            <a:extLst>
              <a:ext uri="{FF2B5EF4-FFF2-40B4-BE49-F238E27FC236}">
                <a16:creationId xmlns:a16="http://schemas.microsoft.com/office/drawing/2014/main" id="{7C4A1A65-45F2-C41E-C816-EDCB883CDD53}"/>
              </a:ext>
            </a:extLst>
          </p:cNvPr>
          <p:cNvSpPr txBox="1"/>
          <p:nvPr/>
        </p:nvSpPr>
        <p:spPr>
          <a:xfrm>
            <a:off x="9184167" y="2193839"/>
            <a:ext cx="2731186" cy="2862322"/>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Select </a:t>
            </a:r>
            <a:r>
              <a:rPr lang="en-GB" sz="2000" u="sng" dirty="0">
                <a:latin typeface="Arial" panose="020B0604020202020204" pitchFamily="34" charset="0"/>
                <a:cs typeface="Arial" panose="020B0604020202020204" pitchFamily="34" charset="0"/>
              </a:rPr>
              <a:t>three</a:t>
            </a:r>
            <a:r>
              <a:rPr lang="en-GB" sz="2000" dirty="0">
                <a:latin typeface="Arial" panose="020B0604020202020204" pitchFamily="34" charset="0"/>
                <a:cs typeface="Arial" panose="020B0604020202020204" pitchFamily="34" charset="0"/>
              </a:rPr>
              <a:t> candidates to complete a project as a team. Nobody has all the knowledge needed. The team will have to solve problems together and learn as they go.</a:t>
            </a:r>
          </a:p>
        </p:txBody>
      </p:sp>
      <p:grpSp>
        <p:nvGrpSpPr>
          <p:cNvPr id="12" name="Group 11">
            <a:extLst>
              <a:ext uri="{FF2B5EF4-FFF2-40B4-BE49-F238E27FC236}">
                <a16:creationId xmlns:a16="http://schemas.microsoft.com/office/drawing/2014/main" id="{88DE5729-9758-7533-50EB-7A91F04375A2}"/>
              </a:ext>
            </a:extLst>
          </p:cNvPr>
          <p:cNvGrpSpPr/>
          <p:nvPr/>
        </p:nvGrpSpPr>
        <p:grpSpPr>
          <a:xfrm>
            <a:off x="885205" y="1829352"/>
            <a:ext cx="7905049" cy="736269"/>
            <a:chOff x="1292016" y="2761488"/>
            <a:chExt cx="7896750" cy="895227"/>
          </a:xfrm>
        </p:grpSpPr>
        <p:sp>
          <p:nvSpPr>
            <p:cNvPr id="9" name="Rectangle: Rounded Corners 8">
              <a:extLst>
                <a:ext uri="{FF2B5EF4-FFF2-40B4-BE49-F238E27FC236}">
                  <a16:creationId xmlns:a16="http://schemas.microsoft.com/office/drawing/2014/main" id="{B0E96833-5BED-8E5D-85BB-9AF21E7803AA}"/>
                </a:ext>
              </a:extLst>
            </p:cNvPr>
            <p:cNvSpPr/>
            <p:nvPr/>
          </p:nvSpPr>
          <p:spPr>
            <a:xfrm>
              <a:off x="2048256" y="2761488"/>
              <a:ext cx="7140510" cy="8863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b="1" dirty="0">
                  <a:latin typeface="Arial" panose="020B0604020202020204" pitchFamily="34" charset="0"/>
                  <a:cs typeface="Arial" panose="020B0604020202020204" pitchFamily="34" charset="0"/>
                </a:rPr>
                <a:t>Alex — The Expert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Highly capable, high standards, prefers working independently.</a:t>
              </a:r>
            </a:p>
          </p:txBody>
        </p:sp>
        <p:pic>
          <p:nvPicPr>
            <p:cNvPr id="11" name="Picture 10">
              <a:extLst>
                <a:ext uri="{FF2B5EF4-FFF2-40B4-BE49-F238E27FC236}">
                  <a16:creationId xmlns:a16="http://schemas.microsoft.com/office/drawing/2014/main" id="{41917538-B367-86E6-F59D-55D5731E0CB2}"/>
                </a:ext>
              </a:extLst>
            </p:cNvPr>
            <p:cNvPicPr>
              <a:picLocks noChangeAspect="1"/>
            </p:cNvPicPr>
            <p:nvPr/>
          </p:nvPicPr>
          <p:blipFill>
            <a:blip r:embed="rId2"/>
            <a:stretch>
              <a:fillRect/>
            </a:stretch>
          </p:blipFill>
          <p:spPr>
            <a:xfrm>
              <a:off x="1292016" y="2887526"/>
              <a:ext cx="756240" cy="769189"/>
            </a:xfrm>
            <a:prstGeom prst="rect">
              <a:avLst/>
            </a:prstGeom>
          </p:spPr>
        </p:pic>
      </p:grpSp>
      <p:grpSp>
        <p:nvGrpSpPr>
          <p:cNvPr id="30" name="Group 29">
            <a:extLst>
              <a:ext uri="{FF2B5EF4-FFF2-40B4-BE49-F238E27FC236}">
                <a16:creationId xmlns:a16="http://schemas.microsoft.com/office/drawing/2014/main" id="{021206DC-A233-140C-8F93-B88E05B18229}"/>
              </a:ext>
            </a:extLst>
          </p:cNvPr>
          <p:cNvGrpSpPr/>
          <p:nvPr/>
        </p:nvGrpSpPr>
        <p:grpSpPr>
          <a:xfrm>
            <a:off x="893893" y="2635402"/>
            <a:ext cx="7951100" cy="786513"/>
            <a:chOff x="893893" y="2741243"/>
            <a:chExt cx="7500299" cy="786513"/>
          </a:xfrm>
        </p:grpSpPr>
        <p:pic>
          <p:nvPicPr>
            <p:cNvPr id="14" name="Picture 13">
              <a:extLst>
                <a:ext uri="{FF2B5EF4-FFF2-40B4-BE49-F238E27FC236}">
                  <a16:creationId xmlns:a16="http://schemas.microsoft.com/office/drawing/2014/main" id="{3E5019CB-C93B-A245-C589-7134892B1C75}"/>
                </a:ext>
              </a:extLst>
            </p:cNvPr>
            <p:cNvPicPr>
              <a:picLocks noChangeAspect="1"/>
            </p:cNvPicPr>
            <p:nvPr/>
          </p:nvPicPr>
          <p:blipFill>
            <a:blip r:embed="rId3"/>
            <a:stretch>
              <a:fillRect/>
            </a:stretch>
          </p:blipFill>
          <p:spPr>
            <a:xfrm>
              <a:off x="893893" y="2758567"/>
              <a:ext cx="796245" cy="769189"/>
            </a:xfrm>
            <a:prstGeom prst="rect">
              <a:avLst/>
            </a:prstGeom>
          </p:spPr>
        </p:pic>
        <p:sp>
          <p:nvSpPr>
            <p:cNvPr id="15" name="Rectangle: Rounded Corners 14">
              <a:extLst>
                <a:ext uri="{FF2B5EF4-FFF2-40B4-BE49-F238E27FC236}">
                  <a16:creationId xmlns:a16="http://schemas.microsoft.com/office/drawing/2014/main" id="{0E5138A6-0D36-7C7E-723D-492C00AC237B}"/>
                </a:ext>
              </a:extLst>
            </p:cNvPr>
            <p:cNvSpPr/>
            <p:nvPr/>
          </p:nvSpPr>
          <p:spPr>
            <a:xfrm>
              <a:off x="1651447" y="2741243"/>
              <a:ext cx="6742745" cy="73544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buNone/>
              </a:pPr>
              <a:r>
                <a:rPr lang="en-GB" b="1" dirty="0">
                  <a:latin typeface="Arial" panose="020B0604020202020204" pitchFamily="34" charset="0"/>
                  <a:cs typeface="Arial" panose="020B0604020202020204" pitchFamily="34" charset="0"/>
                </a:rPr>
                <a:t>Morgan — The Enthusiast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Energetic, volunteers for tasks, sometimes takes on too much.</a:t>
              </a:r>
            </a:p>
          </p:txBody>
        </p:sp>
      </p:grpSp>
      <p:grpSp>
        <p:nvGrpSpPr>
          <p:cNvPr id="21" name="Group 20">
            <a:extLst>
              <a:ext uri="{FF2B5EF4-FFF2-40B4-BE49-F238E27FC236}">
                <a16:creationId xmlns:a16="http://schemas.microsoft.com/office/drawing/2014/main" id="{C831EC4E-B541-91E9-8DA2-659C5B5592FA}"/>
              </a:ext>
            </a:extLst>
          </p:cNvPr>
          <p:cNvGrpSpPr/>
          <p:nvPr/>
        </p:nvGrpSpPr>
        <p:grpSpPr>
          <a:xfrm>
            <a:off x="875204" y="3484395"/>
            <a:ext cx="7969789" cy="781635"/>
            <a:chOff x="939561" y="4659640"/>
            <a:chExt cx="7712692" cy="781635"/>
          </a:xfrm>
        </p:grpSpPr>
        <p:pic>
          <p:nvPicPr>
            <p:cNvPr id="19" name="Picture 18">
              <a:extLst>
                <a:ext uri="{FF2B5EF4-FFF2-40B4-BE49-F238E27FC236}">
                  <a16:creationId xmlns:a16="http://schemas.microsoft.com/office/drawing/2014/main" id="{EBC9D722-577A-2AEC-99F0-8264CAA89BF0}"/>
                </a:ext>
              </a:extLst>
            </p:cNvPr>
            <p:cNvPicPr>
              <a:picLocks noChangeAspect="1"/>
            </p:cNvPicPr>
            <p:nvPr/>
          </p:nvPicPr>
          <p:blipFill>
            <a:blip r:embed="rId4"/>
            <a:stretch>
              <a:fillRect/>
            </a:stretch>
          </p:blipFill>
          <p:spPr>
            <a:xfrm>
              <a:off x="939561" y="4659640"/>
              <a:ext cx="796245" cy="781635"/>
            </a:xfrm>
            <a:prstGeom prst="rect">
              <a:avLst/>
            </a:prstGeom>
          </p:spPr>
        </p:pic>
        <p:sp>
          <p:nvSpPr>
            <p:cNvPr id="20" name="Rectangle: Rounded Corners 19">
              <a:extLst>
                <a:ext uri="{FF2B5EF4-FFF2-40B4-BE49-F238E27FC236}">
                  <a16:creationId xmlns:a16="http://schemas.microsoft.com/office/drawing/2014/main" id="{5D19EAB7-D631-3148-592A-2177993AEE3E}"/>
                </a:ext>
              </a:extLst>
            </p:cNvPr>
            <p:cNvSpPr/>
            <p:nvPr/>
          </p:nvSpPr>
          <p:spPr>
            <a:xfrm>
              <a:off x="1735806" y="4659640"/>
              <a:ext cx="6916447" cy="7816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b="1" dirty="0">
                  <a:latin typeface="Arial" panose="020B0604020202020204" pitchFamily="34" charset="0"/>
                  <a:cs typeface="Arial" panose="020B0604020202020204" pitchFamily="34" charset="0"/>
                </a:rPr>
                <a:t>Sam — The Quiet Professional</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Reliable and thoughtful, but rarely speaks first.</a:t>
              </a:r>
            </a:p>
          </p:txBody>
        </p:sp>
      </p:grpSp>
      <p:grpSp>
        <p:nvGrpSpPr>
          <p:cNvPr id="25" name="Group 24">
            <a:extLst>
              <a:ext uri="{FF2B5EF4-FFF2-40B4-BE49-F238E27FC236}">
                <a16:creationId xmlns:a16="http://schemas.microsoft.com/office/drawing/2014/main" id="{CAB388D3-8DAA-BE1F-C5ED-E51201F8CD03}"/>
              </a:ext>
            </a:extLst>
          </p:cNvPr>
          <p:cNvGrpSpPr/>
          <p:nvPr/>
        </p:nvGrpSpPr>
        <p:grpSpPr>
          <a:xfrm>
            <a:off x="875204" y="4314730"/>
            <a:ext cx="7969789" cy="769189"/>
            <a:chOff x="971365" y="5544510"/>
            <a:chExt cx="7712692" cy="769189"/>
          </a:xfrm>
        </p:grpSpPr>
        <p:pic>
          <p:nvPicPr>
            <p:cNvPr id="23" name="Picture 22">
              <a:extLst>
                <a:ext uri="{FF2B5EF4-FFF2-40B4-BE49-F238E27FC236}">
                  <a16:creationId xmlns:a16="http://schemas.microsoft.com/office/drawing/2014/main" id="{5FCEC799-1206-54C5-E5AD-F2955D4DCB33}"/>
                </a:ext>
              </a:extLst>
            </p:cNvPr>
            <p:cNvPicPr>
              <a:picLocks noChangeAspect="1"/>
            </p:cNvPicPr>
            <p:nvPr/>
          </p:nvPicPr>
          <p:blipFill>
            <a:blip r:embed="rId5"/>
            <a:stretch>
              <a:fillRect/>
            </a:stretch>
          </p:blipFill>
          <p:spPr>
            <a:xfrm>
              <a:off x="971365" y="5544510"/>
              <a:ext cx="764441" cy="769189"/>
            </a:xfrm>
            <a:prstGeom prst="rect">
              <a:avLst/>
            </a:prstGeom>
          </p:spPr>
        </p:pic>
        <p:sp>
          <p:nvSpPr>
            <p:cNvPr id="24" name="Rectangle: Rounded Corners 23">
              <a:extLst>
                <a:ext uri="{FF2B5EF4-FFF2-40B4-BE49-F238E27FC236}">
                  <a16:creationId xmlns:a16="http://schemas.microsoft.com/office/drawing/2014/main" id="{C4DE1C0B-CF45-26F7-3B8F-BA0DAFF1FB4C}"/>
                </a:ext>
              </a:extLst>
            </p:cNvPr>
            <p:cNvSpPr/>
            <p:nvPr/>
          </p:nvSpPr>
          <p:spPr>
            <a:xfrm>
              <a:off x="1767609" y="5544510"/>
              <a:ext cx="6916448" cy="69803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buNone/>
              </a:pPr>
              <a:r>
                <a:rPr lang="en-GB" b="1" dirty="0">
                  <a:latin typeface="Arial" panose="020B0604020202020204" pitchFamily="34" charset="0"/>
                  <a:cs typeface="Arial" panose="020B0604020202020204" pitchFamily="34" charset="0"/>
                </a:rPr>
                <a:t>Taylor — The Independent Worker</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Works efficiently alone, but is reluctant to ask for help.</a:t>
              </a:r>
            </a:p>
          </p:txBody>
        </p:sp>
      </p:grpSp>
      <p:grpSp>
        <p:nvGrpSpPr>
          <p:cNvPr id="29" name="Group 28">
            <a:extLst>
              <a:ext uri="{FF2B5EF4-FFF2-40B4-BE49-F238E27FC236}">
                <a16:creationId xmlns:a16="http://schemas.microsoft.com/office/drawing/2014/main" id="{1BE11D14-D6C9-5383-A8D0-52AB5F5FF1DA}"/>
              </a:ext>
            </a:extLst>
          </p:cNvPr>
          <p:cNvGrpSpPr/>
          <p:nvPr/>
        </p:nvGrpSpPr>
        <p:grpSpPr>
          <a:xfrm>
            <a:off x="875204" y="5161613"/>
            <a:ext cx="7969790" cy="805102"/>
            <a:chOff x="888772" y="6031210"/>
            <a:chExt cx="7969790" cy="805102"/>
          </a:xfrm>
        </p:grpSpPr>
        <p:pic>
          <p:nvPicPr>
            <p:cNvPr id="27" name="Picture 26">
              <a:extLst>
                <a:ext uri="{FF2B5EF4-FFF2-40B4-BE49-F238E27FC236}">
                  <a16:creationId xmlns:a16="http://schemas.microsoft.com/office/drawing/2014/main" id="{39C77A28-5B59-BB47-1F7D-04BC4075074D}"/>
                </a:ext>
              </a:extLst>
            </p:cNvPr>
            <p:cNvPicPr>
              <a:picLocks noChangeAspect="1"/>
            </p:cNvPicPr>
            <p:nvPr/>
          </p:nvPicPr>
          <p:blipFill>
            <a:blip r:embed="rId6"/>
            <a:stretch>
              <a:fillRect/>
            </a:stretch>
          </p:blipFill>
          <p:spPr>
            <a:xfrm>
              <a:off x="888772" y="6031210"/>
              <a:ext cx="800163" cy="805102"/>
            </a:xfrm>
            <a:prstGeom prst="rect">
              <a:avLst/>
            </a:prstGeom>
          </p:spPr>
        </p:pic>
        <p:sp>
          <p:nvSpPr>
            <p:cNvPr id="28" name="Rectangle: Rounded Corners 27">
              <a:extLst>
                <a:ext uri="{FF2B5EF4-FFF2-40B4-BE49-F238E27FC236}">
                  <a16:creationId xmlns:a16="http://schemas.microsoft.com/office/drawing/2014/main" id="{CCBA9B3A-7F7A-D7A9-8DA3-C16CE611E2F4}"/>
                </a:ext>
              </a:extLst>
            </p:cNvPr>
            <p:cNvSpPr/>
            <p:nvPr/>
          </p:nvSpPr>
          <p:spPr>
            <a:xfrm>
              <a:off x="1670136" y="6100991"/>
              <a:ext cx="7188426" cy="6655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None/>
              </a:pPr>
              <a:r>
                <a:rPr lang="en-GB" b="1" dirty="0">
                  <a:latin typeface="Arial" panose="020B0604020202020204" pitchFamily="34" charset="0"/>
                  <a:cs typeface="Arial" panose="020B0604020202020204" pitchFamily="34" charset="0"/>
                </a:rPr>
                <a:t>Jordan — The Team Player</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Supportive and encouraging, but may avoid disagreement.</a:t>
              </a:r>
            </a:p>
          </p:txBody>
        </p:sp>
      </p:grpSp>
      <p:pic>
        <p:nvPicPr>
          <p:cNvPr id="32" name="Picture 31">
            <a:extLst>
              <a:ext uri="{FF2B5EF4-FFF2-40B4-BE49-F238E27FC236}">
                <a16:creationId xmlns:a16="http://schemas.microsoft.com/office/drawing/2014/main" id="{75C1981F-67B9-9274-39DA-FC8CEBD63F00}"/>
              </a:ext>
            </a:extLst>
          </p:cNvPr>
          <p:cNvPicPr>
            <a:picLocks noChangeAspect="1"/>
          </p:cNvPicPr>
          <p:nvPr/>
        </p:nvPicPr>
        <p:blipFill>
          <a:blip r:embed="rId7"/>
          <a:stretch>
            <a:fillRect/>
          </a:stretch>
        </p:blipFill>
        <p:spPr>
          <a:xfrm>
            <a:off x="908613" y="6012922"/>
            <a:ext cx="755967" cy="770598"/>
          </a:xfrm>
          <a:prstGeom prst="rect">
            <a:avLst/>
          </a:prstGeom>
        </p:spPr>
      </p:pic>
      <p:sp>
        <p:nvSpPr>
          <p:cNvPr id="33" name="Rectangle: Rounded Corners 32">
            <a:extLst>
              <a:ext uri="{FF2B5EF4-FFF2-40B4-BE49-F238E27FC236}">
                <a16:creationId xmlns:a16="http://schemas.microsoft.com/office/drawing/2014/main" id="{6A2A997F-A6F3-2F3D-8EB0-2BAFC12302B9}"/>
              </a:ext>
            </a:extLst>
          </p:cNvPr>
          <p:cNvSpPr/>
          <p:nvPr/>
        </p:nvSpPr>
        <p:spPr>
          <a:xfrm>
            <a:off x="1697991" y="6031210"/>
            <a:ext cx="7147003" cy="66554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en-GB" b="1" dirty="0">
                <a:latin typeface="Arial" panose="020B0604020202020204" pitchFamily="34" charset="0"/>
                <a:cs typeface="Arial" panose="020B0604020202020204" pitchFamily="34" charset="0"/>
              </a:rPr>
              <a:t>Casey — The Learner</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Less experienced, asks questions and responds well to feedback</a:t>
            </a:r>
            <a:endParaRPr lang="en-GB" dirty="0"/>
          </a:p>
        </p:txBody>
      </p:sp>
    </p:spTree>
    <p:extLst>
      <p:ext uri="{BB962C8B-B14F-4D97-AF65-F5344CB8AC3E}">
        <p14:creationId xmlns:p14="http://schemas.microsoft.com/office/powerpoint/2010/main" val="2080739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F9A93-A44B-D0A4-28C6-C7399E1DBFBD}"/>
              </a:ext>
            </a:extLst>
          </p:cNvPr>
          <p:cNvSpPr>
            <a:spLocks noGrp="1"/>
          </p:cNvSpPr>
          <p:nvPr>
            <p:ph type="title"/>
          </p:nvPr>
        </p:nvSpPr>
        <p:spPr/>
        <p:txBody>
          <a:bodyPr/>
          <a:lstStyle/>
          <a:p>
            <a:r>
              <a:rPr lang="en-GB" dirty="0"/>
              <a:t>The project. </a:t>
            </a:r>
          </a:p>
        </p:txBody>
      </p:sp>
      <p:sp>
        <p:nvSpPr>
          <p:cNvPr id="3" name="Content Placeholder 2">
            <a:extLst>
              <a:ext uri="{FF2B5EF4-FFF2-40B4-BE49-F238E27FC236}">
                <a16:creationId xmlns:a16="http://schemas.microsoft.com/office/drawing/2014/main" id="{98E06B95-FF13-18B9-B3C2-E7162D83300A}"/>
              </a:ext>
            </a:extLst>
          </p:cNvPr>
          <p:cNvSpPr>
            <a:spLocks noGrp="1"/>
          </p:cNvSpPr>
          <p:nvPr>
            <p:ph idx="1"/>
          </p:nvPr>
        </p:nvSpPr>
        <p:spPr>
          <a:xfrm>
            <a:off x="752363" y="1449955"/>
            <a:ext cx="11177969" cy="1034453"/>
          </a:xfrm>
          <a:prstGeom prst="round2DiagRect">
            <a:avLst>
              <a:gd name="adj1" fmla="val 17726"/>
              <a:gd name="adj2" fmla="val 0"/>
            </a:avLst>
          </a:prstGeom>
          <a:ln w="38100">
            <a:solidFill>
              <a:schemeClr val="accent2">
                <a:lumMod val="75000"/>
              </a:schemeClr>
            </a:solidFill>
          </a:ln>
        </p:spPr>
        <p:txBody>
          <a:bodyPr>
            <a:normAutofit fontScale="25000" lnSpcReduction="20000"/>
          </a:bodyPr>
          <a:lstStyle/>
          <a:p>
            <a:pPr marL="0" indent="0">
              <a:lnSpc>
                <a:spcPct val="120000"/>
              </a:lnSpc>
              <a:buNone/>
            </a:pPr>
            <a:r>
              <a:rPr lang="en-GB" sz="8000" b="1" dirty="0">
                <a:latin typeface="Arial" panose="020B0604020202020204" pitchFamily="34" charset="0"/>
                <a:cs typeface="Arial" panose="020B0604020202020204" pitchFamily="34" charset="0"/>
              </a:rPr>
              <a:t>The project: Establishing a new supply chain.</a:t>
            </a:r>
          </a:p>
          <a:p>
            <a:pPr marL="0" indent="0">
              <a:lnSpc>
                <a:spcPct val="120000"/>
              </a:lnSpc>
              <a:buNone/>
            </a:pPr>
            <a:r>
              <a:rPr lang="en-GB" sz="8000" dirty="0">
                <a:latin typeface="Arial" panose="020B0604020202020204" pitchFamily="34" charset="0"/>
                <a:cs typeface="Arial" panose="020B0604020202020204" pitchFamily="34" charset="0"/>
              </a:rPr>
              <a:t>Due an increase in demand for services at </a:t>
            </a:r>
            <a:r>
              <a:rPr lang="en-GB" sz="8000" dirty="0" err="1">
                <a:latin typeface="Arial" panose="020B0604020202020204" pitchFamily="34" charset="0"/>
                <a:cs typeface="Arial" panose="020B0604020202020204" pitchFamily="34" charset="0"/>
              </a:rPr>
              <a:t>TeamHQ</a:t>
            </a:r>
            <a:r>
              <a:rPr lang="en-GB" sz="8000" dirty="0">
                <a:latin typeface="Arial" panose="020B0604020202020204" pitchFamily="34" charset="0"/>
                <a:cs typeface="Arial" panose="020B0604020202020204" pitchFamily="34" charset="0"/>
              </a:rPr>
              <a:t>, a new supply of vital products is needed. </a:t>
            </a:r>
          </a:p>
          <a:p>
            <a:pPr marL="0" indent="0">
              <a:buNone/>
            </a:pPr>
            <a:endParaRPr lang="en-GB" sz="8000" b="1" dirty="0">
              <a:latin typeface="Arial" panose="020B0604020202020204" pitchFamily="34" charset="0"/>
              <a:cs typeface="Arial" panose="020B0604020202020204" pitchFamily="34" charset="0"/>
            </a:endParaRPr>
          </a:p>
          <a:p>
            <a:endParaRPr lang="en-GB" dirty="0"/>
          </a:p>
        </p:txBody>
      </p:sp>
      <p:sp>
        <p:nvSpPr>
          <p:cNvPr id="5" name="TextBox 4">
            <a:extLst>
              <a:ext uri="{FF2B5EF4-FFF2-40B4-BE49-F238E27FC236}">
                <a16:creationId xmlns:a16="http://schemas.microsoft.com/office/drawing/2014/main" id="{A708EDC3-9560-DFB8-2D61-A9715C923DC1}"/>
              </a:ext>
            </a:extLst>
          </p:cNvPr>
          <p:cNvSpPr txBox="1"/>
          <p:nvPr/>
        </p:nvSpPr>
        <p:spPr>
          <a:xfrm>
            <a:off x="3048000" y="-25548163"/>
            <a:ext cx="6096000" cy="4401205"/>
          </a:xfrm>
          <a:prstGeom prst="rect">
            <a:avLst/>
          </a:prstGeom>
          <a:noFill/>
        </p:spPr>
        <p:txBody>
          <a:bodyPr wrap="square">
            <a:spAutoFit/>
          </a:bodyPr>
          <a:lstStyle/>
          <a:p>
            <a:pPr lvl="0"/>
            <a:r>
              <a:rPr lang="en-GB" sz="2000" dirty="0">
                <a:latin typeface="Arial" panose="020B0604020202020204" pitchFamily="34" charset="0"/>
                <a:cs typeface="Arial" panose="020B0604020202020204" pitchFamily="34" charset="0"/>
              </a:rPr>
              <a:t>Your team has been asked to develop a </a:t>
            </a:r>
            <a:r>
              <a:rPr lang="en-GB" sz="2000" b="1" dirty="0">
                <a:latin typeface="Arial" panose="020B0604020202020204" pitchFamily="34" charset="0"/>
                <a:cs typeface="Arial" panose="020B0604020202020204" pitchFamily="34" charset="0"/>
              </a:rPr>
              <a:t>New Starter Welcome Pack and first-week experience</a:t>
            </a:r>
            <a:r>
              <a:rPr lang="en-GB" sz="2000" dirty="0">
                <a:latin typeface="Arial" panose="020B0604020202020204" pitchFamily="34" charset="0"/>
                <a:cs typeface="Arial" panose="020B0604020202020204" pitchFamily="34" charset="0"/>
              </a:rPr>
              <a:t> that will make joining the organisation easier.</a:t>
            </a:r>
          </a:p>
          <a:p>
            <a:r>
              <a:rPr lang="en-GB" sz="2000" b="1" dirty="0">
                <a:latin typeface="Arial" panose="020B0604020202020204" pitchFamily="34" charset="0"/>
                <a:cs typeface="Arial" panose="020B0604020202020204" pitchFamily="34" charset="0"/>
              </a:rPr>
              <a:t>Your team will need to:</a:t>
            </a:r>
          </a:p>
          <a:p>
            <a:pPr lvl="0"/>
            <a:r>
              <a:rPr lang="en-GB" sz="2000" dirty="0">
                <a:latin typeface="Arial" panose="020B0604020202020204" pitchFamily="34" charset="0"/>
                <a:cs typeface="Arial" panose="020B0604020202020204" pitchFamily="34" charset="0"/>
              </a:rPr>
              <a:t>find out what new employees need; </a:t>
            </a:r>
          </a:p>
          <a:p>
            <a:pPr lvl="0"/>
            <a:r>
              <a:rPr lang="en-GB" sz="2000" dirty="0">
                <a:latin typeface="Arial" panose="020B0604020202020204" pitchFamily="34" charset="0"/>
                <a:cs typeface="Arial" panose="020B0604020202020204" pitchFamily="34" charset="0"/>
              </a:rPr>
              <a:t>review the information currently given to new starters; </a:t>
            </a:r>
          </a:p>
          <a:p>
            <a:pPr lvl="0"/>
            <a:r>
              <a:rPr lang="en-GB" sz="2000" dirty="0">
                <a:latin typeface="Arial" panose="020B0604020202020204" pitchFamily="34" charset="0"/>
                <a:cs typeface="Arial" panose="020B0604020202020204" pitchFamily="34" charset="0"/>
              </a:rPr>
              <a:t>identify problems and possible improvements; </a:t>
            </a:r>
          </a:p>
          <a:p>
            <a:pPr lvl="0"/>
            <a:r>
              <a:rPr lang="en-GB" sz="2000" dirty="0">
                <a:latin typeface="Arial" panose="020B0604020202020204" pitchFamily="34" charset="0"/>
                <a:cs typeface="Arial" panose="020B0604020202020204" pitchFamily="34" charset="0"/>
              </a:rPr>
              <a:t>generate ideas; </a:t>
            </a:r>
          </a:p>
          <a:p>
            <a:pPr lvl="0"/>
            <a:r>
              <a:rPr lang="en-GB" sz="2000" dirty="0">
                <a:latin typeface="Arial" panose="020B0604020202020204" pitchFamily="34" charset="0"/>
                <a:cs typeface="Arial" panose="020B0604020202020204" pitchFamily="34" charset="0"/>
              </a:rPr>
              <a:t>decide what should be included in the welcome pack; </a:t>
            </a:r>
          </a:p>
          <a:p>
            <a:pPr lvl="0"/>
            <a:r>
              <a:rPr lang="en-GB" sz="2000" dirty="0">
                <a:latin typeface="Arial" panose="020B0604020202020204" pitchFamily="34" charset="0"/>
                <a:cs typeface="Arial" panose="020B0604020202020204" pitchFamily="34" charset="0"/>
              </a:rPr>
              <a:t>create a simple first-week plan; </a:t>
            </a:r>
          </a:p>
          <a:p>
            <a:pPr lvl="0"/>
            <a:r>
              <a:rPr lang="en-GB" sz="2000" dirty="0">
                <a:latin typeface="Arial" panose="020B0604020202020204" pitchFamily="34" charset="0"/>
                <a:cs typeface="Arial" panose="020B0604020202020204" pitchFamily="34" charset="0"/>
              </a:rPr>
              <a:t>produce the new resource; </a:t>
            </a:r>
          </a:p>
          <a:p>
            <a:pPr lvl="0"/>
            <a:r>
              <a:rPr lang="en-GB" sz="2000" dirty="0">
                <a:latin typeface="Arial" panose="020B0604020202020204" pitchFamily="34" charset="0"/>
                <a:cs typeface="Arial" panose="020B0604020202020204" pitchFamily="34" charset="0"/>
              </a:rPr>
              <a:t>present your recommendations to a manager.</a:t>
            </a:r>
          </a:p>
        </p:txBody>
      </p:sp>
      <p:sp>
        <p:nvSpPr>
          <p:cNvPr id="6" name="TextBox 5">
            <a:extLst>
              <a:ext uri="{FF2B5EF4-FFF2-40B4-BE49-F238E27FC236}">
                <a16:creationId xmlns:a16="http://schemas.microsoft.com/office/drawing/2014/main" id="{7594095A-7C75-7834-DD61-EE042A117B8B}"/>
              </a:ext>
            </a:extLst>
          </p:cNvPr>
          <p:cNvSpPr txBox="1"/>
          <p:nvPr/>
        </p:nvSpPr>
        <p:spPr>
          <a:xfrm>
            <a:off x="752363" y="2733193"/>
            <a:ext cx="11083079" cy="2485787"/>
          </a:xfrm>
          <a:prstGeom prst="round2DiagRect">
            <a:avLst/>
          </a:prstGeom>
          <a:noFill/>
          <a:ln w="57150">
            <a:solidFill>
              <a:schemeClr val="accent1">
                <a:lumMod val="60000"/>
                <a:lumOff val="40000"/>
              </a:schemeClr>
            </a:solidFill>
          </a:ln>
        </p:spPr>
        <p:txBody>
          <a:bodyPr wrap="square" rtlCol="0">
            <a:spAutoFit/>
          </a:bodyPr>
          <a:lstStyle/>
          <a:p>
            <a:pPr lvl="0"/>
            <a:r>
              <a:rPr lang="en-GB" sz="2000" dirty="0">
                <a:latin typeface="Arial" panose="020B0604020202020204" pitchFamily="34" charset="0"/>
                <a:cs typeface="Arial" panose="020B0604020202020204" pitchFamily="34" charset="0"/>
              </a:rPr>
              <a:t>Your chosen team will have two weeks to locate and visit six potential suppliers in Europe. The team will need to: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Review six potential suppliers.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Arrange to visit the six locations.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Assess the capacity and reliability of the six suppliers.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Write a report evaluating each supplier and email the UK head office.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All travel and accommodation must be planned as a team. </a:t>
            </a:r>
          </a:p>
        </p:txBody>
      </p:sp>
      <p:sp>
        <p:nvSpPr>
          <p:cNvPr id="7" name="TextBox 6">
            <a:extLst>
              <a:ext uri="{FF2B5EF4-FFF2-40B4-BE49-F238E27FC236}">
                <a16:creationId xmlns:a16="http://schemas.microsoft.com/office/drawing/2014/main" id="{3E5E5CA2-E313-8CFA-D209-61904ACD96DE}"/>
              </a:ext>
            </a:extLst>
          </p:cNvPr>
          <p:cNvSpPr txBox="1"/>
          <p:nvPr/>
        </p:nvSpPr>
        <p:spPr>
          <a:xfrm>
            <a:off x="752363" y="5283099"/>
            <a:ext cx="613620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Who do you choose for the team? Select three people. </a:t>
            </a:r>
          </a:p>
        </p:txBody>
      </p:sp>
      <p:pic>
        <p:nvPicPr>
          <p:cNvPr id="45" name="Picture 44">
            <a:extLst>
              <a:ext uri="{FF2B5EF4-FFF2-40B4-BE49-F238E27FC236}">
                <a16:creationId xmlns:a16="http://schemas.microsoft.com/office/drawing/2014/main" id="{C13E40FC-8E90-1E5A-E772-AD920EAB189C}"/>
              </a:ext>
            </a:extLst>
          </p:cNvPr>
          <p:cNvPicPr>
            <a:picLocks noChangeAspect="1"/>
          </p:cNvPicPr>
          <p:nvPr/>
        </p:nvPicPr>
        <p:blipFill>
          <a:blip r:embed="rId3"/>
          <a:stretch>
            <a:fillRect/>
          </a:stretch>
        </p:blipFill>
        <p:spPr>
          <a:xfrm>
            <a:off x="616611" y="5652431"/>
            <a:ext cx="11575389" cy="1168203"/>
          </a:xfrm>
          <a:prstGeom prst="rect">
            <a:avLst/>
          </a:prstGeom>
        </p:spPr>
      </p:pic>
    </p:spTree>
    <p:extLst>
      <p:ext uri="{BB962C8B-B14F-4D97-AF65-F5344CB8AC3E}">
        <p14:creationId xmlns:p14="http://schemas.microsoft.com/office/powerpoint/2010/main" val="1293246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42B15-EBE3-21CD-0F48-34EC887663F7}"/>
              </a:ext>
            </a:extLst>
          </p:cNvPr>
          <p:cNvSpPr>
            <a:spLocks noGrp="1"/>
          </p:cNvSpPr>
          <p:nvPr>
            <p:ph type="title"/>
          </p:nvPr>
        </p:nvSpPr>
        <p:spPr/>
        <p:txBody>
          <a:bodyPr/>
          <a:lstStyle/>
          <a:p>
            <a:r>
              <a:rPr lang="en-GB" dirty="0"/>
              <a:t>Debrief</a:t>
            </a:r>
          </a:p>
        </p:txBody>
      </p:sp>
      <p:sp>
        <p:nvSpPr>
          <p:cNvPr id="3" name="Content Placeholder 2">
            <a:extLst>
              <a:ext uri="{FF2B5EF4-FFF2-40B4-BE49-F238E27FC236}">
                <a16:creationId xmlns:a16="http://schemas.microsoft.com/office/drawing/2014/main" id="{3DD5DA88-831C-A4E7-EE99-BBDC778A6F94}"/>
              </a:ext>
            </a:extLst>
          </p:cNvPr>
          <p:cNvSpPr>
            <a:spLocks noGrp="1"/>
          </p:cNvSpPr>
          <p:nvPr>
            <p:ph idx="1"/>
          </p:nvPr>
        </p:nvSpPr>
        <p:spPr>
          <a:xfrm>
            <a:off x="1502229" y="3429000"/>
            <a:ext cx="9045411" cy="1718513"/>
          </a:xfrm>
        </p:spPr>
        <p:txBody>
          <a:bodyPr>
            <a:normAutofit fontScale="92500" lnSpcReduction="20000"/>
          </a:bodyPr>
          <a:lstStyle/>
          <a:p>
            <a:pPr lvl="0"/>
            <a:r>
              <a:rPr lang="en-GB" dirty="0"/>
              <a:t>Who did you choose? </a:t>
            </a:r>
          </a:p>
          <a:p>
            <a:pPr lvl="0"/>
            <a:r>
              <a:rPr lang="en-GB" dirty="0"/>
              <a:t>Did we choose the same people? </a:t>
            </a:r>
          </a:p>
          <a:p>
            <a:pPr lvl="0"/>
            <a:r>
              <a:rPr lang="en-GB" dirty="0"/>
              <a:t>What made you choose your selection?</a:t>
            </a:r>
          </a:p>
          <a:p>
            <a:pPr lvl="0"/>
            <a:r>
              <a:rPr lang="en-GB" dirty="0"/>
              <a:t>Did you choose individuals or think about the team as a whole? </a:t>
            </a:r>
          </a:p>
          <a:p>
            <a:endParaRPr lang="en-GB" dirty="0"/>
          </a:p>
        </p:txBody>
      </p:sp>
      <p:pic>
        <p:nvPicPr>
          <p:cNvPr id="5" name="Picture 4">
            <a:extLst>
              <a:ext uri="{FF2B5EF4-FFF2-40B4-BE49-F238E27FC236}">
                <a16:creationId xmlns:a16="http://schemas.microsoft.com/office/drawing/2014/main" id="{B178096A-2946-B99C-24B4-557842BFA050}"/>
              </a:ext>
            </a:extLst>
          </p:cNvPr>
          <p:cNvPicPr>
            <a:picLocks noChangeAspect="1"/>
          </p:cNvPicPr>
          <p:nvPr/>
        </p:nvPicPr>
        <p:blipFill>
          <a:blip r:embed="rId2"/>
          <a:stretch>
            <a:fillRect/>
          </a:stretch>
        </p:blipFill>
        <p:spPr>
          <a:xfrm>
            <a:off x="1102179" y="1710487"/>
            <a:ext cx="9569945" cy="965811"/>
          </a:xfrm>
          <a:prstGeom prst="rect">
            <a:avLst/>
          </a:prstGeom>
        </p:spPr>
      </p:pic>
    </p:spTree>
    <p:extLst>
      <p:ext uri="{BB962C8B-B14F-4D97-AF65-F5344CB8AC3E}">
        <p14:creationId xmlns:p14="http://schemas.microsoft.com/office/powerpoint/2010/main" val="3625621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37C4B-077C-CFB8-2CDA-BAE1CE844AE0}"/>
              </a:ext>
            </a:extLst>
          </p:cNvPr>
          <p:cNvSpPr>
            <a:spLocks noGrp="1"/>
          </p:cNvSpPr>
          <p:nvPr>
            <p:ph type="title"/>
          </p:nvPr>
        </p:nvSpPr>
        <p:spPr>
          <a:xfrm>
            <a:off x="2808515" y="95609"/>
            <a:ext cx="9004055" cy="1325563"/>
          </a:xfrm>
        </p:spPr>
        <p:txBody>
          <a:bodyPr>
            <a:normAutofit/>
          </a:bodyPr>
          <a:lstStyle/>
          <a:p>
            <a:r>
              <a:rPr lang="en-GB" sz="4000" dirty="0">
                <a:latin typeface="Arial" panose="020B0604020202020204" pitchFamily="34" charset="0"/>
                <a:cs typeface="Arial" panose="020B0604020202020204" pitchFamily="34" charset="0"/>
              </a:rPr>
              <a:t>Fitting In: Blending In,  Belonging and Contributing</a:t>
            </a:r>
          </a:p>
        </p:txBody>
      </p:sp>
      <p:sp>
        <p:nvSpPr>
          <p:cNvPr id="5" name="TextBox 4">
            <a:extLst>
              <a:ext uri="{FF2B5EF4-FFF2-40B4-BE49-F238E27FC236}">
                <a16:creationId xmlns:a16="http://schemas.microsoft.com/office/drawing/2014/main" id="{1FA97BED-36FE-B8CF-C034-8A572BA76137}"/>
              </a:ext>
            </a:extLst>
          </p:cNvPr>
          <p:cNvSpPr txBox="1"/>
          <p:nvPr/>
        </p:nvSpPr>
        <p:spPr>
          <a:xfrm>
            <a:off x="769482" y="1431849"/>
            <a:ext cx="8401732" cy="2145268"/>
          </a:xfrm>
          <a:prstGeom prst="round2DiagRect">
            <a:avLst/>
          </a:prstGeom>
          <a:noFill/>
          <a:ln w="57150">
            <a:solidFill>
              <a:schemeClr val="tx1"/>
            </a:solidFill>
          </a:ln>
        </p:spPr>
        <p:txBody>
          <a:bodyPr wrap="square">
            <a:spAutoFit/>
          </a:bodyPr>
          <a:lstStyle/>
          <a:p>
            <a:pPr>
              <a:buNone/>
            </a:pPr>
            <a:r>
              <a:rPr lang="en-GB" sz="2000" dirty="0">
                <a:latin typeface="Arial" panose="020B0604020202020204" pitchFamily="34" charset="0"/>
                <a:cs typeface="Arial" panose="020B0604020202020204" pitchFamily="34" charset="0"/>
              </a:rPr>
              <a:t>When we join a new team, it is natural to want to fit in. We watch how other people behave, learn how things are done and try to understand what is expected of us. However, becoming an effective member of a professional team involves more than simply blending in.</a:t>
            </a:r>
          </a:p>
          <a:p>
            <a:pPr>
              <a:buNone/>
            </a:pPr>
            <a:endParaRPr lang="en-GB" sz="2000" dirty="0">
              <a:latin typeface="Arial" panose="020B0604020202020204" pitchFamily="34" charset="0"/>
              <a:cs typeface="Arial" panose="020B0604020202020204" pitchFamily="34" charset="0"/>
            </a:endParaRPr>
          </a:p>
          <a:p>
            <a:pPr>
              <a:buNone/>
            </a:pPr>
            <a:r>
              <a:rPr lang="en-GB" sz="2000" dirty="0">
                <a:latin typeface="Arial" panose="020B0604020202020204" pitchFamily="34" charset="0"/>
                <a:cs typeface="Arial" panose="020B0604020202020204" pitchFamily="34" charset="0"/>
              </a:rPr>
              <a:t>There is an important difference between these three ideas:</a:t>
            </a:r>
          </a:p>
        </p:txBody>
      </p:sp>
      <p:pic>
        <p:nvPicPr>
          <p:cNvPr id="7" name="Picture 6">
            <a:extLst>
              <a:ext uri="{FF2B5EF4-FFF2-40B4-BE49-F238E27FC236}">
                <a16:creationId xmlns:a16="http://schemas.microsoft.com/office/drawing/2014/main" id="{18FAD4B5-8CAE-8F2C-E1C4-D0DB13A2AC17}"/>
              </a:ext>
            </a:extLst>
          </p:cNvPr>
          <p:cNvPicPr>
            <a:picLocks noChangeAspect="1"/>
          </p:cNvPicPr>
          <p:nvPr/>
        </p:nvPicPr>
        <p:blipFill>
          <a:blip r:embed="rId2"/>
          <a:srcRect r="66011"/>
          <a:stretch>
            <a:fillRect/>
          </a:stretch>
        </p:blipFill>
        <p:spPr>
          <a:xfrm>
            <a:off x="10538544" y="1348674"/>
            <a:ext cx="1653456" cy="3221755"/>
          </a:xfrm>
          <a:prstGeom prst="rect">
            <a:avLst/>
          </a:prstGeom>
        </p:spPr>
      </p:pic>
      <p:grpSp>
        <p:nvGrpSpPr>
          <p:cNvPr id="9" name="Group 8">
            <a:extLst>
              <a:ext uri="{FF2B5EF4-FFF2-40B4-BE49-F238E27FC236}">
                <a16:creationId xmlns:a16="http://schemas.microsoft.com/office/drawing/2014/main" id="{FDB37AB4-B6E7-7636-4DFB-22814CC47DEF}"/>
              </a:ext>
            </a:extLst>
          </p:cNvPr>
          <p:cNvGrpSpPr/>
          <p:nvPr/>
        </p:nvGrpSpPr>
        <p:grpSpPr>
          <a:xfrm>
            <a:off x="666064" y="3710576"/>
            <a:ext cx="8505150" cy="2948640"/>
            <a:chOff x="666064" y="2744479"/>
            <a:chExt cx="8505150" cy="2948640"/>
          </a:xfrm>
        </p:grpSpPr>
        <p:sp>
          <p:nvSpPr>
            <p:cNvPr id="11" name="Free-form: Shape 10">
              <a:extLst>
                <a:ext uri="{FF2B5EF4-FFF2-40B4-BE49-F238E27FC236}">
                  <a16:creationId xmlns:a16="http://schemas.microsoft.com/office/drawing/2014/main" id="{431C40C0-8919-394F-6DC5-B0B375BEB190}"/>
                </a:ext>
              </a:extLst>
            </p:cNvPr>
            <p:cNvSpPr/>
            <p:nvPr/>
          </p:nvSpPr>
          <p:spPr>
            <a:xfrm>
              <a:off x="2808514" y="2744479"/>
              <a:ext cx="6283213" cy="960865"/>
            </a:xfrm>
            <a:custGeom>
              <a:avLst/>
              <a:gdLst>
                <a:gd name="csX0" fmla="*/ 0 w 8637931"/>
                <a:gd name="csY0" fmla="*/ 0 h 583740"/>
                <a:gd name="csX1" fmla="*/ 8637931 w 8637931"/>
                <a:gd name="csY1" fmla="*/ 0 h 583740"/>
                <a:gd name="csX2" fmla="*/ 8637931 w 8637931"/>
                <a:gd name="csY2" fmla="*/ 583740 h 583740"/>
                <a:gd name="csX3" fmla="*/ 0 w 8637931"/>
                <a:gd name="csY3" fmla="*/ 583740 h 583740"/>
                <a:gd name="csX4" fmla="*/ 0 w 8637931"/>
                <a:gd name="csY4" fmla="*/ 0 h 583740"/>
              </a:gdLst>
              <a:ahLst/>
              <a:cxnLst>
                <a:cxn ang="0">
                  <a:pos x="csX0" y="csY0"/>
                </a:cxn>
                <a:cxn ang="0">
                  <a:pos x="csX1" y="csY1"/>
                </a:cxn>
                <a:cxn ang="0">
                  <a:pos x="csX2" y="csY2"/>
                </a:cxn>
                <a:cxn ang="0">
                  <a:pos x="csX3" y="csY3"/>
                </a:cxn>
                <a:cxn ang="0">
                  <a:pos x="csX4" y="csY4"/>
                </a:cxn>
              </a:cxnLst>
              <a:rect l="l" t="t" r="r" b="b"/>
              <a:pathLst>
                <a:path w="8637931" h="583740">
                  <a:moveTo>
                    <a:pt x="0" y="0"/>
                  </a:moveTo>
                  <a:lnTo>
                    <a:pt x="8637931" y="0"/>
                  </a:lnTo>
                  <a:lnTo>
                    <a:pt x="8637931" y="583740"/>
                  </a:lnTo>
                  <a:lnTo>
                    <a:pt x="0" y="583740"/>
                  </a:lnTo>
                  <a:lnTo>
                    <a:pt x="0" y="0"/>
                  </a:lnTo>
                  <a:close/>
                </a:path>
              </a:pathLst>
            </a:custGeom>
            <a:ln w="19050">
              <a:solidFill>
                <a:schemeClr val="accent1">
                  <a:lumMod val="60000"/>
                  <a:lumOff val="40000"/>
                </a:schemeClr>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74254" tIns="30480" rIns="170688" bIns="30480" numCol="1" spcCol="1270" anchor="t" anchorCtr="0">
              <a:noAutofit/>
            </a:bodyPr>
            <a:lstStyle/>
            <a:p>
              <a:pPr marL="171450" lvl="1" indent="-171450"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Changing or hiding aspects of yourself because you</a:t>
              </a:r>
            </a:p>
            <a:p>
              <a:pPr marL="171450" lvl="1" indent="-171450"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think you need to be similar to everyone else to be</a:t>
              </a:r>
            </a:p>
            <a:p>
              <a:pPr marL="171450" lvl="1" indent="-171450"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accepted.</a:t>
              </a:r>
              <a:endParaRPr lang="en-GB" sz="1900" kern="1200" dirty="0"/>
            </a:p>
          </p:txBody>
        </p:sp>
        <p:sp>
          <p:nvSpPr>
            <p:cNvPr id="13" name="Free-form: Shape 12">
              <a:extLst>
                <a:ext uri="{FF2B5EF4-FFF2-40B4-BE49-F238E27FC236}">
                  <a16:creationId xmlns:a16="http://schemas.microsoft.com/office/drawing/2014/main" id="{D01AE335-1C3D-CE32-DE32-1F747191F0EE}"/>
                </a:ext>
              </a:extLst>
            </p:cNvPr>
            <p:cNvSpPr/>
            <p:nvPr/>
          </p:nvSpPr>
          <p:spPr>
            <a:xfrm>
              <a:off x="2808514" y="3819065"/>
              <a:ext cx="6362699" cy="899404"/>
            </a:xfrm>
            <a:custGeom>
              <a:avLst/>
              <a:gdLst>
                <a:gd name="csX0" fmla="*/ 0 w 8637931"/>
                <a:gd name="csY0" fmla="*/ 0 h 583740"/>
                <a:gd name="csX1" fmla="*/ 8637931 w 8637931"/>
                <a:gd name="csY1" fmla="*/ 0 h 583740"/>
                <a:gd name="csX2" fmla="*/ 8637931 w 8637931"/>
                <a:gd name="csY2" fmla="*/ 583740 h 583740"/>
                <a:gd name="csX3" fmla="*/ 0 w 8637931"/>
                <a:gd name="csY3" fmla="*/ 583740 h 583740"/>
                <a:gd name="csX4" fmla="*/ 0 w 8637931"/>
                <a:gd name="csY4" fmla="*/ 0 h 583740"/>
              </a:gdLst>
              <a:ahLst/>
              <a:cxnLst>
                <a:cxn ang="0">
                  <a:pos x="csX0" y="csY0"/>
                </a:cxn>
                <a:cxn ang="0">
                  <a:pos x="csX1" y="csY1"/>
                </a:cxn>
                <a:cxn ang="0">
                  <a:pos x="csX2" y="csY2"/>
                </a:cxn>
                <a:cxn ang="0">
                  <a:pos x="csX3" y="csY3"/>
                </a:cxn>
                <a:cxn ang="0">
                  <a:pos x="csX4" y="csY4"/>
                </a:cxn>
              </a:cxnLst>
              <a:rect l="l" t="t" r="r" b="b"/>
              <a:pathLst>
                <a:path w="8637931" h="583740">
                  <a:moveTo>
                    <a:pt x="0" y="0"/>
                  </a:moveTo>
                  <a:lnTo>
                    <a:pt x="8637931" y="0"/>
                  </a:lnTo>
                  <a:lnTo>
                    <a:pt x="8637931" y="583740"/>
                  </a:lnTo>
                  <a:lnTo>
                    <a:pt x="0" y="583740"/>
                  </a:lnTo>
                  <a:lnTo>
                    <a:pt x="0" y="0"/>
                  </a:lnTo>
                  <a:close/>
                </a:path>
              </a:pathLst>
            </a:custGeom>
            <a:ln w="28575"/>
          </p:spPr>
          <p:style>
            <a:lnRef idx="2">
              <a:schemeClr val="accent6"/>
            </a:lnRef>
            <a:fillRef idx="1">
              <a:schemeClr val="lt1"/>
            </a:fillRef>
            <a:effectRef idx="0">
              <a:schemeClr val="accent6"/>
            </a:effectRef>
            <a:fontRef idx="minor">
              <a:schemeClr val="dk1"/>
            </a:fontRef>
          </p:style>
          <p:txBody>
            <a:bodyPr spcFirstLastPara="0" vert="horz" wrap="square" lIns="274254" tIns="30480" rIns="170688" bIns="30480" numCol="1" spcCol="1270" anchor="t" anchorCtr="0">
              <a:noAutofit/>
            </a:bodyPr>
            <a:lstStyle/>
            <a:p>
              <a:pPr marL="171450" lvl="1" indent="-171450" algn="l"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Feeling accepted, respected and able to participate,</a:t>
              </a:r>
            </a:p>
            <a:p>
              <a:pPr marL="171450" lvl="1" indent="-171450" algn="l"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even when you think, communicate or work</a:t>
              </a:r>
            </a:p>
            <a:p>
              <a:pPr marL="171450" lvl="1" indent="-171450" algn="l"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differently from others.</a:t>
              </a:r>
              <a:endParaRPr lang="en-GB" sz="1900" kern="1200" dirty="0"/>
            </a:p>
          </p:txBody>
        </p:sp>
        <p:sp>
          <p:nvSpPr>
            <p:cNvPr id="15" name="Free-form: Shape 14">
              <a:extLst>
                <a:ext uri="{FF2B5EF4-FFF2-40B4-BE49-F238E27FC236}">
                  <a16:creationId xmlns:a16="http://schemas.microsoft.com/office/drawing/2014/main" id="{14F578DD-3707-932D-BE25-5B1136DDF287}"/>
                </a:ext>
              </a:extLst>
            </p:cNvPr>
            <p:cNvSpPr/>
            <p:nvPr/>
          </p:nvSpPr>
          <p:spPr>
            <a:xfrm>
              <a:off x="2808515" y="4945167"/>
              <a:ext cx="6362699" cy="747952"/>
            </a:xfrm>
            <a:custGeom>
              <a:avLst/>
              <a:gdLst>
                <a:gd name="csX0" fmla="*/ 0 w 8637931"/>
                <a:gd name="csY0" fmla="*/ 0 h 583740"/>
                <a:gd name="csX1" fmla="*/ 8637931 w 8637931"/>
                <a:gd name="csY1" fmla="*/ 0 h 583740"/>
                <a:gd name="csX2" fmla="*/ 8637931 w 8637931"/>
                <a:gd name="csY2" fmla="*/ 583740 h 583740"/>
                <a:gd name="csX3" fmla="*/ 0 w 8637931"/>
                <a:gd name="csY3" fmla="*/ 583740 h 583740"/>
                <a:gd name="csX4" fmla="*/ 0 w 8637931"/>
                <a:gd name="csY4" fmla="*/ 0 h 583740"/>
              </a:gdLst>
              <a:ahLst/>
              <a:cxnLst>
                <a:cxn ang="0">
                  <a:pos x="csX0" y="csY0"/>
                </a:cxn>
                <a:cxn ang="0">
                  <a:pos x="csX1" y="csY1"/>
                </a:cxn>
                <a:cxn ang="0">
                  <a:pos x="csX2" y="csY2"/>
                </a:cxn>
                <a:cxn ang="0">
                  <a:pos x="csX3" y="csY3"/>
                </a:cxn>
                <a:cxn ang="0">
                  <a:pos x="csX4" y="csY4"/>
                </a:cxn>
              </a:cxnLst>
              <a:rect l="l" t="t" r="r" b="b"/>
              <a:pathLst>
                <a:path w="8637931" h="583740">
                  <a:moveTo>
                    <a:pt x="0" y="0"/>
                  </a:moveTo>
                  <a:lnTo>
                    <a:pt x="8637931" y="0"/>
                  </a:lnTo>
                  <a:lnTo>
                    <a:pt x="8637931" y="583740"/>
                  </a:lnTo>
                  <a:lnTo>
                    <a:pt x="0" y="583740"/>
                  </a:lnTo>
                  <a:lnTo>
                    <a:pt x="0" y="0"/>
                  </a:lnTo>
                  <a:close/>
                </a:path>
              </a:pathLst>
            </a:custGeom>
            <a:ln w="28575">
              <a:solidFill>
                <a:srgbClr val="7030A0"/>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74254" tIns="30480" rIns="170688" bIns="30480" numCol="1" spcCol="1270" anchor="t" anchorCtr="0">
              <a:noAutofit/>
            </a:bodyPr>
            <a:lstStyle/>
            <a:p>
              <a:pPr marL="171450" lvl="1" indent="-171450" algn="l"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Using your ideas, questions, knowledge, skills and</a:t>
              </a:r>
            </a:p>
            <a:p>
              <a:pPr marL="171450" lvl="1" indent="-171450" algn="l" defTabSz="844550">
                <a:lnSpc>
                  <a:spcPct val="90000"/>
                </a:lnSpc>
                <a:spcBef>
                  <a:spcPct val="0"/>
                </a:spcBef>
                <a:spcAft>
                  <a:spcPct val="20000"/>
                </a:spcAft>
                <a:buNone/>
              </a:pPr>
              <a:r>
                <a:rPr lang="en-GB" sz="1900" kern="1200" dirty="0">
                  <a:latin typeface="Arial" panose="020B0604020202020204" pitchFamily="34" charset="0"/>
                  <a:cs typeface="Arial" panose="020B0604020202020204" pitchFamily="34" charset="0"/>
                </a:rPr>
                <a:t>effort to help the team achieve its shared goals.</a:t>
              </a:r>
              <a:endParaRPr lang="en-GB" sz="1900" kern="1200" dirty="0"/>
            </a:p>
          </p:txBody>
        </p:sp>
        <p:sp>
          <p:nvSpPr>
            <p:cNvPr id="14" name="Free-form: Shape 13">
              <a:extLst>
                <a:ext uri="{FF2B5EF4-FFF2-40B4-BE49-F238E27FC236}">
                  <a16:creationId xmlns:a16="http://schemas.microsoft.com/office/drawing/2014/main" id="{86E53A0E-88F2-0DB2-ED1C-43E2FF1336A4}"/>
                </a:ext>
              </a:extLst>
            </p:cNvPr>
            <p:cNvSpPr/>
            <p:nvPr/>
          </p:nvSpPr>
          <p:spPr>
            <a:xfrm>
              <a:off x="666064" y="5028473"/>
              <a:ext cx="2221936" cy="470756"/>
            </a:xfrm>
            <a:custGeom>
              <a:avLst/>
              <a:gdLst>
                <a:gd name="csX0" fmla="*/ 0 w 8637931"/>
                <a:gd name="csY0" fmla="*/ 154443 h 926639"/>
                <a:gd name="csX1" fmla="*/ 154443 w 8637931"/>
                <a:gd name="csY1" fmla="*/ 0 h 926639"/>
                <a:gd name="csX2" fmla="*/ 8483488 w 8637931"/>
                <a:gd name="csY2" fmla="*/ 0 h 926639"/>
                <a:gd name="csX3" fmla="*/ 8637931 w 8637931"/>
                <a:gd name="csY3" fmla="*/ 154443 h 926639"/>
                <a:gd name="csX4" fmla="*/ 8637931 w 8637931"/>
                <a:gd name="csY4" fmla="*/ 772196 h 926639"/>
                <a:gd name="csX5" fmla="*/ 8483488 w 8637931"/>
                <a:gd name="csY5" fmla="*/ 926639 h 926639"/>
                <a:gd name="csX6" fmla="*/ 154443 w 8637931"/>
                <a:gd name="csY6" fmla="*/ 926639 h 926639"/>
                <a:gd name="csX7" fmla="*/ 0 w 8637931"/>
                <a:gd name="csY7" fmla="*/ 772196 h 926639"/>
                <a:gd name="csX8" fmla="*/ 0 w 8637931"/>
                <a:gd name="csY8" fmla="*/ 154443 h 9266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637931" h="926639">
                  <a:moveTo>
                    <a:pt x="0" y="154443"/>
                  </a:moveTo>
                  <a:cubicBezTo>
                    <a:pt x="0" y="69146"/>
                    <a:pt x="69146" y="0"/>
                    <a:pt x="154443" y="0"/>
                  </a:cubicBezTo>
                  <a:lnTo>
                    <a:pt x="8483488" y="0"/>
                  </a:lnTo>
                  <a:cubicBezTo>
                    <a:pt x="8568785" y="0"/>
                    <a:pt x="8637931" y="69146"/>
                    <a:pt x="8637931" y="154443"/>
                  </a:cubicBezTo>
                  <a:lnTo>
                    <a:pt x="8637931" y="772196"/>
                  </a:lnTo>
                  <a:cubicBezTo>
                    <a:pt x="8637931" y="857493"/>
                    <a:pt x="8568785" y="926639"/>
                    <a:pt x="8483488" y="926639"/>
                  </a:cubicBezTo>
                  <a:lnTo>
                    <a:pt x="154443" y="926639"/>
                  </a:lnTo>
                  <a:cubicBezTo>
                    <a:pt x="69146" y="926639"/>
                    <a:pt x="0" y="857493"/>
                    <a:pt x="0" y="772196"/>
                  </a:cubicBezTo>
                  <a:lnTo>
                    <a:pt x="0" y="154443"/>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6675" tIns="136675" rIns="136675" bIns="136675" numCol="1" spcCol="1270" anchor="ctr" anchorCtr="0">
              <a:noAutofit/>
            </a:bodyPr>
            <a:lstStyle/>
            <a:p>
              <a:pPr marL="0" lvl="0" indent="0" algn="l"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Contributing</a:t>
              </a:r>
              <a:r>
                <a:rPr lang="en-GB" sz="2400" kern="1200" dirty="0">
                  <a:latin typeface="Arial" panose="020B0604020202020204" pitchFamily="34" charset="0"/>
                  <a:cs typeface="Arial" panose="020B0604020202020204" pitchFamily="34" charset="0"/>
                </a:rPr>
                <a:t>  </a:t>
              </a:r>
              <a:endParaRPr lang="en-GB" sz="2400" kern="1200" dirty="0"/>
            </a:p>
          </p:txBody>
        </p:sp>
        <p:sp>
          <p:nvSpPr>
            <p:cNvPr id="12" name="Free-form: Shape 11">
              <a:extLst>
                <a:ext uri="{FF2B5EF4-FFF2-40B4-BE49-F238E27FC236}">
                  <a16:creationId xmlns:a16="http://schemas.microsoft.com/office/drawing/2014/main" id="{750F456A-AE04-995B-A72B-09397BB7C22B}"/>
                </a:ext>
              </a:extLst>
            </p:cNvPr>
            <p:cNvSpPr/>
            <p:nvPr/>
          </p:nvSpPr>
          <p:spPr>
            <a:xfrm>
              <a:off x="666064" y="4021013"/>
              <a:ext cx="2221936" cy="470757"/>
            </a:xfrm>
            <a:custGeom>
              <a:avLst/>
              <a:gdLst>
                <a:gd name="csX0" fmla="*/ 0 w 8637931"/>
                <a:gd name="csY0" fmla="*/ 154443 h 926639"/>
                <a:gd name="csX1" fmla="*/ 154443 w 8637931"/>
                <a:gd name="csY1" fmla="*/ 0 h 926639"/>
                <a:gd name="csX2" fmla="*/ 8483488 w 8637931"/>
                <a:gd name="csY2" fmla="*/ 0 h 926639"/>
                <a:gd name="csX3" fmla="*/ 8637931 w 8637931"/>
                <a:gd name="csY3" fmla="*/ 154443 h 926639"/>
                <a:gd name="csX4" fmla="*/ 8637931 w 8637931"/>
                <a:gd name="csY4" fmla="*/ 772196 h 926639"/>
                <a:gd name="csX5" fmla="*/ 8483488 w 8637931"/>
                <a:gd name="csY5" fmla="*/ 926639 h 926639"/>
                <a:gd name="csX6" fmla="*/ 154443 w 8637931"/>
                <a:gd name="csY6" fmla="*/ 926639 h 926639"/>
                <a:gd name="csX7" fmla="*/ 0 w 8637931"/>
                <a:gd name="csY7" fmla="*/ 772196 h 926639"/>
                <a:gd name="csX8" fmla="*/ 0 w 8637931"/>
                <a:gd name="csY8" fmla="*/ 154443 h 9266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637931" h="926639">
                  <a:moveTo>
                    <a:pt x="0" y="154443"/>
                  </a:moveTo>
                  <a:cubicBezTo>
                    <a:pt x="0" y="69146"/>
                    <a:pt x="69146" y="0"/>
                    <a:pt x="154443" y="0"/>
                  </a:cubicBezTo>
                  <a:lnTo>
                    <a:pt x="8483488" y="0"/>
                  </a:lnTo>
                  <a:cubicBezTo>
                    <a:pt x="8568785" y="0"/>
                    <a:pt x="8637931" y="69146"/>
                    <a:pt x="8637931" y="154443"/>
                  </a:cubicBezTo>
                  <a:lnTo>
                    <a:pt x="8637931" y="772196"/>
                  </a:lnTo>
                  <a:cubicBezTo>
                    <a:pt x="8637931" y="857493"/>
                    <a:pt x="8568785" y="926639"/>
                    <a:pt x="8483488" y="926639"/>
                  </a:cubicBezTo>
                  <a:lnTo>
                    <a:pt x="154443" y="926639"/>
                  </a:lnTo>
                  <a:cubicBezTo>
                    <a:pt x="69146" y="926639"/>
                    <a:pt x="0" y="857493"/>
                    <a:pt x="0" y="772196"/>
                  </a:cubicBezTo>
                  <a:lnTo>
                    <a:pt x="0" y="154443"/>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6675" tIns="136675" rIns="136675" bIns="136675" numCol="1" spcCol="1270" anchor="ctr" anchorCtr="0">
              <a:noAutofit/>
            </a:bodyPr>
            <a:lstStyle/>
            <a:p>
              <a:pPr marL="0" lvl="0" indent="0" algn="l"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Belonging</a:t>
              </a:r>
              <a:endParaRPr lang="en-GB" sz="2400" kern="1200" dirty="0"/>
            </a:p>
          </p:txBody>
        </p:sp>
        <p:sp>
          <p:nvSpPr>
            <p:cNvPr id="10" name="Free-form: Shape 9">
              <a:extLst>
                <a:ext uri="{FF2B5EF4-FFF2-40B4-BE49-F238E27FC236}">
                  <a16:creationId xmlns:a16="http://schemas.microsoft.com/office/drawing/2014/main" id="{ED8239EA-C304-E581-2F72-888B04953A96}"/>
                </a:ext>
              </a:extLst>
            </p:cNvPr>
            <p:cNvSpPr/>
            <p:nvPr/>
          </p:nvSpPr>
          <p:spPr>
            <a:xfrm>
              <a:off x="666064" y="3009295"/>
              <a:ext cx="2221932" cy="431232"/>
            </a:xfrm>
            <a:custGeom>
              <a:avLst/>
              <a:gdLst>
                <a:gd name="csX0" fmla="*/ 0 w 8637931"/>
                <a:gd name="csY0" fmla="*/ 154443 h 926639"/>
                <a:gd name="csX1" fmla="*/ 154443 w 8637931"/>
                <a:gd name="csY1" fmla="*/ 0 h 926639"/>
                <a:gd name="csX2" fmla="*/ 8483488 w 8637931"/>
                <a:gd name="csY2" fmla="*/ 0 h 926639"/>
                <a:gd name="csX3" fmla="*/ 8637931 w 8637931"/>
                <a:gd name="csY3" fmla="*/ 154443 h 926639"/>
                <a:gd name="csX4" fmla="*/ 8637931 w 8637931"/>
                <a:gd name="csY4" fmla="*/ 772196 h 926639"/>
                <a:gd name="csX5" fmla="*/ 8483488 w 8637931"/>
                <a:gd name="csY5" fmla="*/ 926639 h 926639"/>
                <a:gd name="csX6" fmla="*/ 154443 w 8637931"/>
                <a:gd name="csY6" fmla="*/ 926639 h 926639"/>
                <a:gd name="csX7" fmla="*/ 0 w 8637931"/>
                <a:gd name="csY7" fmla="*/ 772196 h 926639"/>
                <a:gd name="csX8" fmla="*/ 0 w 8637931"/>
                <a:gd name="csY8" fmla="*/ 154443 h 9266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637931" h="926639">
                  <a:moveTo>
                    <a:pt x="0" y="154443"/>
                  </a:moveTo>
                  <a:cubicBezTo>
                    <a:pt x="0" y="69146"/>
                    <a:pt x="69146" y="0"/>
                    <a:pt x="154443" y="0"/>
                  </a:cubicBezTo>
                  <a:lnTo>
                    <a:pt x="8483488" y="0"/>
                  </a:lnTo>
                  <a:cubicBezTo>
                    <a:pt x="8568785" y="0"/>
                    <a:pt x="8637931" y="69146"/>
                    <a:pt x="8637931" y="154443"/>
                  </a:cubicBezTo>
                  <a:lnTo>
                    <a:pt x="8637931" y="772196"/>
                  </a:lnTo>
                  <a:cubicBezTo>
                    <a:pt x="8637931" y="857493"/>
                    <a:pt x="8568785" y="926639"/>
                    <a:pt x="8483488" y="926639"/>
                  </a:cubicBezTo>
                  <a:lnTo>
                    <a:pt x="154443" y="926639"/>
                  </a:lnTo>
                  <a:cubicBezTo>
                    <a:pt x="69146" y="926639"/>
                    <a:pt x="0" y="857493"/>
                    <a:pt x="0" y="772196"/>
                  </a:cubicBezTo>
                  <a:lnTo>
                    <a:pt x="0" y="154443"/>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36675" tIns="136675" rIns="136675" bIns="136675" numCol="1" spcCol="1270" anchor="ctr" anchorCtr="0">
              <a:noAutofit/>
            </a:bodyPr>
            <a:lstStyle/>
            <a:p>
              <a:pPr marL="0" lvl="0" indent="0" algn="l" defTabSz="1066800">
                <a:lnSpc>
                  <a:spcPct val="90000"/>
                </a:lnSpc>
                <a:spcBef>
                  <a:spcPct val="0"/>
                </a:spcBef>
                <a:spcAft>
                  <a:spcPct val="35000"/>
                </a:spcAft>
                <a:buNone/>
              </a:pPr>
              <a:r>
                <a:rPr lang="en-GB" sz="2400" b="1" dirty="0">
                  <a:latin typeface="Arial" panose="020B0604020202020204" pitchFamily="34" charset="0"/>
                  <a:cs typeface="Arial" panose="020B0604020202020204" pitchFamily="34" charset="0"/>
                </a:rPr>
                <a:t>Blending</a:t>
              </a:r>
              <a:r>
                <a:rPr lang="en-GB" sz="2400" b="1" kern="1200" dirty="0">
                  <a:latin typeface="Arial" panose="020B0604020202020204" pitchFamily="34" charset="0"/>
                  <a:cs typeface="Arial" panose="020B0604020202020204" pitchFamily="34" charset="0"/>
                </a:rPr>
                <a:t> In</a:t>
              </a:r>
              <a:endParaRPr lang="en-GB" sz="2400" kern="1200" dirty="0"/>
            </a:p>
          </p:txBody>
        </p:sp>
      </p:grpSp>
      <p:pic>
        <p:nvPicPr>
          <p:cNvPr id="20" name="Picture 19">
            <a:extLst>
              <a:ext uri="{FF2B5EF4-FFF2-40B4-BE49-F238E27FC236}">
                <a16:creationId xmlns:a16="http://schemas.microsoft.com/office/drawing/2014/main" id="{1B16C5B2-8391-0245-02ED-CEC4ABB2D1EA}"/>
              </a:ext>
            </a:extLst>
          </p:cNvPr>
          <p:cNvPicPr>
            <a:picLocks noChangeAspect="1"/>
          </p:cNvPicPr>
          <p:nvPr/>
        </p:nvPicPr>
        <p:blipFill>
          <a:blip r:embed="rId2"/>
          <a:srcRect l="33634" r="32378"/>
          <a:stretch>
            <a:fillRect/>
          </a:stretch>
        </p:blipFill>
        <p:spPr>
          <a:xfrm>
            <a:off x="8961759" y="2601739"/>
            <a:ext cx="1653456" cy="3221755"/>
          </a:xfrm>
          <a:prstGeom prst="rect">
            <a:avLst/>
          </a:prstGeom>
        </p:spPr>
      </p:pic>
      <p:pic>
        <p:nvPicPr>
          <p:cNvPr id="22" name="Picture 21">
            <a:extLst>
              <a:ext uri="{FF2B5EF4-FFF2-40B4-BE49-F238E27FC236}">
                <a16:creationId xmlns:a16="http://schemas.microsoft.com/office/drawing/2014/main" id="{783AB096-262A-4DAF-3491-DE948EA47504}"/>
              </a:ext>
            </a:extLst>
          </p:cNvPr>
          <p:cNvPicPr>
            <a:picLocks noChangeAspect="1"/>
          </p:cNvPicPr>
          <p:nvPr/>
        </p:nvPicPr>
        <p:blipFill>
          <a:blip r:embed="rId2"/>
          <a:srcRect l="66011"/>
          <a:stretch>
            <a:fillRect/>
          </a:stretch>
        </p:blipFill>
        <p:spPr>
          <a:xfrm>
            <a:off x="10538544" y="3611610"/>
            <a:ext cx="1653456" cy="3221755"/>
          </a:xfrm>
          <a:prstGeom prst="rect">
            <a:avLst/>
          </a:prstGeom>
        </p:spPr>
      </p:pic>
    </p:spTree>
    <p:extLst>
      <p:ext uri="{BB962C8B-B14F-4D97-AF65-F5344CB8AC3E}">
        <p14:creationId xmlns:p14="http://schemas.microsoft.com/office/powerpoint/2010/main" val="751613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Fit in at The Workplace">
            <a:hlinkClick r:id="" action="ppaction://media"/>
            <a:extLst>
              <a:ext uri="{FF2B5EF4-FFF2-40B4-BE49-F238E27FC236}">
                <a16:creationId xmlns:a16="http://schemas.microsoft.com/office/drawing/2014/main" id="{F386C361-884C-03D7-BCAB-27FFF3668CFD}"/>
              </a:ext>
            </a:extLst>
          </p:cNvPr>
          <p:cNvPicPr>
            <a:picLocks noGrp="1" noRot="1" noChangeAspect="1"/>
          </p:cNvPicPr>
          <p:nvPr>
            <p:ph idx="1"/>
            <a:videoFile r:link="rId1"/>
          </p:nvPr>
        </p:nvPicPr>
        <p:blipFill>
          <a:blip r:embed="rId4"/>
          <a:stretch>
            <a:fillRect/>
          </a:stretch>
        </p:blipFill>
        <p:spPr>
          <a:xfrm>
            <a:off x="1926771" y="864286"/>
            <a:ext cx="9809617" cy="5542864"/>
          </a:xfrm>
          <a:prstGeom prst="rect">
            <a:avLst/>
          </a:prstGeom>
        </p:spPr>
      </p:pic>
      <p:sp>
        <p:nvSpPr>
          <p:cNvPr id="6" name="TextBox 5">
            <a:extLst>
              <a:ext uri="{FF2B5EF4-FFF2-40B4-BE49-F238E27FC236}">
                <a16:creationId xmlns:a16="http://schemas.microsoft.com/office/drawing/2014/main" id="{994B054F-3B96-0203-4424-603DE5FC29F4}"/>
              </a:ext>
            </a:extLst>
          </p:cNvPr>
          <p:cNvSpPr txBox="1"/>
          <p:nvPr/>
        </p:nvSpPr>
        <p:spPr>
          <a:xfrm>
            <a:off x="731838" y="6395873"/>
            <a:ext cx="6096000" cy="369332"/>
          </a:xfrm>
          <a:prstGeom prst="rect">
            <a:avLst/>
          </a:prstGeom>
          <a:noFill/>
        </p:spPr>
        <p:txBody>
          <a:bodyPr wrap="square">
            <a:spAutoFit/>
          </a:bodyPr>
          <a:lstStyle/>
          <a:p>
            <a:r>
              <a:rPr lang="en-GB" dirty="0">
                <a:hlinkClick r:id="rId5"/>
              </a:rPr>
              <a:t>How To Fit in at The Workplace</a:t>
            </a:r>
            <a:endParaRPr lang="en-GB" dirty="0"/>
          </a:p>
        </p:txBody>
      </p:sp>
    </p:spTree>
    <p:extLst>
      <p:ext uri="{BB962C8B-B14F-4D97-AF65-F5344CB8AC3E}">
        <p14:creationId xmlns:p14="http://schemas.microsoft.com/office/powerpoint/2010/main" val="25124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E7CD6-C2B8-958A-5866-CF4648C2D8AA}"/>
              </a:ext>
            </a:extLst>
          </p:cNvPr>
          <p:cNvSpPr>
            <a:spLocks noGrp="1"/>
          </p:cNvSpPr>
          <p:nvPr>
            <p:ph type="title"/>
          </p:nvPr>
        </p:nvSpPr>
        <p:spPr/>
        <p:txBody>
          <a:bodyPr/>
          <a:lstStyle/>
          <a:p>
            <a:r>
              <a:rPr lang="en-GB" dirty="0"/>
              <a:t>Scenario discussion</a:t>
            </a:r>
          </a:p>
        </p:txBody>
      </p:sp>
      <p:sp>
        <p:nvSpPr>
          <p:cNvPr id="3" name="Content Placeholder 2">
            <a:extLst>
              <a:ext uri="{FF2B5EF4-FFF2-40B4-BE49-F238E27FC236}">
                <a16:creationId xmlns:a16="http://schemas.microsoft.com/office/drawing/2014/main" id="{E0E67CB3-5E80-1A08-293A-1FC59DB348D0}"/>
              </a:ext>
            </a:extLst>
          </p:cNvPr>
          <p:cNvSpPr>
            <a:spLocks noGrp="1"/>
          </p:cNvSpPr>
          <p:nvPr>
            <p:ph idx="1"/>
          </p:nvPr>
        </p:nvSpPr>
        <p:spPr>
          <a:xfrm>
            <a:off x="5627914" y="1825625"/>
            <a:ext cx="6108456" cy="4667250"/>
          </a:xfrm>
        </p:spPr>
        <p:txBody>
          <a:bodyPr/>
          <a:lstStyle/>
          <a:p>
            <a:pPr marL="0" indent="0">
              <a:buNone/>
            </a:pPr>
            <a:r>
              <a:rPr lang="en-GB" b="1" dirty="0"/>
              <a:t>Scenario 1</a:t>
            </a:r>
          </a:p>
          <a:p>
            <a:pPr marL="0" indent="0">
              <a:buNone/>
            </a:pPr>
            <a:r>
              <a:rPr lang="en-GB" dirty="0"/>
              <a:t>Everyone goes to the pub after work. You do not drink alcohol and do not enjoy pubs.</a:t>
            </a:r>
          </a:p>
          <a:p>
            <a:pPr marL="0" indent="0">
              <a:buNone/>
            </a:pPr>
            <a:endParaRPr lang="en-GB" dirty="0"/>
          </a:p>
          <a:p>
            <a:r>
              <a:rPr lang="en-GB" dirty="0"/>
              <a:t>Do you have to go to fit into the team?</a:t>
            </a:r>
          </a:p>
          <a:p>
            <a:r>
              <a:rPr lang="en-GB" dirty="0"/>
              <a:t>What other ways can relationships be built.</a:t>
            </a:r>
          </a:p>
          <a:p>
            <a:endParaRPr lang="en-GB" dirty="0"/>
          </a:p>
        </p:txBody>
      </p:sp>
      <p:pic>
        <p:nvPicPr>
          <p:cNvPr id="7" name="Picture 6">
            <a:extLst>
              <a:ext uri="{FF2B5EF4-FFF2-40B4-BE49-F238E27FC236}">
                <a16:creationId xmlns:a16="http://schemas.microsoft.com/office/drawing/2014/main" id="{0D828A84-957C-E7C0-34E1-E2AF961229DD}"/>
              </a:ext>
            </a:extLst>
          </p:cNvPr>
          <p:cNvPicPr>
            <a:picLocks noChangeAspect="1"/>
          </p:cNvPicPr>
          <p:nvPr/>
        </p:nvPicPr>
        <p:blipFill>
          <a:blip r:embed="rId2"/>
          <a:stretch>
            <a:fillRect/>
          </a:stretch>
        </p:blipFill>
        <p:spPr>
          <a:xfrm>
            <a:off x="657329" y="2270088"/>
            <a:ext cx="4810102" cy="3182067"/>
          </a:xfrm>
          <a:prstGeom prst="rect">
            <a:avLst/>
          </a:prstGeom>
        </p:spPr>
      </p:pic>
    </p:spTree>
    <p:extLst>
      <p:ext uri="{BB962C8B-B14F-4D97-AF65-F5344CB8AC3E}">
        <p14:creationId xmlns:p14="http://schemas.microsoft.com/office/powerpoint/2010/main" val="2737924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7AEBC75-2CF4-E7F4-2143-D8354320D629}"/>
              </a:ext>
            </a:extLst>
          </p:cNvPr>
          <p:cNvSpPr txBox="1"/>
          <p:nvPr/>
        </p:nvSpPr>
        <p:spPr>
          <a:xfrm>
            <a:off x="881743" y="2274838"/>
            <a:ext cx="4495800" cy="3724096"/>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Scenario 2</a:t>
            </a:r>
          </a:p>
          <a:p>
            <a:r>
              <a:rPr lang="en-GB" sz="2000" dirty="0">
                <a:latin typeface="Arial" panose="020B0604020202020204" pitchFamily="34" charset="0"/>
                <a:cs typeface="Arial" panose="020B0604020202020204" pitchFamily="34" charset="0"/>
              </a:rPr>
              <a:t>Everyone in a meeting uses an abbreviation you do not understand.</a:t>
            </a:r>
          </a:p>
          <a:p>
            <a:r>
              <a:rPr lang="en-GB" sz="2000" dirty="0">
                <a:latin typeface="Arial" panose="020B0604020202020204" pitchFamily="34" charset="0"/>
                <a:cs typeface="Arial" panose="020B0604020202020204" pitchFamily="34" charset="0"/>
              </a:rPr>
              <a:t>At the end of the meeting you are asked if you would like to join the ROI advisory committee. </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What might fitting in look like?</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What assertive response could you make?</a:t>
            </a:r>
          </a:p>
          <a:p>
            <a:endParaRPr lang="en-GB" dirty="0"/>
          </a:p>
          <a:p>
            <a:endParaRPr lang="en-GB" dirty="0"/>
          </a:p>
        </p:txBody>
      </p:sp>
      <p:sp>
        <p:nvSpPr>
          <p:cNvPr id="6" name="Title 1">
            <a:extLst>
              <a:ext uri="{FF2B5EF4-FFF2-40B4-BE49-F238E27FC236}">
                <a16:creationId xmlns:a16="http://schemas.microsoft.com/office/drawing/2014/main" id="{B2C4A3CC-A0C7-FED1-CC00-4495D02AA86E}"/>
              </a:ext>
            </a:extLst>
          </p:cNvPr>
          <p:cNvSpPr>
            <a:spLocks noGrp="1"/>
          </p:cNvSpPr>
          <p:nvPr>
            <p:ph type="title"/>
          </p:nvPr>
        </p:nvSpPr>
        <p:spPr>
          <a:xfrm>
            <a:off x="3779838" y="365125"/>
            <a:ext cx="7956550" cy="1325563"/>
          </a:xfrm>
        </p:spPr>
        <p:txBody>
          <a:bodyPr/>
          <a:lstStyle/>
          <a:p>
            <a:r>
              <a:rPr lang="en-GB" dirty="0"/>
              <a:t>Scenario discussion</a:t>
            </a:r>
          </a:p>
        </p:txBody>
      </p:sp>
      <p:pic>
        <p:nvPicPr>
          <p:cNvPr id="12" name="Picture 11">
            <a:extLst>
              <a:ext uri="{FF2B5EF4-FFF2-40B4-BE49-F238E27FC236}">
                <a16:creationId xmlns:a16="http://schemas.microsoft.com/office/drawing/2014/main" id="{0DE959E4-B411-D16D-1328-3D4CE71CBF3C}"/>
              </a:ext>
            </a:extLst>
          </p:cNvPr>
          <p:cNvPicPr>
            <a:picLocks noChangeAspect="1"/>
          </p:cNvPicPr>
          <p:nvPr/>
        </p:nvPicPr>
        <p:blipFill>
          <a:blip r:embed="rId2"/>
          <a:stretch>
            <a:fillRect/>
          </a:stretch>
        </p:blipFill>
        <p:spPr>
          <a:xfrm>
            <a:off x="5856549" y="2126092"/>
            <a:ext cx="6052422" cy="4021587"/>
          </a:xfrm>
          <a:prstGeom prst="rect">
            <a:avLst/>
          </a:prstGeom>
        </p:spPr>
      </p:pic>
    </p:spTree>
    <p:extLst>
      <p:ext uri="{BB962C8B-B14F-4D97-AF65-F5344CB8AC3E}">
        <p14:creationId xmlns:p14="http://schemas.microsoft.com/office/powerpoint/2010/main" val="729914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CEA96A0-AC80-FC21-A8D1-4478B3C51893}"/>
              </a:ext>
            </a:extLst>
          </p:cNvPr>
          <p:cNvSpPr txBox="1"/>
          <p:nvPr/>
        </p:nvSpPr>
        <p:spPr>
          <a:xfrm>
            <a:off x="7443778" y="1884070"/>
            <a:ext cx="4639365" cy="4062651"/>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Scenario 3</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You notice a possible problem with the team's plan, but you are the newest person.</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Is it appropriate to stay quiet as you are new?</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What could be the impact of challenging the plan?</a:t>
            </a:r>
          </a:p>
          <a:p>
            <a:endParaRPr lang="en-GB" dirty="0"/>
          </a:p>
        </p:txBody>
      </p:sp>
      <p:sp>
        <p:nvSpPr>
          <p:cNvPr id="6" name="Title 1">
            <a:extLst>
              <a:ext uri="{FF2B5EF4-FFF2-40B4-BE49-F238E27FC236}">
                <a16:creationId xmlns:a16="http://schemas.microsoft.com/office/drawing/2014/main" id="{70366A71-AD44-5F6A-6548-3DCC0E5BC928}"/>
              </a:ext>
            </a:extLst>
          </p:cNvPr>
          <p:cNvSpPr>
            <a:spLocks noGrp="1"/>
          </p:cNvSpPr>
          <p:nvPr>
            <p:ph type="title"/>
          </p:nvPr>
        </p:nvSpPr>
        <p:spPr>
          <a:xfrm>
            <a:off x="3779838" y="365125"/>
            <a:ext cx="7956550" cy="1325563"/>
          </a:xfrm>
        </p:spPr>
        <p:txBody>
          <a:bodyPr/>
          <a:lstStyle/>
          <a:p>
            <a:r>
              <a:rPr lang="en-GB" dirty="0"/>
              <a:t>Scenario discussion</a:t>
            </a:r>
          </a:p>
        </p:txBody>
      </p:sp>
      <p:pic>
        <p:nvPicPr>
          <p:cNvPr id="8" name="Picture 7">
            <a:extLst>
              <a:ext uri="{FF2B5EF4-FFF2-40B4-BE49-F238E27FC236}">
                <a16:creationId xmlns:a16="http://schemas.microsoft.com/office/drawing/2014/main" id="{680DE9E3-B85E-974D-0AD6-F8C0D3A8B586}"/>
              </a:ext>
            </a:extLst>
          </p:cNvPr>
          <p:cNvPicPr>
            <a:picLocks noChangeAspect="1"/>
          </p:cNvPicPr>
          <p:nvPr/>
        </p:nvPicPr>
        <p:blipFill>
          <a:blip r:embed="rId2"/>
          <a:stretch>
            <a:fillRect/>
          </a:stretch>
        </p:blipFill>
        <p:spPr>
          <a:xfrm>
            <a:off x="865103" y="1690688"/>
            <a:ext cx="6437161" cy="4256033"/>
          </a:xfrm>
          <a:prstGeom prst="rect">
            <a:avLst/>
          </a:prstGeom>
        </p:spPr>
      </p:pic>
    </p:spTree>
    <p:extLst>
      <p:ext uri="{BB962C8B-B14F-4D97-AF65-F5344CB8AC3E}">
        <p14:creationId xmlns:p14="http://schemas.microsoft.com/office/powerpoint/2010/main" val="2378191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035B4-6F90-9668-DC5C-BA4746687691}"/>
              </a:ext>
            </a:extLst>
          </p:cNvPr>
          <p:cNvSpPr>
            <a:spLocks noGrp="1"/>
          </p:cNvSpPr>
          <p:nvPr>
            <p:ph type="title"/>
          </p:nvPr>
        </p:nvSpPr>
        <p:spPr/>
        <p:txBody>
          <a:bodyPr/>
          <a:lstStyle/>
          <a:p>
            <a:r>
              <a:rPr lang="en-GB" dirty="0"/>
              <a:t>Mini-sort activity</a:t>
            </a:r>
          </a:p>
        </p:txBody>
      </p:sp>
      <p:sp>
        <p:nvSpPr>
          <p:cNvPr id="5" name="Rectangle: Rounded Corners 4">
            <a:extLst>
              <a:ext uri="{FF2B5EF4-FFF2-40B4-BE49-F238E27FC236}">
                <a16:creationId xmlns:a16="http://schemas.microsoft.com/office/drawing/2014/main" id="{36C25395-9C1A-447F-C1F5-036C7E84CE32}"/>
              </a:ext>
            </a:extLst>
          </p:cNvPr>
          <p:cNvSpPr/>
          <p:nvPr/>
        </p:nvSpPr>
        <p:spPr>
          <a:xfrm>
            <a:off x="1088572" y="2140400"/>
            <a:ext cx="3243943" cy="1183141"/>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endParaRPr lang="en-GB" b="1" dirty="0"/>
          </a:p>
          <a:p>
            <a:pPr algn="ctr"/>
            <a:r>
              <a:rPr lang="en-GB" sz="2400" b="1" dirty="0">
                <a:latin typeface="Arial" panose="020B0604020202020204" pitchFamily="34" charset="0"/>
                <a:cs typeface="Arial" panose="020B0604020202020204" pitchFamily="34" charset="0"/>
              </a:rPr>
              <a:t>BLENDING IN</a:t>
            </a:r>
          </a:p>
          <a:p>
            <a:pPr algn="ctr"/>
            <a:endParaRPr lang="en-GB" sz="2400" b="1"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667C5832-1E6F-459C-464E-0E1965BB8C92}"/>
              </a:ext>
            </a:extLst>
          </p:cNvPr>
          <p:cNvSpPr/>
          <p:nvPr/>
        </p:nvSpPr>
        <p:spPr>
          <a:xfrm>
            <a:off x="4582886" y="2156835"/>
            <a:ext cx="3243943" cy="1183141"/>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2400" b="1" dirty="0">
                <a:latin typeface="Arial" panose="020B0604020202020204" pitchFamily="34" charset="0"/>
                <a:cs typeface="Arial" panose="020B0604020202020204" pitchFamily="34" charset="0"/>
              </a:rPr>
              <a:t>BELONGING</a:t>
            </a:r>
          </a:p>
          <a:p>
            <a:pPr algn="ctr"/>
            <a:endParaRPr lang="en-GB" sz="2000" b="1"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5DE11B9F-BF72-AAC1-53BF-699BD92B4E11}"/>
              </a:ext>
            </a:extLst>
          </p:cNvPr>
          <p:cNvSpPr/>
          <p:nvPr/>
        </p:nvSpPr>
        <p:spPr>
          <a:xfrm>
            <a:off x="8055428" y="2192520"/>
            <a:ext cx="3243943" cy="1111769"/>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b="1" dirty="0">
              <a:latin typeface="Arial" panose="020B0604020202020204" pitchFamily="34" charset="0"/>
              <a:cs typeface="Arial" panose="020B0604020202020204" pitchFamily="34" charset="0"/>
            </a:endParaRPr>
          </a:p>
          <a:p>
            <a:pPr algn="ctr"/>
            <a:r>
              <a:rPr lang="en-GB" sz="2400" b="1" dirty="0">
                <a:latin typeface="Arial" panose="020B0604020202020204" pitchFamily="34" charset="0"/>
                <a:cs typeface="Arial" panose="020B0604020202020204" pitchFamily="34" charset="0"/>
              </a:rPr>
              <a:t>CONTRIBUTING</a:t>
            </a:r>
          </a:p>
          <a:p>
            <a:pPr algn="ctr"/>
            <a:endParaRPr lang="en-GB" sz="2400" b="1" dirty="0">
              <a:latin typeface="Arial" panose="020B0604020202020204" pitchFamily="34" charset="0"/>
              <a:cs typeface="Arial" panose="020B0604020202020204" pitchFamily="34" charset="0"/>
            </a:endParaRPr>
          </a:p>
          <a:p>
            <a:pPr algn="ctr"/>
            <a:endParaRPr lang="en-GB"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071549E-9BFF-24B5-4494-E4E2148A44F6}"/>
              </a:ext>
            </a:extLst>
          </p:cNvPr>
          <p:cNvSpPr txBox="1"/>
          <p:nvPr/>
        </p:nvSpPr>
        <p:spPr>
          <a:xfrm>
            <a:off x="3992419" y="4113710"/>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pretending to understand</a:t>
            </a:r>
          </a:p>
        </p:txBody>
      </p:sp>
      <p:sp>
        <p:nvSpPr>
          <p:cNvPr id="17" name="TextBox 16">
            <a:extLst>
              <a:ext uri="{FF2B5EF4-FFF2-40B4-BE49-F238E27FC236}">
                <a16:creationId xmlns:a16="http://schemas.microsoft.com/office/drawing/2014/main" id="{A22CF3ED-18E1-AF88-0856-5E8B2A8D015C}"/>
              </a:ext>
            </a:extLst>
          </p:cNvPr>
          <p:cNvSpPr txBox="1"/>
          <p:nvPr/>
        </p:nvSpPr>
        <p:spPr>
          <a:xfrm>
            <a:off x="1632856" y="3580229"/>
            <a:ext cx="2667000" cy="400110"/>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asking a question</a:t>
            </a:r>
          </a:p>
        </p:txBody>
      </p:sp>
      <p:sp>
        <p:nvSpPr>
          <p:cNvPr id="19" name="TextBox 18">
            <a:extLst>
              <a:ext uri="{FF2B5EF4-FFF2-40B4-BE49-F238E27FC236}">
                <a16:creationId xmlns:a16="http://schemas.microsoft.com/office/drawing/2014/main" id="{3374CFD0-1D3F-488A-8303-81081EEA1EB3}"/>
              </a:ext>
            </a:extLst>
          </p:cNvPr>
          <p:cNvSpPr txBox="1"/>
          <p:nvPr/>
        </p:nvSpPr>
        <p:spPr>
          <a:xfrm>
            <a:off x="7579262" y="4743122"/>
            <a:ext cx="3785423"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changing your opinion because everyone else disagrees</a:t>
            </a:r>
          </a:p>
        </p:txBody>
      </p:sp>
      <p:sp>
        <p:nvSpPr>
          <p:cNvPr id="21" name="TextBox 20">
            <a:extLst>
              <a:ext uri="{FF2B5EF4-FFF2-40B4-BE49-F238E27FC236}">
                <a16:creationId xmlns:a16="http://schemas.microsoft.com/office/drawing/2014/main" id="{40B4BD60-4BB5-6B09-DDD0-4DF3B162512D}"/>
              </a:ext>
            </a:extLst>
          </p:cNvPr>
          <p:cNvSpPr txBox="1"/>
          <p:nvPr/>
        </p:nvSpPr>
        <p:spPr>
          <a:xfrm>
            <a:off x="6338291" y="5942101"/>
            <a:ext cx="2667000" cy="400110"/>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offering an idea</a:t>
            </a:r>
          </a:p>
        </p:txBody>
      </p:sp>
      <p:sp>
        <p:nvSpPr>
          <p:cNvPr id="23" name="TextBox 22">
            <a:extLst>
              <a:ext uri="{FF2B5EF4-FFF2-40B4-BE49-F238E27FC236}">
                <a16:creationId xmlns:a16="http://schemas.microsoft.com/office/drawing/2014/main" id="{FF152830-4CAF-7FEC-8731-06066459FF0E}"/>
              </a:ext>
            </a:extLst>
          </p:cNvPr>
          <p:cNvSpPr txBox="1"/>
          <p:nvPr/>
        </p:nvSpPr>
        <p:spPr>
          <a:xfrm>
            <a:off x="3878119" y="5234215"/>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being included in discussions</a:t>
            </a:r>
          </a:p>
        </p:txBody>
      </p:sp>
      <p:sp>
        <p:nvSpPr>
          <p:cNvPr id="25" name="TextBox 24">
            <a:extLst>
              <a:ext uri="{FF2B5EF4-FFF2-40B4-BE49-F238E27FC236}">
                <a16:creationId xmlns:a16="http://schemas.microsoft.com/office/drawing/2014/main" id="{525260C7-7955-397F-3C9C-61B7DAF19D19}"/>
              </a:ext>
            </a:extLst>
          </p:cNvPr>
          <p:cNvSpPr txBox="1"/>
          <p:nvPr/>
        </p:nvSpPr>
        <p:spPr>
          <a:xfrm>
            <a:off x="7339777" y="3627112"/>
            <a:ext cx="3268352" cy="1015663"/>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copying how everyone else behaves so you do not stand out</a:t>
            </a:r>
          </a:p>
        </p:txBody>
      </p:sp>
      <p:sp>
        <p:nvSpPr>
          <p:cNvPr id="27" name="TextBox 26">
            <a:extLst>
              <a:ext uri="{FF2B5EF4-FFF2-40B4-BE49-F238E27FC236}">
                <a16:creationId xmlns:a16="http://schemas.microsoft.com/office/drawing/2014/main" id="{62A880E2-D8B3-F7A4-C100-6E20C0B552E6}"/>
              </a:ext>
            </a:extLst>
          </p:cNvPr>
          <p:cNvSpPr txBox="1"/>
          <p:nvPr/>
        </p:nvSpPr>
        <p:spPr>
          <a:xfrm>
            <a:off x="9274629" y="5710859"/>
            <a:ext cx="2667000" cy="1015663"/>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asking someone to explain unfamiliar terminology</a:t>
            </a:r>
          </a:p>
        </p:txBody>
      </p:sp>
      <p:sp>
        <p:nvSpPr>
          <p:cNvPr id="29" name="TextBox 28">
            <a:extLst>
              <a:ext uri="{FF2B5EF4-FFF2-40B4-BE49-F238E27FC236}">
                <a16:creationId xmlns:a16="http://schemas.microsoft.com/office/drawing/2014/main" id="{15E05D33-3936-DB7F-0755-BBD9E9C4D0BC}"/>
              </a:ext>
            </a:extLst>
          </p:cNvPr>
          <p:cNvSpPr txBox="1"/>
          <p:nvPr/>
        </p:nvSpPr>
        <p:spPr>
          <a:xfrm>
            <a:off x="906320" y="5634324"/>
            <a:ext cx="2667000" cy="1015663"/>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asking someone to explain unfamiliar terminology</a:t>
            </a:r>
          </a:p>
        </p:txBody>
      </p:sp>
      <p:sp>
        <p:nvSpPr>
          <p:cNvPr id="31" name="TextBox 30">
            <a:extLst>
              <a:ext uri="{FF2B5EF4-FFF2-40B4-BE49-F238E27FC236}">
                <a16:creationId xmlns:a16="http://schemas.microsoft.com/office/drawing/2014/main" id="{C1F66DF0-BB7F-1A73-D5BD-D718EC51A1E9}"/>
              </a:ext>
            </a:extLst>
          </p:cNvPr>
          <p:cNvSpPr txBox="1"/>
          <p:nvPr/>
        </p:nvSpPr>
        <p:spPr>
          <a:xfrm>
            <a:off x="1113148" y="4713281"/>
            <a:ext cx="2667000" cy="707886"/>
          </a:xfrm>
          <a:prstGeom prst="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lvl="0"/>
            <a:r>
              <a:rPr lang="en-GB" sz="2000" dirty="0">
                <a:latin typeface="Arial" panose="020B0604020202020204" pitchFamily="34" charset="0"/>
                <a:cs typeface="Arial" panose="020B0604020202020204" pitchFamily="34" charset="0"/>
              </a:rPr>
              <a:t>helping with a shared task</a:t>
            </a:r>
          </a:p>
        </p:txBody>
      </p:sp>
      <p:sp>
        <p:nvSpPr>
          <p:cNvPr id="32" name="TextBox 31">
            <a:extLst>
              <a:ext uri="{FF2B5EF4-FFF2-40B4-BE49-F238E27FC236}">
                <a16:creationId xmlns:a16="http://schemas.microsoft.com/office/drawing/2014/main" id="{F7130EEB-3999-8A67-24DD-018E110EAB66}"/>
              </a:ext>
            </a:extLst>
          </p:cNvPr>
          <p:cNvSpPr txBox="1"/>
          <p:nvPr/>
        </p:nvSpPr>
        <p:spPr>
          <a:xfrm>
            <a:off x="1113148" y="1480439"/>
            <a:ext cx="10632536"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Read the behaviours listed below: sort these into the relevant categories of fitting in. </a:t>
            </a:r>
          </a:p>
        </p:txBody>
      </p:sp>
    </p:spTree>
    <p:extLst>
      <p:ext uri="{BB962C8B-B14F-4D97-AF65-F5344CB8AC3E}">
        <p14:creationId xmlns:p14="http://schemas.microsoft.com/office/powerpoint/2010/main" val="872094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A64221C-CECA-7B6C-6F3C-123AB8AB1A59}"/>
              </a:ext>
            </a:extLst>
          </p:cNvPr>
          <p:cNvSpPr>
            <a:spLocks noGrp="1"/>
          </p:cNvSpPr>
          <p:nvPr>
            <p:ph type="title"/>
          </p:nvPr>
        </p:nvSpPr>
        <p:spPr>
          <a:xfrm>
            <a:off x="3083152" y="365124"/>
            <a:ext cx="8564561" cy="1325563"/>
          </a:xfrm>
        </p:spPr>
        <p:txBody>
          <a:bodyPr/>
          <a:lstStyle/>
          <a:p>
            <a:r>
              <a:rPr lang="en-GB" dirty="0"/>
              <a:t>The impacts of your behaviours</a:t>
            </a:r>
          </a:p>
        </p:txBody>
      </p:sp>
      <p:sp>
        <p:nvSpPr>
          <p:cNvPr id="6" name="TextBox 5">
            <a:extLst>
              <a:ext uri="{FF2B5EF4-FFF2-40B4-BE49-F238E27FC236}">
                <a16:creationId xmlns:a16="http://schemas.microsoft.com/office/drawing/2014/main" id="{88D2E29A-2688-B060-6FFA-68859504AB4F}"/>
              </a:ext>
            </a:extLst>
          </p:cNvPr>
          <p:cNvSpPr txBox="1"/>
          <p:nvPr/>
        </p:nvSpPr>
        <p:spPr>
          <a:xfrm>
            <a:off x="834119" y="1900411"/>
            <a:ext cx="2170338" cy="347787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Example behaviour – Being Late for work.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Poor time keeping can become a major drain for team morale. So why do people do it?</a:t>
            </a:r>
          </a:p>
        </p:txBody>
      </p:sp>
      <p:pic>
        <p:nvPicPr>
          <p:cNvPr id="7" name="Online Media 6" title="Why some people are always late - BBC REEL">
            <a:hlinkClick r:id="" action="ppaction://media"/>
            <a:extLst>
              <a:ext uri="{FF2B5EF4-FFF2-40B4-BE49-F238E27FC236}">
                <a16:creationId xmlns:a16="http://schemas.microsoft.com/office/drawing/2014/main" id="{2181667C-052B-0005-37FB-AB035256D9CC}"/>
              </a:ext>
            </a:extLst>
          </p:cNvPr>
          <p:cNvPicPr>
            <a:picLocks noRot="1" noChangeAspect="1"/>
          </p:cNvPicPr>
          <p:nvPr>
            <a:videoFile r:link="rId1"/>
          </p:nvPr>
        </p:nvPicPr>
        <p:blipFill>
          <a:blip r:embed="rId3"/>
          <a:stretch>
            <a:fillRect/>
          </a:stretch>
        </p:blipFill>
        <p:spPr>
          <a:xfrm>
            <a:off x="3372983" y="1890742"/>
            <a:ext cx="7984898" cy="4511478"/>
          </a:xfrm>
          <a:prstGeom prst="rect">
            <a:avLst/>
          </a:prstGeom>
        </p:spPr>
      </p:pic>
    </p:spTree>
    <p:extLst>
      <p:ext uri="{BB962C8B-B14F-4D97-AF65-F5344CB8AC3E}">
        <p14:creationId xmlns:p14="http://schemas.microsoft.com/office/powerpoint/2010/main" val="392737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302FA-D6B1-5D46-5A62-6C05D7C02DE8}"/>
              </a:ext>
            </a:extLst>
          </p:cNvPr>
          <p:cNvSpPr>
            <a:spLocks noGrp="1"/>
          </p:cNvSpPr>
          <p:nvPr>
            <p:ph type="title"/>
          </p:nvPr>
        </p:nvSpPr>
        <p:spPr>
          <a:xfrm>
            <a:off x="3780148" y="365125"/>
            <a:ext cx="7956222" cy="1325563"/>
          </a:xfrm>
        </p:spPr>
        <p:txBody>
          <a:bodyPr anchor="ctr">
            <a:normAutofit/>
          </a:bodyPr>
          <a:lstStyle/>
          <a:p>
            <a:r>
              <a:rPr lang="en-GB" sz="4800" dirty="0"/>
              <a:t>Reflect</a:t>
            </a:r>
          </a:p>
        </p:txBody>
      </p:sp>
      <p:sp>
        <p:nvSpPr>
          <p:cNvPr id="3" name="Content Placeholder 2">
            <a:extLst>
              <a:ext uri="{FF2B5EF4-FFF2-40B4-BE49-F238E27FC236}">
                <a16:creationId xmlns:a16="http://schemas.microsoft.com/office/drawing/2014/main" id="{D63A3520-1D02-162F-4C6A-8B029436633F}"/>
              </a:ext>
            </a:extLst>
          </p:cNvPr>
          <p:cNvSpPr>
            <a:spLocks noGrp="1"/>
          </p:cNvSpPr>
          <p:nvPr>
            <p:ph idx="1"/>
          </p:nvPr>
        </p:nvSpPr>
        <p:spPr>
          <a:xfrm>
            <a:off x="1487324" y="2492634"/>
            <a:ext cx="6005297" cy="3333230"/>
          </a:xfrm>
        </p:spPr>
        <p:txBody>
          <a:bodyPr>
            <a:normAutofit/>
          </a:bodyPr>
          <a:lstStyle/>
          <a:p>
            <a:r>
              <a:rPr lang="en-GB" dirty="0"/>
              <a:t>How do you approach time keeping?</a:t>
            </a:r>
          </a:p>
          <a:p>
            <a:endParaRPr lang="en-GB" dirty="0"/>
          </a:p>
          <a:p>
            <a:r>
              <a:rPr lang="en-GB" dirty="0"/>
              <a:t>How do you feel if a colleague is late? </a:t>
            </a:r>
          </a:p>
          <a:p>
            <a:endParaRPr lang="en-GB" dirty="0"/>
          </a:p>
          <a:p>
            <a:r>
              <a:rPr lang="en-GB" dirty="0"/>
              <a:t>What reasons might someone have for being late frequently? </a:t>
            </a:r>
          </a:p>
        </p:txBody>
      </p:sp>
      <p:pic>
        <p:nvPicPr>
          <p:cNvPr id="5" name="Graphic 4" descr="Clock outline">
            <a:extLst>
              <a:ext uri="{FF2B5EF4-FFF2-40B4-BE49-F238E27FC236}">
                <a16:creationId xmlns:a16="http://schemas.microsoft.com/office/drawing/2014/main" id="{2D2EAE07-5B5E-2D96-45B6-F37E0716827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853509" y="2217819"/>
            <a:ext cx="3882861" cy="3882861"/>
          </a:xfrm>
          <a:prstGeom prst="rect">
            <a:avLst/>
          </a:prstGeom>
        </p:spPr>
      </p:pic>
    </p:spTree>
    <p:extLst>
      <p:ext uri="{BB962C8B-B14F-4D97-AF65-F5344CB8AC3E}">
        <p14:creationId xmlns:p14="http://schemas.microsoft.com/office/powerpoint/2010/main" val="2146178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B8775-F9D8-874B-9D35-D8BCF0C9ECC4}"/>
              </a:ext>
            </a:extLst>
          </p:cNvPr>
          <p:cNvSpPr>
            <a:spLocks noGrp="1"/>
          </p:cNvSpPr>
          <p:nvPr>
            <p:ph type="title"/>
          </p:nvPr>
        </p:nvSpPr>
        <p:spPr/>
        <p:txBody>
          <a:bodyPr/>
          <a:lstStyle/>
          <a:p>
            <a:r>
              <a:rPr lang="en-GB" dirty="0"/>
              <a:t>The Team Trust Account</a:t>
            </a:r>
          </a:p>
        </p:txBody>
      </p:sp>
      <p:sp>
        <p:nvSpPr>
          <p:cNvPr id="7" name="TextBox 6">
            <a:extLst>
              <a:ext uri="{FF2B5EF4-FFF2-40B4-BE49-F238E27FC236}">
                <a16:creationId xmlns:a16="http://schemas.microsoft.com/office/drawing/2014/main" id="{2F263BB5-4A30-C3B6-761D-1022164CB9EC}"/>
              </a:ext>
            </a:extLst>
          </p:cNvPr>
          <p:cNvSpPr txBox="1"/>
          <p:nvPr/>
        </p:nvSpPr>
        <p:spPr>
          <a:xfrm>
            <a:off x="947056" y="1877595"/>
            <a:ext cx="6868658" cy="3139321"/>
          </a:xfrm>
          <a:prstGeom prst="rect">
            <a:avLst/>
          </a:prstGeom>
          <a:noFill/>
        </p:spPr>
        <p:txBody>
          <a:bodyPr wrap="square">
            <a:spAutoFit/>
          </a:bodyPr>
          <a:lstStyle/>
          <a:p>
            <a:pPr>
              <a:buNone/>
            </a:pPr>
            <a:r>
              <a:rPr lang="en-GB" dirty="0">
                <a:latin typeface="Arial" panose="020B0604020202020204" pitchFamily="34" charset="0"/>
                <a:cs typeface="Arial" panose="020B0604020202020204" pitchFamily="34" charset="0"/>
              </a:rPr>
              <a:t>Trust in a team is built through what people repeatedly do, not simply what they say.</a:t>
            </a:r>
          </a:p>
          <a:p>
            <a:pPr>
              <a:buNone/>
            </a:pPr>
            <a:endParaRPr lang="en-GB" dirty="0">
              <a:latin typeface="Arial" panose="020B0604020202020204" pitchFamily="34" charset="0"/>
              <a:cs typeface="Arial" panose="020B0604020202020204" pitchFamily="34" charset="0"/>
            </a:endParaRPr>
          </a:p>
          <a:p>
            <a:pPr>
              <a:buNone/>
            </a:pPr>
            <a:r>
              <a:rPr lang="en-GB" dirty="0">
                <a:latin typeface="Arial" panose="020B0604020202020204" pitchFamily="34" charset="0"/>
                <a:cs typeface="Arial" panose="020B0604020202020204" pitchFamily="34" charset="0"/>
              </a:rPr>
              <a:t>Imagine that every working relationship has a Team Trust Account. Our everyday behaviour can either add to it (deposit) or take away from it (withdraw).</a:t>
            </a:r>
          </a:p>
          <a:p>
            <a:pPr>
              <a:buNone/>
            </a:pPr>
            <a:endParaRPr lang="en-GB" dirty="0">
              <a:latin typeface="Arial" panose="020B0604020202020204" pitchFamily="34" charset="0"/>
              <a:cs typeface="Arial" panose="020B0604020202020204" pitchFamily="34" charset="0"/>
            </a:endParaRPr>
          </a:p>
          <a:p>
            <a:pPr>
              <a:buNone/>
            </a:pPr>
            <a:r>
              <a:rPr lang="en-GB" dirty="0">
                <a:latin typeface="Arial" panose="020B0604020202020204" pitchFamily="34" charset="0"/>
                <a:cs typeface="Arial" panose="020B0604020202020204" pitchFamily="34" charset="0"/>
              </a:rPr>
              <a:t>Not every deposit or withdrawal is the same size.</a:t>
            </a:r>
          </a:p>
          <a:p>
            <a:pPr>
              <a:buNone/>
            </a:pPr>
            <a:r>
              <a:rPr lang="en-GB" dirty="0">
                <a:latin typeface="Arial" panose="020B0604020202020204" pitchFamily="34" charset="0"/>
                <a:cs typeface="Arial" panose="020B0604020202020204" pitchFamily="34" charset="0"/>
              </a:rPr>
              <a:t>Being five minutes late once is different from repeatedly missing deadlines. Making an honest mistake is different from discovering a mistake and hiding it.</a:t>
            </a:r>
          </a:p>
        </p:txBody>
      </p:sp>
      <p:sp>
        <p:nvSpPr>
          <p:cNvPr id="9" name="TextBox 8">
            <a:extLst>
              <a:ext uri="{FF2B5EF4-FFF2-40B4-BE49-F238E27FC236}">
                <a16:creationId xmlns:a16="http://schemas.microsoft.com/office/drawing/2014/main" id="{E978B387-220C-2940-6899-30CEC7B3AE91}"/>
              </a:ext>
            </a:extLst>
          </p:cNvPr>
          <p:cNvSpPr txBox="1"/>
          <p:nvPr/>
        </p:nvSpPr>
        <p:spPr>
          <a:xfrm>
            <a:off x="997518" y="5199883"/>
            <a:ext cx="5565260" cy="510778"/>
          </a:xfrm>
          <a:prstGeom prst="round2DiagRect">
            <a:avLst/>
          </a:prstGeom>
          <a:noFill/>
          <a:ln w="38100">
            <a:solidFill>
              <a:srgbClr val="002060"/>
            </a:solidFill>
          </a:ln>
        </p:spPr>
        <p:txBody>
          <a:bodyPr wrap="square">
            <a:spAutoFit/>
          </a:bodyPr>
          <a:lstStyle/>
          <a:p>
            <a:pPr>
              <a:buNone/>
            </a:pPr>
            <a:r>
              <a:rPr lang="en-GB" sz="2400" dirty="0">
                <a:latin typeface="Arial" panose="020B0604020202020204" pitchFamily="34" charset="0"/>
                <a:cs typeface="Arial" panose="020B0604020202020204" pitchFamily="34" charset="0"/>
              </a:rPr>
              <a:t>Deposits are behaviours that build trust</a:t>
            </a:r>
          </a:p>
        </p:txBody>
      </p:sp>
      <p:sp>
        <p:nvSpPr>
          <p:cNvPr id="11" name="TextBox 10">
            <a:extLst>
              <a:ext uri="{FF2B5EF4-FFF2-40B4-BE49-F238E27FC236}">
                <a16:creationId xmlns:a16="http://schemas.microsoft.com/office/drawing/2014/main" id="{F18F7F45-E50D-1E39-4EF2-3275E6520797}"/>
              </a:ext>
            </a:extLst>
          </p:cNvPr>
          <p:cNvSpPr txBox="1"/>
          <p:nvPr/>
        </p:nvSpPr>
        <p:spPr>
          <a:xfrm>
            <a:off x="4649298" y="5893629"/>
            <a:ext cx="6793560" cy="510778"/>
          </a:xfrm>
          <a:prstGeom prst="round2DiagRect">
            <a:avLst/>
          </a:prstGeom>
          <a:noFill/>
          <a:ln w="38100">
            <a:solidFill>
              <a:srgbClr val="FF0000"/>
            </a:solidFill>
          </a:ln>
        </p:spPr>
        <p:txBody>
          <a:bodyPr wrap="square">
            <a:spAutoFit/>
          </a:bodyPr>
          <a:lstStyle/>
          <a:p>
            <a:pPr>
              <a:buNone/>
            </a:pPr>
            <a:r>
              <a:rPr lang="en-GB" sz="2400" dirty="0">
                <a:latin typeface="Arial" panose="020B0604020202020204" pitchFamily="34" charset="0"/>
                <a:cs typeface="Arial" panose="020B0604020202020204" pitchFamily="34" charset="0"/>
              </a:rPr>
              <a:t>Withdrawals are behaviours that reduce trust. </a:t>
            </a:r>
          </a:p>
        </p:txBody>
      </p:sp>
      <p:pic>
        <p:nvPicPr>
          <p:cNvPr id="4" name="Picture 3">
            <a:extLst>
              <a:ext uri="{FF2B5EF4-FFF2-40B4-BE49-F238E27FC236}">
                <a16:creationId xmlns:a16="http://schemas.microsoft.com/office/drawing/2014/main" id="{EF2571E4-868A-CBEB-D352-44DF6C377910}"/>
              </a:ext>
            </a:extLst>
          </p:cNvPr>
          <p:cNvPicPr>
            <a:picLocks noChangeAspect="1"/>
          </p:cNvPicPr>
          <p:nvPr/>
        </p:nvPicPr>
        <p:blipFill>
          <a:blip r:embed="rId2"/>
          <a:stretch>
            <a:fillRect/>
          </a:stretch>
        </p:blipFill>
        <p:spPr>
          <a:xfrm>
            <a:off x="7932820" y="2175309"/>
            <a:ext cx="3916655" cy="1992131"/>
          </a:xfrm>
          <a:prstGeom prst="rect">
            <a:avLst/>
          </a:prstGeom>
        </p:spPr>
      </p:pic>
    </p:spTree>
    <p:extLst>
      <p:ext uri="{BB962C8B-B14F-4D97-AF65-F5344CB8AC3E}">
        <p14:creationId xmlns:p14="http://schemas.microsoft.com/office/powerpoint/2010/main" val="3850523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33ECB-46BC-04C6-6CCC-DDE200144B11}"/>
              </a:ext>
            </a:extLst>
          </p:cNvPr>
          <p:cNvSpPr>
            <a:spLocks noGrp="1"/>
          </p:cNvSpPr>
          <p:nvPr>
            <p:ph type="title"/>
          </p:nvPr>
        </p:nvSpPr>
        <p:spPr/>
        <p:txBody>
          <a:bodyPr/>
          <a:lstStyle/>
          <a:p>
            <a:r>
              <a:rPr lang="en-GB" dirty="0"/>
              <a:t>The impacts of your behaviours</a:t>
            </a:r>
          </a:p>
        </p:txBody>
      </p:sp>
      <p:pic>
        <p:nvPicPr>
          <p:cNvPr id="4" name="Online Media 3" title="Admitting You're Wrong at Work: Tips for Professional Accountability">
            <a:hlinkClick r:id="" action="ppaction://media"/>
            <a:extLst>
              <a:ext uri="{FF2B5EF4-FFF2-40B4-BE49-F238E27FC236}">
                <a16:creationId xmlns:a16="http://schemas.microsoft.com/office/drawing/2014/main" id="{E5330164-7C56-C4EA-A649-A7D828419760}"/>
              </a:ext>
            </a:extLst>
          </p:cNvPr>
          <p:cNvPicPr>
            <a:picLocks noGrp="1" noRot="1" noChangeAspect="1"/>
          </p:cNvPicPr>
          <p:nvPr>
            <p:ph idx="1"/>
            <a:videoFile r:link="rId1"/>
          </p:nvPr>
        </p:nvPicPr>
        <p:blipFill>
          <a:blip r:embed="rId3"/>
          <a:stretch>
            <a:fillRect/>
          </a:stretch>
        </p:blipFill>
        <p:spPr>
          <a:xfrm>
            <a:off x="3779838" y="1911350"/>
            <a:ext cx="7956550" cy="4495800"/>
          </a:xfrm>
          <a:prstGeom prst="rect">
            <a:avLst/>
          </a:prstGeom>
        </p:spPr>
      </p:pic>
      <p:sp>
        <p:nvSpPr>
          <p:cNvPr id="5" name="TextBox 4">
            <a:extLst>
              <a:ext uri="{FF2B5EF4-FFF2-40B4-BE49-F238E27FC236}">
                <a16:creationId xmlns:a16="http://schemas.microsoft.com/office/drawing/2014/main" id="{CE3AC51C-85E2-6B67-78C5-5C0303949DDB}"/>
              </a:ext>
            </a:extLst>
          </p:cNvPr>
          <p:cNvSpPr txBox="1"/>
          <p:nvPr/>
        </p:nvSpPr>
        <p:spPr>
          <a:xfrm>
            <a:off x="1055913" y="3045396"/>
            <a:ext cx="2394857" cy="163121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Admitting mistakes at work is important and helps you develop trust from your team. </a:t>
            </a:r>
          </a:p>
        </p:txBody>
      </p:sp>
    </p:spTree>
    <p:extLst>
      <p:ext uri="{BB962C8B-B14F-4D97-AF65-F5344CB8AC3E}">
        <p14:creationId xmlns:p14="http://schemas.microsoft.com/office/powerpoint/2010/main" val="167498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3E10D-3724-48C3-3913-4C141991C8DC}"/>
              </a:ext>
            </a:extLst>
          </p:cNvPr>
          <p:cNvSpPr>
            <a:spLocks noGrp="1"/>
          </p:cNvSpPr>
          <p:nvPr>
            <p:ph type="title"/>
          </p:nvPr>
        </p:nvSpPr>
        <p:spPr/>
        <p:txBody>
          <a:bodyPr/>
          <a:lstStyle/>
          <a:p>
            <a:r>
              <a:rPr lang="en-GB" dirty="0"/>
              <a:t>Deposit or withdrawal?</a:t>
            </a:r>
          </a:p>
        </p:txBody>
      </p:sp>
      <p:sp>
        <p:nvSpPr>
          <p:cNvPr id="4" name="TextBox 3">
            <a:extLst>
              <a:ext uri="{FF2B5EF4-FFF2-40B4-BE49-F238E27FC236}">
                <a16:creationId xmlns:a16="http://schemas.microsoft.com/office/drawing/2014/main" id="{99A10A1E-50B8-9657-D803-C6D609A108D2}"/>
              </a:ext>
            </a:extLst>
          </p:cNvPr>
          <p:cNvSpPr txBox="1"/>
          <p:nvPr/>
        </p:nvSpPr>
        <p:spPr>
          <a:xfrm>
            <a:off x="732148" y="1615454"/>
            <a:ext cx="10624457"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For each of the behaviours listed below, decide if they are a </a:t>
            </a:r>
            <a:r>
              <a:rPr lang="en-GB" sz="2000" u="sng" dirty="0">
                <a:latin typeface="Arial" panose="020B0604020202020204" pitchFamily="34" charset="0"/>
                <a:cs typeface="Arial" panose="020B0604020202020204" pitchFamily="34" charset="0"/>
              </a:rPr>
              <a:t>deposit or withdrawal </a:t>
            </a:r>
            <a:r>
              <a:rPr lang="en-GB" sz="2000" dirty="0">
                <a:latin typeface="Arial" panose="020B0604020202020204" pitchFamily="34" charset="0"/>
                <a:cs typeface="Arial" panose="020B0604020202020204" pitchFamily="34" charset="0"/>
              </a:rPr>
              <a:t>from the team trust account.  </a:t>
            </a:r>
          </a:p>
        </p:txBody>
      </p:sp>
      <p:sp>
        <p:nvSpPr>
          <p:cNvPr id="8" name="TextBox 7">
            <a:extLst>
              <a:ext uri="{FF2B5EF4-FFF2-40B4-BE49-F238E27FC236}">
                <a16:creationId xmlns:a16="http://schemas.microsoft.com/office/drawing/2014/main" id="{BBDD755F-C95C-4E64-320E-73B3C631FE48}"/>
              </a:ext>
            </a:extLst>
          </p:cNvPr>
          <p:cNvSpPr txBox="1"/>
          <p:nvPr/>
        </p:nvSpPr>
        <p:spPr>
          <a:xfrm>
            <a:off x="731821" y="5222346"/>
            <a:ext cx="6096000" cy="369332"/>
          </a:xfrm>
          <a:prstGeom prst="rect">
            <a:avLst/>
          </a:prstGeom>
          <a:noFill/>
          <a:ln w="28575">
            <a:solidFill>
              <a:srgbClr val="FFC000"/>
            </a:solidFill>
          </a:ln>
        </p:spPr>
        <p:txBody>
          <a:bodyPr wrap="square">
            <a:spAutoFit/>
          </a:bodyPr>
          <a:lstStyle/>
          <a:p>
            <a:r>
              <a:rPr lang="en-GB" i="1" dirty="0"/>
              <a:t>6. You complete your work by the agreed deadline.</a:t>
            </a:r>
          </a:p>
        </p:txBody>
      </p:sp>
      <p:sp>
        <p:nvSpPr>
          <p:cNvPr id="10" name="TextBox 9">
            <a:extLst>
              <a:ext uri="{FF2B5EF4-FFF2-40B4-BE49-F238E27FC236}">
                <a16:creationId xmlns:a16="http://schemas.microsoft.com/office/drawing/2014/main" id="{ECACA6D8-9CBB-5A68-0374-86FD03B62777}"/>
              </a:ext>
            </a:extLst>
          </p:cNvPr>
          <p:cNvSpPr txBox="1"/>
          <p:nvPr/>
        </p:nvSpPr>
        <p:spPr>
          <a:xfrm>
            <a:off x="731821" y="3176459"/>
            <a:ext cx="6096000" cy="369332"/>
          </a:xfrm>
          <a:prstGeom prst="rect">
            <a:avLst/>
          </a:prstGeom>
          <a:noFill/>
          <a:ln w="28575">
            <a:solidFill>
              <a:srgbClr val="00B050"/>
            </a:solidFill>
          </a:ln>
        </p:spPr>
        <p:txBody>
          <a:bodyPr wrap="square">
            <a:spAutoFit/>
          </a:bodyPr>
          <a:lstStyle/>
          <a:p>
            <a:r>
              <a:rPr lang="en-GB" i="1" dirty="0"/>
              <a:t>2. You realise you will miss a deadline and tell the team early.</a:t>
            </a:r>
          </a:p>
        </p:txBody>
      </p:sp>
      <p:sp>
        <p:nvSpPr>
          <p:cNvPr id="14" name="TextBox 13">
            <a:extLst>
              <a:ext uri="{FF2B5EF4-FFF2-40B4-BE49-F238E27FC236}">
                <a16:creationId xmlns:a16="http://schemas.microsoft.com/office/drawing/2014/main" id="{382486BE-EF7B-C529-840C-F9F1FA33D9BF}"/>
              </a:ext>
            </a:extLst>
          </p:cNvPr>
          <p:cNvSpPr txBox="1"/>
          <p:nvPr/>
        </p:nvSpPr>
        <p:spPr>
          <a:xfrm>
            <a:off x="732147" y="5706118"/>
            <a:ext cx="6096000" cy="369332"/>
          </a:xfrm>
          <a:prstGeom prst="rect">
            <a:avLst/>
          </a:prstGeom>
          <a:noFill/>
          <a:ln w="38100">
            <a:solidFill>
              <a:schemeClr val="tx1"/>
            </a:solidFill>
          </a:ln>
        </p:spPr>
        <p:txBody>
          <a:bodyPr wrap="square">
            <a:spAutoFit/>
          </a:bodyPr>
          <a:lstStyle/>
          <a:p>
            <a:r>
              <a:rPr lang="en-GB" dirty="0"/>
              <a:t>7. You give someone credit for their idea.</a:t>
            </a:r>
          </a:p>
        </p:txBody>
      </p:sp>
      <p:sp>
        <p:nvSpPr>
          <p:cNvPr id="16" name="TextBox 15">
            <a:extLst>
              <a:ext uri="{FF2B5EF4-FFF2-40B4-BE49-F238E27FC236}">
                <a16:creationId xmlns:a16="http://schemas.microsoft.com/office/drawing/2014/main" id="{5BA57A66-7481-F42B-B559-61A4C5759A1B}"/>
              </a:ext>
            </a:extLst>
          </p:cNvPr>
          <p:cNvSpPr txBox="1"/>
          <p:nvPr/>
        </p:nvSpPr>
        <p:spPr>
          <a:xfrm>
            <a:off x="731821" y="4217154"/>
            <a:ext cx="6789105" cy="369332"/>
          </a:xfrm>
          <a:prstGeom prst="rect">
            <a:avLst/>
          </a:prstGeom>
          <a:noFill/>
          <a:ln w="38100">
            <a:solidFill>
              <a:schemeClr val="accent5">
                <a:lumMod val="50000"/>
              </a:schemeClr>
            </a:solidFill>
          </a:ln>
        </p:spPr>
        <p:txBody>
          <a:bodyPr wrap="square">
            <a:spAutoFit/>
          </a:bodyPr>
          <a:lstStyle/>
          <a:p>
            <a:r>
              <a:rPr lang="en-GB" i="1" dirty="0"/>
              <a:t>4. You take credit for an idea that originally came from a colleague.</a:t>
            </a:r>
          </a:p>
        </p:txBody>
      </p:sp>
      <p:sp>
        <p:nvSpPr>
          <p:cNvPr id="18" name="TextBox 17">
            <a:extLst>
              <a:ext uri="{FF2B5EF4-FFF2-40B4-BE49-F238E27FC236}">
                <a16:creationId xmlns:a16="http://schemas.microsoft.com/office/drawing/2014/main" id="{D21BAED5-249B-F432-DCA3-4F2FA660950F}"/>
              </a:ext>
            </a:extLst>
          </p:cNvPr>
          <p:cNvSpPr txBox="1"/>
          <p:nvPr/>
        </p:nvSpPr>
        <p:spPr>
          <a:xfrm>
            <a:off x="731821" y="3672595"/>
            <a:ext cx="6096000" cy="369332"/>
          </a:xfrm>
          <a:prstGeom prst="rect">
            <a:avLst/>
          </a:prstGeom>
          <a:noFill/>
          <a:ln w="28575">
            <a:solidFill>
              <a:srgbClr val="C00000"/>
            </a:solidFill>
          </a:ln>
        </p:spPr>
        <p:txBody>
          <a:bodyPr wrap="square">
            <a:spAutoFit/>
          </a:bodyPr>
          <a:lstStyle/>
          <a:p>
            <a:r>
              <a:rPr lang="en-GB" dirty="0"/>
              <a:t>3. You regularly arrive late and expect the team to wait for you</a:t>
            </a:r>
          </a:p>
        </p:txBody>
      </p:sp>
      <p:sp>
        <p:nvSpPr>
          <p:cNvPr id="20" name="TextBox 19">
            <a:extLst>
              <a:ext uri="{FF2B5EF4-FFF2-40B4-BE49-F238E27FC236}">
                <a16:creationId xmlns:a16="http://schemas.microsoft.com/office/drawing/2014/main" id="{B47154FA-10D5-C5B3-050E-8DB8680628F5}"/>
              </a:ext>
            </a:extLst>
          </p:cNvPr>
          <p:cNvSpPr txBox="1"/>
          <p:nvPr/>
        </p:nvSpPr>
        <p:spPr>
          <a:xfrm>
            <a:off x="732147" y="6197025"/>
            <a:ext cx="6501165" cy="369332"/>
          </a:xfrm>
          <a:prstGeom prst="rect">
            <a:avLst/>
          </a:prstGeom>
          <a:noFill/>
          <a:ln w="28575">
            <a:solidFill>
              <a:schemeClr val="accent2">
                <a:lumMod val="60000"/>
                <a:lumOff val="40000"/>
              </a:schemeClr>
            </a:solidFill>
          </a:ln>
        </p:spPr>
        <p:txBody>
          <a:bodyPr wrap="square">
            <a:spAutoFit/>
          </a:bodyPr>
          <a:lstStyle/>
          <a:p>
            <a:r>
              <a:rPr lang="en-GB" i="1" dirty="0"/>
              <a:t>8. You interrupt the same colleague repeatedly during meetings.</a:t>
            </a:r>
          </a:p>
        </p:txBody>
      </p:sp>
      <p:sp>
        <p:nvSpPr>
          <p:cNvPr id="22" name="TextBox 21">
            <a:extLst>
              <a:ext uri="{FF2B5EF4-FFF2-40B4-BE49-F238E27FC236}">
                <a16:creationId xmlns:a16="http://schemas.microsoft.com/office/drawing/2014/main" id="{27F62237-80A4-7A16-3B1F-39896C4D0125}"/>
              </a:ext>
            </a:extLst>
          </p:cNvPr>
          <p:cNvSpPr txBox="1"/>
          <p:nvPr/>
        </p:nvSpPr>
        <p:spPr>
          <a:xfrm>
            <a:off x="731821" y="2664477"/>
            <a:ext cx="9635319" cy="369332"/>
          </a:xfrm>
          <a:prstGeom prst="rect">
            <a:avLst/>
          </a:prstGeom>
          <a:noFill/>
          <a:ln w="28575">
            <a:solidFill>
              <a:schemeClr val="accent1"/>
            </a:solidFill>
          </a:ln>
        </p:spPr>
        <p:txBody>
          <a:bodyPr wrap="square">
            <a:spAutoFit/>
          </a:bodyPr>
          <a:lstStyle/>
          <a:p>
            <a:r>
              <a:rPr lang="en-GB" dirty="0"/>
              <a:t>1. You agree to help a colleague but then complete the whole task for them without discussing it.</a:t>
            </a:r>
          </a:p>
        </p:txBody>
      </p:sp>
      <p:sp>
        <p:nvSpPr>
          <p:cNvPr id="24" name="TextBox 23">
            <a:extLst>
              <a:ext uri="{FF2B5EF4-FFF2-40B4-BE49-F238E27FC236}">
                <a16:creationId xmlns:a16="http://schemas.microsoft.com/office/drawing/2014/main" id="{39EE3B93-38A8-C8E6-EEAD-285B0C92239F}"/>
              </a:ext>
            </a:extLst>
          </p:cNvPr>
          <p:cNvSpPr txBox="1"/>
          <p:nvPr/>
        </p:nvSpPr>
        <p:spPr>
          <a:xfrm>
            <a:off x="731821" y="4722632"/>
            <a:ext cx="7118119" cy="369332"/>
          </a:xfrm>
          <a:prstGeom prst="rect">
            <a:avLst/>
          </a:prstGeom>
          <a:noFill/>
          <a:ln w="28575">
            <a:solidFill>
              <a:schemeClr val="tx1"/>
            </a:solidFill>
          </a:ln>
        </p:spPr>
        <p:txBody>
          <a:bodyPr wrap="square">
            <a:spAutoFit/>
          </a:bodyPr>
          <a:lstStyle/>
          <a:p>
            <a:r>
              <a:rPr lang="en-GB" dirty="0"/>
              <a:t>5. You change an agreed plan without checking with the rest of the team</a:t>
            </a:r>
          </a:p>
        </p:txBody>
      </p:sp>
      <p:pic>
        <p:nvPicPr>
          <p:cNvPr id="26" name="Picture 25">
            <a:extLst>
              <a:ext uri="{FF2B5EF4-FFF2-40B4-BE49-F238E27FC236}">
                <a16:creationId xmlns:a16="http://schemas.microsoft.com/office/drawing/2014/main" id="{912FFE01-EA61-3DC2-401A-AFD722CE6DA8}"/>
              </a:ext>
            </a:extLst>
          </p:cNvPr>
          <p:cNvPicPr>
            <a:picLocks noChangeAspect="1"/>
          </p:cNvPicPr>
          <p:nvPr/>
        </p:nvPicPr>
        <p:blipFill>
          <a:blip r:embed="rId2"/>
          <a:stretch>
            <a:fillRect/>
          </a:stretch>
        </p:blipFill>
        <p:spPr>
          <a:xfrm>
            <a:off x="8090933" y="3608458"/>
            <a:ext cx="3730952" cy="2495565"/>
          </a:xfrm>
          <a:prstGeom prst="rect">
            <a:avLst/>
          </a:prstGeom>
        </p:spPr>
      </p:pic>
      <p:sp>
        <p:nvSpPr>
          <p:cNvPr id="3" name="Rectangle 2">
            <a:extLst>
              <a:ext uri="{FF2B5EF4-FFF2-40B4-BE49-F238E27FC236}">
                <a16:creationId xmlns:a16="http://schemas.microsoft.com/office/drawing/2014/main" id="{CF8D6B0F-2DED-FD33-87CB-D63329D94DFE}"/>
              </a:ext>
            </a:extLst>
          </p:cNvPr>
          <p:cNvSpPr/>
          <p:nvPr/>
        </p:nvSpPr>
        <p:spPr>
          <a:xfrm>
            <a:off x="1029903" y="2664477"/>
            <a:ext cx="9095874" cy="3298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3E30E50-D32A-13BE-4492-52B6A958FED1}"/>
              </a:ext>
            </a:extLst>
          </p:cNvPr>
          <p:cNvSpPr/>
          <p:nvPr/>
        </p:nvSpPr>
        <p:spPr>
          <a:xfrm>
            <a:off x="1001543" y="3209036"/>
            <a:ext cx="5826278" cy="3213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00C2CDF9-8A0F-6A65-569B-955C953F6286}"/>
              </a:ext>
            </a:extLst>
          </p:cNvPr>
          <p:cNvSpPr/>
          <p:nvPr/>
        </p:nvSpPr>
        <p:spPr>
          <a:xfrm>
            <a:off x="1029903" y="3669361"/>
            <a:ext cx="5826278" cy="3213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8DA2805-97A5-F5A4-5695-2797317E67EC}"/>
              </a:ext>
            </a:extLst>
          </p:cNvPr>
          <p:cNvSpPr/>
          <p:nvPr/>
        </p:nvSpPr>
        <p:spPr>
          <a:xfrm>
            <a:off x="1069590" y="4224740"/>
            <a:ext cx="5826278" cy="3213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188EB1A-DB08-59D1-23BA-B047A9D87CEB}"/>
              </a:ext>
            </a:extLst>
          </p:cNvPr>
          <p:cNvSpPr/>
          <p:nvPr/>
        </p:nvSpPr>
        <p:spPr>
          <a:xfrm>
            <a:off x="1069589" y="4746600"/>
            <a:ext cx="6284111" cy="3213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5C51C222-3552-FA20-FDAE-61FE04CB8022}"/>
              </a:ext>
            </a:extLst>
          </p:cNvPr>
          <p:cNvSpPr/>
          <p:nvPr/>
        </p:nvSpPr>
        <p:spPr>
          <a:xfrm>
            <a:off x="1029904" y="5275390"/>
            <a:ext cx="5727032" cy="3213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DAFB190D-E2B1-6308-9677-FB7093902725}"/>
              </a:ext>
            </a:extLst>
          </p:cNvPr>
          <p:cNvSpPr/>
          <p:nvPr/>
        </p:nvSpPr>
        <p:spPr>
          <a:xfrm>
            <a:off x="1051166" y="5730750"/>
            <a:ext cx="5727032" cy="3213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8547FF51-702D-BADD-C260-ED90CD824C9C}"/>
              </a:ext>
            </a:extLst>
          </p:cNvPr>
          <p:cNvSpPr/>
          <p:nvPr/>
        </p:nvSpPr>
        <p:spPr>
          <a:xfrm>
            <a:off x="1051166" y="6230219"/>
            <a:ext cx="5727032" cy="3213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2486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9"/>
                                        </p:tgtEl>
                                      </p:cBhvr>
                                    </p:animEffect>
                                    <p:set>
                                      <p:cBhvr>
                                        <p:cTn id="27" dur="1" fill="hold">
                                          <p:stCondLst>
                                            <p:cond delay="499"/>
                                          </p:stCondLst>
                                        </p:cTn>
                                        <p:tgtEl>
                                          <p:spTgt spid="9"/>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13"/>
                                        </p:tgtEl>
                                      </p:cBhvr>
                                    </p:animEffect>
                                    <p:set>
                                      <p:cBhvr>
                                        <p:cTn id="42"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9"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0C316-B617-EB73-F658-3D22F6D69AA0}"/>
              </a:ext>
            </a:extLst>
          </p:cNvPr>
          <p:cNvSpPr>
            <a:spLocks noGrp="1"/>
          </p:cNvSpPr>
          <p:nvPr>
            <p:ph type="title"/>
          </p:nvPr>
        </p:nvSpPr>
        <p:spPr/>
        <p:txBody>
          <a:bodyPr/>
          <a:lstStyle/>
          <a:p>
            <a:r>
              <a:rPr lang="en-GB" dirty="0"/>
              <a:t>The impacts of your behaviours</a:t>
            </a:r>
          </a:p>
        </p:txBody>
      </p:sp>
      <p:sp>
        <p:nvSpPr>
          <p:cNvPr id="3" name="Content Placeholder 2">
            <a:extLst>
              <a:ext uri="{FF2B5EF4-FFF2-40B4-BE49-F238E27FC236}">
                <a16:creationId xmlns:a16="http://schemas.microsoft.com/office/drawing/2014/main" id="{95F0EC2E-9EF8-A6E6-04B2-049D512ADD0F}"/>
              </a:ext>
            </a:extLst>
          </p:cNvPr>
          <p:cNvSpPr>
            <a:spLocks noGrp="1"/>
          </p:cNvSpPr>
          <p:nvPr>
            <p:ph idx="1"/>
          </p:nvPr>
        </p:nvSpPr>
        <p:spPr>
          <a:xfrm>
            <a:off x="727284" y="1554681"/>
            <a:ext cx="10940666" cy="1093421"/>
          </a:xfrm>
        </p:spPr>
        <p:txBody>
          <a:bodyPr/>
          <a:lstStyle/>
          <a:p>
            <a:pPr marL="0" indent="0">
              <a:buNone/>
            </a:pPr>
            <a:r>
              <a:rPr lang="en-GB" dirty="0"/>
              <a:t>If you make a withdrawal, can you put something back?</a:t>
            </a:r>
          </a:p>
        </p:txBody>
      </p:sp>
      <p:sp>
        <p:nvSpPr>
          <p:cNvPr id="11" name="TextBox 10">
            <a:extLst>
              <a:ext uri="{FF2B5EF4-FFF2-40B4-BE49-F238E27FC236}">
                <a16:creationId xmlns:a16="http://schemas.microsoft.com/office/drawing/2014/main" id="{5B053BD1-A094-66AF-69A1-07671C772178}"/>
              </a:ext>
            </a:extLst>
          </p:cNvPr>
          <p:cNvSpPr txBox="1"/>
          <p:nvPr/>
        </p:nvSpPr>
        <p:spPr>
          <a:xfrm>
            <a:off x="727284" y="2104614"/>
            <a:ext cx="10600592" cy="1631216"/>
          </a:xfrm>
          <a:prstGeom prst="rect">
            <a:avLst/>
          </a:prstGeom>
          <a:noFill/>
        </p:spPr>
        <p:txBody>
          <a:bodyPr wrap="square">
            <a:spAutoFit/>
          </a:bodyPr>
          <a:lstStyle/>
          <a:p>
            <a:pPr>
              <a:buNone/>
            </a:pPr>
            <a:r>
              <a:rPr lang="en-GB" sz="2000" dirty="0">
                <a:latin typeface="Arial" panose="020B0604020202020204" pitchFamily="34" charset="0"/>
                <a:cs typeface="Arial" panose="020B0604020202020204" pitchFamily="34" charset="0"/>
              </a:rPr>
              <a:t>Being professional does not mean never getting things wrong. What matters is what you do next.  When your behaviour has affected another person or the team, use this sequence:</a:t>
            </a:r>
          </a:p>
          <a:p>
            <a:pPr>
              <a:buNone/>
            </a:pPr>
            <a:endParaRPr lang="en-GB" sz="2000" dirty="0">
              <a:latin typeface="Arial" panose="020B0604020202020204" pitchFamily="34" charset="0"/>
              <a:cs typeface="Arial" panose="020B0604020202020204" pitchFamily="34" charset="0"/>
            </a:endParaRPr>
          </a:p>
          <a:p>
            <a:pPr>
              <a:buNone/>
            </a:pPr>
            <a:r>
              <a:rPr lang="en-GB" sz="2000" dirty="0">
                <a:latin typeface="Arial" panose="020B0604020202020204" pitchFamily="34" charset="0"/>
                <a:cs typeface="Arial" panose="020B0604020202020204" pitchFamily="34" charset="0"/>
              </a:rPr>
              <a:t>.</a:t>
            </a:r>
            <a:endParaRPr lang="en-GB" sz="2000" b="1" dirty="0">
              <a:latin typeface="Arial" panose="020B0604020202020204" pitchFamily="34" charset="0"/>
              <a:cs typeface="Arial" panose="020B0604020202020204" pitchFamily="34" charset="0"/>
            </a:endParaRPr>
          </a:p>
          <a:p>
            <a:pPr>
              <a:buNone/>
            </a:pPr>
            <a:endParaRPr lang="en-GB" sz="200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C3D72552-25B8-A0CD-9CB0-3E7C26E0513A}"/>
              </a:ext>
            </a:extLst>
          </p:cNvPr>
          <p:cNvPicPr>
            <a:picLocks noChangeAspect="1"/>
          </p:cNvPicPr>
          <p:nvPr/>
        </p:nvPicPr>
        <p:blipFill>
          <a:blip r:embed="rId2"/>
          <a:stretch>
            <a:fillRect/>
          </a:stretch>
        </p:blipFill>
        <p:spPr>
          <a:xfrm>
            <a:off x="981620" y="3429000"/>
            <a:ext cx="10516293" cy="1891748"/>
          </a:xfrm>
          <a:prstGeom prst="rect">
            <a:avLst/>
          </a:prstGeom>
        </p:spPr>
      </p:pic>
    </p:spTree>
    <p:extLst>
      <p:ext uri="{BB962C8B-B14F-4D97-AF65-F5344CB8AC3E}">
        <p14:creationId xmlns:p14="http://schemas.microsoft.com/office/powerpoint/2010/main" val="69279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0C66C5-FEF6-2813-EDEE-73601E0406AF}"/>
              </a:ext>
            </a:extLst>
          </p:cNvPr>
          <p:cNvPicPr>
            <a:picLocks noChangeAspect="1"/>
          </p:cNvPicPr>
          <p:nvPr/>
        </p:nvPicPr>
        <p:blipFill>
          <a:blip r:embed="rId2"/>
          <a:stretch>
            <a:fillRect/>
          </a:stretch>
        </p:blipFill>
        <p:spPr>
          <a:xfrm>
            <a:off x="981620" y="1264685"/>
            <a:ext cx="10516293" cy="1891748"/>
          </a:xfrm>
          <a:prstGeom prst="rect">
            <a:avLst/>
          </a:prstGeom>
        </p:spPr>
      </p:pic>
      <p:grpSp>
        <p:nvGrpSpPr>
          <p:cNvPr id="2" name="Group 1">
            <a:extLst>
              <a:ext uri="{FF2B5EF4-FFF2-40B4-BE49-F238E27FC236}">
                <a16:creationId xmlns:a16="http://schemas.microsoft.com/office/drawing/2014/main" id="{F723D0D7-4A23-5BFD-FDEC-6D8664835518}"/>
              </a:ext>
            </a:extLst>
          </p:cNvPr>
          <p:cNvGrpSpPr/>
          <p:nvPr/>
        </p:nvGrpSpPr>
        <p:grpSpPr>
          <a:xfrm>
            <a:off x="981620" y="3429000"/>
            <a:ext cx="10664280" cy="3004771"/>
            <a:chOff x="981620" y="3881206"/>
            <a:chExt cx="10664280" cy="2552565"/>
          </a:xfrm>
        </p:grpSpPr>
        <p:sp>
          <p:nvSpPr>
            <p:cNvPr id="3" name="Free-form: Shape 2">
              <a:extLst>
                <a:ext uri="{FF2B5EF4-FFF2-40B4-BE49-F238E27FC236}">
                  <a16:creationId xmlns:a16="http://schemas.microsoft.com/office/drawing/2014/main" id="{82595012-41EB-3972-C646-5AC98CB5808C}"/>
                </a:ext>
              </a:extLst>
            </p:cNvPr>
            <p:cNvSpPr/>
            <p:nvPr/>
          </p:nvSpPr>
          <p:spPr>
            <a:xfrm>
              <a:off x="4521200" y="3881206"/>
              <a:ext cx="7124700" cy="51996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None/>
              </a:pPr>
              <a:r>
                <a:rPr lang="en-GB" sz="1600" kern="1200" dirty="0">
                  <a:latin typeface="Arial" panose="020B0604020202020204" pitchFamily="34" charset="0"/>
                  <a:cs typeface="Arial" panose="020B0604020202020204" pitchFamily="34" charset="0"/>
                </a:rPr>
                <a:t>Be clear about what happened. Take responsibility rather than ignoring it or making excuses.</a:t>
              </a:r>
              <a:endParaRPr lang="en-GB" sz="1600" kern="1200" dirty="0"/>
            </a:p>
          </p:txBody>
        </p:sp>
        <p:sp>
          <p:nvSpPr>
            <p:cNvPr id="4" name="Free-form: Shape 3">
              <a:extLst>
                <a:ext uri="{FF2B5EF4-FFF2-40B4-BE49-F238E27FC236}">
                  <a16:creationId xmlns:a16="http://schemas.microsoft.com/office/drawing/2014/main" id="{0EAC1370-D1F9-A6FA-4731-413866DEDAAE}"/>
                </a:ext>
              </a:extLst>
            </p:cNvPr>
            <p:cNvSpPr/>
            <p:nvPr/>
          </p:nvSpPr>
          <p:spPr>
            <a:xfrm>
              <a:off x="981620" y="3881206"/>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Acknowledge:</a:t>
              </a:r>
              <a:endParaRPr lang="en-GB" sz="2400" kern="1200" dirty="0"/>
            </a:p>
          </p:txBody>
        </p:sp>
        <p:sp>
          <p:nvSpPr>
            <p:cNvPr id="6" name="Free-form: Shape 5">
              <a:extLst>
                <a:ext uri="{FF2B5EF4-FFF2-40B4-BE49-F238E27FC236}">
                  <a16:creationId xmlns:a16="http://schemas.microsoft.com/office/drawing/2014/main" id="{3A87D7B0-AAF5-DDA4-3CCA-E70997975419}"/>
                </a:ext>
              </a:extLst>
            </p:cNvPr>
            <p:cNvSpPr/>
            <p:nvPr/>
          </p:nvSpPr>
          <p:spPr>
            <a:xfrm>
              <a:off x="4521200" y="4401173"/>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Recognise the impact your behaviour had on someone else. A meaningful apology is more than simply saying “sorry.”</a:t>
              </a:r>
            </a:p>
          </p:txBody>
        </p:sp>
        <p:sp>
          <p:nvSpPr>
            <p:cNvPr id="7" name="Free-form: Shape 6">
              <a:extLst>
                <a:ext uri="{FF2B5EF4-FFF2-40B4-BE49-F238E27FC236}">
                  <a16:creationId xmlns:a16="http://schemas.microsoft.com/office/drawing/2014/main" id="{33889E6E-2BDA-8E33-8062-63F24B8CCAF3}"/>
                </a:ext>
              </a:extLst>
            </p:cNvPr>
            <p:cNvSpPr/>
            <p:nvPr/>
          </p:nvSpPr>
          <p:spPr>
            <a:xfrm>
              <a:off x="981620" y="4401173"/>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Apologise:</a:t>
              </a:r>
              <a:endParaRPr lang="en-GB" sz="2400" kern="1200" dirty="0">
                <a:latin typeface="Arial" panose="020B0604020202020204" pitchFamily="34" charset="0"/>
                <a:cs typeface="Arial" panose="020B0604020202020204" pitchFamily="34" charset="0"/>
              </a:endParaRPr>
            </a:p>
          </p:txBody>
        </p:sp>
        <p:sp>
          <p:nvSpPr>
            <p:cNvPr id="8" name="Free-form: Shape 7">
              <a:extLst>
                <a:ext uri="{FF2B5EF4-FFF2-40B4-BE49-F238E27FC236}">
                  <a16:creationId xmlns:a16="http://schemas.microsoft.com/office/drawing/2014/main" id="{3D533406-B1F0-DEED-1840-1BF72E3B8FD3}"/>
                </a:ext>
              </a:extLst>
            </p:cNvPr>
            <p:cNvSpPr/>
            <p:nvPr/>
          </p:nvSpPr>
          <p:spPr>
            <a:xfrm>
              <a:off x="4521200" y="4921140"/>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Ask what you can do now to put the situation right. Focus on practical action.</a:t>
              </a:r>
            </a:p>
          </p:txBody>
        </p:sp>
        <p:sp>
          <p:nvSpPr>
            <p:cNvPr id="10" name="Free-form: Shape 9">
              <a:extLst>
                <a:ext uri="{FF2B5EF4-FFF2-40B4-BE49-F238E27FC236}">
                  <a16:creationId xmlns:a16="http://schemas.microsoft.com/office/drawing/2014/main" id="{F952EDA0-2963-5E94-78D2-DA5D75927584}"/>
                </a:ext>
              </a:extLst>
            </p:cNvPr>
            <p:cNvSpPr/>
            <p:nvPr/>
          </p:nvSpPr>
          <p:spPr>
            <a:xfrm>
              <a:off x="981620" y="4921140"/>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Correct:</a:t>
              </a:r>
              <a:endParaRPr lang="en-GB" sz="2400" kern="1200" dirty="0">
                <a:latin typeface="Arial" panose="020B0604020202020204" pitchFamily="34" charset="0"/>
                <a:cs typeface="Arial" panose="020B0604020202020204" pitchFamily="34" charset="0"/>
              </a:endParaRPr>
            </a:p>
          </p:txBody>
        </p:sp>
        <p:sp>
          <p:nvSpPr>
            <p:cNvPr id="11" name="Free-form: Shape 10">
              <a:extLst>
                <a:ext uri="{FF2B5EF4-FFF2-40B4-BE49-F238E27FC236}">
                  <a16:creationId xmlns:a16="http://schemas.microsoft.com/office/drawing/2014/main" id="{7BD6F0E2-9432-5298-9681-0FBE7E73552E}"/>
                </a:ext>
              </a:extLst>
            </p:cNvPr>
            <p:cNvSpPr/>
            <p:nvPr/>
          </p:nvSpPr>
          <p:spPr>
            <a:xfrm>
              <a:off x="4521200" y="5441107"/>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Make sure the people affected know what is happening next. Don't leave them guessing.</a:t>
              </a:r>
            </a:p>
          </p:txBody>
        </p:sp>
        <p:sp>
          <p:nvSpPr>
            <p:cNvPr id="12" name="Free-form: Shape 11">
              <a:extLst>
                <a:ext uri="{FF2B5EF4-FFF2-40B4-BE49-F238E27FC236}">
                  <a16:creationId xmlns:a16="http://schemas.microsoft.com/office/drawing/2014/main" id="{DC6FF112-85B8-C7A8-6C31-51F37F1A3613}"/>
                </a:ext>
              </a:extLst>
            </p:cNvPr>
            <p:cNvSpPr/>
            <p:nvPr/>
          </p:nvSpPr>
          <p:spPr>
            <a:xfrm>
              <a:off x="981620" y="5441107"/>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Communicate:</a:t>
              </a:r>
              <a:endParaRPr lang="en-GB" sz="2400" kern="1200" dirty="0">
                <a:latin typeface="Arial" panose="020B0604020202020204" pitchFamily="34" charset="0"/>
                <a:cs typeface="Arial" panose="020B0604020202020204" pitchFamily="34" charset="0"/>
              </a:endParaRPr>
            </a:p>
          </p:txBody>
        </p:sp>
        <p:sp>
          <p:nvSpPr>
            <p:cNvPr id="13" name="Free-form: Shape 12">
              <a:extLst>
                <a:ext uri="{FF2B5EF4-FFF2-40B4-BE49-F238E27FC236}">
                  <a16:creationId xmlns:a16="http://schemas.microsoft.com/office/drawing/2014/main" id="{7759607A-4D2C-A516-87F1-32AD8F1F4ED2}"/>
                </a:ext>
              </a:extLst>
            </p:cNvPr>
            <p:cNvSpPr/>
            <p:nvPr/>
          </p:nvSpPr>
          <p:spPr>
            <a:xfrm>
              <a:off x="4521200" y="5961074"/>
              <a:ext cx="7124700" cy="472697"/>
            </a:xfrm>
            <a:custGeom>
              <a:avLst/>
              <a:gdLst>
                <a:gd name="csX0" fmla="*/ 0 w 6398568"/>
                <a:gd name="csY0" fmla="*/ 59087 h 472697"/>
                <a:gd name="csX1" fmla="*/ 6162220 w 6398568"/>
                <a:gd name="csY1" fmla="*/ 59087 h 472697"/>
                <a:gd name="csX2" fmla="*/ 6162220 w 6398568"/>
                <a:gd name="csY2" fmla="*/ 0 h 472697"/>
                <a:gd name="csX3" fmla="*/ 6398568 w 6398568"/>
                <a:gd name="csY3" fmla="*/ 236349 h 472697"/>
                <a:gd name="csX4" fmla="*/ 6162220 w 6398568"/>
                <a:gd name="csY4" fmla="*/ 472697 h 472697"/>
                <a:gd name="csX5" fmla="*/ 6162220 w 6398568"/>
                <a:gd name="csY5" fmla="*/ 413610 h 472697"/>
                <a:gd name="csX6" fmla="*/ 0 w 6398568"/>
                <a:gd name="csY6" fmla="*/ 413610 h 472697"/>
                <a:gd name="csX7" fmla="*/ 0 w 6398568"/>
                <a:gd name="csY7" fmla="*/ 59087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6398568" h="472697">
                  <a:moveTo>
                    <a:pt x="0" y="59087"/>
                  </a:moveTo>
                  <a:lnTo>
                    <a:pt x="6162220" y="59087"/>
                  </a:lnTo>
                  <a:lnTo>
                    <a:pt x="6162220" y="0"/>
                  </a:lnTo>
                  <a:lnTo>
                    <a:pt x="6398568" y="236349"/>
                  </a:lnTo>
                  <a:lnTo>
                    <a:pt x="6162220" y="472697"/>
                  </a:lnTo>
                  <a:lnTo>
                    <a:pt x="6162220" y="413610"/>
                  </a:lnTo>
                  <a:lnTo>
                    <a:pt x="0" y="413610"/>
                  </a:lnTo>
                  <a:lnTo>
                    <a:pt x="0" y="5908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66707" rIns="184881" bIns="66707" numCol="1" spcCol="1270" anchor="t" anchorCtr="0">
              <a:noAutofit/>
            </a:bodyPr>
            <a:lstStyle/>
            <a:p>
              <a:pPr marL="114300" lvl="1" indent="-114300" algn="l" defTabSz="533400">
                <a:lnSpc>
                  <a:spcPct val="90000"/>
                </a:lnSpc>
                <a:spcBef>
                  <a:spcPct val="0"/>
                </a:spcBef>
                <a:spcAft>
                  <a:spcPct val="15000"/>
                </a:spcAft>
                <a:buChar char="•"/>
              </a:pPr>
              <a:r>
                <a:rPr lang="en-GB" sz="1200" b="1" kern="1200" dirty="0">
                  <a:latin typeface="Arial" panose="020B0604020202020204" pitchFamily="34" charset="0"/>
                  <a:cs typeface="Arial" panose="020B0604020202020204" pitchFamily="34" charset="0"/>
                </a:rPr>
                <a:t> </a:t>
              </a:r>
              <a:r>
                <a:rPr lang="en-GB" sz="1600" kern="1200" dirty="0">
                  <a:latin typeface="Arial" panose="020B0604020202020204" pitchFamily="34" charset="0"/>
                  <a:cs typeface="Arial" panose="020B0604020202020204" pitchFamily="34" charset="0"/>
                </a:rPr>
                <a:t>Show what you will do differently in future. This is where trust really starts to be rebuilt</a:t>
              </a:r>
              <a:endParaRPr lang="en-GB" sz="1200" kern="1200" dirty="0">
                <a:latin typeface="Arial" panose="020B0604020202020204" pitchFamily="34" charset="0"/>
                <a:cs typeface="Arial" panose="020B0604020202020204" pitchFamily="34" charset="0"/>
              </a:endParaRPr>
            </a:p>
          </p:txBody>
        </p:sp>
        <p:sp>
          <p:nvSpPr>
            <p:cNvPr id="14" name="Free-form: Shape 13">
              <a:extLst>
                <a:ext uri="{FF2B5EF4-FFF2-40B4-BE49-F238E27FC236}">
                  <a16:creationId xmlns:a16="http://schemas.microsoft.com/office/drawing/2014/main" id="{F14A418A-8458-2CBA-C4E5-CF3C09A2FD86}"/>
                </a:ext>
              </a:extLst>
            </p:cNvPr>
            <p:cNvSpPr/>
            <p:nvPr/>
          </p:nvSpPr>
          <p:spPr>
            <a:xfrm>
              <a:off x="981620" y="5961074"/>
              <a:ext cx="3539580" cy="472697"/>
            </a:xfrm>
            <a:custGeom>
              <a:avLst/>
              <a:gdLst>
                <a:gd name="csX0" fmla="*/ 0 w 4265712"/>
                <a:gd name="csY0" fmla="*/ 78784 h 472697"/>
                <a:gd name="csX1" fmla="*/ 78784 w 4265712"/>
                <a:gd name="csY1" fmla="*/ 0 h 472697"/>
                <a:gd name="csX2" fmla="*/ 4186928 w 4265712"/>
                <a:gd name="csY2" fmla="*/ 0 h 472697"/>
                <a:gd name="csX3" fmla="*/ 4265712 w 4265712"/>
                <a:gd name="csY3" fmla="*/ 78784 h 472697"/>
                <a:gd name="csX4" fmla="*/ 4265712 w 4265712"/>
                <a:gd name="csY4" fmla="*/ 393913 h 472697"/>
                <a:gd name="csX5" fmla="*/ 4186928 w 4265712"/>
                <a:gd name="csY5" fmla="*/ 472697 h 472697"/>
                <a:gd name="csX6" fmla="*/ 78784 w 4265712"/>
                <a:gd name="csY6" fmla="*/ 472697 h 472697"/>
                <a:gd name="csX7" fmla="*/ 0 w 4265712"/>
                <a:gd name="csY7" fmla="*/ 393913 h 472697"/>
                <a:gd name="csX8" fmla="*/ 0 w 4265712"/>
                <a:gd name="csY8" fmla="*/ 78784 h 4726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5712" h="472697">
                  <a:moveTo>
                    <a:pt x="0" y="78784"/>
                  </a:moveTo>
                  <a:cubicBezTo>
                    <a:pt x="0" y="35273"/>
                    <a:pt x="35273" y="0"/>
                    <a:pt x="78784" y="0"/>
                  </a:cubicBezTo>
                  <a:lnTo>
                    <a:pt x="4186928" y="0"/>
                  </a:lnTo>
                  <a:cubicBezTo>
                    <a:pt x="4230439" y="0"/>
                    <a:pt x="4265712" y="35273"/>
                    <a:pt x="4265712" y="78784"/>
                  </a:cubicBezTo>
                  <a:lnTo>
                    <a:pt x="4265712" y="393913"/>
                  </a:lnTo>
                  <a:cubicBezTo>
                    <a:pt x="4265712" y="437424"/>
                    <a:pt x="4230439" y="472697"/>
                    <a:pt x="4186928" y="472697"/>
                  </a:cubicBezTo>
                  <a:lnTo>
                    <a:pt x="78784" y="472697"/>
                  </a:lnTo>
                  <a:cubicBezTo>
                    <a:pt x="35273" y="472697"/>
                    <a:pt x="0" y="437424"/>
                    <a:pt x="0" y="393913"/>
                  </a:cubicBezTo>
                  <a:lnTo>
                    <a:pt x="0" y="7878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4515" tIns="68795" rIns="114515" bIns="68795"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Change the behaviour:</a:t>
              </a:r>
              <a:endParaRPr lang="en-GB" sz="24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361733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22087EF2-DE5E-B332-8CCF-A123CA8BF3DC}"/>
              </a:ext>
            </a:extLst>
          </p:cNvPr>
          <p:cNvSpPr>
            <a:spLocks noGrp="1"/>
          </p:cNvSpPr>
          <p:nvPr>
            <p:ph type="title"/>
          </p:nvPr>
        </p:nvSpPr>
        <p:spPr>
          <a:xfrm>
            <a:off x="3780148" y="365125"/>
            <a:ext cx="7956222" cy="1325563"/>
          </a:xfrm>
        </p:spPr>
        <p:txBody>
          <a:bodyPr anchor="ctr">
            <a:normAutofit/>
          </a:bodyPr>
          <a:lstStyle/>
          <a:p>
            <a:r>
              <a:rPr lang="en-GB" dirty="0"/>
              <a:t>Discussion Scenario</a:t>
            </a:r>
          </a:p>
        </p:txBody>
      </p:sp>
      <p:sp>
        <p:nvSpPr>
          <p:cNvPr id="9" name="TextBox 8">
            <a:extLst>
              <a:ext uri="{FF2B5EF4-FFF2-40B4-BE49-F238E27FC236}">
                <a16:creationId xmlns:a16="http://schemas.microsoft.com/office/drawing/2014/main" id="{D9C4BCA0-CDE5-F13E-0840-57345B462125}"/>
              </a:ext>
            </a:extLst>
          </p:cNvPr>
          <p:cNvSpPr txBox="1"/>
          <p:nvPr/>
        </p:nvSpPr>
        <p:spPr>
          <a:xfrm>
            <a:off x="1009653" y="2250246"/>
            <a:ext cx="6264604" cy="3318040"/>
          </a:xfrm>
          <a:prstGeom prst="rect">
            <a:avLst/>
          </a:prstGeom>
        </p:spPr>
        <p:txBody>
          <a:bodyPr vert="horz" lIns="91440" tIns="45720" rIns="91440" bIns="45720" rtlCol="0">
            <a:normAutofit/>
          </a:bodyPr>
          <a:lstStyle/>
          <a:p>
            <a:pPr>
              <a:lnSpc>
                <a:spcPct val="90000"/>
              </a:lnSpc>
              <a:spcBef>
                <a:spcPts val="1000"/>
              </a:spcBef>
            </a:pPr>
            <a:r>
              <a:rPr lang="en-US" sz="2000" b="1" kern="1200" dirty="0">
                <a:latin typeface="Arial" panose="020B0604020202020204" pitchFamily="34" charset="0"/>
                <a:cs typeface="Arial" panose="020B0604020202020204" pitchFamily="34" charset="0"/>
              </a:rPr>
              <a:t>Scenario: Morgan makes a withdrawal</a:t>
            </a:r>
          </a:p>
          <a:p>
            <a:pPr marL="228600" indent="-228600">
              <a:lnSpc>
                <a:spcPct val="90000"/>
              </a:lnSpc>
              <a:spcBef>
                <a:spcPts val="1000"/>
              </a:spcBef>
              <a:buFont typeface="Arial" panose="020B0604020202020204" pitchFamily="34" charset="0"/>
              <a:buChar char="•"/>
            </a:pPr>
            <a:endParaRPr lang="en-US" sz="2000" b="1" kern="1200" dirty="0">
              <a:latin typeface="Arial" panose="020B0604020202020204" pitchFamily="34" charset="0"/>
              <a:cs typeface="Arial" panose="020B0604020202020204" pitchFamily="34" charset="0"/>
            </a:endParaRPr>
          </a:p>
          <a:p>
            <a:pPr marL="228600" indent="-228600">
              <a:lnSpc>
                <a:spcPct val="90000"/>
              </a:lnSpc>
              <a:spcBef>
                <a:spcPts val="1000"/>
              </a:spcBef>
              <a:buFont typeface="Arial" panose="020B0604020202020204" pitchFamily="34" charset="0"/>
              <a:buChar char="•"/>
            </a:pPr>
            <a:r>
              <a:rPr lang="en-US" sz="2000" kern="1200" dirty="0">
                <a:latin typeface="Arial" panose="020B0604020202020204" pitchFamily="34" charset="0"/>
                <a:cs typeface="Arial" panose="020B0604020202020204" pitchFamily="34" charset="0"/>
              </a:rPr>
              <a:t>Morgan volunteers to complete an extra part of the team project because he wants to help. He already has several tasks to finish. Morgan does not complete the extra work by the agreed deadline and does not tell the team in advance. Another colleague was waiting for Morgan’s work before they could continue. The colleague has now had to delay their own task.</a:t>
            </a:r>
          </a:p>
          <a:p>
            <a:pPr marL="228600" indent="-228600">
              <a:lnSpc>
                <a:spcPct val="90000"/>
              </a:lnSpc>
              <a:spcBef>
                <a:spcPts val="1000"/>
              </a:spcBef>
              <a:buFont typeface="Arial" panose="020B0604020202020204" pitchFamily="34" charset="0"/>
              <a:buChar char="•"/>
            </a:pPr>
            <a:endParaRPr lang="en-US" sz="2000" kern="1200" dirty="0">
              <a:latin typeface="Arial" panose="020B060402020202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B42F9D1D-581B-9C73-F54D-220B6991DF85}"/>
              </a:ext>
            </a:extLst>
          </p:cNvPr>
          <p:cNvPicPr>
            <a:picLocks noChangeAspect="1"/>
          </p:cNvPicPr>
          <p:nvPr/>
        </p:nvPicPr>
        <p:blipFill>
          <a:blip r:embed="rId2"/>
          <a:srcRect l="20412" r="29879" b="-1"/>
          <a:stretch>
            <a:fillRect/>
          </a:stretch>
        </p:blipFill>
        <p:spPr>
          <a:xfrm>
            <a:off x="7853509" y="1825625"/>
            <a:ext cx="3882861" cy="4667250"/>
          </a:xfrm>
          <a:prstGeom prst="rect">
            <a:avLst/>
          </a:prstGeom>
          <a:noFill/>
        </p:spPr>
      </p:pic>
      <p:sp>
        <p:nvSpPr>
          <p:cNvPr id="19" name="TextBox 18">
            <a:extLst>
              <a:ext uri="{FF2B5EF4-FFF2-40B4-BE49-F238E27FC236}">
                <a16:creationId xmlns:a16="http://schemas.microsoft.com/office/drawing/2014/main" id="{4BF4735E-9474-9F54-8391-1DF85A1A9B52}"/>
              </a:ext>
            </a:extLst>
          </p:cNvPr>
          <p:cNvSpPr txBox="1"/>
          <p:nvPr/>
        </p:nvSpPr>
        <p:spPr>
          <a:xfrm>
            <a:off x="845308" y="5568286"/>
            <a:ext cx="7008201" cy="707886"/>
          </a:xfrm>
          <a:prstGeom prst="rect">
            <a:avLst/>
          </a:prstGeom>
          <a:noFill/>
        </p:spPr>
        <p:txBody>
          <a:bodyPr wrap="square">
            <a:spAutoFit/>
          </a:bodyPr>
          <a:lstStyle/>
          <a:p>
            <a:pPr>
              <a:buNone/>
            </a:pPr>
            <a:r>
              <a:rPr lang="en-GB" sz="2000" b="1" dirty="0">
                <a:latin typeface="Arial" panose="020B0604020202020204" pitchFamily="34" charset="0"/>
                <a:cs typeface="Arial" panose="020B0604020202020204" pitchFamily="34" charset="0"/>
              </a:rPr>
              <a:t>What has Morgan done that may have made a withdrawal from the Team Trust Account?</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96398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FD190-2705-3052-FC41-B0FB75C0D4C8}"/>
              </a:ext>
            </a:extLst>
          </p:cNvPr>
          <p:cNvSpPr>
            <a:spLocks noGrp="1"/>
          </p:cNvSpPr>
          <p:nvPr>
            <p:ph type="title"/>
          </p:nvPr>
        </p:nvSpPr>
        <p:spPr/>
        <p:txBody>
          <a:bodyPr/>
          <a:lstStyle/>
          <a:p>
            <a:r>
              <a:rPr lang="en-GB" dirty="0"/>
              <a:t>Discussion</a:t>
            </a:r>
          </a:p>
        </p:txBody>
      </p:sp>
      <p:graphicFrame>
        <p:nvGraphicFramePr>
          <p:cNvPr id="4" name="Content Placeholder 3">
            <a:extLst>
              <a:ext uri="{FF2B5EF4-FFF2-40B4-BE49-F238E27FC236}">
                <a16:creationId xmlns:a16="http://schemas.microsoft.com/office/drawing/2014/main" id="{9DD79F61-8BC6-DF38-7F15-232F2F52663B}"/>
              </a:ext>
            </a:extLst>
          </p:cNvPr>
          <p:cNvGraphicFramePr>
            <a:graphicFrameLocks noGrp="1"/>
          </p:cNvGraphicFramePr>
          <p:nvPr>
            <p:ph idx="1"/>
            <p:extLst>
              <p:ext uri="{D42A27DB-BD31-4B8C-83A1-F6EECF244321}">
                <p14:modId xmlns:p14="http://schemas.microsoft.com/office/powerpoint/2010/main" val="3364347694"/>
              </p:ext>
            </p:extLst>
          </p:nvPr>
        </p:nvGraphicFramePr>
        <p:xfrm>
          <a:off x="1477200" y="2612305"/>
          <a:ext cx="7956550" cy="2194560"/>
        </p:xfrm>
        <a:graphic>
          <a:graphicData uri="http://schemas.openxmlformats.org/drawingml/2006/table">
            <a:tbl>
              <a:tblPr>
                <a:tableStyleId>{5C22544A-7EE6-4342-B048-85BDC9FD1C3A}</a:tableStyleId>
              </a:tblPr>
              <a:tblGrid>
                <a:gridCol w="2948508">
                  <a:extLst>
                    <a:ext uri="{9D8B030D-6E8A-4147-A177-3AD203B41FA5}">
                      <a16:colId xmlns:a16="http://schemas.microsoft.com/office/drawing/2014/main" val="129949805"/>
                    </a:ext>
                  </a:extLst>
                </a:gridCol>
                <a:gridCol w="5008042">
                  <a:extLst>
                    <a:ext uri="{9D8B030D-6E8A-4147-A177-3AD203B41FA5}">
                      <a16:colId xmlns:a16="http://schemas.microsoft.com/office/drawing/2014/main" val="946684605"/>
                    </a:ext>
                  </a:extLst>
                </a:gridCol>
              </a:tblGrid>
              <a:tr h="0">
                <a:tc>
                  <a:txBody>
                    <a:bodyPr/>
                    <a:lstStyle/>
                    <a:p>
                      <a:pPr algn="ctr">
                        <a:buNone/>
                      </a:pPr>
                      <a:r>
                        <a:rPr lang="en-GB" b="1" dirty="0"/>
                        <a:t>Stage</a:t>
                      </a:r>
                    </a:p>
                  </a:txBody>
                  <a:tcPr anchor="ctr">
                    <a:solidFill>
                      <a:schemeClr val="accent2">
                        <a:lumMod val="40000"/>
                        <a:lumOff val="60000"/>
                      </a:schemeClr>
                    </a:solidFill>
                  </a:tcPr>
                </a:tc>
                <a:tc>
                  <a:txBody>
                    <a:bodyPr/>
                    <a:lstStyle/>
                    <a:p>
                      <a:pPr algn="ctr">
                        <a:buNone/>
                      </a:pPr>
                      <a:r>
                        <a:rPr lang="en-GB" b="1" dirty="0"/>
                        <a:t>Question for Morgan</a:t>
                      </a:r>
                    </a:p>
                  </a:txBody>
                  <a:tcPr anchor="ctr">
                    <a:solidFill>
                      <a:schemeClr val="accent2">
                        <a:lumMod val="40000"/>
                        <a:lumOff val="60000"/>
                      </a:schemeClr>
                    </a:solidFill>
                  </a:tcPr>
                </a:tc>
                <a:extLst>
                  <a:ext uri="{0D108BD9-81ED-4DB2-BD59-A6C34878D82A}">
                    <a16:rowId xmlns:a16="http://schemas.microsoft.com/office/drawing/2014/main" val="3212733281"/>
                  </a:ext>
                </a:extLst>
              </a:tr>
              <a:tr h="0">
                <a:tc>
                  <a:txBody>
                    <a:bodyPr/>
                    <a:lstStyle/>
                    <a:p>
                      <a:pPr>
                        <a:buNone/>
                      </a:pPr>
                      <a:r>
                        <a:rPr lang="en-GB"/>
                        <a:t>Acknowledge</a:t>
                      </a:r>
                    </a:p>
                  </a:txBody>
                  <a:tcPr anchor="ctr"/>
                </a:tc>
                <a:tc>
                  <a:txBody>
                    <a:bodyPr/>
                    <a:lstStyle/>
                    <a:p>
                      <a:pPr>
                        <a:buNone/>
                      </a:pPr>
                      <a:r>
                        <a:rPr lang="en-GB"/>
                        <a:t>What happened?</a:t>
                      </a:r>
                    </a:p>
                  </a:txBody>
                  <a:tcPr anchor="ctr"/>
                </a:tc>
                <a:extLst>
                  <a:ext uri="{0D108BD9-81ED-4DB2-BD59-A6C34878D82A}">
                    <a16:rowId xmlns:a16="http://schemas.microsoft.com/office/drawing/2014/main" val="2870869571"/>
                  </a:ext>
                </a:extLst>
              </a:tr>
              <a:tr h="0">
                <a:tc>
                  <a:txBody>
                    <a:bodyPr/>
                    <a:lstStyle/>
                    <a:p>
                      <a:pPr>
                        <a:buNone/>
                      </a:pPr>
                      <a:r>
                        <a:rPr lang="en-GB"/>
                        <a:t>Apologise</a:t>
                      </a:r>
                    </a:p>
                  </a:txBody>
                  <a:tcPr anchor="ctr"/>
                </a:tc>
                <a:tc>
                  <a:txBody>
                    <a:bodyPr/>
                    <a:lstStyle/>
                    <a:p>
                      <a:pPr>
                        <a:buNone/>
                      </a:pPr>
                      <a:r>
                        <a:rPr lang="en-GB" dirty="0"/>
                        <a:t>What do I need to take responsibility for?</a:t>
                      </a:r>
                    </a:p>
                  </a:txBody>
                  <a:tcPr anchor="ctr"/>
                </a:tc>
                <a:extLst>
                  <a:ext uri="{0D108BD9-81ED-4DB2-BD59-A6C34878D82A}">
                    <a16:rowId xmlns:a16="http://schemas.microsoft.com/office/drawing/2014/main" val="3987384521"/>
                  </a:ext>
                </a:extLst>
              </a:tr>
              <a:tr h="0">
                <a:tc>
                  <a:txBody>
                    <a:bodyPr/>
                    <a:lstStyle/>
                    <a:p>
                      <a:pPr>
                        <a:buNone/>
                      </a:pPr>
                      <a:r>
                        <a:rPr lang="en-GB" dirty="0"/>
                        <a:t>Correct</a:t>
                      </a:r>
                    </a:p>
                  </a:txBody>
                  <a:tcPr anchor="ctr"/>
                </a:tc>
                <a:tc>
                  <a:txBody>
                    <a:bodyPr/>
                    <a:lstStyle/>
                    <a:p>
                      <a:pPr>
                        <a:buNone/>
                      </a:pPr>
                      <a:r>
                        <a:rPr lang="en-GB"/>
                        <a:t>What can I do now to improve the situation?</a:t>
                      </a:r>
                    </a:p>
                  </a:txBody>
                  <a:tcPr anchor="ctr"/>
                </a:tc>
                <a:extLst>
                  <a:ext uri="{0D108BD9-81ED-4DB2-BD59-A6C34878D82A}">
                    <a16:rowId xmlns:a16="http://schemas.microsoft.com/office/drawing/2014/main" val="4070715891"/>
                  </a:ext>
                </a:extLst>
              </a:tr>
              <a:tr h="0">
                <a:tc>
                  <a:txBody>
                    <a:bodyPr/>
                    <a:lstStyle/>
                    <a:p>
                      <a:pPr>
                        <a:buNone/>
                      </a:pPr>
                      <a:r>
                        <a:rPr lang="en-GB"/>
                        <a:t>Communicate</a:t>
                      </a:r>
                    </a:p>
                  </a:txBody>
                  <a:tcPr anchor="ctr"/>
                </a:tc>
                <a:tc>
                  <a:txBody>
                    <a:bodyPr/>
                    <a:lstStyle/>
                    <a:p>
                      <a:pPr>
                        <a:buNone/>
                      </a:pPr>
                      <a:r>
                        <a:rPr lang="en-GB"/>
                        <a:t>What does the team need to know?</a:t>
                      </a:r>
                    </a:p>
                  </a:txBody>
                  <a:tcPr anchor="ctr"/>
                </a:tc>
                <a:extLst>
                  <a:ext uri="{0D108BD9-81ED-4DB2-BD59-A6C34878D82A}">
                    <a16:rowId xmlns:a16="http://schemas.microsoft.com/office/drawing/2014/main" val="3098071851"/>
                  </a:ext>
                </a:extLst>
              </a:tr>
              <a:tr h="0">
                <a:tc>
                  <a:txBody>
                    <a:bodyPr/>
                    <a:lstStyle/>
                    <a:p>
                      <a:pPr>
                        <a:buNone/>
                      </a:pPr>
                      <a:r>
                        <a:rPr lang="en-GB"/>
                        <a:t>Change</a:t>
                      </a:r>
                    </a:p>
                  </a:txBody>
                  <a:tcPr anchor="ctr"/>
                </a:tc>
                <a:tc>
                  <a:txBody>
                    <a:bodyPr/>
                    <a:lstStyle/>
                    <a:p>
                      <a:pPr>
                        <a:buNone/>
                      </a:pPr>
                      <a:r>
                        <a:rPr lang="en-GB" dirty="0"/>
                        <a:t>What will I do differently next time?</a:t>
                      </a:r>
                    </a:p>
                  </a:txBody>
                  <a:tcPr anchor="ctr"/>
                </a:tc>
                <a:extLst>
                  <a:ext uri="{0D108BD9-81ED-4DB2-BD59-A6C34878D82A}">
                    <a16:rowId xmlns:a16="http://schemas.microsoft.com/office/drawing/2014/main" val="3983045711"/>
                  </a:ext>
                </a:extLst>
              </a:tr>
            </a:tbl>
          </a:graphicData>
        </a:graphic>
      </p:graphicFrame>
      <p:sp>
        <p:nvSpPr>
          <p:cNvPr id="6" name="TextBox 5">
            <a:extLst>
              <a:ext uri="{FF2B5EF4-FFF2-40B4-BE49-F238E27FC236}">
                <a16:creationId xmlns:a16="http://schemas.microsoft.com/office/drawing/2014/main" id="{4CADD5E4-2A9A-7C42-044F-1C87BE8DEF29}"/>
              </a:ext>
            </a:extLst>
          </p:cNvPr>
          <p:cNvSpPr txBox="1"/>
          <p:nvPr/>
        </p:nvSpPr>
        <p:spPr>
          <a:xfrm>
            <a:off x="1141451" y="1627420"/>
            <a:ext cx="10445497" cy="1292662"/>
          </a:xfrm>
          <a:prstGeom prst="rect">
            <a:avLst/>
          </a:prstGeom>
          <a:noFill/>
        </p:spPr>
        <p:txBody>
          <a:bodyPr wrap="square">
            <a:spAutoFit/>
          </a:bodyPr>
          <a:lstStyle/>
          <a:p>
            <a:pPr>
              <a:lnSpc>
                <a:spcPct val="150000"/>
              </a:lnSpc>
              <a:buNone/>
            </a:pPr>
            <a:r>
              <a:rPr lang="en-GB" sz="2000" b="1" dirty="0">
                <a:latin typeface="Arial" panose="020B0604020202020204" pitchFamily="34" charset="0"/>
                <a:cs typeface="Arial" panose="020B0604020202020204" pitchFamily="34" charset="0"/>
              </a:rPr>
              <a:t>What could Morgan </a:t>
            </a:r>
            <a:r>
              <a:rPr lang="en-GB" sz="2000" b="1" u="sng" dirty="0">
                <a:latin typeface="Arial" panose="020B0604020202020204" pitchFamily="34" charset="0"/>
                <a:cs typeface="Arial" panose="020B0604020202020204" pitchFamily="34" charset="0"/>
              </a:rPr>
              <a:t>say or do </a:t>
            </a:r>
            <a:r>
              <a:rPr lang="en-GB" sz="2000" b="1" dirty="0">
                <a:latin typeface="Arial" panose="020B0604020202020204" pitchFamily="34" charset="0"/>
                <a:cs typeface="Arial" panose="020B0604020202020204" pitchFamily="34" charset="0"/>
              </a:rPr>
              <a:t>at each stage to start rebuilding trust? </a:t>
            </a:r>
          </a:p>
          <a:p>
            <a:pPr>
              <a:lnSpc>
                <a:spcPct val="150000"/>
              </a:lnSpc>
              <a:buNone/>
            </a:pPr>
            <a:r>
              <a:rPr lang="en-GB" sz="2000" b="1" dirty="0">
                <a:latin typeface="Arial" panose="020B0604020202020204" pitchFamily="34" charset="0"/>
                <a:cs typeface="Arial" panose="020B0604020202020204" pitchFamily="34" charset="0"/>
              </a:rPr>
              <a:t>Discuss as a group and develop a response. </a:t>
            </a:r>
            <a:endParaRPr lang="en-GB" sz="2000" dirty="0">
              <a:latin typeface="Arial" panose="020B0604020202020204" pitchFamily="34" charset="0"/>
              <a:cs typeface="Arial" panose="020B0604020202020204" pitchFamily="34" charset="0"/>
            </a:endParaRPr>
          </a:p>
          <a:p>
            <a:pPr>
              <a:buNone/>
            </a:pPr>
            <a:endParaRPr lang="en-GB" dirty="0"/>
          </a:p>
        </p:txBody>
      </p:sp>
      <p:pic>
        <p:nvPicPr>
          <p:cNvPr id="8" name="Picture 7">
            <a:extLst>
              <a:ext uri="{FF2B5EF4-FFF2-40B4-BE49-F238E27FC236}">
                <a16:creationId xmlns:a16="http://schemas.microsoft.com/office/drawing/2014/main" id="{30770B15-67AE-6B96-D439-9389054DD99A}"/>
              </a:ext>
            </a:extLst>
          </p:cNvPr>
          <p:cNvPicPr>
            <a:picLocks noChangeAspect="1"/>
          </p:cNvPicPr>
          <p:nvPr/>
        </p:nvPicPr>
        <p:blipFill>
          <a:blip r:embed="rId2"/>
          <a:stretch>
            <a:fillRect/>
          </a:stretch>
        </p:blipFill>
        <p:spPr>
          <a:xfrm>
            <a:off x="1405127" y="4913195"/>
            <a:ext cx="8028623" cy="1444248"/>
          </a:xfrm>
          <a:prstGeom prst="rect">
            <a:avLst/>
          </a:prstGeom>
        </p:spPr>
      </p:pic>
      <p:pic>
        <p:nvPicPr>
          <p:cNvPr id="10" name="Picture 9">
            <a:extLst>
              <a:ext uri="{FF2B5EF4-FFF2-40B4-BE49-F238E27FC236}">
                <a16:creationId xmlns:a16="http://schemas.microsoft.com/office/drawing/2014/main" id="{F245E782-B37E-31CD-2509-C9921C0B9508}"/>
              </a:ext>
            </a:extLst>
          </p:cNvPr>
          <p:cNvPicPr>
            <a:picLocks noChangeAspect="1"/>
          </p:cNvPicPr>
          <p:nvPr/>
        </p:nvPicPr>
        <p:blipFill>
          <a:blip r:embed="rId3"/>
          <a:srcRect l="20412" r="29879" b="-1"/>
          <a:stretch>
            <a:fillRect/>
          </a:stretch>
        </p:blipFill>
        <p:spPr>
          <a:xfrm>
            <a:off x="9732194" y="2377720"/>
            <a:ext cx="2109357" cy="2535475"/>
          </a:xfrm>
          <a:prstGeom prst="rect">
            <a:avLst/>
          </a:prstGeom>
          <a:noFill/>
        </p:spPr>
      </p:pic>
    </p:spTree>
    <p:extLst>
      <p:ext uri="{BB962C8B-B14F-4D97-AF65-F5344CB8AC3E}">
        <p14:creationId xmlns:p14="http://schemas.microsoft.com/office/powerpoint/2010/main" val="2412393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8C290-0AFF-BBAC-6A5D-D6816AF71239}"/>
              </a:ext>
            </a:extLst>
          </p:cNvPr>
          <p:cNvSpPr>
            <a:spLocks noGrp="1"/>
          </p:cNvSpPr>
          <p:nvPr>
            <p:ph type="title"/>
          </p:nvPr>
        </p:nvSpPr>
        <p:spPr/>
        <p:txBody>
          <a:bodyPr/>
          <a:lstStyle/>
          <a:p>
            <a:r>
              <a:rPr lang="en-GB" dirty="0"/>
              <a:t>What Can I Control?</a:t>
            </a:r>
          </a:p>
        </p:txBody>
      </p:sp>
      <p:sp>
        <p:nvSpPr>
          <p:cNvPr id="6" name="Content Placeholder 5">
            <a:extLst>
              <a:ext uri="{FF2B5EF4-FFF2-40B4-BE49-F238E27FC236}">
                <a16:creationId xmlns:a16="http://schemas.microsoft.com/office/drawing/2014/main" id="{8E061B63-6DA6-1E08-F7BB-5FC91BCF8697}"/>
              </a:ext>
            </a:extLst>
          </p:cNvPr>
          <p:cNvSpPr>
            <a:spLocks noGrp="1"/>
          </p:cNvSpPr>
          <p:nvPr>
            <p:ph idx="1"/>
          </p:nvPr>
        </p:nvSpPr>
        <p:spPr>
          <a:xfrm>
            <a:off x="873175" y="1851001"/>
            <a:ext cx="5118192" cy="4809105"/>
          </a:xfrm>
          <a:prstGeom prst="round2DiagRect">
            <a:avLst/>
          </a:prstGeom>
          <a:ln w="28575">
            <a:solidFill>
              <a:schemeClr val="accent1">
                <a:lumMod val="75000"/>
              </a:schemeClr>
            </a:solidFill>
          </a:ln>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I can control…</a:t>
            </a:r>
          </a:p>
          <a:p>
            <a:pPr lvl="0"/>
            <a:r>
              <a:rPr lang="en-GB" dirty="0">
                <a:latin typeface="Arial" panose="020B0604020202020204" pitchFamily="34" charset="0"/>
                <a:cs typeface="Arial" panose="020B0604020202020204" pitchFamily="34" charset="0"/>
              </a:rPr>
              <a:t>my preparation; </a:t>
            </a:r>
          </a:p>
          <a:p>
            <a:pPr lvl="0"/>
            <a:r>
              <a:rPr lang="en-GB" dirty="0">
                <a:latin typeface="Arial" panose="020B0604020202020204" pitchFamily="34" charset="0"/>
                <a:cs typeface="Arial" panose="020B0604020202020204" pitchFamily="34" charset="0"/>
              </a:rPr>
              <a:t>my effort; </a:t>
            </a:r>
          </a:p>
          <a:p>
            <a:pPr lvl="0"/>
            <a:r>
              <a:rPr lang="en-GB" dirty="0">
                <a:latin typeface="Arial" panose="020B0604020202020204" pitchFamily="34" charset="0"/>
                <a:cs typeface="Arial" panose="020B0604020202020204" pitchFamily="34" charset="0"/>
              </a:rPr>
              <a:t>how I communicate; </a:t>
            </a:r>
          </a:p>
          <a:p>
            <a:pPr lvl="0"/>
            <a:r>
              <a:rPr lang="en-GB" dirty="0">
                <a:latin typeface="Arial" panose="020B0604020202020204" pitchFamily="34" charset="0"/>
                <a:cs typeface="Arial" panose="020B0604020202020204" pitchFamily="34" charset="0"/>
              </a:rPr>
              <a:t>whether I listen; </a:t>
            </a:r>
          </a:p>
          <a:p>
            <a:pPr lvl="0"/>
            <a:r>
              <a:rPr lang="en-GB" dirty="0">
                <a:latin typeface="Arial" panose="020B0604020202020204" pitchFamily="34" charset="0"/>
                <a:cs typeface="Arial" panose="020B0604020202020204" pitchFamily="34" charset="0"/>
              </a:rPr>
              <a:t>whether I ask questions; </a:t>
            </a:r>
          </a:p>
          <a:p>
            <a:pPr lvl="0"/>
            <a:r>
              <a:rPr lang="en-GB" dirty="0">
                <a:latin typeface="Arial" panose="020B0604020202020204" pitchFamily="34" charset="0"/>
                <a:cs typeface="Arial" panose="020B0604020202020204" pitchFamily="34" charset="0"/>
              </a:rPr>
              <a:t>whether I ask for help; </a:t>
            </a:r>
          </a:p>
          <a:p>
            <a:pPr lvl="0"/>
            <a:r>
              <a:rPr lang="en-GB" dirty="0">
                <a:latin typeface="Arial" panose="020B0604020202020204" pitchFamily="34" charset="0"/>
                <a:cs typeface="Arial" panose="020B0604020202020204" pitchFamily="34" charset="0"/>
              </a:rPr>
              <a:t>whether I keep commitments; </a:t>
            </a:r>
          </a:p>
          <a:p>
            <a:pPr lvl="0"/>
            <a:r>
              <a:rPr lang="en-GB" dirty="0">
                <a:latin typeface="Arial" panose="020B0604020202020204" pitchFamily="34" charset="0"/>
                <a:cs typeface="Arial" panose="020B0604020202020204" pitchFamily="34" charset="0"/>
              </a:rPr>
              <a:t>whether I include people; </a:t>
            </a:r>
          </a:p>
          <a:p>
            <a:pPr lvl="0"/>
            <a:r>
              <a:rPr lang="en-GB" dirty="0">
                <a:latin typeface="Arial" panose="020B0604020202020204" pitchFamily="34" charset="0"/>
                <a:cs typeface="Arial" panose="020B0604020202020204" pitchFamily="34" charset="0"/>
              </a:rPr>
              <a:t>whether I admit a mistake; </a:t>
            </a:r>
          </a:p>
          <a:p>
            <a:pPr lvl="0"/>
            <a:r>
              <a:rPr lang="en-GB" dirty="0">
                <a:latin typeface="Arial" panose="020B0604020202020204" pitchFamily="34" charset="0"/>
                <a:cs typeface="Arial" panose="020B0604020202020204" pitchFamily="34" charset="0"/>
              </a:rPr>
              <a:t>how I respond to difficulties.</a:t>
            </a:r>
          </a:p>
          <a:p>
            <a:pPr marL="0" indent="0">
              <a:buNone/>
            </a:pPr>
            <a:endParaRPr lang="en-GB" dirty="0">
              <a:latin typeface="Arial" panose="020B0604020202020204" pitchFamily="34" charset="0"/>
              <a:cs typeface="Arial" panose="020B0604020202020204" pitchFamily="34" charset="0"/>
            </a:endParaRPr>
          </a:p>
        </p:txBody>
      </p:sp>
      <p:sp>
        <p:nvSpPr>
          <p:cNvPr id="7" name="Content Placeholder 5">
            <a:extLst>
              <a:ext uri="{FF2B5EF4-FFF2-40B4-BE49-F238E27FC236}">
                <a16:creationId xmlns:a16="http://schemas.microsoft.com/office/drawing/2014/main" id="{85C4CE20-6C8F-F9AC-6FF5-6E38C060933A}"/>
              </a:ext>
            </a:extLst>
          </p:cNvPr>
          <p:cNvSpPr txBox="1">
            <a:spLocks/>
          </p:cNvSpPr>
          <p:nvPr/>
        </p:nvSpPr>
        <p:spPr>
          <a:xfrm>
            <a:off x="6945725" y="2014775"/>
            <a:ext cx="4790645" cy="4227345"/>
          </a:xfrm>
          <a:prstGeom prst="round2DiagRect">
            <a:avLst/>
          </a:prstGeom>
          <a:ln w="28575">
            <a:solidFill>
              <a:schemeClr val="accent1">
                <a:lumMod val="75000"/>
              </a:schemeClr>
            </a:solidFill>
          </a:ln>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rPr>
              <a:t>I can influence but </a:t>
            </a:r>
            <a:r>
              <a:rPr lang="en-GB" u="sng" dirty="0">
                <a:latin typeface="Arial" panose="020B0604020202020204" pitchFamily="34" charset="0"/>
                <a:cs typeface="Arial" panose="020B0604020202020204" pitchFamily="34" charset="0"/>
              </a:rPr>
              <a:t>not</a:t>
            </a:r>
            <a:r>
              <a:rPr lang="en-GB" dirty="0">
                <a:latin typeface="Arial" panose="020B0604020202020204" pitchFamily="34" charset="0"/>
                <a:cs typeface="Arial" panose="020B0604020202020204" pitchFamily="34" charset="0"/>
              </a:rPr>
              <a:t> control…</a:t>
            </a:r>
          </a:p>
          <a:p>
            <a:pPr lvl="0"/>
            <a:r>
              <a:rPr lang="en-GB" dirty="0">
                <a:latin typeface="Arial" panose="020B0604020202020204" pitchFamily="34" charset="0"/>
                <a:cs typeface="Arial" panose="020B0604020202020204" pitchFamily="34" charset="0"/>
              </a:rPr>
              <a:t>whether everybody likes me; </a:t>
            </a:r>
          </a:p>
          <a:p>
            <a:pPr lvl="0"/>
            <a:r>
              <a:rPr lang="en-GB" dirty="0">
                <a:latin typeface="Arial" panose="020B0604020202020204" pitchFamily="34" charset="0"/>
                <a:cs typeface="Arial" panose="020B0604020202020204" pitchFamily="34" charset="0"/>
              </a:rPr>
              <a:t>other people's effort; </a:t>
            </a:r>
          </a:p>
          <a:p>
            <a:pPr lvl="0"/>
            <a:r>
              <a:rPr lang="en-GB" dirty="0">
                <a:latin typeface="Arial" panose="020B0604020202020204" pitchFamily="34" charset="0"/>
                <a:cs typeface="Arial" panose="020B0604020202020204" pitchFamily="34" charset="0"/>
              </a:rPr>
              <a:t>whether someone agrees with me; </a:t>
            </a:r>
          </a:p>
          <a:p>
            <a:pPr lvl="0"/>
            <a:r>
              <a:rPr lang="en-GB" dirty="0">
                <a:latin typeface="Arial" panose="020B0604020202020204" pitchFamily="34" charset="0"/>
                <a:cs typeface="Arial" panose="020B0604020202020204" pitchFamily="34" charset="0"/>
              </a:rPr>
              <a:t>another person's behaviour; </a:t>
            </a:r>
          </a:p>
          <a:p>
            <a:pPr lvl="0"/>
            <a:r>
              <a:rPr lang="en-GB" dirty="0">
                <a:latin typeface="Arial" panose="020B0604020202020204" pitchFamily="34" charset="0"/>
                <a:cs typeface="Arial" panose="020B0604020202020204" pitchFamily="34" charset="0"/>
              </a:rPr>
              <a:t>every team decision; </a:t>
            </a:r>
          </a:p>
          <a:p>
            <a:pPr lvl="0"/>
            <a:r>
              <a:rPr lang="en-GB" dirty="0">
                <a:latin typeface="Arial" panose="020B0604020202020204" pitchFamily="34" charset="0"/>
                <a:cs typeface="Arial" panose="020B0604020202020204" pitchFamily="34" charset="0"/>
              </a:rPr>
              <a:t>the entire workplace culture.</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p:txBody>
      </p:sp>
      <p:pic>
        <p:nvPicPr>
          <p:cNvPr id="9" name="Picture 8" descr="Casual woman writing on notepad">
            <a:extLst>
              <a:ext uri="{FF2B5EF4-FFF2-40B4-BE49-F238E27FC236}">
                <a16:creationId xmlns:a16="http://schemas.microsoft.com/office/drawing/2014/main" id="{A2437282-19A4-F63C-0A8C-05BDA9F614AC}"/>
              </a:ext>
            </a:extLst>
          </p:cNvPr>
          <p:cNvPicPr>
            <a:picLocks noChangeAspect="1"/>
          </p:cNvPicPr>
          <p:nvPr/>
        </p:nvPicPr>
        <p:blipFill>
          <a:blip r:embed="rId2"/>
          <a:stretch>
            <a:fillRect/>
          </a:stretch>
        </p:blipFill>
        <p:spPr>
          <a:xfrm>
            <a:off x="5991367" y="2541053"/>
            <a:ext cx="968619" cy="3429000"/>
          </a:xfrm>
          <a:prstGeom prst="rect">
            <a:avLst/>
          </a:prstGeom>
        </p:spPr>
      </p:pic>
    </p:spTree>
    <p:extLst>
      <p:ext uri="{BB962C8B-B14F-4D97-AF65-F5344CB8AC3E}">
        <p14:creationId xmlns:p14="http://schemas.microsoft.com/office/powerpoint/2010/main" val="2389082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080F8-BDB5-9405-A6C0-6C83C2D46D3C}"/>
              </a:ext>
            </a:extLst>
          </p:cNvPr>
          <p:cNvSpPr>
            <a:spLocks noGrp="1"/>
          </p:cNvSpPr>
          <p:nvPr>
            <p:ph type="title"/>
          </p:nvPr>
        </p:nvSpPr>
        <p:spPr/>
        <p:txBody>
          <a:bodyPr/>
          <a:lstStyle/>
          <a:p>
            <a:r>
              <a:rPr lang="en-GB" dirty="0"/>
              <a:t>My Team Contribution Profile</a:t>
            </a:r>
          </a:p>
        </p:txBody>
      </p:sp>
      <p:sp>
        <p:nvSpPr>
          <p:cNvPr id="3" name="Content Placeholder 2">
            <a:extLst>
              <a:ext uri="{FF2B5EF4-FFF2-40B4-BE49-F238E27FC236}">
                <a16:creationId xmlns:a16="http://schemas.microsoft.com/office/drawing/2014/main" id="{9902902E-A9C9-1DAB-5291-AA486268D56E}"/>
              </a:ext>
            </a:extLst>
          </p:cNvPr>
          <p:cNvSpPr>
            <a:spLocks noGrp="1"/>
          </p:cNvSpPr>
          <p:nvPr>
            <p:ph idx="1"/>
          </p:nvPr>
        </p:nvSpPr>
        <p:spPr>
          <a:xfrm>
            <a:off x="873173" y="2985685"/>
            <a:ext cx="10468115" cy="3005682"/>
          </a:xfrm>
        </p:spPr>
        <p:txBody>
          <a:bodyPr/>
          <a:lstStyle/>
          <a:p>
            <a:r>
              <a:rPr lang="en-GB" sz="2400" dirty="0">
                <a:latin typeface="Arial" panose="020B0604020202020204" pitchFamily="34" charset="0"/>
                <a:cs typeface="Arial" panose="020B0604020202020204" pitchFamily="34" charset="0"/>
              </a:rPr>
              <a:t>One thing I already contribute well to teams is…</a:t>
            </a:r>
          </a:p>
          <a:p>
            <a:r>
              <a:rPr lang="en-GB" sz="2400" dirty="0">
                <a:latin typeface="Arial" panose="020B0604020202020204" pitchFamily="34" charset="0"/>
                <a:cs typeface="Arial" panose="020B0604020202020204" pitchFamily="34" charset="0"/>
              </a:rPr>
              <a:t>One contribution I use less often is…</a:t>
            </a:r>
          </a:p>
          <a:p>
            <a:r>
              <a:rPr lang="en-GB" sz="2400" dirty="0">
                <a:latin typeface="Arial" panose="020B0604020202020204" pitchFamily="34" charset="0"/>
                <a:cs typeface="Arial" panose="020B0604020202020204" pitchFamily="34" charset="0"/>
              </a:rPr>
              <a:t>One team behaviour I find difficult is…</a:t>
            </a:r>
          </a:p>
          <a:p>
            <a:r>
              <a:rPr lang="en-GB" sz="2400" dirty="0">
                <a:latin typeface="Arial" panose="020B0604020202020204" pitchFamily="34" charset="0"/>
                <a:cs typeface="Arial" panose="020B0604020202020204" pitchFamily="34" charset="0"/>
              </a:rPr>
              <a:t>One professional response I could use is…</a:t>
            </a:r>
          </a:p>
          <a:p>
            <a:r>
              <a:rPr lang="en-GB" sz="2400" dirty="0">
                <a:latin typeface="Arial" panose="020B0604020202020204" pitchFamily="34" charset="0"/>
                <a:cs typeface="Arial" panose="020B0604020202020204" pitchFamily="34" charset="0"/>
              </a:rPr>
              <a:t>In my next professional team, I will contribute effectively by…</a:t>
            </a:r>
          </a:p>
          <a:p>
            <a:endParaRPr lang="en-GB" dirty="0"/>
          </a:p>
        </p:txBody>
      </p:sp>
      <p:sp>
        <p:nvSpPr>
          <p:cNvPr id="4" name="TextBox 3">
            <a:extLst>
              <a:ext uri="{FF2B5EF4-FFF2-40B4-BE49-F238E27FC236}">
                <a16:creationId xmlns:a16="http://schemas.microsoft.com/office/drawing/2014/main" id="{1B0D6F86-3C98-F91B-8155-B0F5A4B178F1}"/>
              </a:ext>
            </a:extLst>
          </p:cNvPr>
          <p:cNvSpPr txBox="1"/>
          <p:nvPr/>
        </p:nvSpPr>
        <p:spPr>
          <a:xfrm>
            <a:off x="873173" y="1799870"/>
            <a:ext cx="10590945"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Take time to reflect and consider how you behave when working in a team. Try to complete the following sentences</a:t>
            </a:r>
            <a:r>
              <a:rPr lang="en-GB" dirty="0"/>
              <a:t>. </a:t>
            </a:r>
          </a:p>
        </p:txBody>
      </p:sp>
      <p:pic>
        <p:nvPicPr>
          <p:cNvPr id="6" name="Graphic 5" descr="Pen outline">
            <a:extLst>
              <a:ext uri="{FF2B5EF4-FFF2-40B4-BE49-F238E27FC236}">
                <a16:creationId xmlns:a16="http://schemas.microsoft.com/office/drawing/2014/main" id="{330A2773-EA44-ADCB-C00B-0D98F392BF8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142560" y="4734588"/>
            <a:ext cx="1758287" cy="1758287"/>
          </a:xfrm>
          <a:prstGeom prst="rect">
            <a:avLst/>
          </a:prstGeom>
        </p:spPr>
      </p:pic>
    </p:spTree>
    <p:extLst>
      <p:ext uri="{BB962C8B-B14F-4D97-AF65-F5344CB8AC3E}">
        <p14:creationId xmlns:p14="http://schemas.microsoft.com/office/powerpoint/2010/main" val="1551499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609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23A366-52DD-4B0D-BE45-A2541ACCC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9C2DCFA-149B-430D-8596-BC24F5C8AA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4241</TotalTime>
  <Words>1592</Words>
  <Application>Microsoft Office PowerPoint</Application>
  <PresentationFormat>Widescreen</PresentationFormat>
  <Paragraphs>191</Paragraphs>
  <Slides>24</Slides>
  <Notes>3</Notes>
  <HiddenSlides>0</HiddenSlides>
  <MMClips>3</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24</vt:i4>
      </vt:variant>
    </vt:vector>
  </HeadingPairs>
  <TitlesOfParts>
    <vt:vector size="32" baseType="lpstr">
      <vt:lpstr>Aptos</vt:lpstr>
      <vt:lpstr>Arial</vt:lpstr>
      <vt:lpstr>Calibri</vt:lpstr>
      <vt:lpstr>Calibri Light</vt:lpstr>
      <vt:lpstr>UWTSD Holding Page</vt:lpstr>
      <vt:lpstr>UWTSD Title Page 1</vt:lpstr>
      <vt:lpstr>UWTSD Text 4</vt:lpstr>
      <vt:lpstr>UWTSD Logo Variations place image in Background</vt:lpstr>
      <vt:lpstr>PowerPoint Presentation</vt:lpstr>
      <vt:lpstr>During this session we will…</vt:lpstr>
      <vt:lpstr>Who Would You Want on Your Team?</vt:lpstr>
      <vt:lpstr>The project. </vt:lpstr>
      <vt:lpstr>Debrief</vt:lpstr>
      <vt:lpstr>Fitting In: Blending In,  Belonging and Contributing</vt:lpstr>
      <vt:lpstr>PowerPoint Presentation</vt:lpstr>
      <vt:lpstr>Scenario discussion</vt:lpstr>
      <vt:lpstr>Scenario discussion</vt:lpstr>
      <vt:lpstr>Scenario discussion</vt:lpstr>
      <vt:lpstr>Mini-sort activity</vt:lpstr>
      <vt:lpstr>The impacts of your behaviours</vt:lpstr>
      <vt:lpstr>Reflect</vt:lpstr>
      <vt:lpstr>The Team Trust Account</vt:lpstr>
      <vt:lpstr>The impacts of your behaviours</vt:lpstr>
      <vt:lpstr>Deposit or withdrawal?</vt:lpstr>
      <vt:lpstr>The impacts of your behaviours</vt:lpstr>
      <vt:lpstr>PowerPoint Presentation</vt:lpstr>
      <vt:lpstr>Discussion Scenario</vt:lpstr>
      <vt:lpstr>Discussion</vt:lpstr>
      <vt:lpstr>What Can I Control?</vt:lpstr>
      <vt:lpstr>My Team Contribution Profile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Beau Academic</cp:lastModifiedBy>
  <cp:revision>21</cp:revision>
  <dcterms:created xsi:type="dcterms:W3CDTF">2021-03-09T15:35:42Z</dcterms:created>
  <dcterms:modified xsi:type="dcterms:W3CDTF">2026-09-14T08:50:33Z</dcterms:modified>
</cp:coreProperties>
</file>