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65" r:id="rId5"/>
    <p:sldId id="257" r:id="rId6"/>
    <p:sldId id="258" r:id="rId7"/>
    <p:sldId id="261" r:id="rId8"/>
    <p:sldId id="266" r:id="rId9"/>
    <p:sldId id="262" r:id="rId10"/>
    <p:sldId id="267" r:id="rId11"/>
    <p:sldId id="264"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FC56D4-39E6-4A06-B8B1-9D02BF257EAF}" v="1499" dt="2020-10-31T15:25:07.1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racey" userId="c48f9dc1-0111-4855-a370-21935f7c46bc" providerId="ADAL" clId="{2DFC56D4-39E6-4A06-B8B1-9D02BF257EAF}"/>
    <pc:docChg chg="undo custSel mod addSld delSld modSld sldOrd modMainMaster">
      <pc:chgData name="Tracey" userId="c48f9dc1-0111-4855-a370-21935f7c46bc" providerId="ADAL" clId="{2DFC56D4-39E6-4A06-B8B1-9D02BF257EAF}" dt="2020-10-31T15:37:55.965" v="13097" actId="115"/>
      <pc:docMkLst>
        <pc:docMk/>
      </pc:docMkLst>
      <pc:sldChg chg="addSp delSp modSp del mod setBg">
        <pc:chgData name="Tracey" userId="c48f9dc1-0111-4855-a370-21935f7c46bc" providerId="ADAL" clId="{2DFC56D4-39E6-4A06-B8B1-9D02BF257EAF}" dt="2020-10-26T15:14:15.792" v="3201" actId="2696"/>
        <pc:sldMkLst>
          <pc:docMk/>
          <pc:sldMk cId="1516504132" sldId="256"/>
        </pc:sldMkLst>
        <pc:spChg chg="add del mod">
          <ac:chgData name="Tracey" userId="c48f9dc1-0111-4855-a370-21935f7c46bc" providerId="ADAL" clId="{2DFC56D4-39E6-4A06-B8B1-9D02BF257EAF}" dt="2020-10-22T20:27:10.952" v="9" actId="478"/>
          <ac:spMkLst>
            <pc:docMk/>
            <pc:sldMk cId="1516504132" sldId="256"/>
            <ac:spMk id="4" creationId="{05A6EB3C-B8FF-4EE4-B883-A1974C803AF6}"/>
          </ac:spMkLst>
        </pc:spChg>
        <pc:spChg chg="add del mod">
          <ac:chgData name="Tracey" userId="c48f9dc1-0111-4855-a370-21935f7c46bc" providerId="ADAL" clId="{2DFC56D4-39E6-4A06-B8B1-9D02BF257EAF}" dt="2020-10-26T14:54:36.866" v="3118" actId="478"/>
          <ac:spMkLst>
            <pc:docMk/>
            <pc:sldMk cId="1516504132" sldId="256"/>
            <ac:spMk id="5" creationId="{14807BA4-1630-435D-8764-B1ECE0FCB926}"/>
          </ac:spMkLst>
        </pc:spChg>
      </pc:sldChg>
      <pc:sldChg chg="addSp modSp new mod ord setBg">
        <pc:chgData name="Tracey" userId="c48f9dc1-0111-4855-a370-21935f7c46bc" providerId="ADAL" clId="{2DFC56D4-39E6-4A06-B8B1-9D02BF257EAF}" dt="2020-10-27T11:49:17.175" v="7910"/>
        <pc:sldMkLst>
          <pc:docMk/>
          <pc:sldMk cId="4102168431" sldId="257"/>
        </pc:sldMkLst>
        <pc:spChg chg="add mod">
          <ac:chgData name="Tracey" userId="c48f9dc1-0111-4855-a370-21935f7c46bc" providerId="ADAL" clId="{2DFC56D4-39E6-4A06-B8B1-9D02BF257EAF}" dt="2020-10-27T11:48:31.392" v="7906" actId="20577"/>
          <ac:spMkLst>
            <pc:docMk/>
            <pc:sldMk cId="4102168431" sldId="257"/>
            <ac:spMk id="2" creationId="{090FA954-E967-40A0-9BE4-B2D9804255C0}"/>
          </ac:spMkLst>
        </pc:spChg>
        <pc:picChg chg="add mod">
          <ac:chgData name="Tracey" userId="c48f9dc1-0111-4855-a370-21935f7c46bc" providerId="ADAL" clId="{2DFC56D4-39E6-4A06-B8B1-9D02BF257EAF}" dt="2020-10-27T11:46:45.952" v="7887" actId="14100"/>
          <ac:picMkLst>
            <pc:docMk/>
            <pc:sldMk cId="4102168431" sldId="257"/>
            <ac:picMk id="4" creationId="{D207F37F-0D08-453E-BEB1-523A69CC7D0C}"/>
          </ac:picMkLst>
        </pc:picChg>
      </pc:sldChg>
      <pc:sldChg chg="addSp delSp modSp new mod setBg addAnim delAnim modAnim">
        <pc:chgData name="Tracey" userId="c48f9dc1-0111-4855-a370-21935f7c46bc" providerId="ADAL" clId="{2DFC56D4-39E6-4A06-B8B1-9D02BF257EAF}" dt="2020-10-29T19:12:02.832" v="11055"/>
        <pc:sldMkLst>
          <pc:docMk/>
          <pc:sldMk cId="4078953433" sldId="258"/>
        </pc:sldMkLst>
        <pc:spChg chg="add del mod">
          <ac:chgData name="Tracey" userId="c48f9dc1-0111-4855-a370-21935f7c46bc" providerId="ADAL" clId="{2DFC56D4-39E6-4A06-B8B1-9D02BF257EAF}" dt="2020-10-27T12:46:08.366" v="8537" actId="478"/>
          <ac:spMkLst>
            <pc:docMk/>
            <pc:sldMk cId="4078953433" sldId="258"/>
            <ac:spMk id="2" creationId="{647B16EB-051B-477E-8EBC-C9E0BBBD96A3}"/>
          </ac:spMkLst>
        </pc:spChg>
        <pc:spChg chg="add del mod">
          <ac:chgData name="Tracey" userId="c48f9dc1-0111-4855-a370-21935f7c46bc" providerId="ADAL" clId="{2DFC56D4-39E6-4A06-B8B1-9D02BF257EAF}" dt="2020-10-27T12:42:35.465" v="8416" actId="21"/>
          <ac:spMkLst>
            <pc:docMk/>
            <pc:sldMk cId="4078953433" sldId="258"/>
            <ac:spMk id="3" creationId="{CAD5982B-66A3-44C8-8B36-CE1AA5EB7660}"/>
          </ac:spMkLst>
        </pc:spChg>
        <pc:spChg chg="add del mod">
          <ac:chgData name="Tracey" userId="c48f9dc1-0111-4855-a370-21935f7c46bc" providerId="ADAL" clId="{2DFC56D4-39E6-4A06-B8B1-9D02BF257EAF}" dt="2020-10-27T12:47:53.929" v="8674"/>
          <ac:spMkLst>
            <pc:docMk/>
            <pc:sldMk cId="4078953433" sldId="258"/>
            <ac:spMk id="4" creationId="{F821B761-A3F0-49B6-82B0-853AFF3C71DB}"/>
          </ac:spMkLst>
        </pc:spChg>
        <pc:spChg chg="add del mod">
          <ac:chgData name="Tracey" userId="c48f9dc1-0111-4855-a370-21935f7c46bc" providerId="ADAL" clId="{2DFC56D4-39E6-4A06-B8B1-9D02BF257EAF}" dt="2020-10-27T12:48:41.282" v="8682" actId="478"/>
          <ac:spMkLst>
            <pc:docMk/>
            <pc:sldMk cId="4078953433" sldId="258"/>
            <ac:spMk id="5" creationId="{9D8244CD-44F6-404E-A818-CC7EBA5F1B17}"/>
          </ac:spMkLst>
        </pc:spChg>
        <pc:spChg chg="add mod">
          <ac:chgData name="Tracey" userId="c48f9dc1-0111-4855-a370-21935f7c46bc" providerId="ADAL" clId="{2DFC56D4-39E6-4A06-B8B1-9D02BF257EAF}" dt="2020-10-27T22:59:43.967" v="8862" actId="313"/>
          <ac:spMkLst>
            <pc:docMk/>
            <pc:sldMk cId="4078953433" sldId="258"/>
            <ac:spMk id="6" creationId="{2FCBE207-BB0F-4EB3-9F22-906406D74E3A}"/>
          </ac:spMkLst>
        </pc:spChg>
      </pc:sldChg>
      <pc:sldChg chg="addSp delSp modSp new del mod modAnim">
        <pc:chgData name="Tracey" userId="c48f9dc1-0111-4855-a370-21935f7c46bc" providerId="ADAL" clId="{2DFC56D4-39E6-4A06-B8B1-9D02BF257EAF}" dt="2020-10-26T15:25:11.476" v="3471" actId="2696"/>
        <pc:sldMkLst>
          <pc:docMk/>
          <pc:sldMk cId="2825392170" sldId="259"/>
        </pc:sldMkLst>
        <pc:spChg chg="add del mod">
          <ac:chgData name="Tracey" userId="c48f9dc1-0111-4855-a370-21935f7c46bc" providerId="ADAL" clId="{2DFC56D4-39E6-4A06-B8B1-9D02BF257EAF}" dt="2020-10-24T13:24:28.208" v="2740" actId="12"/>
          <ac:spMkLst>
            <pc:docMk/>
            <pc:sldMk cId="2825392170" sldId="259"/>
            <ac:spMk id="2" creationId="{CE19F241-1E83-43C3-97D1-DE7A237CF815}"/>
          </ac:spMkLst>
        </pc:spChg>
      </pc:sldChg>
      <pc:sldChg chg="addSp modSp new del mod modAnim">
        <pc:chgData name="Tracey" userId="c48f9dc1-0111-4855-a370-21935f7c46bc" providerId="ADAL" clId="{2DFC56D4-39E6-4A06-B8B1-9D02BF257EAF}" dt="2020-10-26T15:25:14.821" v="3472" actId="2696"/>
        <pc:sldMkLst>
          <pc:docMk/>
          <pc:sldMk cId="3117335533" sldId="260"/>
        </pc:sldMkLst>
        <pc:spChg chg="add mod">
          <ac:chgData name="Tracey" userId="c48f9dc1-0111-4855-a370-21935f7c46bc" providerId="ADAL" clId="{2DFC56D4-39E6-4A06-B8B1-9D02BF257EAF}" dt="2020-10-26T15:22:03.738" v="3459" actId="1076"/>
          <ac:spMkLst>
            <pc:docMk/>
            <pc:sldMk cId="3117335533" sldId="260"/>
            <ac:spMk id="2" creationId="{35D25355-0356-44D5-9DA9-D9AF4E94B365}"/>
          </ac:spMkLst>
        </pc:spChg>
      </pc:sldChg>
      <pc:sldChg chg="addSp modSp new mod modAnim">
        <pc:chgData name="Tracey" userId="c48f9dc1-0111-4855-a370-21935f7c46bc" providerId="ADAL" clId="{2DFC56D4-39E6-4A06-B8B1-9D02BF257EAF}" dt="2020-10-30T14:28:58.752" v="12152" actId="20577"/>
        <pc:sldMkLst>
          <pc:docMk/>
          <pc:sldMk cId="274539839" sldId="261"/>
        </pc:sldMkLst>
        <pc:spChg chg="add mod">
          <ac:chgData name="Tracey" userId="c48f9dc1-0111-4855-a370-21935f7c46bc" providerId="ADAL" clId="{2DFC56D4-39E6-4A06-B8B1-9D02BF257EAF}" dt="2020-10-30T14:28:58.752" v="12152" actId="20577"/>
          <ac:spMkLst>
            <pc:docMk/>
            <pc:sldMk cId="274539839" sldId="261"/>
            <ac:spMk id="2" creationId="{6B3BBF78-6235-4BDE-80C3-516DAD7851E4}"/>
          </ac:spMkLst>
        </pc:spChg>
        <pc:picChg chg="add mod">
          <ac:chgData name="Tracey" userId="c48f9dc1-0111-4855-a370-21935f7c46bc" providerId="ADAL" clId="{2DFC56D4-39E6-4A06-B8B1-9D02BF257EAF}" dt="2020-10-27T12:14:54.463" v="7972" actId="14100"/>
          <ac:picMkLst>
            <pc:docMk/>
            <pc:sldMk cId="274539839" sldId="261"/>
            <ac:picMk id="4" creationId="{A12C8BB8-BDD3-45AD-9A9B-BE9DF21F124B}"/>
          </ac:picMkLst>
        </pc:picChg>
      </pc:sldChg>
      <pc:sldChg chg="addSp modSp new mod ord modAnim">
        <pc:chgData name="Tracey" userId="c48f9dc1-0111-4855-a370-21935f7c46bc" providerId="ADAL" clId="{2DFC56D4-39E6-4A06-B8B1-9D02BF257EAF}" dt="2020-10-31T15:10:43.421" v="12241" actId="20577"/>
        <pc:sldMkLst>
          <pc:docMk/>
          <pc:sldMk cId="3085567831" sldId="262"/>
        </pc:sldMkLst>
        <pc:spChg chg="add mod">
          <ac:chgData name="Tracey" userId="c48f9dc1-0111-4855-a370-21935f7c46bc" providerId="ADAL" clId="{2DFC56D4-39E6-4A06-B8B1-9D02BF257EAF}" dt="2020-10-31T15:10:43.421" v="12241" actId="20577"/>
          <ac:spMkLst>
            <pc:docMk/>
            <pc:sldMk cId="3085567831" sldId="262"/>
            <ac:spMk id="2" creationId="{63F1EB94-1997-423D-87AC-5F8108101B93}"/>
          </ac:spMkLst>
        </pc:spChg>
        <pc:picChg chg="add mod">
          <ac:chgData name="Tracey" userId="c48f9dc1-0111-4855-a370-21935f7c46bc" providerId="ADAL" clId="{2DFC56D4-39E6-4A06-B8B1-9D02BF257EAF}" dt="2020-10-30T12:32:15.980" v="12146" actId="14100"/>
          <ac:picMkLst>
            <pc:docMk/>
            <pc:sldMk cId="3085567831" sldId="262"/>
            <ac:picMk id="4" creationId="{35EA666A-9A1E-4915-A6B6-33AA07228982}"/>
          </ac:picMkLst>
        </pc:picChg>
      </pc:sldChg>
      <pc:sldChg chg="addSp modSp new del mod">
        <pc:chgData name="Tracey" userId="c48f9dc1-0111-4855-a370-21935f7c46bc" providerId="ADAL" clId="{2DFC56D4-39E6-4A06-B8B1-9D02BF257EAF}" dt="2020-10-27T12:34:54.161" v="8320" actId="2696"/>
        <pc:sldMkLst>
          <pc:docMk/>
          <pc:sldMk cId="3406611098" sldId="263"/>
        </pc:sldMkLst>
        <pc:spChg chg="add mod">
          <ac:chgData name="Tracey" userId="c48f9dc1-0111-4855-a370-21935f7c46bc" providerId="ADAL" clId="{2DFC56D4-39E6-4A06-B8B1-9D02BF257EAF}" dt="2020-10-27T12:32:49.483" v="8080"/>
          <ac:spMkLst>
            <pc:docMk/>
            <pc:sldMk cId="3406611098" sldId="263"/>
            <ac:spMk id="2" creationId="{2834D68D-EDE2-45D9-91C3-21AD66288C2E}"/>
          </ac:spMkLst>
        </pc:spChg>
      </pc:sldChg>
      <pc:sldChg chg="addSp delSp modSp new add del mod ord">
        <pc:chgData name="Tracey" userId="c48f9dc1-0111-4855-a370-21935f7c46bc" providerId="ADAL" clId="{2DFC56D4-39E6-4A06-B8B1-9D02BF257EAF}" dt="2020-10-31T15:32:41.649" v="13042" actId="20577"/>
        <pc:sldMkLst>
          <pc:docMk/>
          <pc:sldMk cId="1472478559" sldId="264"/>
        </pc:sldMkLst>
        <pc:spChg chg="add del">
          <ac:chgData name="Tracey" userId="c48f9dc1-0111-4855-a370-21935f7c46bc" providerId="ADAL" clId="{2DFC56D4-39E6-4A06-B8B1-9D02BF257EAF}" dt="2020-10-27T12:28:26.641" v="8048" actId="22"/>
          <ac:spMkLst>
            <pc:docMk/>
            <pc:sldMk cId="1472478559" sldId="264"/>
            <ac:spMk id="2" creationId="{82C9D1EA-E48D-4C16-BAE6-6D4239B25003}"/>
          </ac:spMkLst>
        </pc:spChg>
        <pc:spChg chg="add del mod">
          <ac:chgData name="Tracey" userId="c48f9dc1-0111-4855-a370-21935f7c46bc" providerId="ADAL" clId="{2DFC56D4-39E6-4A06-B8B1-9D02BF257EAF}" dt="2020-10-26T20:27:10.569" v="5108"/>
          <ac:spMkLst>
            <pc:docMk/>
            <pc:sldMk cId="1472478559" sldId="264"/>
            <ac:spMk id="2" creationId="{F37E4A37-F026-4E1E-8198-A073B01C3751}"/>
          </ac:spMkLst>
        </pc:spChg>
        <pc:spChg chg="add mod">
          <ac:chgData name="Tracey" userId="c48f9dc1-0111-4855-a370-21935f7c46bc" providerId="ADAL" clId="{2DFC56D4-39E6-4A06-B8B1-9D02BF257EAF}" dt="2020-10-31T15:32:41.649" v="13042" actId="20577"/>
          <ac:spMkLst>
            <pc:docMk/>
            <pc:sldMk cId="1472478559" sldId="264"/>
            <ac:spMk id="3" creationId="{BF34A670-104A-4FC9-963E-D573F5611598}"/>
          </ac:spMkLst>
        </pc:spChg>
        <pc:spChg chg="add del mod">
          <ac:chgData name="Tracey" userId="c48f9dc1-0111-4855-a370-21935f7c46bc" providerId="ADAL" clId="{2DFC56D4-39E6-4A06-B8B1-9D02BF257EAF}" dt="2020-10-27T12:33:36.862" v="8306" actId="21"/>
          <ac:spMkLst>
            <pc:docMk/>
            <pc:sldMk cId="1472478559" sldId="264"/>
            <ac:spMk id="5" creationId="{0606633D-5DD2-423A-8C79-ACA38F2DAD64}"/>
          </ac:spMkLst>
        </pc:spChg>
        <pc:spChg chg="add del">
          <ac:chgData name="Tracey" userId="c48f9dc1-0111-4855-a370-21935f7c46bc" providerId="ADAL" clId="{2DFC56D4-39E6-4A06-B8B1-9D02BF257EAF}" dt="2020-10-27T12:29:13.123" v="8051" actId="22"/>
          <ac:spMkLst>
            <pc:docMk/>
            <pc:sldMk cId="1472478559" sldId="264"/>
            <ac:spMk id="7" creationId="{CEC8E024-32C4-403D-9948-ECB2465C40C5}"/>
          </ac:spMkLst>
        </pc:spChg>
      </pc:sldChg>
      <pc:sldChg chg="addSp delSp modSp new mod ord">
        <pc:chgData name="Tracey" userId="c48f9dc1-0111-4855-a370-21935f7c46bc" providerId="ADAL" clId="{2DFC56D4-39E6-4A06-B8B1-9D02BF257EAF}" dt="2020-10-29T19:43:26.984" v="11463" actId="20577"/>
        <pc:sldMkLst>
          <pc:docMk/>
          <pc:sldMk cId="3366291391" sldId="265"/>
        </pc:sldMkLst>
        <pc:spChg chg="add del mod">
          <ac:chgData name="Tracey" userId="c48f9dc1-0111-4855-a370-21935f7c46bc" providerId="ADAL" clId="{2DFC56D4-39E6-4A06-B8B1-9D02BF257EAF}" dt="2020-10-27T11:55:51.029" v="7921"/>
          <ac:spMkLst>
            <pc:docMk/>
            <pc:sldMk cId="3366291391" sldId="265"/>
            <ac:spMk id="6" creationId="{6D4F2CE7-5BAC-4867-B3B2-AD67AC158460}"/>
          </ac:spMkLst>
        </pc:spChg>
        <pc:spChg chg="add mod">
          <ac:chgData name="Tracey" userId="c48f9dc1-0111-4855-a370-21935f7c46bc" providerId="ADAL" clId="{2DFC56D4-39E6-4A06-B8B1-9D02BF257EAF}" dt="2020-10-29T19:43:26.984" v="11463" actId="20577"/>
          <ac:spMkLst>
            <pc:docMk/>
            <pc:sldMk cId="3366291391" sldId="265"/>
            <ac:spMk id="7" creationId="{F48B0A5E-C43B-4034-8931-5B756DFFE490}"/>
          </ac:spMkLst>
        </pc:spChg>
        <pc:picChg chg="add del mod">
          <ac:chgData name="Tracey" userId="c48f9dc1-0111-4855-a370-21935f7c46bc" providerId="ADAL" clId="{2DFC56D4-39E6-4A06-B8B1-9D02BF257EAF}" dt="2020-10-27T11:54:39.262" v="7911" actId="21"/>
          <ac:picMkLst>
            <pc:docMk/>
            <pc:sldMk cId="3366291391" sldId="265"/>
            <ac:picMk id="3" creationId="{C30827E5-D042-4923-8785-739DD16E941D}"/>
          </ac:picMkLst>
        </pc:picChg>
        <pc:picChg chg="add mod">
          <ac:chgData name="Tracey" userId="c48f9dc1-0111-4855-a370-21935f7c46bc" providerId="ADAL" clId="{2DFC56D4-39E6-4A06-B8B1-9D02BF257EAF}" dt="2020-10-29T19:37:41.171" v="11202" actId="1076"/>
          <ac:picMkLst>
            <pc:docMk/>
            <pc:sldMk cId="3366291391" sldId="265"/>
            <ac:picMk id="5" creationId="{7E1B97F1-6FB4-4A38-9ECA-AAB89192D26E}"/>
          </ac:picMkLst>
        </pc:picChg>
      </pc:sldChg>
      <pc:sldChg chg="addSp delSp modSp new del mod setBg">
        <pc:chgData name="Tracey" userId="c48f9dc1-0111-4855-a370-21935f7c46bc" providerId="ADAL" clId="{2DFC56D4-39E6-4A06-B8B1-9D02BF257EAF}" dt="2020-10-27T11:00:20.458" v="7808" actId="680"/>
        <pc:sldMkLst>
          <pc:docMk/>
          <pc:sldMk cId="4199900392" sldId="265"/>
        </pc:sldMkLst>
        <pc:spChg chg="add del mod">
          <ac:chgData name="Tracey" userId="c48f9dc1-0111-4855-a370-21935f7c46bc" providerId="ADAL" clId="{2DFC56D4-39E6-4A06-B8B1-9D02BF257EAF}" dt="2020-10-27T10:50:32.353" v="7760" actId="931"/>
          <ac:spMkLst>
            <pc:docMk/>
            <pc:sldMk cId="4199900392" sldId="265"/>
            <ac:spMk id="4" creationId="{71416ADD-D51A-486D-81A5-C1C25310C563}"/>
          </ac:spMkLst>
        </pc:spChg>
        <pc:spChg chg="add del mod">
          <ac:chgData name="Tracey" userId="c48f9dc1-0111-4855-a370-21935f7c46bc" providerId="ADAL" clId="{2DFC56D4-39E6-4A06-B8B1-9D02BF257EAF}" dt="2020-10-27T10:52:17.161" v="7767" actId="931"/>
          <ac:spMkLst>
            <pc:docMk/>
            <pc:sldMk cId="4199900392" sldId="265"/>
            <ac:spMk id="7" creationId="{F0F5E39C-CB08-4F41-B0AE-22E3844A8F42}"/>
          </ac:spMkLst>
        </pc:spChg>
        <pc:spChg chg="add del mod">
          <ac:chgData name="Tracey" userId="c48f9dc1-0111-4855-a370-21935f7c46bc" providerId="ADAL" clId="{2DFC56D4-39E6-4A06-B8B1-9D02BF257EAF}" dt="2020-10-27T10:59:03.895" v="7801" actId="767"/>
          <ac:spMkLst>
            <pc:docMk/>
            <pc:sldMk cId="4199900392" sldId="265"/>
            <ac:spMk id="8" creationId="{C690190F-E0FE-446F-8AAB-3CEC1BEFB1EC}"/>
          </ac:spMkLst>
        </pc:spChg>
        <pc:spChg chg="add del mod">
          <ac:chgData name="Tracey" userId="c48f9dc1-0111-4855-a370-21935f7c46bc" providerId="ADAL" clId="{2DFC56D4-39E6-4A06-B8B1-9D02BF257EAF}" dt="2020-10-27T10:58:56.361" v="7799" actId="767"/>
          <ac:spMkLst>
            <pc:docMk/>
            <pc:sldMk cId="4199900392" sldId="265"/>
            <ac:spMk id="9" creationId="{FB32B299-CE3A-46C8-9544-05C801BB8D19}"/>
          </ac:spMkLst>
        </pc:spChg>
        <pc:picChg chg="add del mod">
          <ac:chgData name="Tracey" userId="c48f9dc1-0111-4855-a370-21935f7c46bc" providerId="ADAL" clId="{2DFC56D4-39E6-4A06-B8B1-9D02BF257EAF}" dt="2020-10-27T10:50:32.353" v="7760" actId="931"/>
          <ac:picMkLst>
            <pc:docMk/>
            <pc:sldMk cId="4199900392" sldId="265"/>
            <ac:picMk id="3" creationId="{62FED125-A6E6-4EF8-AADF-576D5A9F4654}"/>
          </ac:picMkLst>
        </pc:picChg>
        <pc:picChg chg="add del mod">
          <ac:chgData name="Tracey" userId="c48f9dc1-0111-4855-a370-21935f7c46bc" providerId="ADAL" clId="{2DFC56D4-39E6-4A06-B8B1-9D02BF257EAF}" dt="2020-10-27T10:52:17.161" v="7767" actId="931"/>
          <ac:picMkLst>
            <pc:docMk/>
            <pc:sldMk cId="4199900392" sldId="265"/>
            <ac:picMk id="6" creationId="{ACC59B7D-A96E-4527-A9D0-7A3E380DA268}"/>
          </ac:picMkLst>
        </pc:picChg>
      </pc:sldChg>
      <pc:sldChg chg="addSp modSp new mod ord modAnim">
        <pc:chgData name="Tracey" userId="c48f9dc1-0111-4855-a370-21935f7c46bc" providerId="ADAL" clId="{2DFC56D4-39E6-4A06-B8B1-9D02BF257EAF}" dt="2020-10-30T18:54:51.017" v="12198"/>
        <pc:sldMkLst>
          <pc:docMk/>
          <pc:sldMk cId="2501469085" sldId="266"/>
        </pc:sldMkLst>
        <pc:spChg chg="add mod">
          <ac:chgData name="Tracey" userId="c48f9dc1-0111-4855-a370-21935f7c46bc" providerId="ADAL" clId="{2DFC56D4-39E6-4A06-B8B1-9D02BF257EAF}" dt="2020-10-30T18:52:23" v="12197" actId="20577"/>
          <ac:spMkLst>
            <pc:docMk/>
            <pc:sldMk cId="2501469085" sldId="266"/>
            <ac:spMk id="2" creationId="{0B4967DD-30B9-4556-9B57-927E8436656E}"/>
          </ac:spMkLst>
        </pc:spChg>
      </pc:sldChg>
      <pc:sldChg chg="addSp delSp modSp new del mod setBg">
        <pc:chgData name="Tracey" userId="c48f9dc1-0111-4855-a370-21935f7c46bc" providerId="ADAL" clId="{2DFC56D4-39E6-4A06-B8B1-9D02BF257EAF}" dt="2020-10-27T11:09:10.080" v="7854" actId="680"/>
        <pc:sldMkLst>
          <pc:docMk/>
          <pc:sldMk cId="4201740074" sldId="266"/>
        </pc:sldMkLst>
        <pc:spChg chg="mod">
          <ac:chgData name="Tracey" userId="c48f9dc1-0111-4855-a370-21935f7c46bc" providerId="ADAL" clId="{2DFC56D4-39E6-4A06-B8B1-9D02BF257EAF}" dt="2020-10-27T11:09:10.049" v="7851" actId="26606"/>
          <ac:spMkLst>
            <pc:docMk/>
            <pc:sldMk cId="4201740074" sldId="266"/>
            <ac:spMk id="2" creationId="{012FC360-EA0D-468B-BF44-1E469D49B481}"/>
          </ac:spMkLst>
        </pc:spChg>
        <pc:spChg chg="add del">
          <ac:chgData name="Tracey" userId="c48f9dc1-0111-4855-a370-21935f7c46bc" providerId="ADAL" clId="{2DFC56D4-39E6-4A06-B8B1-9D02BF257EAF}" dt="2020-10-27T11:09:10.049" v="7853" actId="931"/>
          <ac:spMkLst>
            <pc:docMk/>
            <pc:sldMk cId="4201740074" sldId="266"/>
            <ac:spMk id="3" creationId="{8923D321-F3B6-42B6-96A7-C5716BECCA43}"/>
          </ac:spMkLst>
        </pc:spChg>
        <pc:spChg chg="mod">
          <ac:chgData name="Tracey" userId="c48f9dc1-0111-4855-a370-21935f7c46bc" providerId="ADAL" clId="{2DFC56D4-39E6-4A06-B8B1-9D02BF257EAF}" dt="2020-10-27T11:09:10.049" v="7851" actId="26606"/>
          <ac:spMkLst>
            <pc:docMk/>
            <pc:sldMk cId="4201740074" sldId="266"/>
            <ac:spMk id="4" creationId="{C738F34B-F334-460D-9AB8-BD2B488C1AF8}"/>
          </ac:spMkLst>
        </pc:spChg>
        <pc:spChg chg="add del">
          <ac:chgData name="Tracey" userId="c48f9dc1-0111-4855-a370-21935f7c46bc" providerId="ADAL" clId="{2DFC56D4-39E6-4A06-B8B1-9D02BF257EAF}" dt="2020-10-27T11:09:10.049" v="7851" actId="26606"/>
          <ac:spMkLst>
            <pc:docMk/>
            <pc:sldMk cId="4201740074" sldId="266"/>
            <ac:spMk id="27" creationId="{55599FE3-8CCE-4364-9F89-0C11699C4F6A}"/>
          </ac:spMkLst>
        </pc:spChg>
        <pc:grpChg chg="add del">
          <ac:chgData name="Tracey" userId="c48f9dc1-0111-4855-a370-21935f7c46bc" providerId="ADAL" clId="{2DFC56D4-39E6-4A06-B8B1-9D02BF257EAF}" dt="2020-10-27T11:09:10.049" v="7851" actId="26606"/>
          <ac:grpSpMkLst>
            <pc:docMk/>
            <pc:sldMk cId="4201740074" sldId="266"/>
            <ac:grpSpMk id="11" creationId="{260ACC13-B825-49F3-93DE-C8B8F2FA37A1}"/>
          </ac:grpSpMkLst>
        </pc:grpChg>
        <pc:grpChg chg="add del">
          <ac:chgData name="Tracey" userId="c48f9dc1-0111-4855-a370-21935f7c46bc" providerId="ADAL" clId="{2DFC56D4-39E6-4A06-B8B1-9D02BF257EAF}" dt="2020-10-27T11:09:10.049" v="7851" actId="26606"/>
          <ac:grpSpMkLst>
            <pc:docMk/>
            <pc:sldMk cId="4201740074" sldId="266"/>
            <ac:grpSpMk id="19" creationId="{E4C39A5A-6D63-4FAC-B6C2-D37778B97ACD}"/>
          </ac:grpSpMkLst>
        </pc:grpChg>
        <pc:picChg chg="add del mod ord">
          <ac:chgData name="Tracey" userId="c48f9dc1-0111-4855-a370-21935f7c46bc" providerId="ADAL" clId="{2DFC56D4-39E6-4A06-B8B1-9D02BF257EAF}" dt="2020-10-27T11:09:10.049" v="7853" actId="931"/>
          <ac:picMkLst>
            <pc:docMk/>
            <pc:sldMk cId="4201740074" sldId="266"/>
            <ac:picMk id="6" creationId="{F2D56A3D-FD97-4A98-9F70-758ACF56B2CD}"/>
          </ac:picMkLst>
        </pc:picChg>
      </pc:sldChg>
      <pc:sldChg chg="addSp delSp modSp new mod">
        <pc:chgData name="Tracey" userId="c48f9dc1-0111-4855-a370-21935f7c46bc" providerId="ADAL" clId="{2DFC56D4-39E6-4A06-B8B1-9D02BF257EAF}" dt="2020-10-31T15:11:39.116" v="12249" actId="20577"/>
        <pc:sldMkLst>
          <pc:docMk/>
          <pc:sldMk cId="487781562" sldId="267"/>
        </pc:sldMkLst>
        <pc:spChg chg="add del mod">
          <ac:chgData name="Tracey" userId="c48f9dc1-0111-4855-a370-21935f7c46bc" providerId="ADAL" clId="{2DFC56D4-39E6-4A06-B8B1-9D02BF257EAF}" dt="2020-10-28T21:23:46.580" v="9515" actId="21"/>
          <ac:spMkLst>
            <pc:docMk/>
            <pc:sldMk cId="487781562" sldId="267"/>
            <ac:spMk id="2" creationId="{021FF025-3908-4B64-87FE-265FC8996161}"/>
          </ac:spMkLst>
        </pc:spChg>
        <pc:spChg chg="add mod">
          <ac:chgData name="Tracey" userId="c48f9dc1-0111-4855-a370-21935f7c46bc" providerId="ADAL" clId="{2DFC56D4-39E6-4A06-B8B1-9D02BF257EAF}" dt="2020-10-31T15:11:39.116" v="12249" actId="20577"/>
          <ac:spMkLst>
            <pc:docMk/>
            <pc:sldMk cId="487781562" sldId="267"/>
            <ac:spMk id="5" creationId="{97592CDC-9857-4A11-AF89-DFBE7A2A7516}"/>
          </ac:spMkLst>
        </pc:spChg>
        <pc:picChg chg="add mod">
          <ac:chgData name="Tracey" userId="c48f9dc1-0111-4855-a370-21935f7c46bc" providerId="ADAL" clId="{2DFC56D4-39E6-4A06-B8B1-9D02BF257EAF}" dt="2020-10-28T21:24:55.636" v="9525" actId="14100"/>
          <ac:picMkLst>
            <pc:docMk/>
            <pc:sldMk cId="487781562" sldId="267"/>
            <ac:picMk id="4" creationId="{55CF8003-265F-407B-A520-141C9928D372}"/>
          </ac:picMkLst>
        </pc:picChg>
      </pc:sldChg>
      <pc:sldChg chg="addSp modSp new mod">
        <pc:chgData name="Tracey" userId="c48f9dc1-0111-4855-a370-21935f7c46bc" providerId="ADAL" clId="{2DFC56D4-39E6-4A06-B8B1-9D02BF257EAF}" dt="2020-10-31T15:37:55.965" v="13097" actId="115"/>
        <pc:sldMkLst>
          <pc:docMk/>
          <pc:sldMk cId="403215499" sldId="268"/>
        </pc:sldMkLst>
        <pc:spChg chg="add mod">
          <ac:chgData name="Tracey" userId="c48f9dc1-0111-4855-a370-21935f7c46bc" providerId="ADAL" clId="{2DFC56D4-39E6-4A06-B8B1-9D02BF257EAF}" dt="2020-10-31T15:37:55.965" v="13097" actId="115"/>
          <ac:spMkLst>
            <pc:docMk/>
            <pc:sldMk cId="403215499" sldId="268"/>
            <ac:spMk id="2" creationId="{CA40D014-7A80-492D-A39B-8DA5F84983DB}"/>
          </ac:spMkLst>
        </pc:spChg>
      </pc:sldChg>
      <pc:sldMasterChg chg="setBg modSldLayout">
        <pc:chgData name="Tracey" userId="c48f9dc1-0111-4855-a370-21935f7c46bc" providerId="ADAL" clId="{2DFC56D4-39E6-4A06-B8B1-9D02BF257EAF}" dt="2020-10-22T20:42:59.505" v="755"/>
        <pc:sldMasterMkLst>
          <pc:docMk/>
          <pc:sldMasterMk cId="4163662517" sldId="2147483648"/>
        </pc:sldMasterMkLst>
        <pc:sldLayoutChg chg="setBg">
          <pc:chgData name="Tracey" userId="c48f9dc1-0111-4855-a370-21935f7c46bc" providerId="ADAL" clId="{2DFC56D4-39E6-4A06-B8B1-9D02BF257EAF}" dt="2020-10-22T20:42:59.505" v="755"/>
          <pc:sldLayoutMkLst>
            <pc:docMk/>
            <pc:sldMasterMk cId="4163662517" sldId="2147483648"/>
            <pc:sldLayoutMk cId="1096620577" sldId="2147483649"/>
          </pc:sldLayoutMkLst>
        </pc:sldLayoutChg>
        <pc:sldLayoutChg chg="setBg">
          <pc:chgData name="Tracey" userId="c48f9dc1-0111-4855-a370-21935f7c46bc" providerId="ADAL" clId="{2DFC56D4-39E6-4A06-B8B1-9D02BF257EAF}" dt="2020-10-22T20:42:59.505" v="755"/>
          <pc:sldLayoutMkLst>
            <pc:docMk/>
            <pc:sldMasterMk cId="4163662517" sldId="2147483648"/>
            <pc:sldLayoutMk cId="1335091303" sldId="2147483650"/>
          </pc:sldLayoutMkLst>
        </pc:sldLayoutChg>
        <pc:sldLayoutChg chg="setBg">
          <pc:chgData name="Tracey" userId="c48f9dc1-0111-4855-a370-21935f7c46bc" providerId="ADAL" clId="{2DFC56D4-39E6-4A06-B8B1-9D02BF257EAF}" dt="2020-10-22T20:42:59.505" v="755"/>
          <pc:sldLayoutMkLst>
            <pc:docMk/>
            <pc:sldMasterMk cId="4163662517" sldId="2147483648"/>
            <pc:sldLayoutMk cId="2571552901" sldId="2147483651"/>
          </pc:sldLayoutMkLst>
        </pc:sldLayoutChg>
        <pc:sldLayoutChg chg="setBg">
          <pc:chgData name="Tracey" userId="c48f9dc1-0111-4855-a370-21935f7c46bc" providerId="ADAL" clId="{2DFC56D4-39E6-4A06-B8B1-9D02BF257EAF}" dt="2020-10-22T20:42:59.505" v="755"/>
          <pc:sldLayoutMkLst>
            <pc:docMk/>
            <pc:sldMasterMk cId="4163662517" sldId="2147483648"/>
            <pc:sldLayoutMk cId="2855490830" sldId="2147483652"/>
          </pc:sldLayoutMkLst>
        </pc:sldLayoutChg>
        <pc:sldLayoutChg chg="setBg">
          <pc:chgData name="Tracey" userId="c48f9dc1-0111-4855-a370-21935f7c46bc" providerId="ADAL" clId="{2DFC56D4-39E6-4A06-B8B1-9D02BF257EAF}" dt="2020-10-22T20:42:59.505" v="755"/>
          <pc:sldLayoutMkLst>
            <pc:docMk/>
            <pc:sldMasterMk cId="4163662517" sldId="2147483648"/>
            <pc:sldLayoutMk cId="1076364574" sldId="2147483653"/>
          </pc:sldLayoutMkLst>
        </pc:sldLayoutChg>
        <pc:sldLayoutChg chg="setBg">
          <pc:chgData name="Tracey" userId="c48f9dc1-0111-4855-a370-21935f7c46bc" providerId="ADAL" clId="{2DFC56D4-39E6-4A06-B8B1-9D02BF257EAF}" dt="2020-10-22T20:42:59.505" v="755"/>
          <pc:sldLayoutMkLst>
            <pc:docMk/>
            <pc:sldMasterMk cId="4163662517" sldId="2147483648"/>
            <pc:sldLayoutMk cId="1210259960" sldId="2147483654"/>
          </pc:sldLayoutMkLst>
        </pc:sldLayoutChg>
        <pc:sldLayoutChg chg="setBg">
          <pc:chgData name="Tracey" userId="c48f9dc1-0111-4855-a370-21935f7c46bc" providerId="ADAL" clId="{2DFC56D4-39E6-4A06-B8B1-9D02BF257EAF}" dt="2020-10-22T20:42:59.505" v="755"/>
          <pc:sldLayoutMkLst>
            <pc:docMk/>
            <pc:sldMasterMk cId="4163662517" sldId="2147483648"/>
            <pc:sldLayoutMk cId="2625303507" sldId="2147483655"/>
          </pc:sldLayoutMkLst>
        </pc:sldLayoutChg>
        <pc:sldLayoutChg chg="setBg">
          <pc:chgData name="Tracey" userId="c48f9dc1-0111-4855-a370-21935f7c46bc" providerId="ADAL" clId="{2DFC56D4-39E6-4A06-B8B1-9D02BF257EAF}" dt="2020-10-22T20:42:59.505" v="755"/>
          <pc:sldLayoutMkLst>
            <pc:docMk/>
            <pc:sldMasterMk cId="4163662517" sldId="2147483648"/>
            <pc:sldLayoutMk cId="2073777126" sldId="2147483656"/>
          </pc:sldLayoutMkLst>
        </pc:sldLayoutChg>
        <pc:sldLayoutChg chg="setBg">
          <pc:chgData name="Tracey" userId="c48f9dc1-0111-4855-a370-21935f7c46bc" providerId="ADAL" clId="{2DFC56D4-39E6-4A06-B8B1-9D02BF257EAF}" dt="2020-10-22T20:42:59.505" v="755"/>
          <pc:sldLayoutMkLst>
            <pc:docMk/>
            <pc:sldMasterMk cId="4163662517" sldId="2147483648"/>
            <pc:sldLayoutMk cId="4273455196" sldId="2147483657"/>
          </pc:sldLayoutMkLst>
        </pc:sldLayoutChg>
        <pc:sldLayoutChg chg="setBg">
          <pc:chgData name="Tracey" userId="c48f9dc1-0111-4855-a370-21935f7c46bc" providerId="ADAL" clId="{2DFC56D4-39E6-4A06-B8B1-9D02BF257EAF}" dt="2020-10-22T20:42:59.505" v="755"/>
          <pc:sldLayoutMkLst>
            <pc:docMk/>
            <pc:sldMasterMk cId="4163662517" sldId="2147483648"/>
            <pc:sldLayoutMk cId="1984516499" sldId="2147483658"/>
          </pc:sldLayoutMkLst>
        </pc:sldLayoutChg>
        <pc:sldLayoutChg chg="setBg">
          <pc:chgData name="Tracey" userId="c48f9dc1-0111-4855-a370-21935f7c46bc" providerId="ADAL" clId="{2DFC56D4-39E6-4A06-B8B1-9D02BF257EAF}" dt="2020-10-22T20:42:59.505" v="755"/>
          <pc:sldLayoutMkLst>
            <pc:docMk/>
            <pc:sldMasterMk cId="4163662517" sldId="2147483648"/>
            <pc:sldLayoutMk cId="1302197396" sldId="2147483659"/>
          </pc:sldLayoutMkLst>
        </pc:sldLayoutChg>
      </pc:sldMasterChg>
      <pc:sldMasterChg chg="setBg modSldLayout">
        <pc:chgData name="Tracey" userId="c48f9dc1-0111-4855-a370-21935f7c46bc" providerId="ADAL" clId="{2DFC56D4-39E6-4A06-B8B1-9D02BF257EAF}" dt="2020-10-23T10:23:37.913" v="1984"/>
        <pc:sldMasterMkLst>
          <pc:docMk/>
          <pc:sldMasterMk cId="1850481478" sldId="2147483660"/>
        </pc:sldMasterMkLst>
        <pc:sldLayoutChg chg="setBg">
          <pc:chgData name="Tracey" userId="c48f9dc1-0111-4855-a370-21935f7c46bc" providerId="ADAL" clId="{2DFC56D4-39E6-4A06-B8B1-9D02BF257EAF}" dt="2020-10-23T10:23:37.913" v="1984"/>
          <pc:sldLayoutMkLst>
            <pc:docMk/>
            <pc:sldMasterMk cId="1850481478" sldId="2147483660"/>
            <pc:sldLayoutMk cId="3511459659" sldId="2147483661"/>
          </pc:sldLayoutMkLst>
        </pc:sldLayoutChg>
        <pc:sldLayoutChg chg="setBg">
          <pc:chgData name="Tracey" userId="c48f9dc1-0111-4855-a370-21935f7c46bc" providerId="ADAL" clId="{2DFC56D4-39E6-4A06-B8B1-9D02BF257EAF}" dt="2020-10-23T10:23:37.913" v="1984"/>
          <pc:sldLayoutMkLst>
            <pc:docMk/>
            <pc:sldMasterMk cId="1850481478" sldId="2147483660"/>
            <pc:sldLayoutMk cId="3572302687" sldId="2147483662"/>
          </pc:sldLayoutMkLst>
        </pc:sldLayoutChg>
        <pc:sldLayoutChg chg="setBg">
          <pc:chgData name="Tracey" userId="c48f9dc1-0111-4855-a370-21935f7c46bc" providerId="ADAL" clId="{2DFC56D4-39E6-4A06-B8B1-9D02BF257EAF}" dt="2020-10-23T10:23:37.913" v="1984"/>
          <pc:sldLayoutMkLst>
            <pc:docMk/>
            <pc:sldMasterMk cId="1850481478" sldId="2147483660"/>
            <pc:sldLayoutMk cId="3935555281" sldId="2147483663"/>
          </pc:sldLayoutMkLst>
        </pc:sldLayoutChg>
        <pc:sldLayoutChg chg="setBg">
          <pc:chgData name="Tracey" userId="c48f9dc1-0111-4855-a370-21935f7c46bc" providerId="ADAL" clId="{2DFC56D4-39E6-4A06-B8B1-9D02BF257EAF}" dt="2020-10-23T10:23:37.913" v="1984"/>
          <pc:sldLayoutMkLst>
            <pc:docMk/>
            <pc:sldMasterMk cId="1850481478" sldId="2147483660"/>
            <pc:sldLayoutMk cId="341148104" sldId="2147483664"/>
          </pc:sldLayoutMkLst>
        </pc:sldLayoutChg>
        <pc:sldLayoutChg chg="setBg">
          <pc:chgData name="Tracey" userId="c48f9dc1-0111-4855-a370-21935f7c46bc" providerId="ADAL" clId="{2DFC56D4-39E6-4A06-B8B1-9D02BF257EAF}" dt="2020-10-23T10:23:37.913" v="1984"/>
          <pc:sldLayoutMkLst>
            <pc:docMk/>
            <pc:sldMasterMk cId="1850481478" sldId="2147483660"/>
            <pc:sldLayoutMk cId="654029752" sldId="2147483665"/>
          </pc:sldLayoutMkLst>
        </pc:sldLayoutChg>
        <pc:sldLayoutChg chg="setBg">
          <pc:chgData name="Tracey" userId="c48f9dc1-0111-4855-a370-21935f7c46bc" providerId="ADAL" clId="{2DFC56D4-39E6-4A06-B8B1-9D02BF257EAF}" dt="2020-10-23T10:23:37.913" v="1984"/>
          <pc:sldLayoutMkLst>
            <pc:docMk/>
            <pc:sldMasterMk cId="1850481478" sldId="2147483660"/>
            <pc:sldLayoutMk cId="3965273328" sldId="2147483666"/>
          </pc:sldLayoutMkLst>
        </pc:sldLayoutChg>
        <pc:sldLayoutChg chg="setBg">
          <pc:chgData name="Tracey" userId="c48f9dc1-0111-4855-a370-21935f7c46bc" providerId="ADAL" clId="{2DFC56D4-39E6-4A06-B8B1-9D02BF257EAF}" dt="2020-10-23T10:23:37.913" v="1984"/>
          <pc:sldLayoutMkLst>
            <pc:docMk/>
            <pc:sldMasterMk cId="1850481478" sldId="2147483660"/>
            <pc:sldLayoutMk cId="2538637111" sldId="2147483667"/>
          </pc:sldLayoutMkLst>
        </pc:sldLayoutChg>
        <pc:sldLayoutChg chg="setBg">
          <pc:chgData name="Tracey" userId="c48f9dc1-0111-4855-a370-21935f7c46bc" providerId="ADAL" clId="{2DFC56D4-39E6-4A06-B8B1-9D02BF257EAF}" dt="2020-10-23T10:23:37.913" v="1984"/>
          <pc:sldLayoutMkLst>
            <pc:docMk/>
            <pc:sldMasterMk cId="1850481478" sldId="2147483660"/>
            <pc:sldLayoutMk cId="658464149" sldId="2147483668"/>
          </pc:sldLayoutMkLst>
        </pc:sldLayoutChg>
        <pc:sldLayoutChg chg="setBg">
          <pc:chgData name="Tracey" userId="c48f9dc1-0111-4855-a370-21935f7c46bc" providerId="ADAL" clId="{2DFC56D4-39E6-4A06-B8B1-9D02BF257EAF}" dt="2020-10-23T10:23:37.913" v="1984"/>
          <pc:sldLayoutMkLst>
            <pc:docMk/>
            <pc:sldMasterMk cId="1850481478" sldId="2147483660"/>
            <pc:sldLayoutMk cId="3842176173" sldId="2147483669"/>
          </pc:sldLayoutMkLst>
        </pc:sldLayoutChg>
        <pc:sldLayoutChg chg="setBg">
          <pc:chgData name="Tracey" userId="c48f9dc1-0111-4855-a370-21935f7c46bc" providerId="ADAL" clId="{2DFC56D4-39E6-4A06-B8B1-9D02BF257EAF}" dt="2020-10-23T10:23:37.913" v="1984"/>
          <pc:sldLayoutMkLst>
            <pc:docMk/>
            <pc:sldMasterMk cId="1850481478" sldId="2147483660"/>
            <pc:sldLayoutMk cId="731926506" sldId="2147483670"/>
          </pc:sldLayoutMkLst>
        </pc:sldLayoutChg>
        <pc:sldLayoutChg chg="setBg">
          <pc:chgData name="Tracey" userId="c48f9dc1-0111-4855-a370-21935f7c46bc" providerId="ADAL" clId="{2DFC56D4-39E6-4A06-B8B1-9D02BF257EAF}" dt="2020-10-23T10:23:37.913" v="1984"/>
          <pc:sldLayoutMkLst>
            <pc:docMk/>
            <pc:sldMasterMk cId="1850481478" sldId="2147483660"/>
            <pc:sldLayoutMk cId="101014520" sldId="2147483671"/>
          </pc:sldLayoutMkLst>
        </pc:sldLayoutChg>
        <pc:sldLayoutChg chg="setBg">
          <pc:chgData name="Tracey" userId="c48f9dc1-0111-4855-a370-21935f7c46bc" providerId="ADAL" clId="{2DFC56D4-39E6-4A06-B8B1-9D02BF257EAF}" dt="2020-10-23T10:23:37.913" v="1984"/>
          <pc:sldLayoutMkLst>
            <pc:docMk/>
            <pc:sldMasterMk cId="1850481478" sldId="2147483660"/>
            <pc:sldLayoutMk cId="1295651524" sldId="2147483672"/>
          </pc:sldLayoutMkLst>
        </pc:sldLayoutChg>
        <pc:sldLayoutChg chg="setBg">
          <pc:chgData name="Tracey" userId="c48f9dc1-0111-4855-a370-21935f7c46bc" providerId="ADAL" clId="{2DFC56D4-39E6-4A06-B8B1-9D02BF257EAF}" dt="2020-10-23T10:23:37.913" v="1984"/>
          <pc:sldLayoutMkLst>
            <pc:docMk/>
            <pc:sldMasterMk cId="1850481478" sldId="2147483660"/>
            <pc:sldLayoutMk cId="4207455965" sldId="2147483673"/>
          </pc:sldLayoutMkLst>
        </pc:sldLayoutChg>
        <pc:sldLayoutChg chg="setBg">
          <pc:chgData name="Tracey" userId="c48f9dc1-0111-4855-a370-21935f7c46bc" providerId="ADAL" clId="{2DFC56D4-39E6-4A06-B8B1-9D02BF257EAF}" dt="2020-10-23T10:23:37.913" v="1984"/>
          <pc:sldLayoutMkLst>
            <pc:docMk/>
            <pc:sldMasterMk cId="1850481478" sldId="2147483660"/>
            <pc:sldLayoutMk cId="1876166200" sldId="2147483674"/>
          </pc:sldLayoutMkLst>
        </pc:sldLayoutChg>
        <pc:sldLayoutChg chg="setBg">
          <pc:chgData name="Tracey" userId="c48f9dc1-0111-4855-a370-21935f7c46bc" providerId="ADAL" clId="{2DFC56D4-39E6-4A06-B8B1-9D02BF257EAF}" dt="2020-10-23T10:23:37.913" v="1984"/>
          <pc:sldLayoutMkLst>
            <pc:docMk/>
            <pc:sldMasterMk cId="1850481478" sldId="2147483660"/>
            <pc:sldLayoutMk cId="3370000614" sldId="2147483675"/>
          </pc:sldLayoutMkLst>
        </pc:sldLayoutChg>
        <pc:sldLayoutChg chg="setBg">
          <pc:chgData name="Tracey" userId="c48f9dc1-0111-4855-a370-21935f7c46bc" providerId="ADAL" clId="{2DFC56D4-39E6-4A06-B8B1-9D02BF257EAF}" dt="2020-10-23T10:23:37.913" v="1984"/>
          <pc:sldLayoutMkLst>
            <pc:docMk/>
            <pc:sldMasterMk cId="1850481478" sldId="2147483660"/>
            <pc:sldLayoutMk cId="294174083" sldId="2147483676"/>
          </pc:sldLayoutMkLst>
        </pc:sldLayoutChg>
        <pc:sldLayoutChg chg="setBg">
          <pc:chgData name="Tracey" userId="c48f9dc1-0111-4855-a370-21935f7c46bc" providerId="ADAL" clId="{2DFC56D4-39E6-4A06-B8B1-9D02BF257EAF}" dt="2020-10-23T10:23:37.913" v="1984"/>
          <pc:sldLayoutMkLst>
            <pc:docMk/>
            <pc:sldMasterMk cId="1850481478" sldId="2147483660"/>
            <pc:sldLayoutMk cId="2152000508" sldId="2147483677"/>
          </pc:sldLayoutMkLst>
        </pc:sldLayoutChg>
      </pc:sldMasterChg>
      <pc:sldMasterChg chg="setBg modSldLayout">
        <pc:chgData name="Tracey" userId="c48f9dc1-0111-4855-a370-21935f7c46bc" providerId="ADAL" clId="{2DFC56D4-39E6-4A06-B8B1-9D02BF257EAF}" dt="2020-10-27T10:50:32.337" v="7757"/>
        <pc:sldMasterMkLst>
          <pc:docMk/>
          <pc:sldMasterMk cId="2010543532" sldId="2147483678"/>
        </pc:sldMasterMkLst>
        <pc:sldLayoutChg chg="setBg">
          <pc:chgData name="Tracey" userId="c48f9dc1-0111-4855-a370-21935f7c46bc" providerId="ADAL" clId="{2DFC56D4-39E6-4A06-B8B1-9D02BF257EAF}" dt="2020-10-27T10:50:32.337" v="7757"/>
          <pc:sldLayoutMkLst>
            <pc:docMk/>
            <pc:sldMasterMk cId="2010543532" sldId="2147483678"/>
            <pc:sldLayoutMk cId="2000748169" sldId="2147483679"/>
          </pc:sldLayoutMkLst>
        </pc:sldLayoutChg>
        <pc:sldLayoutChg chg="setBg">
          <pc:chgData name="Tracey" userId="c48f9dc1-0111-4855-a370-21935f7c46bc" providerId="ADAL" clId="{2DFC56D4-39E6-4A06-B8B1-9D02BF257EAF}" dt="2020-10-27T10:50:32.337" v="7757"/>
          <pc:sldLayoutMkLst>
            <pc:docMk/>
            <pc:sldMasterMk cId="2010543532" sldId="2147483678"/>
            <pc:sldLayoutMk cId="278438929" sldId="2147483680"/>
          </pc:sldLayoutMkLst>
        </pc:sldLayoutChg>
        <pc:sldLayoutChg chg="setBg">
          <pc:chgData name="Tracey" userId="c48f9dc1-0111-4855-a370-21935f7c46bc" providerId="ADAL" clId="{2DFC56D4-39E6-4A06-B8B1-9D02BF257EAF}" dt="2020-10-27T10:50:32.337" v="7757"/>
          <pc:sldLayoutMkLst>
            <pc:docMk/>
            <pc:sldMasterMk cId="2010543532" sldId="2147483678"/>
            <pc:sldLayoutMk cId="2628147611" sldId="2147483681"/>
          </pc:sldLayoutMkLst>
        </pc:sldLayoutChg>
        <pc:sldLayoutChg chg="setBg">
          <pc:chgData name="Tracey" userId="c48f9dc1-0111-4855-a370-21935f7c46bc" providerId="ADAL" clId="{2DFC56D4-39E6-4A06-B8B1-9D02BF257EAF}" dt="2020-10-27T10:50:32.337" v="7757"/>
          <pc:sldLayoutMkLst>
            <pc:docMk/>
            <pc:sldMasterMk cId="2010543532" sldId="2147483678"/>
            <pc:sldLayoutMk cId="2521764944" sldId="2147483682"/>
          </pc:sldLayoutMkLst>
        </pc:sldLayoutChg>
        <pc:sldLayoutChg chg="setBg">
          <pc:chgData name="Tracey" userId="c48f9dc1-0111-4855-a370-21935f7c46bc" providerId="ADAL" clId="{2DFC56D4-39E6-4A06-B8B1-9D02BF257EAF}" dt="2020-10-27T10:50:32.337" v="7757"/>
          <pc:sldLayoutMkLst>
            <pc:docMk/>
            <pc:sldMasterMk cId="2010543532" sldId="2147483678"/>
            <pc:sldLayoutMk cId="1522613393" sldId="2147483683"/>
          </pc:sldLayoutMkLst>
        </pc:sldLayoutChg>
        <pc:sldLayoutChg chg="setBg">
          <pc:chgData name="Tracey" userId="c48f9dc1-0111-4855-a370-21935f7c46bc" providerId="ADAL" clId="{2DFC56D4-39E6-4A06-B8B1-9D02BF257EAF}" dt="2020-10-27T10:50:32.337" v="7757"/>
          <pc:sldLayoutMkLst>
            <pc:docMk/>
            <pc:sldMasterMk cId="2010543532" sldId="2147483678"/>
            <pc:sldLayoutMk cId="2018026179" sldId="2147483684"/>
          </pc:sldLayoutMkLst>
        </pc:sldLayoutChg>
        <pc:sldLayoutChg chg="setBg">
          <pc:chgData name="Tracey" userId="c48f9dc1-0111-4855-a370-21935f7c46bc" providerId="ADAL" clId="{2DFC56D4-39E6-4A06-B8B1-9D02BF257EAF}" dt="2020-10-27T10:50:32.337" v="7757"/>
          <pc:sldLayoutMkLst>
            <pc:docMk/>
            <pc:sldMasterMk cId="2010543532" sldId="2147483678"/>
            <pc:sldLayoutMk cId="1258682704" sldId="2147483685"/>
          </pc:sldLayoutMkLst>
        </pc:sldLayoutChg>
        <pc:sldLayoutChg chg="setBg">
          <pc:chgData name="Tracey" userId="c48f9dc1-0111-4855-a370-21935f7c46bc" providerId="ADAL" clId="{2DFC56D4-39E6-4A06-B8B1-9D02BF257EAF}" dt="2020-10-27T10:50:32.337" v="7757"/>
          <pc:sldLayoutMkLst>
            <pc:docMk/>
            <pc:sldMasterMk cId="2010543532" sldId="2147483678"/>
            <pc:sldLayoutMk cId="1800220185" sldId="2147483686"/>
          </pc:sldLayoutMkLst>
        </pc:sldLayoutChg>
        <pc:sldLayoutChg chg="setBg">
          <pc:chgData name="Tracey" userId="c48f9dc1-0111-4855-a370-21935f7c46bc" providerId="ADAL" clId="{2DFC56D4-39E6-4A06-B8B1-9D02BF257EAF}" dt="2020-10-27T10:50:32.337" v="7757"/>
          <pc:sldLayoutMkLst>
            <pc:docMk/>
            <pc:sldMasterMk cId="2010543532" sldId="2147483678"/>
            <pc:sldLayoutMk cId="1400234487" sldId="2147483687"/>
          </pc:sldLayoutMkLst>
        </pc:sldLayoutChg>
        <pc:sldLayoutChg chg="setBg">
          <pc:chgData name="Tracey" userId="c48f9dc1-0111-4855-a370-21935f7c46bc" providerId="ADAL" clId="{2DFC56D4-39E6-4A06-B8B1-9D02BF257EAF}" dt="2020-10-27T10:50:32.337" v="7757"/>
          <pc:sldLayoutMkLst>
            <pc:docMk/>
            <pc:sldMasterMk cId="2010543532" sldId="2147483678"/>
            <pc:sldLayoutMk cId="3538626713" sldId="2147483688"/>
          </pc:sldLayoutMkLst>
        </pc:sldLayoutChg>
        <pc:sldLayoutChg chg="setBg">
          <pc:chgData name="Tracey" userId="c48f9dc1-0111-4855-a370-21935f7c46bc" providerId="ADAL" clId="{2DFC56D4-39E6-4A06-B8B1-9D02BF257EAF}" dt="2020-10-27T10:50:32.337" v="7757"/>
          <pc:sldLayoutMkLst>
            <pc:docMk/>
            <pc:sldMasterMk cId="2010543532" sldId="2147483678"/>
            <pc:sldLayoutMk cId="2662905667" sldId="2147483689"/>
          </pc:sldLayoutMkLst>
        </pc:sldLayoutChg>
      </pc:sldMasterChg>
      <pc:sldMasterChg chg="setBg modSldLayout">
        <pc:chgData name="Tracey" userId="c48f9dc1-0111-4855-a370-21935f7c46bc" providerId="ADAL" clId="{2DFC56D4-39E6-4A06-B8B1-9D02BF257EAF}" dt="2020-10-27T10:59:06.285" v="7802"/>
        <pc:sldMasterMkLst>
          <pc:docMk/>
          <pc:sldMasterMk cId="3438891248" sldId="2147483678"/>
        </pc:sldMasterMkLst>
        <pc:sldLayoutChg chg="setBg">
          <pc:chgData name="Tracey" userId="c48f9dc1-0111-4855-a370-21935f7c46bc" providerId="ADAL" clId="{2DFC56D4-39E6-4A06-B8B1-9D02BF257EAF}" dt="2020-10-27T10:59:06.285" v="7802"/>
          <pc:sldLayoutMkLst>
            <pc:docMk/>
            <pc:sldMasterMk cId="3438891248" sldId="2147483678"/>
            <pc:sldLayoutMk cId="684362190" sldId="2147483679"/>
          </pc:sldLayoutMkLst>
        </pc:sldLayoutChg>
        <pc:sldLayoutChg chg="setBg">
          <pc:chgData name="Tracey" userId="c48f9dc1-0111-4855-a370-21935f7c46bc" providerId="ADAL" clId="{2DFC56D4-39E6-4A06-B8B1-9D02BF257EAF}" dt="2020-10-27T10:59:06.285" v="7802"/>
          <pc:sldLayoutMkLst>
            <pc:docMk/>
            <pc:sldMasterMk cId="3438891248" sldId="2147483678"/>
            <pc:sldLayoutMk cId="140324391" sldId="2147483680"/>
          </pc:sldLayoutMkLst>
        </pc:sldLayoutChg>
        <pc:sldLayoutChg chg="setBg">
          <pc:chgData name="Tracey" userId="c48f9dc1-0111-4855-a370-21935f7c46bc" providerId="ADAL" clId="{2DFC56D4-39E6-4A06-B8B1-9D02BF257EAF}" dt="2020-10-27T10:59:06.285" v="7802"/>
          <pc:sldLayoutMkLst>
            <pc:docMk/>
            <pc:sldMasterMk cId="3438891248" sldId="2147483678"/>
            <pc:sldLayoutMk cId="3577605269" sldId="2147483681"/>
          </pc:sldLayoutMkLst>
        </pc:sldLayoutChg>
        <pc:sldLayoutChg chg="setBg">
          <pc:chgData name="Tracey" userId="c48f9dc1-0111-4855-a370-21935f7c46bc" providerId="ADAL" clId="{2DFC56D4-39E6-4A06-B8B1-9D02BF257EAF}" dt="2020-10-27T10:59:06.285" v="7802"/>
          <pc:sldLayoutMkLst>
            <pc:docMk/>
            <pc:sldMasterMk cId="3438891248" sldId="2147483678"/>
            <pc:sldLayoutMk cId="1582899468" sldId="2147483682"/>
          </pc:sldLayoutMkLst>
        </pc:sldLayoutChg>
        <pc:sldLayoutChg chg="setBg">
          <pc:chgData name="Tracey" userId="c48f9dc1-0111-4855-a370-21935f7c46bc" providerId="ADAL" clId="{2DFC56D4-39E6-4A06-B8B1-9D02BF257EAF}" dt="2020-10-27T10:59:06.285" v="7802"/>
          <pc:sldLayoutMkLst>
            <pc:docMk/>
            <pc:sldMasterMk cId="3438891248" sldId="2147483678"/>
            <pc:sldLayoutMk cId="3425954980" sldId="2147483683"/>
          </pc:sldLayoutMkLst>
        </pc:sldLayoutChg>
        <pc:sldLayoutChg chg="setBg">
          <pc:chgData name="Tracey" userId="c48f9dc1-0111-4855-a370-21935f7c46bc" providerId="ADAL" clId="{2DFC56D4-39E6-4A06-B8B1-9D02BF257EAF}" dt="2020-10-27T10:59:06.285" v="7802"/>
          <pc:sldLayoutMkLst>
            <pc:docMk/>
            <pc:sldMasterMk cId="3438891248" sldId="2147483678"/>
            <pc:sldLayoutMk cId="746187981" sldId="2147483684"/>
          </pc:sldLayoutMkLst>
        </pc:sldLayoutChg>
        <pc:sldLayoutChg chg="setBg">
          <pc:chgData name="Tracey" userId="c48f9dc1-0111-4855-a370-21935f7c46bc" providerId="ADAL" clId="{2DFC56D4-39E6-4A06-B8B1-9D02BF257EAF}" dt="2020-10-27T10:59:06.285" v="7802"/>
          <pc:sldLayoutMkLst>
            <pc:docMk/>
            <pc:sldMasterMk cId="3438891248" sldId="2147483678"/>
            <pc:sldLayoutMk cId="3831829410" sldId="2147483685"/>
          </pc:sldLayoutMkLst>
        </pc:sldLayoutChg>
        <pc:sldLayoutChg chg="setBg">
          <pc:chgData name="Tracey" userId="c48f9dc1-0111-4855-a370-21935f7c46bc" providerId="ADAL" clId="{2DFC56D4-39E6-4A06-B8B1-9D02BF257EAF}" dt="2020-10-27T10:59:06.285" v="7802"/>
          <pc:sldLayoutMkLst>
            <pc:docMk/>
            <pc:sldMasterMk cId="3438891248" sldId="2147483678"/>
            <pc:sldLayoutMk cId="2973816530" sldId="2147483686"/>
          </pc:sldLayoutMkLst>
        </pc:sldLayoutChg>
        <pc:sldLayoutChg chg="setBg">
          <pc:chgData name="Tracey" userId="c48f9dc1-0111-4855-a370-21935f7c46bc" providerId="ADAL" clId="{2DFC56D4-39E6-4A06-B8B1-9D02BF257EAF}" dt="2020-10-27T10:59:06.285" v="7802"/>
          <pc:sldLayoutMkLst>
            <pc:docMk/>
            <pc:sldMasterMk cId="3438891248" sldId="2147483678"/>
            <pc:sldLayoutMk cId="86935762" sldId="2147483687"/>
          </pc:sldLayoutMkLst>
        </pc:sldLayoutChg>
        <pc:sldLayoutChg chg="setBg">
          <pc:chgData name="Tracey" userId="c48f9dc1-0111-4855-a370-21935f7c46bc" providerId="ADAL" clId="{2DFC56D4-39E6-4A06-B8B1-9D02BF257EAF}" dt="2020-10-27T10:59:06.285" v="7802"/>
          <pc:sldLayoutMkLst>
            <pc:docMk/>
            <pc:sldMasterMk cId="3438891248" sldId="2147483678"/>
            <pc:sldLayoutMk cId="3727437909" sldId="2147483688"/>
          </pc:sldLayoutMkLst>
        </pc:sldLayoutChg>
        <pc:sldLayoutChg chg="setBg">
          <pc:chgData name="Tracey" userId="c48f9dc1-0111-4855-a370-21935f7c46bc" providerId="ADAL" clId="{2DFC56D4-39E6-4A06-B8B1-9D02BF257EAF}" dt="2020-10-27T10:59:06.285" v="7802"/>
          <pc:sldLayoutMkLst>
            <pc:docMk/>
            <pc:sldMasterMk cId="3438891248" sldId="2147483678"/>
            <pc:sldLayoutMk cId="365583331" sldId="214748368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D17FADE-C238-4EB4-895E-5A05F59B9D26}" type="datetimeFigureOut">
              <a:rPr lang="en-GB" smtClean="0"/>
              <a:t>31/10/2020</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6AB28041-5B93-4CE7-9892-AFCBA0218677}" type="slidenum">
              <a:rPr lang="en-GB" smtClean="0"/>
              <a:t>‹#›</a:t>
            </a:fld>
            <a:endParaRPr lang="en-GB"/>
          </a:p>
        </p:txBody>
      </p:sp>
    </p:spTree>
    <p:extLst>
      <p:ext uri="{BB962C8B-B14F-4D97-AF65-F5344CB8AC3E}">
        <p14:creationId xmlns:p14="http://schemas.microsoft.com/office/powerpoint/2010/main" val="3511459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17FADE-C238-4EB4-895E-5A05F59B9D26}" type="datetimeFigureOut">
              <a:rPr lang="en-GB" smtClean="0"/>
              <a:t>31/10/2020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6AB28041-5B93-4CE7-9892-AFCBA0218677}" type="slidenum">
              <a:rPr lang="en-GB" smtClean="0"/>
              <a:t>‹#›</a:t>
            </a:fld>
            <a:endParaRPr lang="en-GB"/>
          </a:p>
        </p:txBody>
      </p:sp>
    </p:spTree>
    <p:extLst>
      <p:ext uri="{BB962C8B-B14F-4D97-AF65-F5344CB8AC3E}">
        <p14:creationId xmlns:p14="http://schemas.microsoft.com/office/powerpoint/2010/main" val="3572302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17FADE-C238-4EB4-895E-5A05F59B9D26}" type="datetimeFigureOut">
              <a:rPr lang="en-GB" smtClean="0"/>
              <a:t>31/10/2020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28041-5B93-4CE7-9892-AFCBA0218677}" type="slidenum">
              <a:rPr lang="en-GB" smtClean="0"/>
              <a:t>‹#›</a:t>
            </a:fld>
            <a:endParaRPr lang="en-GB"/>
          </a:p>
        </p:txBody>
      </p:sp>
    </p:spTree>
    <p:extLst>
      <p:ext uri="{BB962C8B-B14F-4D97-AF65-F5344CB8AC3E}">
        <p14:creationId xmlns:p14="http://schemas.microsoft.com/office/powerpoint/2010/main" val="3935555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D17FADE-C238-4EB4-895E-5A05F59B9D26}" type="datetimeFigureOut">
              <a:rPr lang="en-GB" smtClean="0"/>
              <a:t>31/10/2020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B28041-5B93-4CE7-9892-AFCBA0218677}" type="slidenum">
              <a:rPr lang="en-GB" smtClean="0"/>
              <a:t>‹#›</a:t>
            </a:fld>
            <a:endParaRPr lang="en-GB"/>
          </a:p>
        </p:txBody>
      </p:sp>
    </p:spTree>
    <p:extLst>
      <p:ext uri="{BB962C8B-B14F-4D97-AF65-F5344CB8AC3E}">
        <p14:creationId xmlns:p14="http://schemas.microsoft.com/office/powerpoint/2010/main" val="341148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D17FADE-C238-4EB4-895E-5A05F59B9D26}" type="datetimeFigureOut">
              <a:rPr lang="en-GB" smtClean="0"/>
              <a:t>31/10/2020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B28041-5B93-4CE7-9892-AFCBA0218677}" type="slidenum">
              <a:rPr lang="en-GB" smtClean="0"/>
              <a:t>‹#›</a:t>
            </a:fld>
            <a:endParaRPr lang="en-GB"/>
          </a:p>
        </p:txBody>
      </p:sp>
    </p:spTree>
    <p:extLst>
      <p:ext uri="{BB962C8B-B14F-4D97-AF65-F5344CB8AC3E}">
        <p14:creationId xmlns:p14="http://schemas.microsoft.com/office/powerpoint/2010/main" val="654029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D17FADE-C238-4EB4-895E-5A05F59B9D26}" type="datetimeFigureOut">
              <a:rPr lang="en-GB" smtClean="0"/>
              <a:t>31/10/2020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B28041-5B93-4CE7-9892-AFCBA0218677}" type="slidenum">
              <a:rPr lang="en-GB" smtClean="0"/>
              <a:t>‹#›</a:t>
            </a:fld>
            <a:endParaRPr lang="en-GB"/>
          </a:p>
        </p:txBody>
      </p:sp>
    </p:spTree>
    <p:extLst>
      <p:ext uri="{BB962C8B-B14F-4D97-AF65-F5344CB8AC3E}">
        <p14:creationId xmlns:p14="http://schemas.microsoft.com/office/powerpoint/2010/main" val="3965273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17FADE-C238-4EB4-895E-5A05F59B9D26}" type="datetimeFigureOut">
              <a:rPr lang="en-GB" smtClean="0"/>
              <a:t>31/10/2020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B28041-5B93-4CE7-9892-AFCBA0218677}" type="slidenum">
              <a:rPr lang="en-GB" smtClean="0"/>
              <a:t>‹#›</a:t>
            </a:fld>
            <a:endParaRPr lang="en-GB"/>
          </a:p>
        </p:txBody>
      </p:sp>
    </p:spTree>
    <p:extLst>
      <p:ext uri="{BB962C8B-B14F-4D97-AF65-F5344CB8AC3E}">
        <p14:creationId xmlns:p14="http://schemas.microsoft.com/office/powerpoint/2010/main" val="2538637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D17FADE-C238-4EB4-895E-5A05F59B9D26}" type="datetimeFigureOut">
              <a:rPr lang="en-GB" smtClean="0"/>
              <a:t>31/10/2020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B28041-5B93-4CE7-9892-AFCBA0218677}" type="slidenum">
              <a:rPr lang="en-GB" smtClean="0"/>
              <a:t>‹#›</a:t>
            </a:fld>
            <a:endParaRPr lang="en-GB"/>
          </a:p>
        </p:txBody>
      </p:sp>
    </p:spTree>
    <p:extLst>
      <p:ext uri="{BB962C8B-B14F-4D97-AF65-F5344CB8AC3E}">
        <p14:creationId xmlns:p14="http://schemas.microsoft.com/office/powerpoint/2010/main" val="6584641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D17FADE-C238-4EB4-895E-5A05F59B9D26}" type="datetimeFigureOut">
              <a:rPr lang="en-GB" smtClean="0"/>
              <a:t>31/10/2020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B28041-5B93-4CE7-9892-AFCBA0218677}" type="slidenum">
              <a:rPr lang="en-GB" smtClean="0"/>
              <a:t>‹#›</a:t>
            </a:fld>
            <a:endParaRPr lang="en-GB"/>
          </a:p>
        </p:txBody>
      </p:sp>
    </p:spTree>
    <p:extLst>
      <p:ext uri="{BB962C8B-B14F-4D97-AF65-F5344CB8AC3E}">
        <p14:creationId xmlns:p14="http://schemas.microsoft.com/office/powerpoint/2010/main" val="3842176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D17FADE-C238-4EB4-895E-5A05F59B9D26}" type="datetimeFigureOut">
              <a:rPr lang="en-GB" smtClean="0"/>
              <a:t>31/10/2020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B28041-5B93-4CE7-9892-AFCBA0218677}" type="slidenum">
              <a:rPr lang="en-GB" smtClean="0"/>
              <a:t>‹#›</a:t>
            </a:fld>
            <a:endParaRPr lang="en-GB"/>
          </a:p>
        </p:txBody>
      </p:sp>
    </p:spTree>
    <p:extLst>
      <p:ext uri="{BB962C8B-B14F-4D97-AF65-F5344CB8AC3E}">
        <p14:creationId xmlns:p14="http://schemas.microsoft.com/office/powerpoint/2010/main" val="731926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17FADE-C238-4EB4-895E-5A05F59B9D26}" type="datetimeFigureOut">
              <a:rPr lang="en-GB" smtClean="0"/>
              <a:t>31/10/2020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28041-5B93-4CE7-9892-AFCBA0218677}" type="slidenum">
              <a:rPr lang="en-GB" smtClean="0"/>
              <a:t>‹#›</a:t>
            </a:fld>
            <a:endParaRPr lang="en-GB"/>
          </a:p>
        </p:txBody>
      </p:sp>
    </p:spTree>
    <p:extLst>
      <p:ext uri="{BB962C8B-B14F-4D97-AF65-F5344CB8AC3E}">
        <p14:creationId xmlns:p14="http://schemas.microsoft.com/office/powerpoint/2010/main" val="1010145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17FADE-C238-4EB4-895E-5A05F59B9D26}" type="datetimeFigureOut">
              <a:rPr lang="en-GB" smtClean="0"/>
              <a:t>31/10/2020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28041-5B93-4CE7-9892-AFCBA0218677}" type="slidenum">
              <a:rPr lang="en-GB" smtClean="0"/>
              <a:t>‹#›</a:t>
            </a:fld>
            <a:endParaRPr lang="en-GB"/>
          </a:p>
        </p:txBody>
      </p:sp>
    </p:spTree>
    <p:extLst>
      <p:ext uri="{BB962C8B-B14F-4D97-AF65-F5344CB8AC3E}">
        <p14:creationId xmlns:p14="http://schemas.microsoft.com/office/powerpoint/2010/main" val="12956515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17FADE-C238-4EB4-895E-5A05F59B9D26}" type="datetimeFigureOut">
              <a:rPr lang="en-GB" smtClean="0"/>
              <a:t>31/10/2020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28041-5B93-4CE7-9892-AFCBA0218677}" type="slidenum">
              <a:rPr lang="en-GB" smtClean="0"/>
              <a:t>‹#›</a:t>
            </a:fld>
            <a:endParaRPr lang="en-GB"/>
          </a:p>
        </p:txBody>
      </p:sp>
    </p:spTree>
    <p:extLst>
      <p:ext uri="{BB962C8B-B14F-4D97-AF65-F5344CB8AC3E}">
        <p14:creationId xmlns:p14="http://schemas.microsoft.com/office/powerpoint/2010/main" val="42074559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17FADE-C238-4EB4-895E-5A05F59B9D26}" type="datetimeFigureOut">
              <a:rPr lang="en-GB" smtClean="0"/>
              <a:t>31/10/2020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28041-5B93-4CE7-9892-AFCBA0218677}" type="slidenum">
              <a:rPr lang="en-GB" smtClean="0"/>
              <a:t>‹#›</a:t>
            </a:fld>
            <a:endParaRPr lang="en-GB"/>
          </a:p>
        </p:txBody>
      </p:sp>
    </p:spTree>
    <p:extLst>
      <p:ext uri="{BB962C8B-B14F-4D97-AF65-F5344CB8AC3E}">
        <p14:creationId xmlns:p14="http://schemas.microsoft.com/office/powerpoint/2010/main" val="18761662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17FADE-C238-4EB4-895E-5A05F59B9D26}" type="datetimeFigureOut">
              <a:rPr lang="en-GB" smtClean="0"/>
              <a:t>31/10/2020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28041-5B93-4CE7-9892-AFCBA0218677}" type="slidenum">
              <a:rPr lang="en-GB" smtClean="0"/>
              <a:t>‹#›</a:t>
            </a:fld>
            <a:endParaRPr lang="en-GB"/>
          </a:p>
        </p:txBody>
      </p:sp>
    </p:spTree>
    <p:extLst>
      <p:ext uri="{BB962C8B-B14F-4D97-AF65-F5344CB8AC3E}">
        <p14:creationId xmlns:p14="http://schemas.microsoft.com/office/powerpoint/2010/main" val="33700006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17FADE-C238-4EB4-895E-5A05F59B9D26}" type="datetimeFigureOut">
              <a:rPr lang="en-GB" smtClean="0"/>
              <a:t>31/10/2020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28041-5B93-4CE7-9892-AFCBA0218677}" type="slidenum">
              <a:rPr lang="en-GB" smtClean="0"/>
              <a:t>‹#›</a:t>
            </a:fld>
            <a:endParaRPr lang="en-GB"/>
          </a:p>
        </p:txBody>
      </p:sp>
    </p:spTree>
    <p:extLst>
      <p:ext uri="{BB962C8B-B14F-4D97-AF65-F5344CB8AC3E}">
        <p14:creationId xmlns:p14="http://schemas.microsoft.com/office/powerpoint/2010/main" val="2941740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17FADE-C238-4EB4-895E-5A05F59B9D26}" type="datetimeFigureOut">
              <a:rPr lang="en-GB" smtClean="0"/>
              <a:t>31/10/2020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28041-5B93-4CE7-9892-AFCBA0218677}" type="slidenum">
              <a:rPr lang="en-GB" smtClean="0"/>
              <a:t>‹#›</a:t>
            </a:fld>
            <a:endParaRPr lang="en-GB"/>
          </a:p>
        </p:txBody>
      </p:sp>
    </p:spTree>
    <p:extLst>
      <p:ext uri="{BB962C8B-B14F-4D97-AF65-F5344CB8AC3E}">
        <p14:creationId xmlns:p14="http://schemas.microsoft.com/office/powerpoint/2010/main" val="21520005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D17FADE-C238-4EB4-895E-5A05F59B9D26}" type="datetimeFigureOut">
              <a:rPr lang="en-GB" smtClean="0"/>
              <a:t>31/10/2020</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AB28041-5B93-4CE7-9892-AFCBA0218677}" type="slidenum">
              <a:rPr lang="en-GB" smtClean="0"/>
              <a:t>‹#›</a:t>
            </a:fld>
            <a:endParaRPr lang="en-GB"/>
          </a:p>
        </p:txBody>
      </p:sp>
    </p:spTree>
    <p:extLst>
      <p:ext uri="{BB962C8B-B14F-4D97-AF65-F5344CB8AC3E}">
        <p14:creationId xmlns:p14="http://schemas.microsoft.com/office/powerpoint/2010/main" val="18504814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hyperlink" Target="https://digital.com/how-to-become-an-entrepreneur/maslows-hierarchy/" TargetMode="External"/><Relationship Id="rId3" Type="http://schemas.openxmlformats.org/officeDocument/2006/relationships/hyperlink" Target="https://www.verywellmind.com/what-is-motivation-2795378" TargetMode="External"/><Relationship Id="rId7" Type="http://schemas.openxmlformats.org/officeDocument/2006/relationships/hyperlink" Target="https://www.thebalancecareers.com/what-people-want-from-work-motivation-1919051" TargetMode="External"/><Relationship Id="rId2" Type="http://schemas.openxmlformats.org/officeDocument/2006/relationships/hyperlink" Target="https://businesscasestudies.co.uk/motivational-theory-in-practice-at-tesco/" TargetMode="External"/><Relationship Id="rId1" Type="http://schemas.openxmlformats.org/officeDocument/2006/relationships/slideLayout" Target="../slideLayouts/slideLayout7.xml"/><Relationship Id="rId6" Type="http://schemas.openxmlformats.org/officeDocument/2006/relationships/hyperlink" Target="https://www.mindtools.com/pages/article/newTMM_Taylor.htm" TargetMode="External"/><Relationship Id="rId5" Type="http://schemas.openxmlformats.org/officeDocument/2006/relationships/hyperlink" Target="https://employeebenefits.co.uk/employee-rewards-who-would-you-rather-work-for-amazon-or-apple/" TargetMode="External"/><Relationship Id="rId4" Type="http://schemas.openxmlformats.org/officeDocument/2006/relationships/hyperlink" Target="https://www.nataliecook.com/blog/how-does-job-motivation-affect-performance"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simplypsychology.org/maslow.html" TargetMode="External"/><Relationship Id="rId2" Type="http://schemas.openxmlformats.org/officeDocument/2006/relationships/hyperlink" Target="https://www.investopedia.com/terms/h/hawthorne-effect.asp" TargetMode="External"/><Relationship Id="rId1" Type="http://schemas.openxmlformats.org/officeDocument/2006/relationships/slideLayout" Target="../slideLayouts/slideLayout7.xml"/><Relationship Id="rId5" Type="http://schemas.openxmlformats.org/officeDocument/2006/relationships/hyperlink" Target="https://worldofwork.io/2019/02/herzbergs-two-factor-theory-of-motivation" TargetMode="External"/><Relationship Id="rId4" Type="http://schemas.openxmlformats.org/officeDocument/2006/relationships/hyperlink" Target="https://study.com/academy/lesson/the-needs-theory-motivating-employees-with-maslows-hierarchy-of-need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7E1B97F1-6FB4-4A38-9ECA-AAB89192D2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7268" y="177438"/>
            <a:ext cx="7695027" cy="4438626"/>
          </a:xfrm>
          <a:prstGeom prst="rect">
            <a:avLst/>
          </a:prstGeom>
        </p:spPr>
      </p:pic>
      <p:sp>
        <p:nvSpPr>
          <p:cNvPr id="7" name="TextBox 6">
            <a:extLst>
              <a:ext uri="{FF2B5EF4-FFF2-40B4-BE49-F238E27FC236}">
                <a16:creationId xmlns:a16="http://schemas.microsoft.com/office/drawing/2014/main" id="{F48B0A5E-C43B-4034-8931-5B756DFFE490}"/>
              </a:ext>
            </a:extLst>
          </p:cNvPr>
          <p:cNvSpPr txBox="1"/>
          <p:nvPr/>
        </p:nvSpPr>
        <p:spPr>
          <a:xfrm rot="10800000" flipV="1">
            <a:off x="2531164" y="4698984"/>
            <a:ext cx="8282609" cy="1631216"/>
          </a:xfrm>
          <a:prstGeom prst="rect">
            <a:avLst/>
          </a:prstGeom>
          <a:noFill/>
        </p:spPr>
        <p:txBody>
          <a:bodyPr wrap="square" rtlCol="0">
            <a:spAutoFit/>
          </a:bodyPr>
          <a:lstStyle/>
          <a:p>
            <a:r>
              <a:rPr lang="en-GB" sz="2000" b="1" dirty="0">
                <a:solidFill>
                  <a:schemeClr val="bg1"/>
                </a:solidFill>
                <a:latin typeface="Arial" panose="020B0604020202020204" pitchFamily="34" charset="0"/>
                <a:cs typeface="Arial" panose="020B0604020202020204" pitchFamily="34" charset="0"/>
              </a:rPr>
              <a:t>         Developing Relationships and Workplace Achievement    </a:t>
            </a:r>
          </a:p>
          <a:p>
            <a:r>
              <a:rPr lang="en-GB" sz="2000" b="1" dirty="0">
                <a:solidFill>
                  <a:schemeClr val="bg1"/>
                </a:solidFill>
                <a:latin typeface="Arial" panose="020B0604020202020204" pitchFamily="34" charset="0"/>
                <a:cs typeface="Arial" panose="020B0604020202020204" pitchFamily="34" charset="0"/>
              </a:rPr>
              <a:t>                                    (BMSW5102_SWAN)</a:t>
            </a:r>
          </a:p>
          <a:p>
            <a:r>
              <a:rPr lang="en-GB" sz="2000" b="1" dirty="0">
                <a:solidFill>
                  <a:schemeClr val="bg1"/>
                </a:solidFill>
                <a:latin typeface="Arial" panose="020B0604020202020204" pitchFamily="34" charset="0"/>
                <a:cs typeface="Arial" panose="020B0604020202020204" pitchFamily="34" charset="0"/>
              </a:rPr>
              <a:t>                             </a:t>
            </a:r>
          </a:p>
          <a:p>
            <a:r>
              <a:rPr lang="en-GB" sz="2000" b="1" dirty="0">
                <a:solidFill>
                  <a:schemeClr val="bg1"/>
                </a:solidFill>
                <a:latin typeface="Arial" panose="020B0604020202020204" pitchFamily="34" charset="0"/>
                <a:cs typeface="Arial" panose="020B0604020202020204" pitchFamily="34" charset="0"/>
              </a:rPr>
              <a:t>                               </a:t>
            </a:r>
          </a:p>
          <a:p>
            <a:r>
              <a:rPr lang="en-GB" sz="2000" b="1" dirty="0">
                <a:solidFill>
                  <a:schemeClr val="bg1"/>
                </a:solidFill>
                <a:latin typeface="Arial" panose="020B0604020202020204" pitchFamily="34" charset="0"/>
                <a:cs typeface="Arial" panose="020B0604020202020204" pitchFamily="34" charset="0"/>
              </a:rPr>
              <a:t>                               Tracey Williams 1905282.</a:t>
            </a:r>
          </a:p>
        </p:txBody>
      </p:sp>
    </p:spTree>
    <p:extLst>
      <p:ext uri="{BB962C8B-B14F-4D97-AF65-F5344CB8AC3E}">
        <p14:creationId xmlns:p14="http://schemas.microsoft.com/office/powerpoint/2010/main" val="3366291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90FA954-E967-40A0-9BE4-B2D9804255C0}"/>
              </a:ext>
            </a:extLst>
          </p:cNvPr>
          <p:cNvSpPr txBox="1"/>
          <p:nvPr/>
        </p:nvSpPr>
        <p:spPr>
          <a:xfrm>
            <a:off x="1477108" y="463827"/>
            <a:ext cx="5514535" cy="7078861"/>
          </a:xfrm>
          <a:prstGeom prst="rect">
            <a:avLst/>
          </a:prstGeom>
          <a:noFill/>
        </p:spPr>
        <p:txBody>
          <a:bodyPr wrap="square" rtlCol="0">
            <a:spAutoFit/>
          </a:bodyPr>
          <a:lstStyle/>
          <a:p>
            <a:r>
              <a:rPr lang="en-GB" sz="2800" b="1" dirty="0">
                <a:solidFill>
                  <a:schemeClr val="bg1"/>
                </a:solidFill>
                <a:latin typeface="Arial" panose="020B0604020202020204" pitchFamily="34" charset="0"/>
                <a:cs typeface="Arial" panose="020B0604020202020204" pitchFamily="34" charset="0"/>
              </a:rPr>
              <a:t>What is the Definition of Motivation? </a:t>
            </a:r>
          </a:p>
          <a:p>
            <a:endParaRPr lang="en-GB" sz="2800" b="1" dirty="0">
              <a:solidFill>
                <a:schemeClr val="bg1"/>
              </a:solidFill>
              <a:latin typeface="Arial" panose="020B0604020202020204" pitchFamily="34" charset="0"/>
              <a:cs typeface="Arial" panose="020B0604020202020204" pitchFamily="34" charset="0"/>
            </a:endParaRPr>
          </a:p>
          <a:p>
            <a:endParaRPr lang="en-GB" sz="2400" b="1" dirty="0">
              <a:solidFill>
                <a:schemeClr val="bg1"/>
              </a:solidFill>
              <a:latin typeface="Arial" panose="020B0604020202020204" pitchFamily="34" charset="0"/>
              <a:cs typeface="Arial" panose="020B0604020202020204" pitchFamily="34" charset="0"/>
            </a:endParaRPr>
          </a:p>
          <a:p>
            <a:r>
              <a:rPr lang="en-GB" sz="2400" b="1" dirty="0">
                <a:solidFill>
                  <a:schemeClr val="bg1"/>
                </a:solidFill>
                <a:latin typeface="Arial" panose="020B0604020202020204" pitchFamily="34" charset="0"/>
                <a:cs typeface="Arial" panose="020B0604020202020204" pitchFamily="34" charset="0"/>
              </a:rPr>
              <a:t>‘Motivation is the process that initiates, guides and maintains goal-oriented behaviours. It is what causes you to act whether it is getting a glass of water to reduce thirst or reading a book to gain knowledge. It is the driving force behind human actions.’ (</a:t>
            </a:r>
            <a:r>
              <a:rPr lang="en-GB" sz="2000" b="1" dirty="0">
                <a:solidFill>
                  <a:schemeClr val="bg1"/>
                </a:solidFill>
                <a:latin typeface="Arial" panose="020B0604020202020204" pitchFamily="34" charset="0"/>
                <a:ea typeface="Calibri" panose="020F0502020204030204" pitchFamily="34" charset="0"/>
                <a:cs typeface="Times New Roman" panose="02020603050405020304" pitchFamily="18" charset="0"/>
              </a:rPr>
              <a:t>Cherry, 2020) </a:t>
            </a:r>
            <a:r>
              <a:rPr lang="en-GB" sz="2000" dirty="0">
                <a:effectLst/>
                <a:latin typeface="Arial" panose="020B0604020202020204" pitchFamily="34" charset="0"/>
                <a:ea typeface="Calibri" panose="020F0502020204030204" pitchFamily="34" charset="0"/>
                <a:cs typeface="Times New Roman" panose="02020603050405020304" pitchFamily="18" charset="0"/>
              </a:rPr>
              <a:t>   </a:t>
            </a:r>
          </a:p>
          <a:p>
            <a:endParaRPr lang="en-GB" sz="2000" dirty="0">
              <a:latin typeface="Arial" panose="020B0604020202020204" pitchFamily="34" charset="0"/>
              <a:ea typeface="Calibri" panose="020F0502020204030204" pitchFamily="34" charset="0"/>
              <a:cs typeface="Times New Roman" panose="02020603050405020304" pitchFamily="18" charset="0"/>
            </a:endParaRPr>
          </a:p>
          <a:p>
            <a:endParaRPr lang="en-GB" sz="20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dirty="0">
              <a:latin typeface="Arial" panose="020B060402020202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p>
          <a:p>
            <a:endParaRPr lang="en-GB" dirty="0">
              <a:latin typeface="Arial" panose="020B0604020202020204" pitchFamily="34" charset="0"/>
              <a:ea typeface="Calibri" panose="020F0502020204030204" pitchFamily="34" charset="0"/>
              <a:cs typeface="Times New Roman" panose="02020603050405020304" pitchFamily="18" charset="0"/>
            </a:endParaRPr>
          </a:p>
          <a:p>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latin typeface="Arial" panose="020B0604020202020204" pitchFamily="34" charset="0"/>
              <a:ea typeface="Calibri" panose="020F0502020204030204" pitchFamily="34" charset="0"/>
              <a:cs typeface="Times New Roman" panose="02020603050405020304" pitchFamily="18" charset="0"/>
            </a:endParaRPr>
          </a:p>
          <a:p>
            <a:endParaRPr lang="en-GB" sz="2400" b="1" dirty="0">
              <a:solidFill>
                <a:schemeClr val="bg1"/>
              </a:solidFill>
              <a:latin typeface="Arial" panose="020B0604020202020204" pitchFamily="34" charset="0"/>
              <a:cs typeface="Arial" panose="020B0604020202020204" pitchFamily="34" charset="0"/>
            </a:endParaRPr>
          </a:p>
        </p:txBody>
      </p:sp>
      <p:pic>
        <p:nvPicPr>
          <p:cNvPr id="4" name="Picture 3" descr="A picture containing sitting, photo, holding, bear&#10;&#10;Description automatically generated">
            <a:extLst>
              <a:ext uri="{FF2B5EF4-FFF2-40B4-BE49-F238E27FC236}">
                <a16:creationId xmlns:a16="http://schemas.microsoft.com/office/drawing/2014/main" id="{D207F37F-0D08-453E-BEB1-523A69CC7D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91644" y="1669774"/>
            <a:ext cx="5107592" cy="3468653"/>
          </a:xfrm>
          <a:prstGeom prst="rect">
            <a:avLst/>
          </a:prstGeom>
        </p:spPr>
      </p:pic>
    </p:spTree>
    <p:extLst>
      <p:ext uri="{BB962C8B-B14F-4D97-AF65-F5344CB8AC3E}">
        <p14:creationId xmlns:p14="http://schemas.microsoft.com/office/powerpoint/2010/main" val="4102168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FCBE207-BB0F-4EB3-9F22-906406D74E3A}"/>
              </a:ext>
            </a:extLst>
          </p:cNvPr>
          <p:cNvSpPr txBox="1"/>
          <p:nvPr/>
        </p:nvSpPr>
        <p:spPr>
          <a:xfrm>
            <a:off x="1510749" y="188701"/>
            <a:ext cx="9700592" cy="6832640"/>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Frederick Winslow Taylor (1900). </a:t>
            </a:r>
          </a:p>
          <a:p>
            <a:endParaRPr lang="en-GB" sz="2400" b="1"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000" b="1" dirty="0">
                <a:solidFill>
                  <a:schemeClr val="bg1"/>
                </a:solidFill>
                <a:latin typeface="Arial" panose="020B0604020202020204" pitchFamily="34" charset="0"/>
                <a:cs typeface="Arial" panose="020B0604020202020204" pitchFamily="34" charset="0"/>
              </a:rPr>
              <a:t>One of the earliest Theorists, he developed the four principles of Scientific Management. (Eyre, 2010).</a:t>
            </a:r>
          </a:p>
          <a:p>
            <a:endParaRPr lang="en-GB" sz="1800" b="1" dirty="0">
              <a:solidFill>
                <a:schemeClr val="bg1"/>
              </a:solidFill>
              <a:latin typeface="Arial" panose="020B0604020202020204" pitchFamily="34" charset="0"/>
              <a:cs typeface="Arial" panose="020B0604020202020204" pitchFamily="34" charset="0"/>
            </a:endParaRPr>
          </a:p>
          <a:p>
            <a:r>
              <a:rPr lang="en-GB" sz="2400" b="1" dirty="0">
                <a:solidFill>
                  <a:schemeClr val="bg1"/>
                </a:solidFill>
                <a:latin typeface="Arial" panose="020B0604020202020204" pitchFamily="34" charset="0"/>
                <a:cs typeface="Arial" panose="020B0604020202020204" pitchFamily="34" charset="0"/>
              </a:rPr>
              <a:t>The Hawthorne Experience (1920’s).</a:t>
            </a:r>
          </a:p>
          <a:p>
            <a:endParaRPr lang="en-GB" sz="1800" b="1"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000" b="1" dirty="0">
                <a:solidFill>
                  <a:schemeClr val="bg1"/>
                </a:solidFill>
                <a:latin typeface="Arial" panose="020B0604020202020204" pitchFamily="34" charset="0"/>
                <a:cs typeface="Arial" panose="020B0604020202020204" pitchFamily="34" charset="0"/>
              </a:rPr>
              <a:t>The study to change or improve behaviour evaluates. (Kenton, 2019). </a:t>
            </a:r>
          </a:p>
          <a:p>
            <a:endParaRPr lang="en-GB" sz="2000" b="1" dirty="0">
              <a:solidFill>
                <a:schemeClr val="bg1"/>
              </a:solidFill>
              <a:latin typeface="Arial" panose="020B0604020202020204" pitchFamily="34" charset="0"/>
              <a:cs typeface="Arial" panose="020B0604020202020204" pitchFamily="34" charset="0"/>
            </a:endParaRPr>
          </a:p>
          <a:p>
            <a:r>
              <a:rPr lang="en-GB" sz="2400" b="1" dirty="0">
                <a:solidFill>
                  <a:schemeClr val="bg1"/>
                </a:solidFill>
                <a:latin typeface="Arial" panose="020B0604020202020204" pitchFamily="34" charset="0"/>
                <a:cs typeface="Arial" panose="020B0604020202020204" pitchFamily="34" charset="0"/>
              </a:rPr>
              <a:t>Maslow’s Hierarchy of Needs (1943).</a:t>
            </a:r>
          </a:p>
          <a:p>
            <a:endParaRPr lang="en-GB" sz="2400" b="1"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000" b="1" dirty="0">
                <a:solidFill>
                  <a:schemeClr val="bg1"/>
                </a:solidFill>
                <a:latin typeface="Arial" panose="020B0604020202020204" pitchFamily="34" charset="0"/>
                <a:cs typeface="Arial" panose="020B0604020202020204" pitchFamily="34" charset="0"/>
              </a:rPr>
              <a:t>This is a motivational theory in psychology comprising a five-tier model of human needs. (McLeod, 2020).  </a:t>
            </a:r>
          </a:p>
          <a:p>
            <a:pPr marL="342900" indent="-342900">
              <a:buFont typeface="Wingdings" panose="05000000000000000000" pitchFamily="2" charset="2"/>
              <a:buChar char="§"/>
            </a:pPr>
            <a:endParaRPr lang="en-GB" sz="2000" b="1"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000" b="1" dirty="0">
                <a:solidFill>
                  <a:schemeClr val="bg1"/>
                </a:solidFill>
                <a:latin typeface="Arial" panose="020B0604020202020204" pitchFamily="34" charset="0"/>
                <a:cs typeface="Arial" panose="020B0604020202020204" pitchFamily="34" charset="0"/>
              </a:rPr>
              <a:t>Is Maslow still relevant today? (Horne, 2019). </a:t>
            </a:r>
          </a:p>
          <a:p>
            <a:endParaRPr lang="en-GB" sz="1600" b="1" dirty="0">
              <a:solidFill>
                <a:schemeClr val="bg1"/>
              </a:solidFill>
              <a:latin typeface="Arial" panose="020B0604020202020204" pitchFamily="34" charset="0"/>
              <a:cs typeface="Arial" panose="020B0604020202020204" pitchFamily="34" charset="0"/>
            </a:endParaRPr>
          </a:p>
          <a:p>
            <a:r>
              <a:rPr lang="en-GB" sz="2400" b="1" dirty="0">
                <a:solidFill>
                  <a:schemeClr val="bg1"/>
                </a:solidFill>
                <a:latin typeface="Arial" panose="020B0604020202020204" pitchFamily="34" charset="0"/>
                <a:cs typeface="Arial" panose="020B0604020202020204" pitchFamily="34" charset="0"/>
              </a:rPr>
              <a:t>Frederick Herzberg Motivation theory (1959). </a:t>
            </a:r>
          </a:p>
          <a:p>
            <a:endParaRPr lang="en-GB" sz="2400" b="1"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000" b="1" dirty="0">
                <a:solidFill>
                  <a:schemeClr val="bg1"/>
                </a:solidFill>
                <a:latin typeface="Arial" panose="020B0604020202020204" pitchFamily="34" charset="0"/>
                <a:cs typeface="Arial" panose="020B0604020202020204" pitchFamily="34" charset="0"/>
              </a:rPr>
              <a:t>Consists of two factors hygiene and motivating. (World of work, 2019). </a:t>
            </a:r>
          </a:p>
          <a:p>
            <a:endParaRPr lang="en-GB" sz="2000" b="1" dirty="0">
              <a:solidFill>
                <a:schemeClr val="bg1"/>
              </a:solidFill>
              <a:latin typeface="Arial" panose="020B0604020202020204" pitchFamily="34" charset="0"/>
              <a:cs typeface="Arial" panose="020B0604020202020204" pitchFamily="34" charset="0"/>
            </a:endParaRPr>
          </a:p>
          <a:p>
            <a:endParaRPr lang="en-GB" sz="18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8953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3BBF78-6235-4BDE-80C3-516DAD7851E4}"/>
              </a:ext>
            </a:extLst>
          </p:cNvPr>
          <p:cNvSpPr txBox="1"/>
          <p:nvPr/>
        </p:nvSpPr>
        <p:spPr>
          <a:xfrm>
            <a:off x="1444487" y="145774"/>
            <a:ext cx="4982817" cy="6001643"/>
          </a:xfrm>
          <a:prstGeom prst="rect">
            <a:avLst/>
          </a:prstGeom>
          <a:noFill/>
        </p:spPr>
        <p:txBody>
          <a:bodyPr wrap="square" rtlCol="0">
            <a:spAutoFit/>
          </a:bodyPr>
          <a:lstStyle/>
          <a:p>
            <a:endParaRPr lang="en-GB" sz="2400" b="1" dirty="0">
              <a:solidFill>
                <a:schemeClr val="bg1"/>
              </a:solidFill>
              <a:latin typeface="Arial" panose="020B0604020202020204" pitchFamily="34" charset="0"/>
              <a:cs typeface="Arial" panose="020B0604020202020204" pitchFamily="34" charset="0"/>
            </a:endParaRPr>
          </a:p>
          <a:p>
            <a:r>
              <a:rPr lang="en-GB" sz="2400" b="1" dirty="0">
                <a:solidFill>
                  <a:schemeClr val="bg1"/>
                </a:solidFill>
                <a:latin typeface="Arial" panose="020B0604020202020204" pitchFamily="34" charset="0"/>
                <a:cs typeface="Arial" panose="020B0604020202020204" pitchFamily="34" charset="0"/>
              </a:rPr>
              <a:t>How does motivation affect work         </a:t>
            </a:r>
          </a:p>
          <a:p>
            <a:r>
              <a:rPr lang="en-GB" sz="2400" b="1" dirty="0">
                <a:solidFill>
                  <a:schemeClr val="bg1"/>
                </a:solidFill>
                <a:latin typeface="Arial" panose="020B0604020202020204" pitchFamily="34" charset="0"/>
                <a:cs typeface="Arial" panose="020B0604020202020204" pitchFamily="34" charset="0"/>
              </a:rPr>
              <a:t>              </a:t>
            </a:r>
            <a:r>
              <a:rPr lang="en-GB" sz="2400" b="1" dirty="0">
                <a:solidFill>
                  <a:schemeClr val="bg1"/>
                </a:solidFill>
                <a:latin typeface="Arial" panose="020B0604020202020204" pitchFamily="34" charset="0"/>
                <a:ea typeface="Calibri" panose="020F0502020204030204" pitchFamily="34" charset="0"/>
              </a:rPr>
              <a:t>Performance? </a:t>
            </a:r>
          </a:p>
          <a:p>
            <a:endParaRPr lang="en-GB" sz="2400" b="1" dirty="0">
              <a:solidFill>
                <a:schemeClr val="bg1"/>
              </a:solidFill>
              <a:latin typeface="Arial" panose="020B0604020202020204" pitchFamily="34" charset="0"/>
              <a:ea typeface="Calibri" panose="020F0502020204030204" pitchFamily="34" charset="0"/>
            </a:endParaRPr>
          </a:p>
          <a:p>
            <a:r>
              <a:rPr lang="en-GB" sz="2400" dirty="0">
                <a:solidFill>
                  <a:schemeClr val="bg1"/>
                </a:solidFill>
                <a:effectLst/>
                <a:latin typeface="Arial" panose="020B0604020202020204" pitchFamily="34" charset="0"/>
                <a:ea typeface="Calibri" panose="020F0502020204030204" pitchFamily="34" charset="0"/>
              </a:rPr>
              <a:t>Motivation is important to businesses and its employees. It helps an individual achieve personal goals. A motivated individual will have greater job satisfaction, heightened performance, and a willingness to succeed. This is enjoyed by the wider team and the overall organisation. (Cook, 2015).  </a:t>
            </a:r>
          </a:p>
          <a:p>
            <a:endParaRPr lang="en-GB" sz="2400" b="1" dirty="0">
              <a:solidFill>
                <a:schemeClr val="bg1"/>
              </a:solidFill>
              <a:latin typeface="Arial" panose="020B0604020202020204" pitchFamily="34" charset="0"/>
              <a:cs typeface="Arial" panose="020B0604020202020204" pitchFamily="34" charset="0"/>
            </a:endParaRPr>
          </a:p>
          <a:p>
            <a:endParaRPr lang="en-GB" sz="2400" dirty="0">
              <a:solidFill>
                <a:schemeClr val="bg1"/>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12C8BB8-BDD3-45AD-9A9B-BE9DF21F12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39694" y="728871"/>
            <a:ext cx="5652306" cy="3551582"/>
          </a:xfrm>
          <a:prstGeom prst="rect">
            <a:avLst/>
          </a:prstGeom>
        </p:spPr>
      </p:pic>
    </p:spTree>
    <p:extLst>
      <p:ext uri="{BB962C8B-B14F-4D97-AF65-F5344CB8AC3E}">
        <p14:creationId xmlns:p14="http://schemas.microsoft.com/office/powerpoint/2010/main" val="2745398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4967DD-30B9-4556-9B57-927E8436656E}"/>
              </a:ext>
            </a:extLst>
          </p:cNvPr>
          <p:cNvSpPr txBox="1"/>
          <p:nvPr/>
        </p:nvSpPr>
        <p:spPr>
          <a:xfrm>
            <a:off x="2093844" y="243512"/>
            <a:ext cx="8004312" cy="6370975"/>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           Motivation in todays world of work.  </a:t>
            </a:r>
          </a:p>
          <a:p>
            <a:endParaRPr lang="en-GB" sz="24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Every individual has different motivations for working at a job, the reasons are as individual as the person. But all people work because the workplace provides something that they need from it. Whatever your personal reasons for working the bottom line is that almost everyone works for money. Once you have the money what’s next for Motivation? (Heathfield, 2020).</a:t>
            </a:r>
            <a:endParaRPr lang="en-GB" sz="2400" b="1" dirty="0">
              <a:solidFill>
                <a:schemeClr val="bg1"/>
              </a:solidFill>
              <a:latin typeface="Arial" panose="020B0604020202020204" pitchFamily="34" charset="0"/>
              <a:cs typeface="Arial" panose="020B0604020202020204" pitchFamily="34" charset="0"/>
            </a:endParaRPr>
          </a:p>
          <a:p>
            <a:endParaRPr lang="en-GB" sz="20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Some of the basics are :</a:t>
            </a:r>
          </a:p>
          <a:p>
            <a:pPr marL="342900" indent="-342900">
              <a:buFont typeface="Wingdings" panose="05000000000000000000" pitchFamily="2" charset="2"/>
              <a:buChar char="§"/>
            </a:pPr>
            <a:endParaRPr lang="en-GB" sz="2000" b="1"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000" b="1" dirty="0">
                <a:solidFill>
                  <a:schemeClr val="bg1"/>
                </a:solidFill>
                <a:latin typeface="Arial" panose="020B0604020202020204" pitchFamily="34" charset="0"/>
                <a:cs typeface="Arial" panose="020B0604020202020204" pitchFamily="34" charset="0"/>
              </a:rPr>
              <a:t>Meaningful work. </a:t>
            </a:r>
          </a:p>
          <a:p>
            <a:pPr marL="342900" indent="-342900">
              <a:buFont typeface="Wingdings" panose="05000000000000000000" pitchFamily="2" charset="2"/>
              <a:buChar char="§"/>
            </a:pPr>
            <a:endParaRPr lang="en-GB" sz="2000" b="1"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000" b="1" dirty="0">
                <a:solidFill>
                  <a:schemeClr val="bg1"/>
                </a:solidFill>
                <a:latin typeface="Arial" panose="020B0604020202020204" pitchFamily="34" charset="0"/>
                <a:cs typeface="Arial" panose="020B0604020202020204" pitchFamily="34" charset="0"/>
              </a:rPr>
              <a:t>Employee recognition.</a:t>
            </a:r>
          </a:p>
          <a:p>
            <a:pPr marL="342900" indent="-342900">
              <a:buFont typeface="Wingdings" panose="05000000000000000000" pitchFamily="2" charset="2"/>
              <a:buChar char="§"/>
            </a:pPr>
            <a:endParaRPr lang="en-GB" sz="2000" b="1"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000" b="1" dirty="0">
                <a:solidFill>
                  <a:schemeClr val="bg1"/>
                </a:solidFill>
                <a:latin typeface="Arial" panose="020B0604020202020204" pitchFamily="34" charset="0"/>
                <a:cs typeface="Arial" panose="020B0604020202020204" pitchFamily="34" charset="0"/>
              </a:rPr>
              <a:t>Control of their work inspires motivation.</a:t>
            </a:r>
          </a:p>
          <a:p>
            <a:pPr marL="342900" indent="-342900">
              <a:buFont typeface="Wingdings" panose="05000000000000000000" pitchFamily="2" charset="2"/>
              <a:buChar char="§"/>
            </a:pPr>
            <a:endParaRPr lang="en-GB" sz="2000" b="1"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000" b="1" dirty="0">
                <a:solidFill>
                  <a:schemeClr val="bg1"/>
                </a:solidFill>
                <a:latin typeface="Arial" panose="020B0604020202020204" pitchFamily="34" charset="0"/>
                <a:cs typeface="Arial" panose="020B0604020202020204" pitchFamily="34" charset="0"/>
              </a:rPr>
              <a:t>The opportunity for growth and development.</a:t>
            </a:r>
          </a:p>
          <a:p>
            <a:pPr marL="342900" indent="-342900">
              <a:buFont typeface="Wingdings" panose="05000000000000000000" pitchFamily="2" charset="2"/>
              <a:buChar char="§"/>
            </a:pPr>
            <a:endParaRPr lang="en-GB" sz="2000" b="1"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endParaRPr lang="en-GB" sz="20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1469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8" end="8"/>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10" end="1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F1EB94-1997-423D-87AC-5F8108101B93}"/>
              </a:ext>
            </a:extLst>
          </p:cNvPr>
          <p:cNvSpPr txBox="1"/>
          <p:nvPr/>
        </p:nvSpPr>
        <p:spPr>
          <a:xfrm>
            <a:off x="1272209" y="159026"/>
            <a:ext cx="7752521" cy="6063198"/>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   Tesco’s Employee Reward Programme. </a:t>
            </a:r>
          </a:p>
          <a:p>
            <a:r>
              <a:rPr lang="en-GB" sz="2400" b="1" dirty="0">
                <a:solidFill>
                  <a:schemeClr val="bg1"/>
                </a:solidFill>
                <a:latin typeface="Arial" panose="020B0604020202020204" pitchFamily="34" charset="0"/>
                <a:cs typeface="Arial" panose="020B0604020202020204" pitchFamily="34" charset="0"/>
              </a:rPr>
              <a:t> </a:t>
            </a:r>
          </a:p>
          <a:p>
            <a:pPr marL="342900" indent="-342900">
              <a:buFont typeface="Wingdings" panose="05000000000000000000" pitchFamily="2" charset="2"/>
              <a:buChar char="§"/>
            </a:pPr>
            <a:r>
              <a:rPr lang="en-GB" sz="2000" b="1" dirty="0">
                <a:solidFill>
                  <a:schemeClr val="bg1"/>
                </a:solidFill>
                <a:latin typeface="Arial" panose="020B0604020202020204" pitchFamily="34" charset="0"/>
                <a:cs typeface="Arial" panose="020B0604020202020204" pitchFamily="34" charset="0"/>
              </a:rPr>
              <a:t>This has some similarity to Taylor’s theory by using its financial reward packages as a motivating factor.</a:t>
            </a:r>
          </a:p>
          <a:p>
            <a:r>
              <a:rPr lang="en-GB" sz="2000" b="1" dirty="0">
                <a:solidFill>
                  <a:schemeClr val="bg1"/>
                </a:solidFill>
                <a:latin typeface="Arial" panose="020B0604020202020204" pitchFamily="34" charset="0"/>
                <a:cs typeface="Arial" panose="020B0604020202020204" pitchFamily="34" charset="0"/>
              </a:rPr>
              <a:t>     However there are factors other than money which motivate    </a:t>
            </a:r>
          </a:p>
          <a:p>
            <a:r>
              <a:rPr lang="en-GB" sz="2000" b="1" dirty="0">
                <a:solidFill>
                  <a:schemeClr val="bg1"/>
                </a:solidFill>
                <a:latin typeface="Arial" panose="020B0604020202020204" pitchFamily="34" charset="0"/>
                <a:cs typeface="Arial" panose="020B0604020202020204" pitchFamily="34" charset="0"/>
              </a:rPr>
              <a:t>     people in both their personal and working lives. </a:t>
            </a:r>
          </a:p>
          <a:p>
            <a:endParaRPr lang="en-GB" sz="2000" b="1"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0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In 2009 Tesco implemented a system of 360 degree feedback. This is a personal development tool which provides feedback from a selection of people with whom the employee works.</a:t>
            </a:r>
          </a:p>
          <a:p>
            <a:endParaRPr lang="en-GB" sz="2000" b="1"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r>
              <a:rPr lang="en-GB" sz="2000" b="1" dirty="0">
                <a:solidFill>
                  <a:schemeClr val="bg1"/>
                </a:solidFill>
                <a:effectLst/>
                <a:latin typeface="Arial" panose="020B0604020202020204" pitchFamily="34" charset="0"/>
                <a:ea typeface="Calibri" panose="020F0502020204030204" pitchFamily="34" charset="0"/>
              </a:rPr>
              <a:t>Tesco aims to motivate its employees both by paying attention to hygiene factors and by enabling satisfiers. For example, it motivates and empowers its employees by appropriate and timely communication by delegating responsibility and involving staff in decision making. </a:t>
            </a:r>
            <a:r>
              <a:rPr lang="en-GB" sz="2000" b="1" dirty="0">
                <a:solidFill>
                  <a:schemeClr val="bg1"/>
                </a:solidFill>
                <a:latin typeface="Arial" panose="020B0604020202020204" pitchFamily="34" charset="0"/>
                <a:ea typeface="Calibri" panose="020F0502020204030204" pitchFamily="34" charset="0"/>
              </a:rPr>
              <a:t>(Business case studies, 2019).</a:t>
            </a:r>
            <a:r>
              <a:rPr lang="en-GB" sz="2000" b="1" dirty="0">
                <a:solidFill>
                  <a:schemeClr val="bg1"/>
                </a:solidFill>
                <a:effectLst/>
                <a:latin typeface="Arial" panose="020B0604020202020204" pitchFamily="34" charset="0"/>
                <a:ea typeface="Calibri" panose="020F0502020204030204" pitchFamily="34" charset="0"/>
              </a:rPr>
              <a:t> </a:t>
            </a:r>
            <a:r>
              <a:rPr lang="en-GB" sz="20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en-GB" sz="20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   </a:t>
            </a:r>
          </a:p>
        </p:txBody>
      </p:sp>
      <p:pic>
        <p:nvPicPr>
          <p:cNvPr id="4" name="Picture 3" descr="A picture containing parachute, object, air, large&#10;&#10;Description automatically generated">
            <a:extLst>
              <a:ext uri="{FF2B5EF4-FFF2-40B4-BE49-F238E27FC236}">
                <a16:creationId xmlns:a16="http://schemas.microsoft.com/office/drawing/2014/main" id="{35EA666A-9A1E-4915-A6B6-33AA072289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24730" y="286948"/>
            <a:ext cx="3056656" cy="4423343"/>
          </a:xfrm>
          <a:prstGeom prst="rect">
            <a:avLst/>
          </a:prstGeom>
        </p:spPr>
      </p:pic>
    </p:spTree>
    <p:extLst>
      <p:ext uri="{BB962C8B-B14F-4D97-AF65-F5344CB8AC3E}">
        <p14:creationId xmlns:p14="http://schemas.microsoft.com/office/powerpoint/2010/main" val="3085567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oy, cake, sign, drawing&#10;&#10;Description automatically generated">
            <a:extLst>
              <a:ext uri="{FF2B5EF4-FFF2-40B4-BE49-F238E27FC236}">
                <a16:creationId xmlns:a16="http://schemas.microsoft.com/office/drawing/2014/main" id="{55CF8003-265F-407B-A520-141C9928D3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79096" y="371061"/>
            <a:ext cx="5300870" cy="5261113"/>
          </a:xfrm>
          <a:prstGeom prst="rect">
            <a:avLst/>
          </a:prstGeom>
        </p:spPr>
      </p:pic>
      <p:sp>
        <p:nvSpPr>
          <p:cNvPr id="5" name="TextBox 4">
            <a:extLst>
              <a:ext uri="{FF2B5EF4-FFF2-40B4-BE49-F238E27FC236}">
                <a16:creationId xmlns:a16="http://schemas.microsoft.com/office/drawing/2014/main" id="{97592CDC-9857-4A11-AF89-DFBE7A2A7516}"/>
              </a:ext>
            </a:extLst>
          </p:cNvPr>
          <p:cNvSpPr txBox="1"/>
          <p:nvPr/>
        </p:nvSpPr>
        <p:spPr>
          <a:xfrm>
            <a:off x="1524000" y="159026"/>
            <a:ext cx="5062329" cy="5632311"/>
          </a:xfrm>
          <a:prstGeom prst="rect">
            <a:avLst/>
          </a:prstGeom>
          <a:noFill/>
        </p:spPr>
        <p:txBody>
          <a:bodyPr wrap="square" rtlCol="0">
            <a:spAutoFit/>
          </a:bodyPr>
          <a:lstStyle/>
          <a:p>
            <a:endParaRPr lang="en-US" sz="2000" b="0" i="0" dirty="0">
              <a:solidFill>
                <a:schemeClr val="bg1"/>
              </a:solidFill>
              <a:effectLst/>
              <a:latin typeface="Arial" panose="020B0604020202020204" pitchFamily="34" charset="0"/>
              <a:cs typeface="Arial" panose="020B0604020202020204" pitchFamily="34" charset="0"/>
            </a:endParaRPr>
          </a:p>
          <a:p>
            <a:endParaRPr lang="en-US" sz="2000" b="0" i="0" dirty="0">
              <a:solidFill>
                <a:schemeClr val="bg1"/>
              </a:solidFill>
              <a:effectLst/>
              <a:latin typeface="Arial" panose="020B0604020202020204" pitchFamily="34" charset="0"/>
              <a:cs typeface="Arial" panose="020B0604020202020204" pitchFamily="34" charset="0"/>
            </a:endParaRPr>
          </a:p>
          <a:p>
            <a:r>
              <a:rPr lang="en-US" sz="2000" b="0" i="0" dirty="0">
                <a:solidFill>
                  <a:schemeClr val="bg1"/>
                </a:solidFill>
                <a:effectLst/>
                <a:latin typeface="Arial" panose="020B0604020202020204" pitchFamily="34" charset="0"/>
                <a:cs typeface="Arial" panose="020B0604020202020204" pitchFamily="34" charset="0"/>
              </a:rPr>
              <a:t>At Amazon money plays a very important part in motivation of their employees. Amazon understood that money itself is not a huge motivator especially once you have already earned it. However, the ‘hope for money’ is a huge motivator’ of employees and it keeps people going</a:t>
            </a:r>
            <a:r>
              <a:rPr lang="en-US" sz="2000" dirty="0">
                <a:solidFill>
                  <a:schemeClr val="bg1"/>
                </a:solidFill>
                <a:latin typeface="Arial" panose="020B0604020202020204" pitchFamily="34" charset="0"/>
                <a:cs typeface="Arial" panose="020B0604020202020204" pitchFamily="34" charset="0"/>
              </a:rPr>
              <a:t>. (</a:t>
            </a:r>
            <a:r>
              <a:rPr lang="en-US" sz="2000" b="0" i="0" dirty="0">
                <a:solidFill>
                  <a:schemeClr val="bg1"/>
                </a:solidFill>
                <a:effectLst/>
                <a:latin typeface="Arial" panose="020B0604020202020204" pitchFamily="34" charset="0"/>
                <a:cs typeface="Arial" panose="020B0604020202020204" pitchFamily="34" charset="0"/>
              </a:rPr>
              <a:t> </a:t>
            </a:r>
            <a:r>
              <a:rPr lang="en-US" sz="2000" b="0" i="0" dirty="0" err="1">
                <a:solidFill>
                  <a:schemeClr val="bg1"/>
                </a:solidFill>
                <a:effectLst/>
                <a:latin typeface="Arial" panose="020B0604020202020204" pitchFamily="34" charset="0"/>
                <a:cs typeface="Arial" panose="020B0604020202020204" pitchFamily="34" charset="0"/>
              </a:rPr>
              <a:t>Ukessays</a:t>
            </a:r>
            <a:r>
              <a:rPr lang="en-US" sz="2000" b="0" i="0" dirty="0">
                <a:solidFill>
                  <a:schemeClr val="bg1"/>
                </a:solidFill>
                <a:effectLst/>
                <a:latin typeface="Arial" panose="020B0604020202020204" pitchFamily="34" charset="0"/>
                <a:cs typeface="Arial" panose="020B0604020202020204" pitchFamily="34" charset="0"/>
              </a:rPr>
              <a:t>, 2018).  </a:t>
            </a:r>
          </a:p>
          <a:p>
            <a:endParaRPr lang="en-US" sz="2000" dirty="0">
              <a:solidFill>
                <a:schemeClr val="bg1"/>
              </a:solidFill>
              <a:latin typeface="Arial" panose="020B0604020202020204" pitchFamily="34" charset="0"/>
              <a:cs typeface="Arial" panose="020B0604020202020204" pitchFamily="34" charset="0"/>
            </a:endParaRPr>
          </a:p>
          <a:p>
            <a:endParaRPr lang="en-US" sz="2000" b="0" i="0" dirty="0">
              <a:solidFill>
                <a:schemeClr val="bg1"/>
              </a:solidFill>
              <a:effectLst/>
              <a:latin typeface="Arial" panose="020B0604020202020204" pitchFamily="34" charset="0"/>
              <a:cs typeface="Arial" panose="020B0604020202020204" pitchFamily="34" charset="0"/>
            </a:endParaRPr>
          </a:p>
          <a:p>
            <a:r>
              <a:rPr lang="en-US" sz="2000" b="0" i="0" dirty="0">
                <a:solidFill>
                  <a:schemeClr val="bg1"/>
                </a:solidFill>
                <a:effectLst/>
                <a:latin typeface="Arial" panose="020B0604020202020204" pitchFamily="34" charset="0"/>
                <a:cs typeface="Arial" panose="020B0604020202020204" pitchFamily="34" charset="0"/>
              </a:rPr>
              <a:t>Amazon believes in taking a long-term approach to employee rewards.</a:t>
            </a:r>
          </a:p>
          <a:p>
            <a:r>
              <a:rPr lang="en-US" sz="2000" dirty="0">
                <a:solidFill>
                  <a:schemeClr val="bg1"/>
                </a:solidFill>
                <a:latin typeface="Arial" panose="020B0604020202020204" pitchFamily="34" charset="0"/>
                <a:cs typeface="Arial" panose="020B0604020202020204" pitchFamily="34" charset="0"/>
              </a:rPr>
              <a:t>Offering long-term stock options rather than cash. (Employee benefits, 2019).</a:t>
            </a:r>
            <a:endParaRPr lang="en-US" sz="2000" b="0" i="0" dirty="0">
              <a:solidFill>
                <a:schemeClr val="bg1"/>
              </a:solidFill>
              <a:effectLst/>
              <a:latin typeface="Arial" panose="020B0604020202020204" pitchFamily="34" charset="0"/>
              <a:cs typeface="Arial" panose="020B0604020202020204" pitchFamily="34" charset="0"/>
            </a:endParaRPr>
          </a:p>
          <a:p>
            <a:endParaRPr lang="en-US" sz="2000" dirty="0">
              <a:solidFill>
                <a:schemeClr val="bg1"/>
              </a:solidFill>
              <a:latin typeface="Arial" panose="020B0604020202020204" pitchFamily="34" charset="0"/>
              <a:cs typeface="Arial" panose="020B0604020202020204" pitchFamily="34" charset="0"/>
            </a:endParaRPr>
          </a:p>
          <a:p>
            <a:endParaRPr lang="en-US" sz="2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7781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34A670-104A-4FC9-963E-D573F5611598}"/>
              </a:ext>
            </a:extLst>
          </p:cNvPr>
          <p:cNvSpPr txBox="1"/>
          <p:nvPr/>
        </p:nvSpPr>
        <p:spPr>
          <a:xfrm>
            <a:off x="1577009" y="0"/>
            <a:ext cx="10296939" cy="9264075"/>
          </a:xfrm>
          <a:prstGeom prst="rect">
            <a:avLst/>
          </a:prstGeom>
          <a:noFill/>
        </p:spPr>
        <p:txBody>
          <a:bodyPr wrap="square" rtlCol="0">
            <a:spAutoFit/>
          </a:bodyPr>
          <a:lstStyle/>
          <a:p>
            <a:r>
              <a:rPr lang="en-GB"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en-GB" sz="24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References. </a:t>
            </a:r>
          </a:p>
          <a:p>
            <a:r>
              <a:rPr lang="en-GB" sz="1600" dirty="0">
                <a:solidFill>
                  <a:schemeClr val="bg1"/>
                </a:solidFill>
                <a:latin typeface="Arial" panose="020B0604020202020204" pitchFamily="34" charset="0"/>
                <a:cs typeface="Arial" panose="020B0604020202020204" pitchFamily="34" charset="0"/>
              </a:rPr>
              <a:t>Business Case Studies (2019) </a:t>
            </a:r>
            <a:r>
              <a:rPr lang="en-GB" sz="1600" i="1" dirty="0">
                <a:solidFill>
                  <a:schemeClr val="bg1"/>
                </a:solidFill>
                <a:latin typeface="Arial" panose="020B0604020202020204" pitchFamily="34" charset="0"/>
                <a:cs typeface="Arial" panose="020B0604020202020204" pitchFamily="34" charset="0"/>
              </a:rPr>
              <a:t>5 Motivational Theory at Tesco.</a:t>
            </a:r>
            <a:r>
              <a:rPr lang="en-GB" sz="1600" dirty="0">
                <a:solidFill>
                  <a:schemeClr val="bg1"/>
                </a:solidFill>
                <a:latin typeface="Arial" panose="020B0604020202020204" pitchFamily="34" charset="0"/>
                <a:cs typeface="Arial" panose="020B0604020202020204" pitchFamily="34" charset="0"/>
              </a:rPr>
              <a:t> Available at: </a:t>
            </a:r>
            <a:r>
              <a:rPr lang="en-GB" sz="1600" u="sng"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https://businesscasestudies.co.uk/motivational-theory-in-practice-at-tesco/</a:t>
            </a:r>
            <a:r>
              <a:rPr lang="en-GB" sz="1600" u="sng"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(Accessed: 22</a:t>
            </a:r>
            <a:r>
              <a:rPr lang="en-GB" sz="160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nd</a:t>
            </a:r>
            <a:r>
              <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 October 2020).</a:t>
            </a:r>
          </a:p>
          <a:p>
            <a:endParaRPr lang="en-GB" sz="1600" dirty="0">
              <a:solidFill>
                <a:schemeClr val="bg1"/>
              </a:solidFill>
              <a:latin typeface="Arial" panose="020B0604020202020204" pitchFamily="34" charset="0"/>
              <a:ea typeface="Calibri" panose="020F0502020204030204" pitchFamily="34" charset="0"/>
              <a:cs typeface="Arial" panose="020B0604020202020204" pitchFamily="34" charset="0"/>
            </a:endParaRPr>
          </a:p>
          <a:p>
            <a:r>
              <a:rPr lang="en-GB" sz="1600" dirty="0">
                <a:solidFill>
                  <a:schemeClr val="bg1"/>
                </a:solidFill>
                <a:latin typeface="Arial" panose="020B0604020202020204" pitchFamily="34" charset="0"/>
                <a:ea typeface="Calibri" panose="020F0502020204030204" pitchFamily="34" charset="0"/>
                <a:cs typeface="Arial" panose="020B0604020202020204" pitchFamily="34" charset="0"/>
              </a:rPr>
              <a:t>Cherry, K.(2020)</a:t>
            </a:r>
            <a:r>
              <a:rPr lang="en-GB" sz="1600" i="1" dirty="0">
                <a:solidFill>
                  <a:schemeClr val="bg1"/>
                </a:solidFill>
                <a:latin typeface="Arial" panose="020B0604020202020204" pitchFamily="34" charset="0"/>
                <a:ea typeface="Calibri" panose="020F0502020204030204" pitchFamily="34" charset="0"/>
                <a:cs typeface="Arial" panose="020B0604020202020204" pitchFamily="34" charset="0"/>
              </a:rPr>
              <a:t> What is Motivation? </a:t>
            </a:r>
            <a:r>
              <a:rPr lang="en-GB" sz="1600" dirty="0">
                <a:solidFill>
                  <a:schemeClr val="bg1"/>
                </a:solidFill>
                <a:latin typeface="Arial" panose="020B0604020202020204" pitchFamily="34" charset="0"/>
                <a:ea typeface="Calibri" panose="020F0502020204030204" pitchFamily="34" charset="0"/>
                <a:cs typeface="Arial" panose="020B0604020202020204" pitchFamily="34" charset="0"/>
              </a:rPr>
              <a:t>Available at: </a:t>
            </a:r>
            <a:r>
              <a:rPr lang="en-GB" sz="1600" u="sng" dirty="0">
                <a:solidFill>
                  <a:schemeClr val="bg1"/>
                </a:solidFill>
                <a:effectLst/>
                <a:latin typeface="Arial" panose="020B060402020202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https://www.verywellmind.com/what-is-motivation-2795378</a:t>
            </a:r>
            <a:r>
              <a:rPr lang="en-GB" sz="1600" u="sng"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6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(Accessed:17th October 2020). </a:t>
            </a:r>
          </a:p>
          <a:p>
            <a:endParaRPr lang="en-GB" sz="1600" dirty="0">
              <a:solidFill>
                <a:schemeClr val="bg1"/>
              </a:solidFill>
              <a:latin typeface="Arial" panose="020B0604020202020204" pitchFamily="34" charset="0"/>
              <a:ea typeface="Calibri" panose="020F0502020204030204" pitchFamily="34" charset="0"/>
              <a:cs typeface="Times New Roman" panose="02020603050405020304" pitchFamily="18" charset="0"/>
            </a:endParaRPr>
          </a:p>
          <a:p>
            <a:r>
              <a:rPr lang="en-GB" sz="1600" dirty="0">
                <a:solidFill>
                  <a:schemeClr val="bg1"/>
                </a:solidFill>
                <a:latin typeface="Arial" panose="020B0604020202020204" pitchFamily="34" charset="0"/>
                <a:ea typeface="Calibri" panose="020F0502020204030204" pitchFamily="34" charset="0"/>
                <a:cs typeface="Times New Roman" panose="02020603050405020304" pitchFamily="18" charset="0"/>
              </a:rPr>
              <a:t>Cook, N.(2015) ‘How Does Job Motivation Affect Performance’, </a:t>
            </a:r>
            <a:r>
              <a:rPr lang="en-GB" sz="1600" i="1" dirty="0">
                <a:solidFill>
                  <a:schemeClr val="bg1"/>
                </a:solidFill>
                <a:latin typeface="Arial" panose="020B0604020202020204" pitchFamily="34" charset="0"/>
                <a:ea typeface="Calibri" panose="020F0502020204030204" pitchFamily="34" charset="0"/>
                <a:cs typeface="Times New Roman" panose="02020603050405020304" pitchFamily="18" charset="0"/>
              </a:rPr>
              <a:t>Latest News, Motivation </a:t>
            </a:r>
            <a:r>
              <a:rPr lang="en-GB" sz="1600" dirty="0">
                <a:solidFill>
                  <a:schemeClr val="bg1"/>
                </a:solidFill>
                <a:latin typeface="Arial" panose="020B0604020202020204" pitchFamily="34" charset="0"/>
                <a:ea typeface="Calibri" panose="020F0502020204030204" pitchFamily="34" charset="0"/>
                <a:cs typeface="Times New Roman" panose="02020603050405020304" pitchFamily="18" charset="0"/>
              </a:rPr>
              <a:t>[blog] 28</a:t>
            </a:r>
            <a:r>
              <a:rPr lang="en-GB" sz="1600" baseline="30000" dirty="0">
                <a:solidFill>
                  <a:schemeClr val="bg1"/>
                </a:solidFill>
                <a:latin typeface="Arial" panose="020B0604020202020204" pitchFamily="34" charset="0"/>
                <a:ea typeface="Calibri" panose="020F0502020204030204" pitchFamily="34" charset="0"/>
                <a:cs typeface="Times New Roman" panose="02020603050405020304" pitchFamily="18" charset="0"/>
              </a:rPr>
              <a:t>th</a:t>
            </a:r>
            <a:r>
              <a:rPr lang="en-GB" sz="1600" dirty="0">
                <a:solidFill>
                  <a:schemeClr val="bg1"/>
                </a:solidFill>
                <a:latin typeface="Arial" panose="020B0604020202020204" pitchFamily="34" charset="0"/>
                <a:ea typeface="Calibri" panose="020F0502020204030204" pitchFamily="34" charset="0"/>
                <a:cs typeface="Times New Roman" panose="02020603050405020304" pitchFamily="18" charset="0"/>
              </a:rPr>
              <a:t> March. Available at:</a:t>
            </a:r>
            <a:endPar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600" u="sng" dirty="0">
                <a:solidFill>
                  <a:schemeClr val="bg1"/>
                </a:solidFill>
                <a:effectLst/>
                <a:latin typeface="Arial" panose="020B060402020202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https://www.nataliecook.com/blog/how-does-job-motivation-affect-performance</a:t>
            </a:r>
            <a:r>
              <a:rPr lang="en-GB" sz="1600" u="sng"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6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(Accessed:17</a:t>
            </a:r>
            <a:r>
              <a:rPr lang="en-GB" sz="1600" baseline="300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th</a:t>
            </a:r>
            <a:r>
              <a:rPr lang="en-GB" sz="16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October 2020). </a:t>
            </a:r>
          </a:p>
          <a:p>
            <a:endParaRPr lang="en-GB" sz="1600" dirty="0">
              <a:solidFill>
                <a:schemeClr val="bg1"/>
              </a:solidFill>
              <a:latin typeface="Arial" panose="020B0604020202020204" pitchFamily="34" charset="0"/>
              <a:ea typeface="Calibri" panose="020F0502020204030204" pitchFamily="34" charset="0"/>
              <a:cs typeface="Times New Roman" panose="02020603050405020304" pitchFamily="18" charset="0"/>
            </a:endParaRPr>
          </a:p>
          <a:p>
            <a:r>
              <a:rPr lang="en-GB" sz="1600" dirty="0">
                <a:solidFill>
                  <a:schemeClr val="bg1"/>
                </a:solidFill>
                <a:latin typeface="Arial" panose="020B0604020202020204" pitchFamily="34" charset="0"/>
                <a:ea typeface="Calibri" panose="020F0502020204030204" pitchFamily="34" charset="0"/>
                <a:cs typeface="Times New Roman" panose="02020603050405020304" pitchFamily="18" charset="0"/>
              </a:rPr>
              <a:t>Employee Benefits (2019) </a:t>
            </a:r>
            <a:r>
              <a:rPr lang="en-GB" sz="1600" i="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Employee Rewards: who would you rather work for-Amazon or Apple?</a:t>
            </a:r>
            <a:r>
              <a:rPr lang="en-GB" sz="16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Available at: </a:t>
            </a:r>
            <a:r>
              <a:rPr lang="en-GB" sz="16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https://employeebenefits.co.uk/employee-rewards-who-would-you-rather-work-for-amazon-or-apple/</a:t>
            </a:r>
            <a:r>
              <a:rPr lang="en-GB" sz="16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(Accessed: 30</a:t>
            </a:r>
            <a:r>
              <a:rPr lang="en-GB" sz="1600" baseline="300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th</a:t>
            </a:r>
            <a:r>
              <a:rPr lang="en-GB" sz="16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October 2020).</a:t>
            </a:r>
          </a:p>
          <a:p>
            <a:r>
              <a:rPr lang="en-GB" sz="16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Eyre, E. (2010) </a:t>
            </a:r>
            <a:r>
              <a:rPr lang="en-GB" sz="1600" i="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Frederick Taylor and Scientific Management. </a:t>
            </a:r>
            <a:r>
              <a:rPr lang="en-GB" sz="16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Available at: </a:t>
            </a:r>
            <a:r>
              <a:rPr lang="en-GB" sz="1600" u="sng" dirty="0">
                <a:solidFill>
                  <a:schemeClr val="bg1"/>
                </a:solidFill>
                <a:effectLst/>
                <a:latin typeface="Arial" panose="020B060402020202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https://www.mindtools.com/pages/article/newTMM_Taylor.htm</a:t>
            </a:r>
            <a:r>
              <a:rPr lang="en-GB" sz="1600" u="sng"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6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(Accessed: 17</a:t>
            </a:r>
            <a:r>
              <a:rPr lang="en-GB" sz="1600" baseline="300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th</a:t>
            </a:r>
            <a:r>
              <a:rPr lang="en-GB" sz="16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October 2020).  </a:t>
            </a:r>
          </a:p>
          <a:p>
            <a:endParaRPr lang="en-GB" sz="1600" dirty="0">
              <a:solidFill>
                <a:schemeClr val="bg1"/>
              </a:solidFill>
              <a:latin typeface="Arial" panose="020B0604020202020204" pitchFamily="34" charset="0"/>
              <a:ea typeface="Calibri" panose="020F0502020204030204" pitchFamily="34" charset="0"/>
              <a:cs typeface="Times New Roman" panose="02020603050405020304" pitchFamily="18" charset="0"/>
            </a:endParaRPr>
          </a:p>
          <a:p>
            <a:r>
              <a:rPr lang="en-GB" sz="1600" dirty="0">
                <a:solidFill>
                  <a:schemeClr val="bg1"/>
                </a:solidFill>
                <a:latin typeface="Arial" panose="020B0604020202020204" pitchFamily="34" charset="0"/>
                <a:ea typeface="Calibri" panose="020F0502020204030204" pitchFamily="34" charset="0"/>
                <a:cs typeface="Times New Roman" panose="02020603050405020304" pitchFamily="18" charset="0"/>
              </a:rPr>
              <a:t>Heathfield, S.M. (2020) </a:t>
            </a:r>
            <a:r>
              <a:rPr lang="en-GB" sz="1600" i="1" dirty="0">
                <a:solidFill>
                  <a:schemeClr val="bg1"/>
                </a:solidFill>
                <a:latin typeface="Arial" panose="020B0604020202020204" pitchFamily="34" charset="0"/>
                <a:ea typeface="Calibri" panose="020F0502020204030204" pitchFamily="34" charset="0"/>
                <a:cs typeface="Times New Roman" panose="02020603050405020304" pitchFamily="18" charset="0"/>
              </a:rPr>
              <a:t>What People Want From Work: Motivation. </a:t>
            </a:r>
            <a:r>
              <a:rPr lang="en-GB" sz="1600" dirty="0">
                <a:solidFill>
                  <a:schemeClr val="bg1"/>
                </a:solidFill>
                <a:latin typeface="Arial" panose="020B0604020202020204" pitchFamily="34" charset="0"/>
                <a:ea typeface="Calibri" panose="020F0502020204030204" pitchFamily="34" charset="0"/>
                <a:cs typeface="Times New Roman" panose="02020603050405020304" pitchFamily="18" charset="0"/>
              </a:rPr>
              <a:t>Available at: </a:t>
            </a:r>
            <a:r>
              <a:rPr lang="en-GB" sz="1600" dirty="0">
                <a:solidFill>
                  <a:schemeClr val="bg1"/>
                </a:solidFill>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https://www.thebalancecareers.com/what-people-want-from-work-motivation-1919051</a:t>
            </a:r>
            <a:r>
              <a:rPr lang="en-GB" sz="1600" dirty="0">
                <a:solidFill>
                  <a:schemeClr val="bg1"/>
                </a:solidFill>
                <a:latin typeface="Arial" panose="020B0604020202020204" pitchFamily="34" charset="0"/>
                <a:ea typeface="Calibri" panose="020F0502020204030204" pitchFamily="34" charset="0"/>
                <a:cs typeface="Times New Roman" panose="02020603050405020304" pitchFamily="18" charset="0"/>
              </a:rPr>
              <a:t>  (Accessed: 29</a:t>
            </a:r>
            <a:r>
              <a:rPr lang="en-GB" sz="1600" baseline="30000" dirty="0">
                <a:solidFill>
                  <a:schemeClr val="bg1"/>
                </a:solidFill>
                <a:latin typeface="Arial" panose="020B0604020202020204" pitchFamily="34" charset="0"/>
                <a:ea typeface="Calibri" panose="020F0502020204030204" pitchFamily="34" charset="0"/>
                <a:cs typeface="Times New Roman" panose="02020603050405020304" pitchFamily="18" charset="0"/>
              </a:rPr>
              <a:t>th</a:t>
            </a:r>
            <a:r>
              <a:rPr lang="en-GB" sz="1600" dirty="0">
                <a:solidFill>
                  <a:schemeClr val="bg1"/>
                </a:solidFill>
                <a:latin typeface="Arial" panose="020B0604020202020204" pitchFamily="34" charset="0"/>
                <a:ea typeface="Calibri" panose="020F0502020204030204" pitchFamily="34" charset="0"/>
                <a:cs typeface="Times New Roman" panose="02020603050405020304" pitchFamily="18" charset="0"/>
              </a:rPr>
              <a:t> October 2020).</a:t>
            </a:r>
            <a:endParaRPr lang="en-GB" sz="16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r>
              <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Horne, K. (2019) </a:t>
            </a:r>
            <a:r>
              <a:rPr lang="en-US" sz="1600" b="0" i="1" cap="all" dirty="0">
                <a:solidFill>
                  <a:schemeClr val="bg1"/>
                </a:solidFill>
                <a:effectLst/>
                <a:latin typeface="Arial" panose="020B0604020202020204" pitchFamily="34" charset="0"/>
              </a:rPr>
              <a:t>MASLOW’S HIERARCHY OF NEEDS: WHY IT STILL MATTERS IN 2020. </a:t>
            </a:r>
            <a:r>
              <a:rPr lang="en-US" sz="1600" i="1" cap="all" dirty="0">
                <a:solidFill>
                  <a:schemeClr val="bg1"/>
                </a:solidFill>
                <a:latin typeface="Arial" panose="020B0604020202020204" pitchFamily="34" charset="0"/>
              </a:rPr>
              <a:t>A</a:t>
            </a:r>
            <a:r>
              <a:rPr lang="en-US" sz="1600" b="0" dirty="0">
                <a:solidFill>
                  <a:schemeClr val="bg1"/>
                </a:solidFill>
                <a:effectLst/>
                <a:latin typeface="Arial" panose="020B0604020202020204" pitchFamily="34" charset="0"/>
              </a:rPr>
              <a:t>vailable at:</a:t>
            </a:r>
            <a:r>
              <a:rPr lang="en-US" sz="1600" b="0" i="1" dirty="0">
                <a:solidFill>
                  <a:schemeClr val="bg1"/>
                </a:solidFill>
                <a:effectLst/>
                <a:latin typeface="Arial" panose="020B0604020202020204" pitchFamily="34" charset="0"/>
              </a:rPr>
              <a:t>  </a:t>
            </a:r>
            <a:r>
              <a:rPr lang="en-US" sz="1600" b="0" dirty="0">
                <a:solidFill>
                  <a:schemeClr val="bg1"/>
                </a:solidFill>
                <a:effectLst/>
                <a:latin typeface="Arial" panose="020B0604020202020204" pitchFamily="34" charset="0"/>
              </a:rPr>
              <a:t> </a:t>
            </a:r>
            <a:r>
              <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https://digital.com/how-to-become-an-entrepreneur/maslows-hierarchy/</a:t>
            </a:r>
            <a:r>
              <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 (Accessed: 22</a:t>
            </a:r>
            <a:r>
              <a:rPr lang="en-GB" sz="160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nd</a:t>
            </a:r>
            <a:r>
              <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 October 2020)</a:t>
            </a:r>
          </a:p>
          <a:p>
            <a:r>
              <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p>
          <a:p>
            <a:r>
              <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p>
          <a:p>
            <a:r>
              <a:rPr lang="en-US" sz="1600" b="1" i="0" dirty="0">
                <a:solidFill>
                  <a:schemeClr val="bg1"/>
                </a:solidFill>
                <a:effectLst/>
                <a:latin typeface="Lato"/>
              </a:rPr>
              <a:t> </a:t>
            </a: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600" b="1" i="0" dirty="0">
              <a:solidFill>
                <a:schemeClr val="bg1"/>
              </a:solidFill>
              <a:effectLst/>
              <a:latin typeface="Lato"/>
            </a:endParaRPr>
          </a:p>
          <a:p>
            <a:endParaRPr lang="en-US" sz="1600" b="1" i="0" dirty="0">
              <a:solidFill>
                <a:schemeClr val="bg1"/>
              </a:solidFill>
              <a:effectLst/>
              <a:latin typeface="Lato"/>
            </a:endParaRPr>
          </a:p>
          <a:p>
            <a:r>
              <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p>
          <a:p>
            <a:r>
              <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p>
          <a:p>
            <a:endPar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endPar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endPar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r>
              <a:rPr lang="en-GB" sz="20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p>
          <a:p>
            <a:endParaRPr lang="en-GB" sz="24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472478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40D014-7A80-492D-A39B-8DA5F84983DB}"/>
              </a:ext>
            </a:extLst>
          </p:cNvPr>
          <p:cNvSpPr txBox="1"/>
          <p:nvPr/>
        </p:nvSpPr>
        <p:spPr>
          <a:xfrm flipH="1">
            <a:off x="2107095" y="490330"/>
            <a:ext cx="8799443" cy="5632311"/>
          </a:xfrm>
          <a:prstGeom prst="rect">
            <a:avLst/>
          </a:prstGeom>
          <a:noFill/>
        </p:spPr>
        <p:txBody>
          <a:bodyPr wrap="square" rtlCol="0">
            <a:spAutoFit/>
          </a:bodyPr>
          <a:lstStyle/>
          <a:p>
            <a:r>
              <a:rPr lang="en-GB" sz="1800" dirty="0">
                <a:solidFill>
                  <a:schemeClr val="bg1"/>
                </a:solidFill>
                <a:latin typeface="Arial" panose="020B0604020202020204" pitchFamily="34" charset="0"/>
                <a:ea typeface="Calibri" panose="020F0502020204030204" pitchFamily="34" charset="0"/>
                <a:cs typeface="Arial" panose="020B0604020202020204" pitchFamily="34" charset="0"/>
              </a:rPr>
              <a:t>Kenton, W. (2019)  </a:t>
            </a:r>
            <a:r>
              <a:rPr lang="en-GB" sz="1800" i="1" dirty="0">
                <a:solidFill>
                  <a:schemeClr val="bg1"/>
                </a:solidFill>
                <a:latin typeface="Arial" panose="020B0604020202020204" pitchFamily="34" charset="0"/>
                <a:ea typeface="Calibri" panose="020F0502020204030204" pitchFamily="34" charset="0"/>
                <a:cs typeface="Arial" panose="020B0604020202020204" pitchFamily="34" charset="0"/>
              </a:rPr>
              <a:t>Hawthorne Effect. </a:t>
            </a:r>
            <a:r>
              <a:rPr lang="en-GB" sz="1800" dirty="0">
                <a:solidFill>
                  <a:schemeClr val="bg1"/>
                </a:solidFill>
                <a:latin typeface="Arial" panose="020B0604020202020204" pitchFamily="34" charset="0"/>
                <a:ea typeface="Calibri" panose="020F0502020204030204" pitchFamily="34" charset="0"/>
                <a:cs typeface="Arial" panose="020B0604020202020204" pitchFamily="34" charset="0"/>
              </a:rPr>
              <a:t>Available at: </a:t>
            </a:r>
            <a:r>
              <a:rPr lang="en-US" sz="1800" u="sng"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https://www.investopedia.com/terms/h/hawthorne-effect.asp</a:t>
            </a:r>
            <a:r>
              <a:rPr lang="en-US" sz="1800" u="sng"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US"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(Accessed: 17</a:t>
            </a:r>
            <a:r>
              <a:rPr lang="en-US" sz="180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th</a:t>
            </a:r>
            <a:r>
              <a:rPr lang="en-US"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 October 2020</a:t>
            </a:r>
            <a:endPar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dirty="0">
              <a:solidFill>
                <a:schemeClr val="bg1"/>
              </a:solidFill>
              <a:latin typeface="Arial" panose="020B0604020202020204" pitchFamily="34" charset="0"/>
              <a:ea typeface="Calibri" panose="020F0502020204030204" pitchFamily="34" charset="0"/>
              <a:cs typeface="Times New Roman" panose="02020603050405020304" pitchFamily="18" charset="0"/>
            </a:endParaRPr>
          </a:p>
          <a:p>
            <a:r>
              <a:rPr lang="en-GB"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Mcleod</a:t>
            </a:r>
            <a:r>
              <a:rPr lang="en-GB" sz="1800" dirty="0">
                <a:solidFill>
                  <a:schemeClr val="bg1"/>
                </a:solidFill>
                <a:latin typeface="Arial" panose="020B0604020202020204" pitchFamily="34" charset="0"/>
                <a:ea typeface="Calibri" panose="020F0502020204030204" pitchFamily="34" charset="0"/>
                <a:cs typeface="Times New Roman" panose="02020603050405020304" pitchFamily="18" charset="0"/>
              </a:rPr>
              <a:t>, S. (2020) </a:t>
            </a:r>
            <a:r>
              <a:rPr lang="en-GB" sz="1800" i="1" dirty="0">
                <a:solidFill>
                  <a:schemeClr val="bg1"/>
                </a:solidFill>
                <a:latin typeface="Arial" panose="020B0604020202020204" pitchFamily="34" charset="0"/>
                <a:ea typeface="Calibri" panose="020F0502020204030204" pitchFamily="34" charset="0"/>
                <a:cs typeface="Times New Roman" panose="02020603050405020304" pitchFamily="18" charset="0"/>
              </a:rPr>
              <a:t>Maslow’s Hierarchy of Needs. </a:t>
            </a:r>
            <a:r>
              <a:rPr lang="en-GB" sz="1800" dirty="0">
                <a:solidFill>
                  <a:schemeClr val="bg1"/>
                </a:solidFill>
                <a:latin typeface="Arial" panose="020B0604020202020204" pitchFamily="34" charset="0"/>
                <a:ea typeface="Calibri" panose="020F0502020204030204" pitchFamily="34" charset="0"/>
                <a:cs typeface="Times New Roman" panose="02020603050405020304" pitchFamily="18" charset="0"/>
              </a:rPr>
              <a:t>Available at: </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https://www.simplypsychology.org/maslow.html</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(Accessed:17th October 2020). </a:t>
            </a:r>
          </a:p>
          <a:p>
            <a:endParaRPr lang="en-GB" sz="1800" dirty="0">
              <a:solidFill>
                <a:schemeClr val="bg1"/>
              </a:solidFill>
              <a:latin typeface="Arial" panose="020B0604020202020204" pitchFamily="34" charset="0"/>
              <a:ea typeface="Calibri" panose="020F0502020204030204" pitchFamily="34" charset="0"/>
              <a:cs typeface="Arial" panose="020B0604020202020204" pitchFamily="34" charset="0"/>
            </a:endParaRPr>
          </a:p>
          <a:p>
            <a:r>
              <a:rPr lang="en-GB" sz="1800" dirty="0">
                <a:solidFill>
                  <a:schemeClr val="bg1"/>
                </a:solidFill>
                <a:latin typeface="Arial" panose="020B0604020202020204" pitchFamily="34" charset="0"/>
                <a:ea typeface="Calibri" panose="020F0502020204030204" pitchFamily="34" charset="0"/>
                <a:cs typeface="Arial" panose="020B0604020202020204" pitchFamily="34" charset="0"/>
              </a:rPr>
              <a:t>Study.com (2013) </a:t>
            </a:r>
            <a:r>
              <a:rPr lang="en-US" sz="1800" i="1" dirty="0">
                <a:solidFill>
                  <a:schemeClr val="bg1"/>
                </a:solidFill>
                <a:effectLst/>
                <a:latin typeface="Arial" panose="020B0604020202020204" pitchFamily="34" charset="0"/>
                <a:cs typeface="Arial" panose="020B0604020202020204" pitchFamily="34" charset="0"/>
              </a:rPr>
              <a:t>The Needs Theory: Motivating Employees with Maslow's Hierarchy of Needs. </a:t>
            </a:r>
            <a:r>
              <a:rPr lang="en-US" sz="1800" dirty="0">
                <a:solidFill>
                  <a:schemeClr val="bg1"/>
                </a:solidFill>
                <a:effectLst/>
                <a:latin typeface="Arial" panose="020B0604020202020204" pitchFamily="34" charset="0"/>
                <a:cs typeface="Arial" panose="020B0604020202020204" pitchFamily="34" charset="0"/>
              </a:rPr>
              <a:t>Available at: </a:t>
            </a:r>
            <a:r>
              <a:rPr lang="en-US" sz="1800" i="0" dirty="0">
                <a:solidFill>
                  <a:schemeClr val="bg1"/>
                </a:solidFill>
                <a:effectLst/>
                <a:latin typeface="Lato"/>
                <a:hlinkClick r:id="rId4">
                  <a:extLst>
                    <a:ext uri="{A12FA001-AC4F-418D-AE19-62706E023703}">
                      <ahyp:hlinkClr xmlns:ahyp="http://schemas.microsoft.com/office/drawing/2018/hyperlinkcolor" val="tx"/>
                    </a:ext>
                  </a:extLst>
                </a:hlinkClick>
              </a:rPr>
              <a:t>https://study.com/academy/lesson/the-needs-theory-motivating-employees-with-maslows-hierarchy-of-needs.html</a:t>
            </a:r>
            <a:r>
              <a:rPr lang="en-US" sz="1800" i="0" dirty="0">
                <a:solidFill>
                  <a:schemeClr val="bg1"/>
                </a:solidFill>
                <a:effectLst/>
                <a:latin typeface="Lato"/>
              </a:rPr>
              <a:t> (Accessed: 17</a:t>
            </a:r>
            <a:r>
              <a:rPr lang="en-US" sz="1800" i="0" baseline="30000" dirty="0">
                <a:solidFill>
                  <a:schemeClr val="bg1"/>
                </a:solidFill>
                <a:effectLst/>
                <a:latin typeface="Lato"/>
              </a:rPr>
              <a:t>th</a:t>
            </a:r>
            <a:r>
              <a:rPr lang="en-US" sz="1800" i="0" dirty="0">
                <a:solidFill>
                  <a:schemeClr val="bg1"/>
                </a:solidFill>
                <a:effectLst/>
                <a:latin typeface="Lato"/>
              </a:rPr>
              <a:t> October 2020). </a:t>
            </a:r>
          </a:p>
          <a:p>
            <a:endParaRPr lang="en-US" dirty="0">
              <a:solidFill>
                <a:schemeClr val="bg1"/>
              </a:solidFill>
              <a:latin typeface="Arial" panose="020B0604020202020204" pitchFamily="34" charset="0"/>
              <a:cs typeface="Arial" panose="020B0604020202020204" pitchFamily="34" charset="0"/>
            </a:endParaRPr>
          </a:p>
          <a:p>
            <a:r>
              <a:rPr lang="en-US" dirty="0" err="1">
                <a:solidFill>
                  <a:schemeClr val="bg1"/>
                </a:solidFill>
                <a:latin typeface="Arial" panose="020B0604020202020204" pitchFamily="34" charset="0"/>
                <a:cs typeface="Arial" panose="020B0604020202020204" pitchFamily="34" charset="0"/>
              </a:rPr>
              <a:t>UKEssays</a:t>
            </a:r>
            <a:r>
              <a:rPr lang="en-US" dirty="0">
                <a:solidFill>
                  <a:schemeClr val="bg1"/>
                </a:solidFill>
                <a:latin typeface="Arial" panose="020B0604020202020204" pitchFamily="34" charset="0"/>
                <a:cs typeface="Arial" panose="020B0604020202020204" pitchFamily="34" charset="0"/>
              </a:rPr>
              <a:t> (2018) </a:t>
            </a:r>
            <a:r>
              <a:rPr lang="en-US" i="1" dirty="0">
                <a:solidFill>
                  <a:schemeClr val="bg1"/>
                </a:solidFill>
                <a:latin typeface="Arial" panose="020B0604020202020204" pitchFamily="34" charset="0"/>
                <a:cs typeface="Arial" panose="020B0604020202020204" pitchFamily="34" charset="0"/>
              </a:rPr>
              <a:t>Motivation in the Workplace: Amazon Case Study</a:t>
            </a:r>
            <a:r>
              <a:rPr lang="en-US" dirty="0">
                <a:solidFill>
                  <a:schemeClr val="bg1"/>
                </a:solidFill>
                <a:latin typeface="Arial" panose="020B0604020202020204" pitchFamily="34" charset="0"/>
                <a:cs typeface="Arial" panose="020B0604020202020204" pitchFamily="34" charset="0"/>
              </a:rPr>
              <a:t>. [online]. Available at: </a:t>
            </a:r>
            <a:r>
              <a:rPr lang="en-US" u="sng" dirty="0">
                <a:solidFill>
                  <a:schemeClr val="bg1"/>
                </a:solidFill>
                <a:latin typeface="Arial" panose="020B0604020202020204" pitchFamily="34" charset="0"/>
                <a:cs typeface="Arial" panose="020B0604020202020204" pitchFamily="34" charset="0"/>
              </a:rPr>
              <a:t>https://www.ukessays.com/essays/employment/motivation-in-the-workplace-amazon-case-study.php?vref=1</a:t>
            </a:r>
            <a:r>
              <a:rPr lang="en-US" dirty="0">
                <a:solidFill>
                  <a:schemeClr val="bg1"/>
                </a:solidFill>
                <a:latin typeface="Arial" panose="020B0604020202020204" pitchFamily="34" charset="0"/>
                <a:cs typeface="Arial" panose="020B0604020202020204" pitchFamily="34" charset="0"/>
              </a:rPr>
              <a:t> (Accessed 28th October 2020).  </a:t>
            </a:r>
          </a:p>
          <a:p>
            <a:r>
              <a:rPr lang="en-GB" sz="1800" dirty="0">
                <a:solidFill>
                  <a:schemeClr val="bg1"/>
                </a:solidFill>
                <a:latin typeface="Arial" panose="020B0604020202020204" pitchFamily="34" charset="0"/>
                <a:ea typeface="Calibri" panose="020F0502020204030204" pitchFamily="34" charset="0"/>
                <a:cs typeface="Arial" panose="020B0604020202020204" pitchFamily="34" charset="0"/>
              </a:rPr>
              <a:t>  </a:t>
            </a:r>
          </a:p>
          <a:p>
            <a:r>
              <a:rPr lang="en-GB" sz="1800" dirty="0">
                <a:solidFill>
                  <a:schemeClr val="bg1"/>
                </a:solidFill>
                <a:latin typeface="Arial" panose="020B0604020202020204" pitchFamily="34" charset="0"/>
                <a:ea typeface="Calibri" panose="020F0502020204030204" pitchFamily="34" charset="0"/>
                <a:cs typeface="Arial" panose="020B0604020202020204" pitchFamily="34" charset="0"/>
              </a:rPr>
              <a:t>World Of Work Project (2020) </a:t>
            </a:r>
            <a:r>
              <a:rPr lang="en-US" sz="1800" i="1" dirty="0">
                <a:solidFill>
                  <a:schemeClr val="bg1"/>
                </a:solidFill>
                <a:effectLst/>
                <a:latin typeface="Arial" panose="020B0604020202020204" pitchFamily="34" charset="0"/>
                <a:cs typeface="Arial" panose="020B0604020202020204" pitchFamily="34" charset="0"/>
              </a:rPr>
              <a:t>Herzberg’s Two Factor Theory of Motivation: A Simple Summary. </a:t>
            </a:r>
            <a:r>
              <a:rPr lang="en-US" sz="1800" dirty="0">
                <a:solidFill>
                  <a:schemeClr val="bg1"/>
                </a:solidFill>
                <a:effectLst/>
                <a:latin typeface="Arial" panose="020B0604020202020204" pitchFamily="34" charset="0"/>
                <a:cs typeface="Arial" panose="020B0604020202020204" pitchFamily="34" charset="0"/>
              </a:rPr>
              <a:t>Available at:</a:t>
            </a:r>
            <a:r>
              <a:rPr lang="en-US" sz="1800" i="1" dirty="0">
                <a:solidFill>
                  <a:schemeClr val="bg1"/>
                </a:solidFill>
                <a:latin typeface="Arial" panose="020B0604020202020204" pitchFamily="34" charset="0"/>
                <a:cs typeface="Arial" panose="020B0604020202020204" pitchFamily="34" charset="0"/>
              </a:rPr>
              <a:t> </a:t>
            </a:r>
            <a:r>
              <a:rPr lang="en-US" sz="1800" u="sng" dirty="0">
                <a:solidFill>
                  <a:schemeClr val="bg1"/>
                </a:solidFill>
                <a:latin typeface="Arial" panose="020B060402020202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https://worldofwork.io/2019/02/herzbergs-two-factor-theory-of-motivation</a:t>
            </a:r>
            <a:r>
              <a:rPr lang="en-US" sz="1800" u="sng" dirty="0">
                <a:solidFill>
                  <a:schemeClr val="bg1"/>
                </a:solidFill>
                <a:latin typeface="Arial" panose="020B0604020202020204" pitchFamily="34" charset="0"/>
                <a:ea typeface="Calibri" panose="020F0502020204030204" pitchFamily="34" charset="0"/>
                <a:cs typeface="Times New Roman" panose="02020603050405020304" pitchFamily="18" charset="0"/>
              </a:rPr>
              <a:t>  </a:t>
            </a:r>
            <a:r>
              <a:rPr lang="en-US" sz="1800" dirty="0">
                <a:solidFill>
                  <a:schemeClr val="bg1"/>
                </a:solidFill>
                <a:latin typeface="Arial" panose="020B0604020202020204" pitchFamily="34" charset="0"/>
                <a:ea typeface="Calibri" panose="020F0502020204030204" pitchFamily="34" charset="0"/>
                <a:cs typeface="Times New Roman" panose="02020603050405020304" pitchFamily="18" charset="0"/>
              </a:rPr>
              <a:t>(Accessed: 17</a:t>
            </a:r>
            <a:r>
              <a:rPr lang="en-US" sz="1800" baseline="30000" dirty="0">
                <a:solidFill>
                  <a:schemeClr val="bg1"/>
                </a:solidFill>
                <a:latin typeface="Arial" panose="020B0604020202020204" pitchFamily="34" charset="0"/>
                <a:ea typeface="Calibri" panose="020F0502020204030204" pitchFamily="34" charset="0"/>
                <a:cs typeface="Times New Roman" panose="02020603050405020304" pitchFamily="18" charset="0"/>
              </a:rPr>
              <a:t>th</a:t>
            </a:r>
            <a:r>
              <a:rPr lang="en-US" sz="1800" dirty="0">
                <a:solidFill>
                  <a:schemeClr val="bg1"/>
                </a:solidFill>
                <a:latin typeface="Arial" panose="020B0604020202020204" pitchFamily="34" charset="0"/>
                <a:ea typeface="Calibri" panose="020F0502020204030204" pitchFamily="34" charset="0"/>
                <a:cs typeface="Times New Roman" panose="02020603050405020304" pitchFamily="18" charset="0"/>
              </a:rPr>
              <a:t> October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dirty="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4032154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12" ma:contentTypeDescription="Create a new document." ma:contentTypeScope="" ma:versionID="6d43fcc1df8277cda5ed8d742fbcc0e8">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bce5a524d3488fc5556b7b125b49f016"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E0D12D6-A267-4A71-84A7-BA8C94F697A9}">
  <ds:schemaRefs>
    <ds:schemaRef ds:uri="http://schemas.microsoft.com/office/infopath/2007/PartnerControls"/>
    <ds:schemaRef ds:uri="9d0d5cce-d4dc-4043-8325-c992d2f588cd"/>
    <ds:schemaRef ds:uri="39a888ec-cc75-402e-856f-ff68cc5460ab"/>
    <ds:schemaRef ds:uri="http://purl.org/dc/dcmitype/"/>
    <ds:schemaRef ds:uri="http://schemas.microsoft.com/office/2006/documentManagement/types"/>
    <ds:schemaRef ds:uri="http://schemas.openxmlformats.org/package/2006/metadata/core-properties"/>
    <ds:schemaRef ds:uri="http://purl.org/dc/terms/"/>
    <ds:schemaRef ds:uri="http://purl.org/dc/elements/1.1/"/>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4000384E-164C-4FFF-960B-C72292AB48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60892AC-1A07-4C20-B66C-8E589FC0B1C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TM02900743[[fn=Organic]]</Template>
  <TotalTime>922</TotalTime>
  <Words>1015</Words>
  <Application>Microsoft Office PowerPoint</Application>
  <PresentationFormat>Widescreen</PresentationFormat>
  <Paragraphs>103</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Corbel</vt:lpstr>
      <vt:lpstr>Lato</vt:lpstr>
      <vt:lpstr>Wingdings</vt:lpstr>
      <vt:lpstr>Parallax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tracey williams</dc:creator>
  <cp:lastModifiedBy>tracey williams</cp:lastModifiedBy>
  <cp:revision>1</cp:revision>
  <dcterms:created xsi:type="dcterms:W3CDTF">2020-10-22T20:21:22Z</dcterms:created>
  <dcterms:modified xsi:type="dcterms:W3CDTF">2020-10-31T15:38:07Z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