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A60FA2-F6DD-46C3-84C9-92E538C72D28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10B0498-BDDE-4EAB-AFEB-14C4F96533B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8208912" cy="396799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2"/>
                </a:solidFill>
              </a:rPr>
              <a:t>	           </a:t>
            </a:r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2"/>
                </a:solidFill>
              </a:rPr>
              <a:t> 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2690336"/>
            <a:ext cx="53823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Assignment </a:t>
            </a:r>
            <a:r>
              <a:rPr lang="en-US" dirty="0" smtClean="0"/>
              <a:t>1</a:t>
            </a:r>
          </a:p>
          <a:p>
            <a:r>
              <a:rPr lang="en-US" dirty="0" smtClean="0"/>
              <a:t>Individual Presentation</a:t>
            </a:r>
          </a:p>
          <a:p>
            <a:r>
              <a:rPr lang="en-US" dirty="0" smtClean="0"/>
              <a:t>BMSW4001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Marian </a:t>
            </a:r>
            <a:r>
              <a:rPr lang="en-US" dirty="0"/>
              <a:t>Ercuta </a:t>
            </a:r>
            <a:br>
              <a:rPr lang="en-US" dirty="0"/>
            </a:br>
            <a:r>
              <a:rPr lang="en-US" dirty="0"/>
              <a:t>Student Id number: </a:t>
            </a:r>
            <a:r>
              <a:rPr lang="en-GB" dirty="0" smtClean="0"/>
              <a:t>2121858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127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2132856"/>
            <a:ext cx="7632848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01622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/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In Style</a:t>
            </a:r>
            <a:r>
              <a:rPr lang="en-US" dirty="0">
                <a:solidFill>
                  <a:schemeClr val="tx1"/>
                </a:solidFill>
              </a:rPr>
              <a:t>	                            </a:t>
            </a:r>
            <a:r>
              <a:rPr lang="en-US" dirty="0" smtClean="0">
                <a:solidFill>
                  <a:schemeClr val="tx1"/>
                </a:solidFill>
              </a:rPr>
              <a:t/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Your </a:t>
            </a:r>
            <a:r>
              <a:rPr lang="en-US" dirty="0">
                <a:solidFill>
                  <a:schemeClr val="tx1"/>
                </a:solidFill>
              </a:rPr>
              <a:t>Body deserves the best clothes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452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Since I was  in school, I had a passion about  fashion . Now I would like take a passion further to establish my own business and my own brand.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 know there are a lot of brands that are well-known all over the world but I trust my future business.</a:t>
            </a:r>
            <a:br>
              <a:rPr lang="en-US" dirty="0" smtClean="0"/>
            </a:br>
            <a:r>
              <a:rPr lang="en-US" dirty="0" smtClean="0"/>
              <a:t>I want to gain  10% market share in London in the first year and then increase by 5% every year. I encourage continuous development for my employees. 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From my perspective, I am confident that this business has great chances of success because these services are in high demand and the professionalism will be the main drive for to patient to revisit us. 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Marian Ercuta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00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In the future I want to open one of my clothes store in Westfield Stratford shopping mall and after first year to extend my business in other busy areas. My goal is to provide a very good quality of clothes, with best materials and accessories for customers and to provide a professional services because we want them to be very satisfied with our services.</a:t>
            </a:r>
            <a:br>
              <a:rPr lang="en-GB" sz="2400" dirty="0" smtClean="0"/>
            </a:br>
            <a:r>
              <a:rPr lang="en-GB" sz="2400" dirty="0" smtClean="0"/>
              <a:t>We are very happy to take orders and create suits for men's and dresses for women.</a:t>
            </a:r>
          </a:p>
          <a:p>
            <a:pPr marL="0" indent="0">
              <a:buNone/>
            </a:pPr>
            <a:r>
              <a:rPr lang="en-GB" sz="2400" dirty="0" smtClean="0"/>
              <a:t>As every company must have a organisation chart I will like to present my visual team for my business in the next slide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422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764704"/>
            <a:ext cx="8046155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687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79350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To provide the best quality services I would like to hire a professional fashion designer to work together for my own brand. The new fashion designer must have the following achievements</a:t>
            </a:r>
            <a:r>
              <a:rPr lang="en-GB" dirty="0" smtClean="0"/>
              <a:t>: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 </a:t>
            </a:r>
            <a:r>
              <a:rPr lang="en-US" dirty="0" smtClean="0"/>
              <a:t>Creating model sketches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Development the trends and evolution of the fashion line and market requirements worldwide.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Choosing and supplying the best quality materials ( fabrics and accessories).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The fashion designer must know how to use  tools and equipment for cutting and sewing.</a:t>
            </a:r>
            <a:br>
              <a:rPr lang="en-US" dirty="0" smtClean="0"/>
            </a:b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5205"/>
            <a:ext cx="8064896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0833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6279197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 smtClean="0"/>
              <a:t>Must detain an </a:t>
            </a:r>
            <a:r>
              <a:rPr lang="en-GB" sz="2400" cap="none" spc="0" dirty="0" smtClean="0">
                <a:solidFill>
                  <a:schemeClr val="tx1"/>
                </a:solidFill>
                <a:effectLst/>
              </a:rPr>
              <a:t>Degree/Diploma in Art and Design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cap="none" spc="0" dirty="0" smtClean="0">
                <a:solidFill>
                  <a:schemeClr val="tx1"/>
                </a:solidFill>
                <a:effectLst/>
              </a:rPr>
              <a:t>Must be creative and to know how to communicate with our clients.</a:t>
            </a:r>
          </a:p>
          <a:p>
            <a:pPr marL="0" indent="0">
              <a:buNone/>
            </a:pPr>
            <a:r>
              <a:rPr lang="en-GB" sz="2400" dirty="0" smtClean="0"/>
              <a:t>Me as an owner I will make sure to provide good salary and a lot of benefits.</a:t>
            </a:r>
            <a:endParaRPr lang="en-GB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7920880" cy="2534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14522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</TotalTime>
  <Words>217</Words>
  <Application>Microsoft Office PowerPoint</Application>
  <PresentationFormat>On-screen Show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Concourse</vt:lpstr>
      <vt:lpstr>              </vt:lpstr>
      <vt:lpstr> In Style                              Your Body deserves the best clothes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 for Managing people and systems   Iuliana Ercuta  Student Id number: 20004607</dc:title>
  <dc:creator>July Ercuta</dc:creator>
  <cp:lastModifiedBy>July Ercuta</cp:lastModifiedBy>
  <cp:revision>3</cp:revision>
  <dcterms:created xsi:type="dcterms:W3CDTF">2022-04-29T09:22:50Z</dcterms:created>
  <dcterms:modified xsi:type="dcterms:W3CDTF">2022-04-29T09:49:07Z</dcterms:modified>
</cp:coreProperties>
</file>