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287164-6133-FBD2-4E04-34B9FAA03CFB}" v="8" dt="2026-01-25T14:02:05.0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E5E8737D-024C-87C1-7685-645B0CD34658}"/>
    <pc:docChg chg="modSld">
      <pc:chgData name="" userId="" providerId="" clId="Web-{E5E8737D-024C-87C1-7685-645B0CD34658}" dt="2026-01-22T14:05:47.184" v="1"/>
      <pc:docMkLst>
        <pc:docMk/>
      </pc:docMkLst>
      <pc:sldChg chg="addSp modSp">
        <pc:chgData name="" userId="" providerId="" clId="Web-{E5E8737D-024C-87C1-7685-645B0CD34658}" dt="2026-01-22T14:05:47.184" v="1"/>
        <pc:sldMkLst>
          <pc:docMk/>
          <pc:sldMk cId="109857222" sldId="256"/>
        </pc:sldMkLst>
      </pc:sldChg>
    </pc:docChg>
  </pc:docChgLst>
  <pc:docChgLst>
    <pc:chgData name="Bianca-Cristiana Ioana (2434786)" userId="S::2434786@student.uwtsd.ac.uk::a9b4214e-b208-4d46-9433-9b54316f753a" providerId="AD" clId="Web-{E5E8737D-024C-87C1-7685-645B0CD34658}"/>
    <pc:docChg chg="addSld modSld">
      <pc:chgData name="Bianca-Cristiana Ioana (2434786)" userId="S::2434786@student.uwtsd.ac.uk::a9b4214e-b208-4d46-9433-9b54316f753a" providerId="AD" clId="Web-{E5E8737D-024C-87C1-7685-645B0CD34658}" dt="2026-01-22T14:35:48.908" v="367"/>
      <pc:docMkLst>
        <pc:docMk/>
      </pc:docMkLst>
      <pc:sldChg chg="addSp delSp modSp mod setBg">
        <pc:chgData name="Bianca-Cristiana Ioana (2434786)" userId="S::2434786@student.uwtsd.ac.uk::a9b4214e-b208-4d46-9433-9b54316f753a" providerId="AD" clId="Web-{E5E8737D-024C-87C1-7685-645B0CD34658}" dt="2026-01-22T14:35:48.908" v="367"/>
        <pc:sldMkLst>
          <pc:docMk/>
          <pc:sldMk cId="109857222" sldId="256"/>
        </pc:sldMkLst>
        <pc:spChg chg="mod">
          <ac:chgData name="Bianca-Cristiana Ioana (2434786)" userId="S::2434786@student.uwtsd.ac.uk::a9b4214e-b208-4d46-9433-9b54316f753a" providerId="AD" clId="Web-{E5E8737D-024C-87C1-7685-645B0CD34658}" dt="2026-01-22T14:35:48.908" v="36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Bianca-Cristiana Ioana (2434786)" userId="S::2434786@student.uwtsd.ac.uk::a9b4214e-b208-4d46-9433-9b54316f753a" providerId="AD" clId="Web-{E5E8737D-024C-87C1-7685-645B0CD34658}" dt="2026-01-22T14:35:48.908" v="36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5:48.908" v="367"/>
          <ac:spMkLst>
            <pc:docMk/>
            <pc:sldMk cId="109857222" sldId="256"/>
            <ac:spMk id="25" creationId="{4E1BEB12-92AF-4445-98AD-4C7756E7C93B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5:48.908" v="367"/>
          <ac:spMkLst>
            <pc:docMk/>
            <pc:sldMk cId="109857222" sldId="256"/>
            <ac:spMk id="26" creationId="{D0522C2C-7B5C-48A7-A969-03941E5D2E76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5:48.908" v="367"/>
          <ac:spMkLst>
            <pc:docMk/>
            <pc:sldMk cId="109857222" sldId="256"/>
            <ac:spMk id="27" creationId="{9C682A1A-5B2D-4111-BBD6-620165633E5B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5:48.908" v="367"/>
          <ac:spMkLst>
            <pc:docMk/>
            <pc:sldMk cId="109857222" sldId="256"/>
            <ac:spMk id="28" creationId="{D6EE29F2-D77F-4BD0-A20B-334D316A1C9D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5:48.908" v="367"/>
          <ac:spMkLst>
            <pc:docMk/>
            <pc:sldMk cId="109857222" sldId="256"/>
            <ac:spMk id="29" creationId="{22D09ED2-868F-42C6-866E-F92E0CEF314F}"/>
          </ac:spMkLst>
        </pc:spChg>
      </pc:sldChg>
      <pc:sldChg chg="addSp delSp modSp new mod setBg">
        <pc:chgData name="Bianca-Cristiana Ioana (2434786)" userId="S::2434786@student.uwtsd.ac.uk::a9b4214e-b208-4d46-9433-9b54316f753a" providerId="AD" clId="Web-{E5E8737D-024C-87C1-7685-645B0CD34658}" dt="2026-01-22T14:28:45.223" v="320"/>
        <pc:sldMkLst>
          <pc:docMk/>
          <pc:sldMk cId="205037640" sldId="257"/>
        </pc:sldMkLst>
        <pc:spChg chg="mod">
          <ac:chgData name="Bianca-Cristiana Ioana (2434786)" userId="S::2434786@student.uwtsd.ac.uk::a9b4214e-b208-4d46-9433-9b54316f753a" providerId="AD" clId="Web-{E5E8737D-024C-87C1-7685-645B0CD34658}" dt="2026-01-22T14:28:45.223" v="320"/>
          <ac:spMkLst>
            <pc:docMk/>
            <pc:sldMk cId="205037640" sldId="257"/>
            <ac:spMk id="2" creationId="{73C7D27C-6714-E322-4AEA-38C0B625F525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8:45.223" v="320"/>
          <ac:spMkLst>
            <pc:docMk/>
            <pc:sldMk cId="205037640" sldId="257"/>
            <ac:spMk id="34" creationId="{5C8908E2-EE49-44D2-9428-A28D2312A8D5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8:45.223" v="320"/>
          <ac:spMkLst>
            <pc:docMk/>
            <pc:sldMk cId="205037640" sldId="257"/>
            <ac:spMk id="37" creationId="{7449A6C7-D15F-4AA5-BFA5-71A404B47016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8:45.223" v="320"/>
          <ac:spMkLst>
            <pc:docMk/>
            <pc:sldMk cId="205037640" sldId="257"/>
            <ac:spMk id="38" creationId="{ED888B23-07FA-482A-96DF-47E31AF1A603}"/>
          </ac:spMkLst>
        </pc:spChg>
        <pc:grpChg chg="add">
          <ac:chgData name="Bianca-Cristiana Ioana (2434786)" userId="S::2434786@student.uwtsd.ac.uk::a9b4214e-b208-4d46-9433-9b54316f753a" providerId="AD" clId="Web-{E5E8737D-024C-87C1-7685-645B0CD34658}" dt="2026-01-22T14:28:45.223" v="320"/>
          <ac:grpSpMkLst>
            <pc:docMk/>
            <pc:sldMk cId="205037640" sldId="257"/>
            <ac:grpSpMk id="35" creationId="{05314994-6337-4875-8CF5-652CAFE8342C}"/>
          </ac:grpSpMkLst>
        </pc:grpChg>
        <pc:graphicFrameChg chg="add">
          <ac:chgData name="Bianca-Cristiana Ioana (2434786)" userId="S::2434786@student.uwtsd.ac.uk::a9b4214e-b208-4d46-9433-9b54316f753a" providerId="AD" clId="Web-{E5E8737D-024C-87C1-7685-645B0CD34658}" dt="2026-01-22T14:28:45.223" v="320"/>
          <ac:graphicFrameMkLst>
            <pc:docMk/>
            <pc:sldMk cId="205037640" sldId="257"/>
            <ac:graphicFrameMk id="39" creationId="{FD52B744-E157-2624-BD41-20E4F3A7421F}"/>
          </ac:graphicFrameMkLst>
        </pc:graphicFrameChg>
      </pc:sldChg>
      <pc:sldChg chg="addSp delSp modSp new mod setBg">
        <pc:chgData name="Bianca-Cristiana Ioana (2434786)" userId="S::2434786@student.uwtsd.ac.uk::a9b4214e-b208-4d46-9433-9b54316f753a" providerId="AD" clId="Web-{E5E8737D-024C-87C1-7685-645B0CD34658}" dt="2026-01-22T14:24:44.766" v="287"/>
        <pc:sldMkLst>
          <pc:docMk/>
          <pc:sldMk cId="2247562696" sldId="258"/>
        </pc:sldMkLst>
        <pc:spChg chg="mod">
          <ac:chgData name="Bianca-Cristiana Ioana (2434786)" userId="S::2434786@student.uwtsd.ac.uk::a9b4214e-b208-4d46-9433-9b54316f753a" providerId="AD" clId="Web-{E5E8737D-024C-87C1-7685-645B0CD34658}" dt="2026-01-22T14:24:44.766" v="287"/>
          <ac:spMkLst>
            <pc:docMk/>
            <pc:sldMk cId="2247562696" sldId="258"/>
            <ac:spMk id="2" creationId="{10490AD4-4063-1509-E6BE-45F755761B79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4:44.766" v="287"/>
          <ac:spMkLst>
            <pc:docMk/>
            <pc:sldMk cId="2247562696" sldId="258"/>
            <ac:spMk id="125" creationId="{F821940F-7A1D-4ACC-85B4-A932898ABB37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4:44.766" v="287"/>
          <ac:spMkLst>
            <pc:docMk/>
            <pc:sldMk cId="2247562696" sldId="258"/>
            <ac:spMk id="126" creationId="{16674508-81D3-48CF-96BF-7FC60EAA572A}"/>
          </ac:spMkLst>
        </pc:spChg>
        <pc:graphicFrameChg chg="add mod ord modGraphic">
          <ac:chgData name="Bianca-Cristiana Ioana (2434786)" userId="S::2434786@student.uwtsd.ac.uk::a9b4214e-b208-4d46-9433-9b54316f753a" providerId="AD" clId="Web-{E5E8737D-024C-87C1-7685-645B0CD34658}" dt="2026-01-22T14:24:44.766" v="287"/>
          <ac:graphicFrameMkLst>
            <pc:docMk/>
            <pc:sldMk cId="2247562696" sldId="258"/>
            <ac:graphicFrameMk id="57" creationId="{5A29B598-A1E7-38B4-4C7E-69767C0A68DA}"/>
          </ac:graphicFrameMkLst>
        </pc:graphicFrameChg>
        <pc:picChg chg="add mod ord modCrop">
          <ac:chgData name="Bianca-Cristiana Ioana (2434786)" userId="S::2434786@student.uwtsd.ac.uk::a9b4214e-b208-4d46-9433-9b54316f753a" providerId="AD" clId="Web-{E5E8737D-024C-87C1-7685-645B0CD34658}" dt="2026-01-22T14:24:44.766" v="287"/>
          <ac:picMkLst>
            <pc:docMk/>
            <pc:sldMk cId="2247562696" sldId="258"/>
            <ac:picMk id="4" creationId="{B0CC6FD7-165C-C413-64CE-86A49967DBD9}"/>
          </ac:picMkLst>
        </pc:picChg>
      </pc:sldChg>
      <pc:sldChg chg="addSp delSp modSp new mod setBg">
        <pc:chgData name="Bianca-Cristiana Ioana (2434786)" userId="S::2434786@student.uwtsd.ac.uk::a9b4214e-b208-4d46-9433-9b54316f753a" providerId="AD" clId="Web-{E5E8737D-024C-87C1-7685-645B0CD34658}" dt="2026-01-22T14:21:31.713" v="229"/>
        <pc:sldMkLst>
          <pc:docMk/>
          <pc:sldMk cId="1048806228" sldId="259"/>
        </pc:sldMkLst>
        <pc:spChg chg="mod">
          <ac:chgData name="Bianca-Cristiana Ioana (2434786)" userId="S::2434786@student.uwtsd.ac.uk::a9b4214e-b208-4d46-9433-9b54316f753a" providerId="AD" clId="Web-{E5E8737D-024C-87C1-7685-645B0CD34658}" dt="2026-01-22T14:21:31.713" v="229"/>
          <ac:spMkLst>
            <pc:docMk/>
            <pc:sldMk cId="1048806228" sldId="259"/>
            <ac:spMk id="2" creationId="{30BA5C7F-3057-BE30-AF4E-BD6A4EBEA286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1:31.713" v="229"/>
          <ac:spMkLst>
            <pc:docMk/>
            <pc:sldMk cId="1048806228" sldId="259"/>
            <ac:spMk id="9" creationId="{2E442304-DDBD-4F7B-8017-36BCC863FB40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1:31.713" v="229"/>
          <ac:spMkLst>
            <pc:docMk/>
            <pc:sldMk cId="1048806228" sldId="259"/>
            <ac:spMk id="11" creationId="{5E107275-3853-46FD-A241-DE4355A42675}"/>
          </ac:spMkLst>
        </pc:spChg>
        <pc:graphicFrameChg chg="add">
          <ac:chgData name="Bianca-Cristiana Ioana (2434786)" userId="S::2434786@student.uwtsd.ac.uk::a9b4214e-b208-4d46-9433-9b54316f753a" providerId="AD" clId="Web-{E5E8737D-024C-87C1-7685-645B0CD34658}" dt="2026-01-22T14:21:31.713" v="229"/>
          <ac:graphicFrameMkLst>
            <pc:docMk/>
            <pc:sldMk cId="1048806228" sldId="259"/>
            <ac:graphicFrameMk id="38" creationId="{2DDBBA60-7CD8-42FB-D934-1AAA29B8C1F7}"/>
          </ac:graphicFrameMkLst>
        </pc:graphicFrameChg>
      </pc:sldChg>
      <pc:sldChg chg="addSp delSp modSp new mod setBg">
        <pc:chgData name="Bianca-Cristiana Ioana (2434786)" userId="S::2434786@student.uwtsd.ac.uk::a9b4214e-b208-4d46-9433-9b54316f753a" providerId="AD" clId="Web-{E5E8737D-024C-87C1-7685-645B0CD34658}" dt="2026-01-22T14:20:29.164" v="218"/>
        <pc:sldMkLst>
          <pc:docMk/>
          <pc:sldMk cId="1996483591" sldId="260"/>
        </pc:sldMkLst>
        <pc:spChg chg="mod">
          <ac:chgData name="Bianca-Cristiana Ioana (2434786)" userId="S::2434786@student.uwtsd.ac.uk::a9b4214e-b208-4d46-9433-9b54316f753a" providerId="AD" clId="Web-{E5E8737D-024C-87C1-7685-645B0CD34658}" dt="2026-01-22T14:20:29.164" v="218"/>
          <ac:spMkLst>
            <pc:docMk/>
            <pc:sldMk cId="1996483591" sldId="260"/>
            <ac:spMk id="2" creationId="{15A2CF76-EA95-2AC9-E589-2690D8D65290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0:29.164" v="218"/>
          <ac:spMkLst>
            <pc:docMk/>
            <pc:sldMk cId="1996483591" sldId="260"/>
            <ac:spMk id="26" creationId="{7517A47C-B2E5-4B79-8061-D74B1311AF6E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0:29.164" v="218"/>
          <ac:spMkLst>
            <pc:docMk/>
            <pc:sldMk cId="1996483591" sldId="260"/>
            <ac:spMk id="27" creationId="{C505E780-2083-4CB5-A42A-5E0E2908ECC3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0:29.164" v="218"/>
          <ac:spMkLst>
            <pc:docMk/>
            <pc:sldMk cId="1996483591" sldId="260"/>
            <ac:spMk id="28" creationId="{D2C0AE1C-0118-41AE-8A10-7CDCBF10E96F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20:29.164" v="218"/>
          <ac:spMkLst>
            <pc:docMk/>
            <pc:sldMk cId="1996483591" sldId="260"/>
            <ac:spMk id="29" creationId="{463EEC44-1BA3-44ED-81FC-A644B04B2A44}"/>
          </ac:spMkLst>
        </pc:spChg>
        <pc:graphicFrameChg chg="add">
          <ac:chgData name="Bianca-Cristiana Ioana (2434786)" userId="S::2434786@student.uwtsd.ac.uk::a9b4214e-b208-4d46-9433-9b54316f753a" providerId="AD" clId="Web-{E5E8737D-024C-87C1-7685-645B0CD34658}" dt="2026-01-22T14:20:29.164" v="218"/>
          <ac:graphicFrameMkLst>
            <pc:docMk/>
            <pc:sldMk cId="1996483591" sldId="260"/>
            <ac:graphicFrameMk id="30" creationId="{07DBBCB0-8D20-DC3C-468B-02FCB64990EE}"/>
          </ac:graphicFrameMkLst>
        </pc:graphicFrameChg>
      </pc:sldChg>
      <pc:sldChg chg="addSp delSp modSp new mod setBg">
        <pc:chgData name="Bianca-Cristiana Ioana (2434786)" userId="S::2434786@student.uwtsd.ac.uk::a9b4214e-b208-4d46-9433-9b54316f753a" providerId="AD" clId="Web-{E5E8737D-024C-87C1-7685-645B0CD34658}" dt="2026-01-22T14:19:45.005" v="211"/>
        <pc:sldMkLst>
          <pc:docMk/>
          <pc:sldMk cId="3636281022" sldId="261"/>
        </pc:sldMkLst>
        <pc:spChg chg="mod">
          <ac:chgData name="Bianca-Cristiana Ioana (2434786)" userId="S::2434786@student.uwtsd.ac.uk::a9b4214e-b208-4d46-9433-9b54316f753a" providerId="AD" clId="Web-{E5E8737D-024C-87C1-7685-645B0CD34658}" dt="2026-01-22T14:19:45.005" v="211"/>
          <ac:spMkLst>
            <pc:docMk/>
            <pc:sldMk cId="3636281022" sldId="261"/>
            <ac:spMk id="2" creationId="{57215B7F-6361-88F7-2A42-B269483F5195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19:45.005" v="211"/>
          <ac:spMkLst>
            <pc:docMk/>
            <pc:sldMk cId="3636281022" sldId="261"/>
            <ac:spMk id="20" creationId="{2E442304-DDBD-4F7B-8017-36BCC863FB40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19:45.005" v="211"/>
          <ac:spMkLst>
            <pc:docMk/>
            <pc:sldMk cId="3636281022" sldId="261"/>
            <ac:spMk id="21" creationId="{5E107275-3853-46FD-A241-DE4355A42675}"/>
          </ac:spMkLst>
        </pc:spChg>
        <pc:graphicFrameChg chg="add">
          <ac:chgData name="Bianca-Cristiana Ioana (2434786)" userId="S::2434786@student.uwtsd.ac.uk::a9b4214e-b208-4d46-9433-9b54316f753a" providerId="AD" clId="Web-{E5E8737D-024C-87C1-7685-645B0CD34658}" dt="2026-01-22T14:19:45.005" v="211"/>
          <ac:graphicFrameMkLst>
            <pc:docMk/>
            <pc:sldMk cId="3636281022" sldId="261"/>
            <ac:graphicFrameMk id="22" creationId="{E015F55B-BE91-C398-2A2C-A4E18F288572}"/>
          </ac:graphicFrameMkLst>
        </pc:graphicFrameChg>
      </pc:sldChg>
      <pc:sldChg chg="addSp delSp modSp new mod setBg">
        <pc:chgData name="Bianca-Cristiana Ioana (2434786)" userId="S::2434786@student.uwtsd.ac.uk::a9b4214e-b208-4d46-9433-9b54316f753a" providerId="AD" clId="Web-{E5E8737D-024C-87C1-7685-645B0CD34658}" dt="2026-01-22T14:32:13.617" v="338"/>
        <pc:sldMkLst>
          <pc:docMk/>
          <pc:sldMk cId="2617216606" sldId="262"/>
        </pc:sldMkLst>
        <pc:spChg chg="mod">
          <ac:chgData name="Bianca-Cristiana Ioana (2434786)" userId="S::2434786@student.uwtsd.ac.uk::a9b4214e-b208-4d46-9433-9b54316f753a" providerId="AD" clId="Web-{E5E8737D-024C-87C1-7685-645B0CD34658}" dt="2026-01-22T14:32:13.617" v="338"/>
          <ac:spMkLst>
            <pc:docMk/>
            <pc:sldMk cId="2617216606" sldId="262"/>
            <ac:spMk id="2" creationId="{72D249E3-B6AD-6D06-5C07-E5EF42C96F8A}"/>
          </ac:spMkLst>
        </pc:spChg>
        <pc:spChg chg="mod ord">
          <ac:chgData name="Bianca-Cristiana Ioana (2434786)" userId="S::2434786@student.uwtsd.ac.uk::a9b4214e-b208-4d46-9433-9b54316f753a" providerId="AD" clId="Web-{E5E8737D-024C-87C1-7685-645B0CD34658}" dt="2026-01-22T14:32:13.617" v="338"/>
          <ac:spMkLst>
            <pc:docMk/>
            <pc:sldMk cId="2617216606" sldId="262"/>
            <ac:spMk id="3" creationId="{757B9D2F-D19F-8F1B-695C-90CD5A5F053C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2:13.617" v="338"/>
          <ac:spMkLst>
            <pc:docMk/>
            <pc:sldMk cId="2617216606" sldId="262"/>
            <ac:spMk id="38" creationId="{9D80C9EF-3CC6-4ECC-9C2D-9D0396C96ED9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2:13.617" v="338"/>
          <ac:spMkLst>
            <pc:docMk/>
            <pc:sldMk cId="2617216606" sldId="262"/>
            <ac:spMk id="39" creationId="{5DA32751-37A2-45C0-BE94-63D375E27003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2:13.617" v="338"/>
          <ac:spMkLst>
            <pc:docMk/>
            <pc:sldMk cId="2617216606" sldId="262"/>
            <ac:spMk id="40" creationId="{E659831F-0D9A-4C63-9EBB-8435B85A440F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2:13.617" v="338"/>
          <ac:spMkLst>
            <pc:docMk/>
            <pc:sldMk cId="2617216606" sldId="262"/>
            <ac:spMk id="41" creationId="{5A55FBCD-CD42-40F5-8A1B-3203F9CAEEAA}"/>
          </ac:spMkLst>
        </pc:spChg>
        <pc:picChg chg="add mod ord">
          <ac:chgData name="Bianca-Cristiana Ioana (2434786)" userId="S::2434786@student.uwtsd.ac.uk::a9b4214e-b208-4d46-9433-9b54316f753a" providerId="AD" clId="Web-{E5E8737D-024C-87C1-7685-645B0CD34658}" dt="2026-01-22T14:32:13.617" v="337"/>
          <ac:picMkLst>
            <pc:docMk/>
            <pc:sldMk cId="2617216606" sldId="262"/>
            <ac:picMk id="4" creationId="{AE4DC575-9558-A752-943B-72F8DF9C1138}"/>
          </ac:picMkLst>
        </pc:picChg>
      </pc:sldChg>
      <pc:sldChg chg="addSp delSp modSp new mod setBg">
        <pc:chgData name="Bianca-Cristiana Ioana (2434786)" userId="S::2434786@student.uwtsd.ac.uk::a9b4214e-b208-4d46-9433-9b54316f753a" providerId="AD" clId="Web-{E5E8737D-024C-87C1-7685-645B0CD34658}" dt="2026-01-22T14:34:12.167" v="350"/>
        <pc:sldMkLst>
          <pc:docMk/>
          <pc:sldMk cId="957569674" sldId="263"/>
        </pc:sldMkLst>
        <pc:spChg chg="mod">
          <ac:chgData name="Bianca-Cristiana Ioana (2434786)" userId="S::2434786@student.uwtsd.ac.uk::a9b4214e-b208-4d46-9433-9b54316f753a" providerId="AD" clId="Web-{E5E8737D-024C-87C1-7685-645B0CD34658}" dt="2026-01-22T14:34:12.167" v="350"/>
          <ac:spMkLst>
            <pc:docMk/>
            <pc:sldMk cId="957569674" sldId="263"/>
            <ac:spMk id="2" creationId="{67D356E1-69D4-1F93-F77C-6C1751A3A53D}"/>
          </ac:spMkLst>
        </pc:spChg>
        <pc:spChg chg="mod ord">
          <ac:chgData name="Bianca-Cristiana Ioana (2434786)" userId="S::2434786@student.uwtsd.ac.uk::a9b4214e-b208-4d46-9433-9b54316f753a" providerId="AD" clId="Web-{E5E8737D-024C-87C1-7685-645B0CD34658}" dt="2026-01-22T14:34:12.167" v="350"/>
          <ac:spMkLst>
            <pc:docMk/>
            <pc:sldMk cId="957569674" sldId="263"/>
            <ac:spMk id="3" creationId="{B4F06773-15E3-4C5B-0CD6-C8D59311E93C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4:12.167" v="350"/>
          <ac:spMkLst>
            <pc:docMk/>
            <pc:sldMk cId="957569674" sldId="263"/>
            <ac:spMk id="25" creationId="{04812C46-200A-4DEB-A05E-3ED6C68C2387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4:12.167" v="350"/>
          <ac:spMkLst>
            <pc:docMk/>
            <pc:sldMk cId="957569674" sldId="263"/>
            <ac:spMk id="26" creationId="{D1EA859B-E555-4109-94F3-6700E046E008}"/>
          </ac:spMkLst>
        </pc:spChg>
        <pc:picChg chg="add mod ord">
          <ac:chgData name="Bianca-Cristiana Ioana (2434786)" userId="S::2434786@student.uwtsd.ac.uk::a9b4214e-b208-4d46-9433-9b54316f753a" providerId="AD" clId="Web-{E5E8737D-024C-87C1-7685-645B0CD34658}" dt="2026-01-22T14:34:12.167" v="350"/>
          <ac:picMkLst>
            <pc:docMk/>
            <pc:sldMk cId="957569674" sldId="263"/>
            <ac:picMk id="4" creationId="{60BE7268-0ED9-6C1F-715E-8F5B659859BB}"/>
          </ac:picMkLst>
        </pc:picChg>
      </pc:sldChg>
      <pc:sldChg chg="addSp delSp modSp new mod setBg">
        <pc:chgData name="Bianca-Cristiana Ioana (2434786)" userId="S::2434786@student.uwtsd.ac.uk::a9b4214e-b208-4d46-9433-9b54316f753a" providerId="AD" clId="Web-{E5E8737D-024C-87C1-7685-645B0CD34658}" dt="2026-01-22T14:34:50.154" v="355"/>
        <pc:sldMkLst>
          <pc:docMk/>
          <pc:sldMk cId="3451263564" sldId="264"/>
        </pc:sldMkLst>
        <pc:spChg chg="mod">
          <ac:chgData name="Bianca-Cristiana Ioana (2434786)" userId="S::2434786@student.uwtsd.ac.uk::a9b4214e-b208-4d46-9433-9b54316f753a" providerId="AD" clId="Web-{E5E8737D-024C-87C1-7685-645B0CD34658}" dt="2026-01-22T14:34:50.154" v="355"/>
          <ac:spMkLst>
            <pc:docMk/>
            <pc:sldMk cId="3451263564" sldId="264"/>
            <ac:spMk id="2" creationId="{9A2EEC28-88F6-D82B-63BD-C595325132C6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4:50.154" v="355"/>
          <ac:spMkLst>
            <pc:docMk/>
            <pc:sldMk cId="3451263564" sldId="264"/>
            <ac:spMk id="19" creationId="{53B021B3-DE93-4AB7-8A18-CF5F1CED88B8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4:50.154" v="355"/>
          <ac:spMkLst>
            <pc:docMk/>
            <pc:sldMk cId="3451263564" sldId="264"/>
            <ac:spMk id="20" creationId="{52D502E5-F6B4-4D58-B4AE-FC466FF15EE8}"/>
          </ac:spMkLst>
        </pc:spChg>
        <pc:spChg chg="add">
          <ac:chgData name="Bianca-Cristiana Ioana (2434786)" userId="S::2434786@student.uwtsd.ac.uk::a9b4214e-b208-4d46-9433-9b54316f753a" providerId="AD" clId="Web-{E5E8737D-024C-87C1-7685-645B0CD34658}" dt="2026-01-22T14:34:50.154" v="355"/>
          <ac:spMkLst>
            <pc:docMk/>
            <pc:sldMk cId="3451263564" sldId="264"/>
            <ac:spMk id="21" creationId="{9DECDBF4-02B6-4BB4-B65B-B8107AD6A9E8}"/>
          </ac:spMkLst>
        </pc:spChg>
        <pc:graphicFrameChg chg="add">
          <ac:chgData name="Bianca-Cristiana Ioana (2434786)" userId="S::2434786@student.uwtsd.ac.uk::a9b4214e-b208-4d46-9433-9b54316f753a" providerId="AD" clId="Web-{E5E8737D-024C-87C1-7685-645B0CD34658}" dt="2026-01-22T14:34:50.154" v="355"/>
          <ac:graphicFrameMkLst>
            <pc:docMk/>
            <pc:sldMk cId="3451263564" sldId="264"/>
            <ac:graphicFrameMk id="22" creationId="{E8E11236-CB5D-C356-3F84-13FD60C7C229}"/>
          </ac:graphicFrameMkLst>
        </pc:graphicFrameChg>
      </pc:sldChg>
      <pc:sldChg chg="addSp delSp modSp new">
        <pc:chgData name="Bianca-Cristiana Ioana (2434786)" userId="S::2434786@student.uwtsd.ac.uk::a9b4214e-b208-4d46-9433-9b54316f753a" providerId="AD" clId="Web-{E5E8737D-024C-87C1-7685-645B0CD34658}" dt="2026-01-22T14:35:10.031" v="360"/>
        <pc:sldMkLst>
          <pc:docMk/>
          <pc:sldMk cId="1010247890" sldId="265"/>
        </pc:sldMkLst>
        <pc:spChg chg="mod">
          <ac:chgData name="Bianca-Cristiana Ioana (2434786)" userId="S::2434786@student.uwtsd.ac.uk::a9b4214e-b208-4d46-9433-9b54316f753a" providerId="AD" clId="Web-{E5E8737D-024C-87C1-7685-645B0CD34658}" dt="2026-01-22T14:13:34.006" v="190" actId="20577"/>
          <ac:spMkLst>
            <pc:docMk/>
            <pc:sldMk cId="1010247890" sldId="265"/>
            <ac:spMk id="2" creationId="{B4581BE8-4E58-4DB6-45EE-051A6DB1AF26}"/>
          </ac:spMkLst>
        </pc:spChg>
        <pc:graphicFrameChg chg="add">
          <ac:chgData name="Bianca-Cristiana Ioana (2434786)" userId="S::2434786@student.uwtsd.ac.uk::a9b4214e-b208-4d46-9433-9b54316f753a" providerId="AD" clId="Web-{E5E8737D-024C-87C1-7685-645B0CD34658}" dt="2026-01-22T14:35:10.031" v="360"/>
          <ac:graphicFrameMkLst>
            <pc:docMk/>
            <pc:sldMk cId="1010247890" sldId="265"/>
            <ac:graphicFrameMk id="9" creationId="{B0861A2B-28AA-D537-B76B-651FF0538B69}"/>
          </ac:graphicFrameMkLst>
        </pc:graphicFrameChg>
      </pc:sldChg>
    </pc:docChg>
  </pc:docChgLst>
  <pc:docChgLst>
    <pc:chgData name="Bianca-Cristiana Ioana (2434786)" userId="S::2434786@student.uwtsd.ac.uk::a9b4214e-b208-4d46-9433-9b54316f753a" providerId="AD" clId="Web-{F9287164-6133-FBD2-4E04-34B9FAA03CFB}"/>
    <pc:docChg chg="modSld">
      <pc:chgData name="Bianca-Cristiana Ioana (2434786)" userId="S::2434786@student.uwtsd.ac.uk::a9b4214e-b208-4d46-9433-9b54316f753a" providerId="AD" clId="Web-{F9287164-6133-FBD2-4E04-34B9FAA03CFB}" dt="2026-01-25T14:02:51.028" v="128" actId="20577"/>
      <pc:docMkLst>
        <pc:docMk/>
      </pc:docMkLst>
      <pc:sldChg chg="modSp">
        <pc:chgData name="Bianca-Cristiana Ioana (2434786)" userId="S::2434786@student.uwtsd.ac.uk::a9b4214e-b208-4d46-9433-9b54316f753a" providerId="AD" clId="Web-{F9287164-6133-FBD2-4E04-34B9FAA03CFB}" dt="2026-01-25T14:02:51.028" v="128" actId="20577"/>
        <pc:sldMkLst>
          <pc:docMk/>
          <pc:sldMk cId="205037640" sldId="257"/>
        </pc:sldMkLst>
        <pc:graphicFrameChg chg="modGraphic">
          <ac:chgData name="Bianca-Cristiana Ioana (2434786)" userId="S::2434786@student.uwtsd.ac.uk::a9b4214e-b208-4d46-9433-9b54316f753a" providerId="AD" clId="Web-{F9287164-6133-FBD2-4E04-34B9FAA03CFB}" dt="2026-01-25T14:02:51.028" v="128" actId="20577"/>
          <ac:graphicFrameMkLst>
            <pc:docMk/>
            <pc:sldMk cId="205037640" sldId="257"/>
            <ac:graphicFrameMk id="39" creationId="{FD52B744-E157-2624-BD41-20E4F3A7421F}"/>
          </ac:graphicFrameMkLst>
        </pc:graphicFrameChg>
      </pc:sldChg>
      <pc:sldChg chg="modSp">
        <pc:chgData name="Bianca-Cristiana Ioana (2434786)" userId="S::2434786@student.uwtsd.ac.uk::a9b4214e-b208-4d46-9433-9b54316f753a" providerId="AD" clId="Web-{F9287164-6133-FBD2-4E04-34B9FAA03CFB}" dt="2026-01-25T14:02:05.042" v="120" actId="1076"/>
        <pc:sldMkLst>
          <pc:docMk/>
          <pc:sldMk cId="2247562696" sldId="258"/>
        </pc:sldMkLst>
        <pc:spChg chg="mod">
          <ac:chgData name="Bianca-Cristiana Ioana (2434786)" userId="S::2434786@student.uwtsd.ac.uk::a9b4214e-b208-4d46-9433-9b54316f753a" providerId="AD" clId="Web-{F9287164-6133-FBD2-4E04-34B9FAA03CFB}" dt="2026-01-25T14:02:05.042" v="120" actId="1076"/>
          <ac:spMkLst>
            <pc:docMk/>
            <pc:sldMk cId="2247562696" sldId="258"/>
            <ac:spMk id="2" creationId="{10490AD4-4063-1509-E6BE-45F755761B79}"/>
          </ac:spMkLst>
        </pc:spChg>
        <pc:graphicFrameChg chg="mod modGraphic">
          <ac:chgData name="Bianca-Cristiana Ioana (2434786)" userId="S::2434786@student.uwtsd.ac.uk::a9b4214e-b208-4d46-9433-9b54316f753a" providerId="AD" clId="Web-{F9287164-6133-FBD2-4E04-34B9FAA03CFB}" dt="2026-01-25T14:02:00.698" v="119" actId="1076"/>
          <ac:graphicFrameMkLst>
            <pc:docMk/>
            <pc:sldMk cId="2247562696" sldId="258"/>
            <ac:graphicFrameMk id="57" creationId="{5A29B598-A1E7-38B4-4C7E-69767C0A68DA}"/>
          </ac:graphicFrameMkLst>
        </pc:graphicFrameChg>
      </pc:sldChg>
      <pc:sldChg chg="modSp">
        <pc:chgData name="Bianca-Cristiana Ioana (2434786)" userId="S::2434786@student.uwtsd.ac.uk::a9b4214e-b208-4d46-9433-9b54316f753a" providerId="AD" clId="Web-{F9287164-6133-FBD2-4E04-34B9FAA03CFB}" dt="2026-01-25T14:00:44.273" v="115" actId="20577"/>
        <pc:sldMkLst>
          <pc:docMk/>
          <pc:sldMk cId="1048806228" sldId="259"/>
        </pc:sldMkLst>
        <pc:graphicFrameChg chg="modGraphic">
          <ac:chgData name="Bianca-Cristiana Ioana (2434786)" userId="S::2434786@student.uwtsd.ac.uk::a9b4214e-b208-4d46-9433-9b54316f753a" providerId="AD" clId="Web-{F9287164-6133-FBD2-4E04-34B9FAA03CFB}" dt="2026-01-25T14:00:44.273" v="115" actId="20577"/>
          <ac:graphicFrameMkLst>
            <pc:docMk/>
            <pc:sldMk cId="1048806228" sldId="259"/>
            <ac:graphicFrameMk id="38" creationId="{2DDBBA60-7CD8-42FB-D934-1AAA29B8C1F7}"/>
          </ac:graphicFrameMkLst>
        </pc:graphicFrameChg>
      </pc:sldChg>
      <pc:sldChg chg="modSp">
        <pc:chgData name="Bianca-Cristiana Ioana (2434786)" userId="S::2434786@student.uwtsd.ac.uk::a9b4214e-b208-4d46-9433-9b54316f753a" providerId="AD" clId="Web-{F9287164-6133-FBD2-4E04-34B9FAA03CFB}" dt="2026-01-25T14:01:38.260" v="117" actId="20577"/>
        <pc:sldMkLst>
          <pc:docMk/>
          <pc:sldMk cId="3636281022" sldId="261"/>
        </pc:sldMkLst>
        <pc:graphicFrameChg chg="modGraphic">
          <ac:chgData name="Bianca-Cristiana Ioana (2434786)" userId="S::2434786@student.uwtsd.ac.uk::a9b4214e-b208-4d46-9433-9b54316f753a" providerId="AD" clId="Web-{F9287164-6133-FBD2-4E04-34B9FAA03CFB}" dt="2026-01-25T14:01:38.260" v="117" actId="20577"/>
          <ac:graphicFrameMkLst>
            <pc:docMk/>
            <pc:sldMk cId="3636281022" sldId="261"/>
            <ac:graphicFrameMk id="22" creationId="{E015F55B-BE91-C398-2A2C-A4E18F288572}"/>
          </ac:graphicFrameMkLst>
        </pc:graphicFrameChg>
      </pc:sldChg>
      <pc:sldChg chg="modSp">
        <pc:chgData name="Bianca-Cristiana Ioana (2434786)" userId="S::2434786@student.uwtsd.ac.uk::a9b4214e-b208-4d46-9433-9b54316f753a" providerId="AD" clId="Web-{F9287164-6133-FBD2-4E04-34B9FAA03CFB}" dt="2026-01-25T13:39:01.163" v="9" actId="20577"/>
        <pc:sldMkLst>
          <pc:docMk/>
          <pc:sldMk cId="2617216606" sldId="262"/>
        </pc:sldMkLst>
        <pc:spChg chg="mod">
          <ac:chgData name="Bianca-Cristiana Ioana (2434786)" userId="S::2434786@student.uwtsd.ac.uk::a9b4214e-b208-4d46-9433-9b54316f753a" providerId="AD" clId="Web-{F9287164-6133-FBD2-4E04-34B9FAA03CFB}" dt="2026-01-25T13:39:01.163" v="9" actId="20577"/>
          <ac:spMkLst>
            <pc:docMk/>
            <pc:sldMk cId="2617216606" sldId="262"/>
            <ac:spMk id="3" creationId="{757B9D2F-D19F-8F1B-695C-90CD5A5F053C}"/>
          </ac:spMkLst>
        </pc:spChg>
      </pc:sldChg>
      <pc:sldChg chg="modSp">
        <pc:chgData name="Bianca-Cristiana Ioana (2434786)" userId="S::2434786@student.uwtsd.ac.uk::a9b4214e-b208-4d46-9433-9b54316f753a" providerId="AD" clId="Web-{F9287164-6133-FBD2-4E04-34B9FAA03CFB}" dt="2026-01-25T14:02:39.809" v="124" actId="20577"/>
        <pc:sldMkLst>
          <pc:docMk/>
          <pc:sldMk cId="3451263564" sldId="264"/>
        </pc:sldMkLst>
        <pc:graphicFrameChg chg="modGraphic">
          <ac:chgData name="Bianca-Cristiana Ioana (2434786)" userId="S::2434786@student.uwtsd.ac.uk::a9b4214e-b208-4d46-9433-9b54316f753a" providerId="AD" clId="Web-{F9287164-6133-FBD2-4E04-34B9FAA03CFB}" dt="2026-01-25T14:02:39.809" v="124" actId="20577"/>
          <ac:graphicFrameMkLst>
            <pc:docMk/>
            <pc:sldMk cId="3451263564" sldId="264"/>
            <ac:graphicFrameMk id="22" creationId="{E8E11236-CB5D-C356-3F84-13FD60C7C229}"/>
          </ac:graphicFrameMkLst>
        </pc:graphicFrameChg>
      </pc:sldChg>
      <pc:sldChg chg="modSp">
        <pc:chgData name="Bianca-Cristiana Ioana (2434786)" userId="S::2434786@student.uwtsd.ac.uk::a9b4214e-b208-4d46-9433-9b54316f753a" providerId="AD" clId="Web-{F9287164-6133-FBD2-4E04-34B9FAA03CFB}" dt="2026-01-25T13:52:14.763" v="101" actId="20577"/>
        <pc:sldMkLst>
          <pc:docMk/>
          <pc:sldMk cId="1010247890" sldId="265"/>
        </pc:sldMkLst>
        <pc:spChg chg="mod">
          <ac:chgData name="Bianca-Cristiana Ioana (2434786)" userId="S::2434786@student.uwtsd.ac.uk::a9b4214e-b208-4d46-9433-9b54316f753a" providerId="AD" clId="Web-{F9287164-6133-FBD2-4E04-34B9FAA03CFB}" dt="2026-01-25T13:49:51.463" v="74" actId="14100"/>
          <ac:spMkLst>
            <pc:docMk/>
            <pc:sldMk cId="1010247890" sldId="265"/>
            <ac:spMk id="2" creationId="{B4581BE8-4E58-4DB6-45EE-051A6DB1AF26}"/>
          </ac:spMkLst>
        </pc:spChg>
        <pc:graphicFrameChg chg="mod modGraphic">
          <ac:chgData name="Bianca-Cristiana Ioana (2434786)" userId="S::2434786@student.uwtsd.ac.uk::a9b4214e-b208-4d46-9433-9b54316f753a" providerId="AD" clId="Web-{F9287164-6133-FBD2-4E04-34B9FAA03CFB}" dt="2026-01-25T13:52:14.763" v="101" actId="20577"/>
          <ac:graphicFrameMkLst>
            <pc:docMk/>
            <pc:sldMk cId="1010247890" sldId="265"/>
            <ac:graphicFrameMk id="9" creationId="{B0861A2B-28AA-D537-B76B-651FF0538B69}"/>
          </ac:graphicFrameMkLst>
        </pc:graphicFrameChg>
      </pc:sldChg>
    </pc:docChg>
  </pc:docChgLst>
</pc:chgInfo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riss.org.uk/index.php/resources/insights/attachment-informed-practice-looked-after-children-young-people" TargetMode="External"/><Relationship Id="rId2" Type="http://schemas.openxmlformats.org/officeDocument/2006/relationships/hyperlink" Target="https://www.facebook.com/InstituteResearchInnovationSocialServices" TargetMode="External"/><Relationship Id="rId1" Type="http://schemas.openxmlformats.org/officeDocument/2006/relationships/hyperlink" Target="https://www.awp.nhs.uk/camhs/conditions/attachment" TargetMode="External"/><Relationship Id="rId4" Type="http://schemas.openxmlformats.org/officeDocument/2006/relationships/hyperlink" Target="https://content.iriss.org.uk/attachment-theory-in-practice/what-is-attachment/" TargetMode="External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riss.org.uk/index.php/resources/insights/attachment-informed-practice-looked-after-children-young-people" TargetMode="External"/><Relationship Id="rId2" Type="http://schemas.openxmlformats.org/officeDocument/2006/relationships/hyperlink" Target="https://www.facebook.com/InstituteResearchInnovationSocialServices" TargetMode="External"/><Relationship Id="rId1" Type="http://schemas.openxmlformats.org/officeDocument/2006/relationships/hyperlink" Target="https://www.awp.nhs.uk/camhs/conditions/attachment" TargetMode="External"/><Relationship Id="rId4" Type="http://schemas.openxmlformats.org/officeDocument/2006/relationships/hyperlink" Target="https://content.iriss.org.uk/attachment-theory-in-practice/what-is-attachment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6C0514-2271-4EE3-A77E-2C6C4DF3263A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8F73680-632C-4C02-9194-27BEF965FD2A}">
      <dgm:prSet/>
      <dgm:spPr/>
      <dgm:t>
        <a:bodyPr/>
        <a:lstStyle/>
        <a:p>
          <a:r>
            <a:rPr lang="en-GB" dirty="0"/>
            <a:t>Jenny is 16 years old.</a:t>
          </a:r>
          <a:endParaRPr lang="en-US" dirty="0"/>
        </a:p>
      </dgm:t>
    </dgm:pt>
    <dgm:pt modelId="{7A9E2A54-A9E1-47E0-B5BD-B65D24BE064E}" type="parTrans" cxnId="{A591A1D7-DFDC-4412-962D-568116D46EB6}">
      <dgm:prSet/>
      <dgm:spPr/>
      <dgm:t>
        <a:bodyPr/>
        <a:lstStyle/>
        <a:p>
          <a:endParaRPr lang="en-US"/>
        </a:p>
      </dgm:t>
    </dgm:pt>
    <dgm:pt modelId="{18BFC3FC-DA0E-46D1-8C1D-68E447292AC0}" type="sibTrans" cxnId="{A591A1D7-DFDC-4412-962D-568116D46EB6}">
      <dgm:prSet/>
      <dgm:spPr/>
      <dgm:t>
        <a:bodyPr/>
        <a:lstStyle/>
        <a:p>
          <a:endParaRPr lang="en-US"/>
        </a:p>
      </dgm:t>
    </dgm:pt>
    <dgm:pt modelId="{097A7851-68FC-468F-BF67-39E9F36C8E38}">
      <dgm:prSet/>
      <dgm:spPr/>
      <dgm:t>
        <a:bodyPr/>
        <a:lstStyle/>
        <a:p>
          <a:r>
            <a:rPr lang="en-GB" dirty="0"/>
            <a:t>She has looked after her mother for 5 years, since her dad died.</a:t>
          </a:r>
          <a:endParaRPr lang="en-US" dirty="0"/>
        </a:p>
      </dgm:t>
    </dgm:pt>
    <dgm:pt modelId="{5955DF49-49ED-414F-84A7-FD3D87EFF39D}" type="parTrans" cxnId="{288B4620-FEDB-49B9-ADC0-CFC8D1682FC2}">
      <dgm:prSet/>
      <dgm:spPr/>
      <dgm:t>
        <a:bodyPr/>
        <a:lstStyle/>
        <a:p>
          <a:endParaRPr lang="en-US"/>
        </a:p>
      </dgm:t>
    </dgm:pt>
    <dgm:pt modelId="{25ECDE58-4F6A-4A01-BB72-F67E7B86349F}" type="sibTrans" cxnId="{288B4620-FEDB-49B9-ADC0-CFC8D1682FC2}">
      <dgm:prSet/>
      <dgm:spPr/>
      <dgm:t>
        <a:bodyPr/>
        <a:lstStyle/>
        <a:p>
          <a:endParaRPr lang="en-US"/>
        </a:p>
      </dgm:t>
    </dgm:pt>
    <dgm:pt modelId="{4F95939D-68C6-4FFD-8C12-55FF69E0167B}">
      <dgm:prSet/>
      <dgm:spPr/>
      <dgm:t>
        <a:bodyPr/>
        <a:lstStyle/>
        <a:p>
          <a:r>
            <a:rPr lang="en-GB" dirty="0"/>
            <a:t>Her mum has problems with walking, memory, and feels sad.</a:t>
          </a:r>
          <a:endParaRPr lang="en-US" dirty="0"/>
        </a:p>
      </dgm:t>
    </dgm:pt>
    <dgm:pt modelId="{66E842FE-03C6-48CF-B3A8-E8B1D748FBD0}" type="parTrans" cxnId="{7C5FC4B0-3099-4E50-A8F9-8FACC487E88D}">
      <dgm:prSet/>
      <dgm:spPr/>
      <dgm:t>
        <a:bodyPr/>
        <a:lstStyle/>
        <a:p>
          <a:endParaRPr lang="en-US"/>
        </a:p>
      </dgm:t>
    </dgm:pt>
    <dgm:pt modelId="{DE40DB92-9EB5-47C9-B73C-7042AF9D348F}" type="sibTrans" cxnId="{7C5FC4B0-3099-4E50-A8F9-8FACC487E88D}">
      <dgm:prSet/>
      <dgm:spPr/>
      <dgm:t>
        <a:bodyPr/>
        <a:lstStyle/>
        <a:p>
          <a:endParaRPr lang="en-US"/>
        </a:p>
      </dgm:t>
    </dgm:pt>
    <dgm:pt modelId="{A001FEFB-5695-4422-9B70-BB1876793048}">
      <dgm:prSet/>
      <dgm:spPr/>
      <dgm:t>
        <a:bodyPr/>
        <a:lstStyle/>
        <a:p>
          <a:r>
            <a:rPr lang="en-GB" dirty="0"/>
            <a:t>Jenny does cooking, cleaning, shopping, and paperwork.</a:t>
          </a:r>
          <a:endParaRPr lang="en-US" dirty="0"/>
        </a:p>
      </dgm:t>
    </dgm:pt>
    <dgm:pt modelId="{B2DE0F40-C16A-4A20-81FC-44647D2FC5A3}" type="parTrans" cxnId="{BC2B2530-E7FF-4F5D-A05B-7E7E6DDF4EE4}">
      <dgm:prSet/>
      <dgm:spPr/>
      <dgm:t>
        <a:bodyPr/>
        <a:lstStyle/>
        <a:p>
          <a:endParaRPr lang="en-US"/>
        </a:p>
      </dgm:t>
    </dgm:pt>
    <dgm:pt modelId="{F0892398-5E0B-4AA1-9D31-E6E6D8C51016}" type="sibTrans" cxnId="{BC2B2530-E7FF-4F5D-A05B-7E7E6DDF4EE4}">
      <dgm:prSet/>
      <dgm:spPr/>
      <dgm:t>
        <a:bodyPr/>
        <a:lstStyle/>
        <a:p>
          <a:endParaRPr lang="en-US"/>
        </a:p>
      </dgm:t>
    </dgm:pt>
    <dgm:pt modelId="{6C0AFDD8-E81C-41E8-B9BE-32362AAB6A85}">
      <dgm:prSet/>
      <dgm:spPr/>
      <dgm:t>
        <a:bodyPr/>
        <a:lstStyle/>
        <a:p>
          <a:pPr rtl="0"/>
          <a:r>
            <a:rPr lang="en-GB" dirty="0">
              <a:latin typeface="Aptos Display" panose="020F0302020204030204"/>
            </a:rPr>
            <a:t>We need</a:t>
          </a:r>
          <a:r>
            <a:rPr lang="en-GB" dirty="0"/>
            <a:t> to help Jenny and think about how this has affected her.</a:t>
          </a:r>
          <a:endParaRPr lang="en-US" dirty="0"/>
        </a:p>
      </dgm:t>
    </dgm:pt>
    <dgm:pt modelId="{2D51D282-DE3E-4052-B843-7F338AB35476}" type="parTrans" cxnId="{5A1FC391-99B3-4209-904E-48D353FB73AC}">
      <dgm:prSet/>
      <dgm:spPr/>
      <dgm:t>
        <a:bodyPr/>
        <a:lstStyle/>
        <a:p>
          <a:endParaRPr lang="en-US"/>
        </a:p>
      </dgm:t>
    </dgm:pt>
    <dgm:pt modelId="{D06FB750-61E9-48C8-9EC0-2EAC060EC1A8}" type="sibTrans" cxnId="{5A1FC391-99B3-4209-904E-48D353FB73AC}">
      <dgm:prSet/>
      <dgm:spPr/>
      <dgm:t>
        <a:bodyPr/>
        <a:lstStyle/>
        <a:p>
          <a:endParaRPr lang="en-US"/>
        </a:p>
      </dgm:t>
    </dgm:pt>
    <dgm:pt modelId="{2D6E8E41-1884-4366-B2DA-12B9B1AE109D}" type="pres">
      <dgm:prSet presAssocID="{B66C0514-2271-4EE3-A77E-2C6C4DF3263A}" presName="outerComposite" presStyleCnt="0">
        <dgm:presLayoutVars>
          <dgm:chMax val="5"/>
          <dgm:dir/>
          <dgm:resizeHandles val="exact"/>
        </dgm:presLayoutVars>
      </dgm:prSet>
      <dgm:spPr/>
    </dgm:pt>
    <dgm:pt modelId="{0D0D08BB-E95E-49BA-A9EA-0A943D7005D4}" type="pres">
      <dgm:prSet presAssocID="{B66C0514-2271-4EE3-A77E-2C6C4DF3263A}" presName="dummyMaxCanvas" presStyleCnt="0">
        <dgm:presLayoutVars/>
      </dgm:prSet>
      <dgm:spPr/>
    </dgm:pt>
    <dgm:pt modelId="{E35A488F-D2A5-4870-87D7-20A06B60FDA8}" type="pres">
      <dgm:prSet presAssocID="{B66C0514-2271-4EE3-A77E-2C6C4DF3263A}" presName="FiveNodes_1" presStyleLbl="node1" presStyleIdx="0" presStyleCnt="5">
        <dgm:presLayoutVars>
          <dgm:bulletEnabled val="1"/>
        </dgm:presLayoutVars>
      </dgm:prSet>
      <dgm:spPr/>
    </dgm:pt>
    <dgm:pt modelId="{E3EC6EDE-54F6-41E3-80A4-7C454F97CCEC}" type="pres">
      <dgm:prSet presAssocID="{B66C0514-2271-4EE3-A77E-2C6C4DF3263A}" presName="FiveNodes_2" presStyleLbl="node1" presStyleIdx="1" presStyleCnt="5">
        <dgm:presLayoutVars>
          <dgm:bulletEnabled val="1"/>
        </dgm:presLayoutVars>
      </dgm:prSet>
      <dgm:spPr/>
    </dgm:pt>
    <dgm:pt modelId="{B9A9366F-46E1-42A4-8390-E124576F4F05}" type="pres">
      <dgm:prSet presAssocID="{B66C0514-2271-4EE3-A77E-2C6C4DF3263A}" presName="FiveNodes_3" presStyleLbl="node1" presStyleIdx="2" presStyleCnt="5">
        <dgm:presLayoutVars>
          <dgm:bulletEnabled val="1"/>
        </dgm:presLayoutVars>
      </dgm:prSet>
      <dgm:spPr/>
    </dgm:pt>
    <dgm:pt modelId="{908FB3CB-A4D1-4301-BEFF-F871C5A342F8}" type="pres">
      <dgm:prSet presAssocID="{B66C0514-2271-4EE3-A77E-2C6C4DF3263A}" presName="FiveNodes_4" presStyleLbl="node1" presStyleIdx="3" presStyleCnt="5">
        <dgm:presLayoutVars>
          <dgm:bulletEnabled val="1"/>
        </dgm:presLayoutVars>
      </dgm:prSet>
      <dgm:spPr/>
    </dgm:pt>
    <dgm:pt modelId="{2841EA40-8FC4-4EFB-9614-5E330D33E220}" type="pres">
      <dgm:prSet presAssocID="{B66C0514-2271-4EE3-A77E-2C6C4DF3263A}" presName="FiveNodes_5" presStyleLbl="node1" presStyleIdx="4" presStyleCnt="5">
        <dgm:presLayoutVars>
          <dgm:bulletEnabled val="1"/>
        </dgm:presLayoutVars>
      </dgm:prSet>
      <dgm:spPr/>
    </dgm:pt>
    <dgm:pt modelId="{354722E4-AF40-4150-ADEF-193D9521218D}" type="pres">
      <dgm:prSet presAssocID="{B66C0514-2271-4EE3-A77E-2C6C4DF3263A}" presName="FiveConn_1-2" presStyleLbl="fgAccFollowNode1" presStyleIdx="0" presStyleCnt="4">
        <dgm:presLayoutVars>
          <dgm:bulletEnabled val="1"/>
        </dgm:presLayoutVars>
      </dgm:prSet>
      <dgm:spPr/>
    </dgm:pt>
    <dgm:pt modelId="{F2A00B50-D560-4664-B705-24B4448304EF}" type="pres">
      <dgm:prSet presAssocID="{B66C0514-2271-4EE3-A77E-2C6C4DF3263A}" presName="FiveConn_2-3" presStyleLbl="fgAccFollowNode1" presStyleIdx="1" presStyleCnt="4">
        <dgm:presLayoutVars>
          <dgm:bulletEnabled val="1"/>
        </dgm:presLayoutVars>
      </dgm:prSet>
      <dgm:spPr/>
    </dgm:pt>
    <dgm:pt modelId="{DF6F04F3-276F-4571-8050-F4448B8E075C}" type="pres">
      <dgm:prSet presAssocID="{B66C0514-2271-4EE3-A77E-2C6C4DF3263A}" presName="FiveConn_3-4" presStyleLbl="fgAccFollowNode1" presStyleIdx="2" presStyleCnt="4">
        <dgm:presLayoutVars>
          <dgm:bulletEnabled val="1"/>
        </dgm:presLayoutVars>
      </dgm:prSet>
      <dgm:spPr/>
    </dgm:pt>
    <dgm:pt modelId="{B02D2DD6-E3EA-4493-B790-B51A808CF646}" type="pres">
      <dgm:prSet presAssocID="{B66C0514-2271-4EE3-A77E-2C6C4DF3263A}" presName="FiveConn_4-5" presStyleLbl="fgAccFollowNode1" presStyleIdx="3" presStyleCnt="4">
        <dgm:presLayoutVars>
          <dgm:bulletEnabled val="1"/>
        </dgm:presLayoutVars>
      </dgm:prSet>
      <dgm:spPr/>
    </dgm:pt>
    <dgm:pt modelId="{C170AA00-AAB3-402A-AB0F-EA3BF918D482}" type="pres">
      <dgm:prSet presAssocID="{B66C0514-2271-4EE3-A77E-2C6C4DF3263A}" presName="FiveNodes_1_text" presStyleLbl="node1" presStyleIdx="4" presStyleCnt="5">
        <dgm:presLayoutVars>
          <dgm:bulletEnabled val="1"/>
        </dgm:presLayoutVars>
      </dgm:prSet>
      <dgm:spPr/>
    </dgm:pt>
    <dgm:pt modelId="{EBCF40E6-DDAF-4575-8929-8250A73633BC}" type="pres">
      <dgm:prSet presAssocID="{B66C0514-2271-4EE3-A77E-2C6C4DF3263A}" presName="FiveNodes_2_text" presStyleLbl="node1" presStyleIdx="4" presStyleCnt="5">
        <dgm:presLayoutVars>
          <dgm:bulletEnabled val="1"/>
        </dgm:presLayoutVars>
      </dgm:prSet>
      <dgm:spPr/>
    </dgm:pt>
    <dgm:pt modelId="{F145113F-E9BC-41DD-928A-ECE0F70FF924}" type="pres">
      <dgm:prSet presAssocID="{B66C0514-2271-4EE3-A77E-2C6C4DF3263A}" presName="FiveNodes_3_text" presStyleLbl="node1" presStyleIdx="4" presStyleCnt="5">
        <dgm:presLayoutVars>
          <dgm:bulletEnabled val="1"/>
        </dgm:presLayoutVars>
      </dgm:prSet>
      <dgm:spPr/>
    </dgm:pt>
    <dgm:pt modelId="{E937A788-694D-4D9D-939F-18C170B2C0FC}" type="pres">
      <dgm:prSet presAssocID="{B66C0514-2271-4EE3-A77E-2C6C4DF3263A}" presName="FiveNodes_4_text" presStyleLbl="node1" presStyleIdx="4" presStyleCnt="5">
        <dgm:presLayoutVars>
          <dgm:bulletEnabled val="1"/>
        </dgm:presLayoutVars>
      </dgm:prSet>
      <dgm:spPr/>
    </dgm:pt>
    <dgm:pt modelId="{3A215386-C2A8-464A-8C8F-52CACA9A326E}" type="pres">
      <dgm:prSet presAssocID="{B66C0514-2271-4EE3-A77E-2C6C4DF3263A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7C5F7D1B-C0A7-4BF4-85B1-E62A8ED0AB23}" type="presOf" srcId="{E8F73680-632C-4C02-9194-27BEF965FD2A}" destId="{E35A488F-D2A5-4870-87D7-20A06B60FDA8}" srcOrd="0" destOrd="0" presId="urn:microsoft.com/office/officeart/2005/8/layout/vProcess5"/>
    <dgm:cxn modelId="{EA374520-DFCC-49F7-9195-CD94DEB6CC34}" type="presOf" srcId="{6C0AFDD8-E81C-41E8-B9BE-32362AAB6A85}" destId="{2841EA40-8FC4-4EFB-9614-5E330D33E220}" srcOrd="0" destOrd="0" presId="urn:microsoft.com/office/officeart/2005/8/layout/vProcess5"/>
    <dgm:cxn modelId="{288B4620-FEDB-49B9-ADC0-CFC8D1682FC2}" srcId="{B66C0514-2271-4EE3-A77E-2C6C4DF3263A}" destId="{097A7851-68FC-468F-BF67-39E9F36C8E38}" srcOrd="1" destOrd="0" parTransId="{5955DF49-49ED-414F-84A7-FD3D87EFF39D}" sibTransId="{25ECDE58-4F6A-4A01-BB72-F67E7B86349F}"/>
    <dgm:cxn modelId="{8B89EB25-9C7E-4AED-AC84-04250F47805D}" type="presOf" srcId="{DE40DB92-9EB5-47C9-B73C-7042AF9D348F}" destId="{DF6F04F3-276F-4571-8050-F4448B8E075C}" srcOrd="0" destOrd="0" presId="urn:microsoft.com/office/officeart/2005/8/layout/vProcess5"/>
    <dgm:cxn modelId="{BC2B2530-E7FF-4F5D-A05B-7E7E6DDF4EE4}" srcId="{B66C0514-2271-4EE3-A77E-2C6C4DF3263A}" destId="{A001FEFB-5695-4422-9B70-BB1876793048}" srcOrd="3" destOrd="0" parTransId="{B2DE0F40-C16A-4A20-81FC-44647D2FC5A3}" sibTransId="{F0892398-5E0B-4AA1-9D31-E6E6D8C51016}"/>
    <dgm:cxn modelId="{BB7C2743-4439-4B3E-AB91-4F7D8D4F314D}" type="presOf" srcId="{4F95939D-68C6-4FFD-8C12-55FF69E0167B}" destId="{F145113F-E9BC-41DD-928A-ECE0F70FF924}" srcOrd="1" destOrd="0" presId="urn:microsoft.com/office/officeart/2005/8/layout/vProcess5"/>
    <dgm:cxn modelId="{B900E853-0DBC-44C0-9C2C-EB51539C36D4}" type="presOf" srcId="{6C0AFDD8-E81C-41E8-B9BE-32362AAB6A85}" destId="{3A215386-C2A8-464A-8C8F-52CACA9A326E}" srcOrd="1" destOrd="0" presId="urn:microsoft.com/office/officeart/2005/8/layout/vProcess5"/>
    <dgm:cxn modelId="{E7C60276-5913-4694-B36C-A7B091393DA1}" type="presOf" srcId="{A001FEFB-5695-4422-9B70-BB1876793048}" destId="{E937A788-694D-4D9D-939F-18C170B2C0FC}" srcOrd="1" destOrd="0" presId="urn:microsoft.com/office/officeart/2005/8/layout/vProcess5"/>
    <dgm:cxn modelId="{E80C6156-579C-4104-98EF-8829DA3DBE59}" type="presOf" srcId="{A001FEFB-5695-4422-9B70-BB1876793048}" destId="{908FB3CB-A4D1-4301-BEFF-F871C5A342F8}" srcOrd="0" destOrd="0" presId="urn:microsoft.com/office/officeart/2005/8/layout/vProcess5"/>
    <dgm:cxn modelId="{2FF3A377-764C-44BE-B9B1-E6F052B26965}" type="presOf" srcId="{097A7851-68FC-468F-BF67-39E9F36C8E38}" destId="{EBCF40E6-DDAF-4575-8929-8250A73633BC}" srcOrd="1" destOrd="0" presId="urn:microsoft.com/office/officeart/2005/8/layout/vProcess5"/>
    <dgm:cxn modelId="{5A35677F-4141-4F58-B842-7E08E4DF9649}" type="presOf" srcId="{F0892398-5E0B-4AA1-9D31-E6E6D8C51016}" destId="{B02D2DD6-E3EA-4493-B790-B51A808CF646}" srcOrd="0" destOrd="0" presId="urn:microsoft.com/office/officeart/2005/8/layout/vProcess5"/>
    <dgm:cxn modelId="{E423B684-3856-4DF9-AF4D-0B5052FF389C}" type="presOf" srcId="{B66C0514-2271-4EE3-A77E-2C6C4DF3263A}" destId="{2D6E8E41-1884-4366-B2DA-12B9B1AE109D}" srcOrd="0" destOrd="0" presId="urn:microsoft.com/office/officeart/2005/8/layout/vProcess5"/>
    <dgm:cxn modelId="{47E6B886-B1CE-4245-8B86-3AFBB852CC9B}" type="presOf" srcId="{097A7851-68FC-468F-BF67-39E9F36C8E38}" destId="{E3EC6EDE-54F6-41E3-80A4-7C454F97CCEC}" srcOrd="0" destOrd="0" presId="urn:microsoft.com/office/officeart/2005/8/layout/vProcess5"/>
    <dgm:cxn modelId="{5A1FC391-99B3-4209-904E-48D353FB73AC}" srcId="{B66C0514-2271-4EE3-A77E-2C6C4DF3263A}" destId="{6C0AFDD8-E81C-41E8-B9BE-32362AAB6A85}" srcOrd="4" destOrd="0" parTransId="{2D51D282-DE3E-4052-B843-7F338AB35476}" sibTransId="{D06FB750-61E9-48C8-9EC0-2EAC060EC1A8}"/>
    <dgm:cxn modelId="{364DEBA7-6CAA-44CC-A501-B9739D91334D}" type="presOf" srcId="{E8F73680-632C-4C02-9194-27BEF965FD2A}" destId="{C170AA00-AAB3-402A-AB0F-EA3BF918D482}" srcOrd="1" destOrd="0" presId="urn:microsoft.com/office/officeart/2005/8/layout/vProcess5"/>
    <dgm:cxn modelId="{7C5FC4B0-3099-4E50-A8F9-8FACC487E88D}" srcId="{B66C0514-2271-4EE3-A77E-2C6C4DF3263A}" destId="{4F95939D-68C6-4FFD-8C12-55FF69E0167B}" srcOrd="2" destOrd="0" parTransId="{66E842FE-03C6-48CF-B3A8-E8B1D748FBD0}" sibTransId="{DE40DB92-9EB5-47C9-B73C-7042AF9D348F}"/>
    <dgm:cxn modelId="{BF5D93D0-859D-4FF6-BE39-F78E8E56E256}" type="presOf" srcId="{18BFC3FC-DA0E-46D1-8C1D-68E447292AC0}" destId="{354722E4-AF40-4150-ADEF-193D9521218D}" srcOrd="0" destOrd="0" presId="urn:microsoft.com/office/officeart/2005/8/layout/vProcess5"/>
    <dgm:cxn modelId="{A591A1D7-DFDC-4412-962D-568116D46EB6}" srcId="{B66C0514-2271-4EE3-A77E-2C6C4DF3263A}" destId="{E8F73680-632C-4C02-9194-27BEF965FD2A}" srcOrd="0" destOrd="0" parTransId="{7A9E2A54-A9E1-47E0-B5BD-B65D24BE064E}" sibTransId="{18BFC3FC-DA0E-46D1-8C1D-68E447292AC0}"/>
    <dgm:cxn modelId="{22C149DC-2C82-4950-B878-698D7E61F09F}" type="presOf" srcId="{25ECDE58-4F6A-4A01-BB72-F67E7B86349F}" destId="{F2A00B50-D560-4664-B705-24B4448304EF}" srcOrd="0" destOrd="0" presId="urn:microsoft.com/office/officeart/2005/8/layout/vProcess5"/>
    <dgm:cxn modelId="{777EC9F9-9551-4EF3-AA41-01D5165216A1}" type="presOf" srcId="{4F95939D-68C6-4FFD-8C12-55FF69E0167B}" destId="{B9A9366F-46E1-42A4-8390-E124576F4F05}" srcOrd="0" destOrd="0" presId="urn:microsoft.com/office/officeart/2005/8/layout/vProcess5"/>
    <dgm:cxn modelId="{BC85E28A-8E44-446D-B551-26F3EBDC9326}" type="presParOf" srcId="{2D6E8E41-1884-4366-B2DA-12B9B1AE109D}" destId="{0D0D08BB-E95E-49BA-A9EA-0A943D7005D4}" srcOrd="0" destOrd="0" presId="urn:microsoft.com/office/officeart/2005/8/layout/vProcess5"/>
    <dgm:cxn modelId="{D3289C1B-ABD5-4965-B028-CCDE19A8D922}" type="presParOf" srcId="{2D6E8E41-1884-4366-B2DA-12B9B1AE109D}" destId="{E35A488F-D2A5-4870-87D7-20A06B60FDA8}" srcOrd="1" destOrd="0" presId="urn:microsoft.com/office/officeart/2005/8/layout/vProcess5"/>
    <dgm:cxn modelId="{6F7FB3FC-51DC-49F4-8583-B49C13D9AD0C}" type="presParOf" srcId="{2D6E8E41-1884-4366-B2DA-12B9B1AE109D}" destId="{E3EC6EDE-54F6-41E3-80A4-7C454F97CCEC}" srcOrd="2" destOrd="0" presId="urn:microsoft.com/office/officeart/2005/8/layout/vProcess5"/>
    <dgm:cxn modelId="{18B02346-56E3-4774-9607-4D176B27D2AA}" type="presParOf" srcId="{2D6E8E41-1884-4366-B2DA-12B9B1AE109D}" destId="{B9A9366F-46E1-42A4-8390-E124576F4F05}" srcOrd="3" destOrd="0" presId="urn:microsoft.com/office/officeart/2005/8/layout/vProcess5"/>
    <dgm:cxn modelId="{929F1E54-B45B-486A-B670-26285233B834}" type="presParOf" srcId="{2D6E8E41-1884-4366-B2DA-12B9B1AE109D}" destId="{908FB3CB-A4D1-4301-BEFF-F871C5A342F8}" srcOrd="4" destOrd="0" presId="urn:microsoft.com/office/officeart/2005/8/layout/vProcess5"/>
    <dgm:cxn modelId="{2A576B84-4A45-4A0E-A452-D338666286F0}" type="presParOf" srcId="{2D6E8E41-1884-4366-B2DA-12B9B1AE109D}" destId="{2841EA40-8FC4-4EFB-9614-5E330D33E220}" srcOrd="5" destOrd="0" presId="urn:microsoft.com/office/officeart/2005/8/layout/vProcess5"/>
    <dgm:cxn modelId="{0055D84F-CE93-4026-BD8B-AFB1F1AC6DB1}" type="presParOf" srcId="{2D6E8E41-1884-4366-B2DA-12B9B1AE109D}" destId="{354722E4-AF40-4150-ADEF-193D9521218D}" srcOrd="6" destOrd="0" presId="urn:microsoft.com/office/officeart/2005/8/layout/vProcess5"/>
    <dgm:cxn modelId="{1641E5FD-1D3C-488A-8252-CC7A2E7E5A40}" type="presParOf" srcId="{2D6E8E41-1884-4366-B2DA-12B9B1AE109D}" destId="{F2A00B50-D560-4664-B705-24B4448304EF}" srcOrd="7" destOrd="0" presId="urn:microsoft.com/office/officeart/2005/8/layout/vProcess5"/>
    <dgm:cxn modelId="{3C2D9483-D004-499B-B75E-78A87D7AE436}" type="presParOf" srcId="{2D6E8E41-1884-4366-B2DA-12B9B1AE109D}" destId="{DF6F04F3-276F-4571-8050-F4448B8E075C}" srcOrd="8" destOrd="0" presId="urn:microsoft.com/office/officeart/2005/8/layout/vProcess5"/>
    <dgm:cxn modelId="{7AE41CF4-80DC-4816-8D54-81A718D3A30F}" type="presParOf" srcId="{2D6E8E41-1884-4366-B2DA-12B9B1AE109D}" destId="{B02D2DD6-E3EA-4493-B790-B51A808CF646}" srcOrd="9" destOrd="0" presId="urn:microsoft.com/office/officeart/2005/8/layout/vProcess5"/>
    <dgm:cxn modelId="{AB2FE415-DC9C-4053-B835-CC82C2FA6CDD}" type="presParOf" srcId="{2D6E8E41-1884-4366-B2DA-12B9B1AE109D}" destId="{C170AA00-AAB3-402A-AB0F-EA3BF918D482}" srcOrd="10" destOrd="0" presId="urn:microsoft.com/office/officeart/2005/8/layout/vProcess5"/>
    <dgm:cxn modelId="{C02A4282-41DA-47A1-8073-BAEC374D54F3}" type="presParOf" srcId="{2D6E8E41-1884-4366-B2DA-12B9B1AE109D}" destId="{EBCF40E6-DDAF-4575-8929-8250A73633BC}" srcOrd="11" destOrd="0" presId="urn:microsoft.com/office/officeart/2005/8/layout/vProcess5"/>
    <dgm:cxn modelId="{EA446185-3425-4F70-941E-69F21AFC06AD}" type="presParOf" srcId="{2D6E8E41-1884-4366-B2DA-12B9B1AE109D}" destId="{F145113F-E9BC-41DD-928A-ECE0F70FF924}" srcOrd="12" destOrd="0" presId="urn:microsoft.com/office/officeart/2005/8/layout/vProcess5"/>
    <dgm:cxn modelId="{F4D05B74-52F9-4268-A417-1B1E10954286}" type="presParOf" srcId="{2D6E8E41-1884-4366-B2DA-12B9B1AE109D}" destId="{E937A788-694D-4D9D-939F-18C170B2C0FC}" srcOrd="13" destOrd="0" presId="urn:microsoft.com/office/officeart/2005/8/layout/vProcess5"/>
    <dgm:cxn modelId="{D863A751-D052-43AC-B14F-E21F0C7CA027}" type="presParOf" srcId="{2D6E8E41-1884-4366-B2DA-12B9B1AE109D}" destId="{3A215386-C2A8-464A-8C8F-52CACA9A326E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772321-C306-4161-B197-50C0DFF7FAAE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83124F8-3763-4B46-88B9-7C93A7A4DE60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1700" dirty="0">
              <a:solidFill>
                <a:srgbClr val="FFFFFF"/>
              </a:solidFill>
              <a:latin typeface="Aptos"/>
              <a:ea typeface="+mn-ea"/>
              <a:cs typeface="+mn-cs"/>
            </a:rPr>
            <a:t>Bowlby’s Attachment Theory says children need a close, loving bond with adults.(Bowlby, 1969)</a:t>
          </a:r>
          <a:endParaRPr lang="en-US" sz="1700" dirty="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gm:t>
    </dgm:pt>
    <dgm:pt modelId="{D92D04A7-62E4-4DF9-A1AD-7B2281515FC7}" type="parTrans" cxnId="{A934CE6E-6A18-4DC8-8FAC-CCBE0933DE2A}">
      <dgm:prSet/>
      <dgm:spPr/>
      <dgm:t>
        <a:bodyPr/>
        <a:lstStyle/>
        <a:p>
          <a:endParaRPr lang="en-US"/>
        </a:p>
      </dgm:t>
    </dgm:pt>
    <dgm:pt modelId="{B854C928-516F-4961-9C43-E044EA2D9DAC}" type="sibTrans" cxnId="{A934CE6E-6A18-4DC8-8FAC-CCBE0933DE2A}">
      <dgm:prSet/>
      <dgm:spPr/>
      <dgm:t>
        <a:bodyPr/>
        <a:lstStyle/>
        <a:p>
          <a:endParaRPr lang="en-US"/>
        </a:p>
      </dgm:t>
    </dgm:pt>
    <dgm:pt modelId="{988B380B-FAD2-4C13-B10F-4CBAD059EA1A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1700" dirty="0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This bond helps children feel safe and confident.(Bowlby, 1969; Wassell, 2020)</a:t>
          </a:r>
          <a:endParaRPr lang="en-US" sz="1700" dirty="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gm:t>
    </dgm:pt>
    <dgm:pt modelId="{CD9868FD-67E1-4372-8EB5-CC10C995D3BA}" type="parTrans" cxnId="{E3B96785-04E6-4C82-BB38-44805DB73DA2}">
      <dgm:prSet/>
      <dgm:spPr/>
      <dgm:t>
        <a:bodyPr/>
        <a:lstStyle/>
        <a:p>
          <a:endParaRPr lang="en-US"/>
        </a:p>
      </dgm:t>
    </dgm:pt>
    <dgm:pt modelId="{ABCE0972-9FF5-4F7A-A499-E633ABF077E9}" type="sibTrans" cxnId="{E3B96785-04E6-4C82-BB38-44805DB73DA2}">
      <dgm:prSet/>
      <dgm:spPr/>
      <dgm:t>
        <a:bodyPr/>
        <a:lstStyle/>
        <a:p>
          <a:endParaRPr lang="en-US"/>
        </a:p>
      </dgm:t>
    </dgm:pt>
    <dgm:pt modelId="{488C25A6-D2E8-41F8-BF20-15E16A76BFFE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1700" dirty="0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A strong bond is called “secure attachment.”</a:t>
          </a:r>
          <a:endParaRPr lang="en-US" sz="1700" dirty="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gm:t>
    </dgm:pt>
    <dgm:pt modelId="{F811F41D-26F8-468C-A375-F356FBF3151A}" type="parTrans" cxnId="{FC1024C6-EF32-4F9F-BCE2-E45DAA3EF907}">
      <dgm:prSet/>
      <dgm:spPr/>
      <dgm:t>
        <a:bodyPr/>
        <a:lstStyle/>
        <a:p>
          <a:endParaRPr lang="en-US"/>
        </a:p>
      </dgm:t>
    </dgm:pt>
    <dgm:pt modelId="{795CE399-FAFE-4F7C-AF49-B6C9EE47417E}" type="sibTrans" cxnId="{FC1024C6-EF32-4F9F-BCE2-E45DAA3EF907}">
      <dgm:prSet/>
      <dgm:spPr/>
      <dgm:t>
        <a:bodyPr/>
        <a:lstStyle/>
        <a:p>
          <a:endParaRPr lang="en-US"/>
        </a:p>
      </dgm:t>
    </dgm:pt>
    <dgm:pt modelId="{72D81EA2-7CFD-43DC-9749-48D45FBA2E07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1700" dirty="0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If this is missing, it can cause problems with feelings and relationships</a:t>
          </a:r>
          <a:r>
            <a:rPr lang="en-GB" sz="1700" dirty="0">
              <a:latin typeface="Aptos"/>
              <a:ea typeface="+mn-ea"/>
              <a:cs typeface="+mn-cs"/>
            </a:rPr>
            <a:t>.(O’Connor et al., 2018)</a:t>
          </a:r>
        </a:p>
      </dgm:t>
    </dgm:pt>
    <dgm:pt modelId="{1D15E1C3-A03F-4FAD-A8FB-812EBC163CE2}" type="parTrans" cxnId="{5AAC1A68-D2FD-40A2-B81F-BE0142F0862E}">
      <dgm:prSet/>
      <dgm:spPr/>
      <dgm:t>
        <a:bodyPr/>
        <a:lstStyle/>
        <a:p>
          <a:endParaRPr lang="en-US"/>
        </a:p>
      </dgm:t>
    </dgm:pt>
    <dgm:pt modelId="{AD777306-3A1D-4BE7-ABC5-0289D69B06B5}" type="sibTrans" cxnId="{5AAC1A68-D2FD-40A2-B81F-BE0142F0862E}">
      <dgm:prSet/>
      <dgm:spPr/>
      <dgm:t>
        <a:bodyPr/>
        <a:lstStyle/>
        <a:p>
          <a:endParaRPr lang="en-US"/>
        </a:p>
      </dgm:t>
    </dgm:pt>
    <dgm:pt modelId="{864ADA76-C642-4F84-BF71-5AD62B0D02C2}" type="pres">
      <dgm:prSet presAssocID="{64772321-C306-4161-B197-50C0DFF7FAAE}" presName="linear" presStyleCnt="0">
        <dgm:presLayoutVars>
          <dgm:animLvl val="lvl"/>
          <dgm:resizeHandles val="exact"/>
        </dgm:presLayoutVars>
      </dgm:prSet>
      <dgm:spPr/>
    </dgm:pt>
    <dgm:pt modelId="{36DAF768-D0E2-4600-B8B8-C174B3E2D272}" type="pres">
      <dgm:prSet presAssocID="{383124F8-3763-4B46-88B9-7C93A7A4DE6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C1BC494-478A-41AC-AE2E-1B584F800BFB}" type="pres">
      <dgm:prSet presAssocID="{B854C928-516F-4961-9C43-E044EA2D9DAC}" presName="spacer" presStyleCnt="0"/>
      <dgm:spPr/>
    </dgm:pt>
    <dgm:pt modelId="{222B7D4E-AD9E-4C35-BC62-46F5D6681915}" type="pres">
      <dgm:prSet presAssocID="{988B380B-FAD2-4C13-B10F-4CBAD059EA1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492A029-E3EF-41E6-9118-0A75D815308F}" type="pres">
      <dgm:prSet presAssocID="{ABCE0972-9FF5-4F7A-A499-E633ABF077E9}" presName="spacer" presStyleCnt="0"/>
      <dgm:spPr/>
    </dgm:pt>
    <dgm:pt modelId="{8396C71F-2204-4A7C-AD9D-1C5096D31057}" type="pres">
      <dgm:prSet presAssocID="{488C25A6-D2E8-41F8-BF20-15E16A76BFF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E4F97B9-715E-4CCE-83E8-A5546ED0C98E}" type="pres">
      <dgm:prSet presAssocID="{795CE399-FAFE-4F7C-AF49-B6C9EE47417E}" presName="spacer" presStyleCnt="0"/>
      <dgm:spPr/>
    </dgm:pt>
    <dgm:pt modelId="{006B195D-3552-4EDF-8AFE-982775ECC6A5}" type="pres">
      <dgm:prSet presAssocID="{72D81EA2-7CFD-43DC-9749-48D45FBA2E07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6E69B1F-ABD4-4731-9204-3959AFC6F282}" type="presOf" srcId="{383124F8-3763-4B46-88B9-7C93A7A4DE60}" destId="{36DAF768-D0E2-4600-B8B8-C174B3E2D272}" srcOrd="0" destOrd="0" presId="urn:microsoft.com/office/officeart/2005/8/layout/vList2"/>
    <dgm:cxn modelId="{0CFB7E3A-B3F1-4A78-BCBE-4243A1A95095}" type="presOf" srcId="{72D81EA2-7CFD-43DC-9749-48D45FBA2E07}" destId="{006B195D-3552-4EDF-8AFE-982775ECC6A5}" srcOrd="0" destOrd="0" presId="urn:microsoft.com/office/officeart/2005/8/layout/vList2"/>
    <dgm:cxn modelId="{5AAC1A68-D2FD-40A2-B81F-BE0142F0862E}" srcId="{64772321-C306-4161-B197-50C0DFF7FAAE}" destId="{72D81EA2-7CFD-43DC-9749-48D45FBA2E07}" srcOrd="3" destOrd="0" parTransId="{1D15E1C3-A03F-4FAD-A8FB-812EBC163CE2}" sibTransId="{AD777306-3A1D-4BE7-ABC5-0289D69B06B5}"/>
    <dgm:cxn modelId="{62A4B94D-07C4-44BB-AC5C-DFB2A0D468FA}" type="presOf" srcId="{64772321-C306-4161-B197-50C0DFF7FAAE}" destId="{864ADA76-C642-4F84-BF71-5AD62B0D02C2}" srcOrd="0" destOrd="0" presId="urn:microsoft.com/office/officeart/2005/8/layout/vList2"/>
    <dgm:cxn modelId="{A934CE6E-6A18-4DC8-8FAC-CCBE0933DE2A}" srcId="{64772321-C306-4161-B197-50C0DFF7FAAE}" destId="{383124F8-3763-4B46-88B9-7C93A7A4DE60}" srcOrd="0" destOrd="0" parTransId="{D92D04A7-62E4-4DF9-A1AD-7B2281515FC7}" sibTransId="{B854C928-516F-4961-9C43-E044EA2D9DAC}"/>
    <dgm:cxn modelId="{E3B96785-04E6-4C82-BB38-44805DB73DA2}" srcId="{64772321-C306-4161-B197-50C0DFF7FAAE}" destId="{988B380B-FAD2-4C13-B10F-4CBAD059EA1A}" srcOrd="1" destOrd="0" parTransId="{CD9868FD-67E1-4372-8EB5-CC10C995D3BA}" sibTransId="{ABCE0972-9FF5-4F7A-A499-E633ABF077E9}"/>
    <dgm:cxn modelId="{FC1024C6-EF32-4F9F-BCE2-E45DAA3EF907}" srcId="{64772321-C306-4161-B197-50C0DFF7FAAE}" destId="{488C25A6-D2E8-41F8-BF20-15E16A76BFFE}" srcOrd="2" destOrd="0" parTransId="{F811F41D-26F8-468C-A375-F356FBF3151A}" sibTransId="{795CE399-FAFE-4F7C-AF49-B6C9EE47417E}"/>
    <dgm:cxn modelId="{C798C7D5-EF64-4900-BA9A-126A8EF1BC7B}" type="presOf" srcId="{988B380B-FAD2-4C13-B10F-4CBAD059EA1A}" destId="{222B7D4E-AD9E-4C35-BC62-46F5D6681915}" srcOrd="0" destOrd="0" presId="urn:microsoft.com/office/officeart/2005/8/layout/vList2"/>
    <dgm:cxn modelId="{F3A264DB-6048-48DF-8D85-CDC529F14218}" type="presOf" srcId="{488C25A6-D2E8-41F8-BF20-15E16A76BFFE}" destId="{8396C71F-2204-4A7C-AD9D-1C5096D31057}" srcOrd="0" destOrd="0" presId="urn:microsoft.com/office/officeart/2005/8/layout/vList2"/>
    <dgm:cxn modelId="{4389B584-146B-4DBC-ACC5-E23D20E5A578}" type="presParOf" srcId="{864ADA76-C642-4F84-BF71-5AD62B0D02C2}" destId="{36DAF768-D0E2-4600-B8B8-C174B3E2D272}" srcOrd="0" destOrd="0" presId="urn:microsoft.com/office/officeart/2005/8/layout/vList2"/>
    <dgm:cxn modelId="{463E1DC5-4501-4ADE-9A61-FF47076E2138}" type="presParOf" srcId="{864ADA76-C642-4F84-BF71-5AD62B0D02C2}" destId="{1C1BC494-478A-41AC-AE2E-1B584F800BFB}" srcOrd="1" destOrd="0" presId="urn:microsoft.com/office/officeart/2005/8/layout/vList2"/>
    <dgm:cxn modelId="{B80D0779-3061-42D5-A0CF-98DE34153E8E}" type="presParOf" srcId="{864ADA76-C642-4F84-BF71-5AD62B0D02C2}" destId="{222B7D4E-AD9E-4C35-BC62-46F5D6681915}" srcOrd="2" destOrd="0" presId="urn:microsoft.com/office/officeart/2005/8/layout/vList2"/>
    <dgm:cxn modelId="{5AAC3E9D-1E1A-497B-98A5-FB50FEE3FB7E}" type="presParOf" srcId="{864ADA76-C642-4F84-BF71-5AD62B0D02C2}" destId="{5492A029-E3EF-41E6-9118-0A75D815308F}" srcOrd="3" destOrd="0" presId="urn:microsoft.com/office/officeart/2005/8/layout/vList2"/>
    <dgm:cxn modelId="{E608A6B8-FE08-455F-977A-428592C21491}" type="presParOf" srcId="{864ADA76-C642-4F84-BF71-5AD62B0D02C2}" destId="{8396C71F-2204-4A7C-AD9D-1C5096D31057}" srcOrd="4" destOrd="0" presId="urn:microsoft.com/office/officeart/2005/8/layout/vList2"/>
    <dgm:cxn modelId="{3EE58827-89ED-4F8F-8494-79E1169727E2}" type="presParOf" srcId="{864ADA76-C642-4F84-BF71-5AD62B0D02C2}" destId="{3E4F97B9-715E-4CCE-83E8-A5546ED0C98E}" srcOrd="5" destOrd="0" presId="urn:microsoft.com/office/officeart/2005/8/layout/vList2"/>
    <dgm:cxn modelId="{9031D9CA-37F8-4400-A8D8-22A791650E1B}" type="presParOf" srcId="{864ADA76-C642-4F84-BF71-5AD62B0D02C2}" destId="{006B195D-3552-4EDF-8AFE-982775ECC6A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13F979-6058-41D6-9DE0-9636E4ADCB29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622847A8-AB65-4538-87D1-283691DC810E}">
      <dgm:prSet/>
      <dgm:spPr/>
      <dgm:t>
        <a:bodyPr/>
        <a:lstStyle/>
        <a:p>
          <a:pPr rtl="0"/>
          <a:r>
            <a:rPr lang="en-GB" dirty="0"/>
            <a:t>Jenny lost her dad, who was likely her main support</a:t>
          </a:r>
          <a:r>
            <a:rPr lang="en-GB" dirty="0">
              <a:latin typeface="Aptos Display" panose="020F0302020204030204"/>
            </a:rPr>
            <a:t>.</a:t>
          </a:r>
          <a:endParaRPr lang="en-GB" dirty="0"/>
        </a:p>
      </dgm:t>
    </dgm:pt>
    <dgm:pt modelId="{D4429DB1-835C-49EB-BA09-B1224CCD3BE1}" type="parTrans" cxnId="{F2DF73B4-DFAA-454E-8EE1-AB7365EDB88C}">
      <dgm:prSet/>
      <dgm:spPr/>
      <dgm:t>
        <a:bodyPr/>
        <a:lstStyle/>
        <a:p>
          <a:endParaRPr lang="en-US"/>
        </a:p>
      </dgm:t>
    </dgm:pt>
    <dgm:pt modelId="{C84D6B1D-A2DF-46E2-8846-2E2A8A9F1D13}" type="sibTrans" cxnId="{F2DF73B4-DFAA-454E-8EE1-AB7365EDB88C}">
      <dgm:prSet/>
      <dgm:spPr/>
      <dgm:t>
        <a:bodyPr/>
        <a:lstStyle/>
        <a:p>
          <a:endParaRPr lang="en-US"/>
        </a:p>
      </dgm:t>
    </dgm:pt>
    <dgm:pt modelId="{152304F7-C0F4-4D8E-B7D9-C99B0E6B362F}">
      <dgm:prSet/>
      <dgm:spPr/>
      <dgm:t>
        <a:bodyPr/>
        <a:lstStyle/>
        <a:p>
          <a:r>
            <a:rPr lang="en-GB" dirty="0"/>
            <a:t>She had to act like an adult for her mum.</a:t>
          </a:r>
          <a:endParaRPr lang="en-US" dirty="0"/>
        </a:p>
      </dgm:t>
    </dgm:pt>
    <dgm:pt modelId="{26ECE34B-75DF-45CC-844D-43F1E092DAA5}" type="parTrans" cxnId="{316496B7-7593-45F5-9FD9-51C5E42975C1}">
      <dgm:prSet/>
      <dgm:spPr/>
      <dgm:t>
        <a:bodyPr/>
        <a:lstStyle/>
        <a:p>
          <a:endParaRPr lang="en-US"/>
        </a:p>
      </dgm:t>
    </dgm:pt>
    <dgm:pt modelId="{EA49C91C-9D20-4353-879B-ACA602ECB6EE}" type="sibTrans" cxnId="{316496B7-7593-45F5-9FD9-51C5E42975C1}">
      <dgm:prSet/>
      <dgm:spPr/>
      <dgm:t>
        <a:bodyPr/>
        <a:lstStyle/>
        <a:p>
          <a:endParaRPr lang="en-US"/>
        </a:p>
      </dgm:t>
    </dgm:pt>
    <dgm:pt modelId="{DBAAB1B1-651B-4ACD-B66A-A5132571DD92}">
      <dgm:prSet/>
      <dgm:spPr/>
      <dgm:t>
        <a:bodyPr/>
        <a:lstStyle/>
        <a:p>
          <a:r>
            <a:rPr lang="en-GB" dirty="0"/>
            <a:t>This could make Jenny feel stressed or alone.</a:t>
          </a:r>
          <a:endParaRPr lang="en-US" dirty="0"/>
        </a:p>
      </dgm:t>
    </dgm:pt>
    <dgm:pt modelId="{A2A19A11-55DB-465E-BE9D-F8FD0C9B85B5}" type="parTrans" cxnId="{5BF99495-FB35-443A-80CE-12B8C82B5A2D}">
      <dgm:prSet/>
      <dgm:spPr/>
      <dgm:t>
        <a:bodyPr/>
        <a:lstStyle/>
        <a:p>
          <a:endParaRPr lang="en-US"/>
        </a:p>
      </dgm:t>
    </dgm:pt>
    <dgm:pt modelId="{1606BBC4-E84E-4BD8-850C-D8DEFF5AF600}" type="sibTrans" cxnId="{5BF99495-FB35-443A-80CE-12B8C82B5A2D}">
      <dgm:prSet/>
      <dgm:spPr/>
      <dgm:t>
        <a:bodyPr/>
        <a:lstStyle/>
        <a:p>
          <a:endParaRPr lang="en-US"/>
        </a:p>
      </dgm:t>
    </dgm:pt>
    <dgm:pt modelId="{FD470417-97D2-488F-9CEA-5B7BD05031AA}">
      <dgm:prSet/>
      <dgm:spPr/>
      <dgm:t>
        <a:bodyPr/>
        <a:lstStyle/>
        <a:p>
          <a:pPr rtl="0"/>
          <a:r>
            <a:rPr lang="en-GB" dirty="0"/>
            <a:t>Good early care helps teenagers feel safe and secure.(Rogers et al., 2022)</a:t>
          </a:r>
          <a:endParaRPr lang="en-US" dirty="0"/>
        </a:p>
      </dgm:t>
    </dgm:pt>
    <dgm:pt modelId="{46C28BE7-4744-45DA-957D-42BC34264603}" type="parTrans" cxnId="{D0C4E74E-8783-4576-B040-838731E47799}">
      <dgm:prSet/>
      <dgm:spPr/>
      <dgm:t>
        <a:bodyPr/>
        <a:lstStyle/>
        <a:p>
          <a:endParaRPr lang="en-US"/>
        </a:p>
      </dgm:t>
    </dgm:pt>
    <dgm:pt modelId="{87F39F7F-9852-409F-92C3-BFD9590B52A7}" type="sibTrans" cxnId="{D0C4E74E-8783-4576-B040-838731E47799}">
      <dgm:prSet/>
      <dgm:spPr/>
      <dgm:t>
        <a:bodyPr/>
        <a:lstStyle/>
        <a:p>
          <a:endParaRPr lang="en-US"/>
        </a:p>
      </dgm:t>
    </dgm:pt>
    <dgm:pt modelId="{F88C9A1E-ACC9-4FD1-A2CA-2D3868DAA859}" type="pres">
      <dgm:prSet presAssocID="{D913F979-6058-41D6-9DE0-9636E4ADCB29}" presName="vert0" presStyleCnt="0">
        <dgm:presLayoutVars>
          <dgm:dir/>
          <dgm:animOne val="branch"/>
          <dgm:animLvl val="lvl"/>
        </dgm:presLayoutVars>
      </dgm:prSet>
      <dgm:spPr/>
    </dgm:pt>
    <dgm:pt modelId="{D595CEA4-F6ED-4E6B-B559-822448AC9793}" type="pres">
      <dgm:prSet presAssocID="{622847A8-AB65-4538-87D1-283691DC810E}" presName="thickLine" presStyleLbl="alignNode1" presStyleIdx="0" presStyleCnt="4"/>
      <dgm:spPr/>
    </dgm:pt>
    <dgm:pt modelId="{EB89CCD1-23AE-44F3-B0C8-87F330944CB6}" type="pres">
      <dgm:prSet presAssocID="{622847A8-AB65-4538-87D1-283691DC810E}" presName="horz1" presStyleCnt="0"/>
      <dgm:spPr/>
    </dgm:pt>
    <dgm:pt modelId="{74A7E6D1-28B6-4071-9746-DD4E543F2F4E}" type="pres">
      <dgm:prSet presAssocID="{622847A8-AB65-4538-87D1-283691DC810E}" presName="tx1" presStyleLbl="revTx" presStyleIdx="0" presStyleCnt="4"/>
      <dgm:spPr/>
    </dgm:pt>
    <dgm:pt modelId="{AB3EAA6C-C14B-4BC0-A36A-A908D7C304FD}" type="pres">
      <dgm:prSet presAssocID="{622847A8-AB65-4538-87D1-283691DC810E}" presName="vert1" presStyleCnt="0"/>
      <dgm:spPr/>
    </dgm:pt>
    <dgm:pt modelId="{76D0BD2B-7FEB-4F35-A57D-8BF85045C0AB}" type="pres">
      <dgm:prSet presAssocID="{152304F7-C0F4-4D8E-B7D9-C99B0E6B362F}" presName="thickLine" presStyleLbl="alignNode1" presStyleIdx="1" presStyleCnt="4"/>
      <dgm:spPr/>
    </dgm:pt>
    <dgm:pt modelId="{C5553050-2101-4F50-A1F3-1772185D4839}" type="pres">
      <dgm:prSet presAssocID="{152304F7-C0F4-4D8E-B7D9-C99B0E6B362F}" presName="horz1" presStyleCnt="0"/>
      <dgm:spPr/>
    </dgm:pt>
    <dgm:pt modelId="{E884BFCC-9D98-4647-8821-8064A69F7D34}" type="pres">
      <dgm:prSet presAssocID="{152304F7-C0F4-4D8E-B7D9-C99B0E6B362F}" presName="tx1" presStyleLbl="revTx" presStyleIdx="1" presStyleCnt="4"/>
      <dgm:spPr/>
    </dgm:pt>
    <dgm:pt modelId="{FC75F8DA-9DCF-4E3F-B45B-0642E6F7930B}" type="pres">
      <dgm:prSet presAssocID="{152304F7-C0F4-4D8E-B7D9-C99B0E6B362F}" presName="vert1" presStyleCnt="0"/>
      <dgm:spPr/>
    </dgm:pt>
    <dgm:pt modelId="{512993D5-884F-4CEC-9114-DE31B676D20E}" type="pres">
      <dgm:prSet presAssocID="{DBAAB1B1-651B-4ACD-B66A-A5132571DD92}" presName="thickLine" presStyleLbl="alignNode1" presStyleIdx="2" presStyleCnt="4"/>
      <dgm:spPr/>
    </dgm:pt>
    <dgm:pt modelId="{C0690616-A1F7-40F4-B5E0-AD67FFD06206}" type="pres">
      <dgm:prSet presAssocID="{DBAAB1B1-651B-4ACD-B66A-A5132571DD92}" presName="horz1" presStyleCnt="0"/>
      <dgm:spPr/>
    </dgm:pt>
    <dgm:pt modelId="{F7C4095F-99B5-4045-88C2-77538C556FA0}" type="pres">
      <dgm:prSet presAssocID="{DBAAB1B1-651B-4ACD-B66A-A5132571DD92}" presName="tx1" presStyleLbl="revTx" presStyleIdx="2" presStyleCnt="4"/>
      <dgm:spPr/>
    </dgm:pt>
    <dgm:pt modelId="{0F94831D-E857-4A4D-8EBE-659CA2A98ACA}" type="pres">
      <dgm:prSet presAssocID="{DBAAB1B1-651B-4ACD-B66A-A5132571DD92}" presName="vert1" presStyleCnt="0"/>
      <dgm:spPr/>
    </dgm:pt>
    <dgm:pt modelId="{EF48B384-7665-47C4-9C5E-B674335AD624}" type="pres">
      <dgm:prSet presAssocID="{FD470417-97D2-488F-9CEA-5B7BD05031AA}" presName="thickLine" presStyleLbl="alignNode1" presStyleIdx="3" presStyleCnt="4"/>
      <dgm:spPr/>
    </dgm:pt>
    <dgm:pt modelId="{A1305868-475D-4DC3-82A4-29EEDFB1C8BC}" type="pres">
      <dgm:prSet presAssocID="{FD470417-97D2-488F-9CEA-5B7BD05031AA}" presName="horz1" presStyleCnt="0"/>
      <dgm:spPr/>
    </dgm:pt>
    <dgm:pt modelId="{429E236C-21C7-4BC4-9ECC-C3FD54B7CA5C}" type="pres">
      <dgm:prSet presAssocID="{FD470417-97D2-488F-9CEA-5B7BD05031AA}" presName="tx1" presStyleLbl="revTx" presStyleIdx="3" presStyleCnt="4"/>
      <dgm:spPr/>
    </dgm:pt>
    <dgm:pt modelId="{4608CDE7-E98F-4CBE-8BEA-2EB3187368AE}" type="pres">
      <dgm:prSet presAssocID="{FD470417-97D2-488F-9CEA-5B7BD05031AA}" presName="vert1" presStyleCnt="0"/>
      <dgm:spPr/>
    </dgm:pt>
  </dgm:ptLst>
  <dgm:cxnLst>
    <dgm:cxn modelId="{BBFBFF20-5447-48D7-BC55-1366CD9DF2BE}" type="presOf" srcId="{D913F979-6058-41D6-9DE0-9636E4ADCB29}" destId="{F88C9A1E-ACC9-4FD1-A2CA-2D3868DAA859}" srcOrd="0" destOrd="0" presId="urn:microsoft.com/office/officeart/2008/layout/LinedList"/>
    <dgm:cxn modelId="{49C98C38-A8AA-4C9A-80C2-BF03FEC590DD}" type="presOf" srcId="{622847A8-AB65-4538-87D1-283691DC810E}" destId="{74A7E6D1-28B6-4071-9746-DD4E543F2F4E}" srcOrd="0" destOrd="0" presId="urn:microsoft.com/office/officeart/2008/layout/LinedList"/>
    <dgm:cxn modelId="{604E835D-01B9-4BD9-BDF7-6162538C814C}" type="presOf" srcId="{152304F7-C0F4-4D8E-B7D9-C99B0E6B362F}" destId="{E884BFCC-9D98-4647-8821-8064A69F7D34}" srcOrd="0" destOrd="0" presId="urn:microsoft.com/office/officeart/2008/layout/LinedList"/>
    <dgm:cxn modelId="{7AD98262-3E1E-4FE9-918E-9E9C3E98B7AE}" type="presOf" srcId="{DBAAB1B1-651B-4ACD-B66A-A5132571DD92}" destId="{F7C4095F-99B5-4045-88C2-77538C556FA0}" srcOrd="0" destOrd="0" presId="urn:microsoft.com/office/officeart/2008/layout/LinedList"/>
    <dgm:cxn modelId="{D0C4E74E-8783-4576-B040-838731E47799}" srcId="{D913F979-6058-41D6-9DE0-9636E4ADCB29}" destId="{FD470417-97D2-488F-9CEA-5B7BD05031AA}" srcOrd="3" destOrd="0" parTransId="{46C28BE7-4744-45DA-957D-42BC34264603}" sibTransId="{87F39F7F-9852-409F-92C3-BFD9590B52A7}"/>
    <dgm:cxn modelId="{143D448B-BB84-40EF-8CE5-C07A396EAA71}" type="presOf" srcId="{FD470417-97D2-488F-9CEA-5B7BD05031AA}" destId="{429E236C-21C7-4BC4-9ECC-C3FD54B7CA5C}" srcOrd="0" destOrd="0" presId="urn:microsoft.com/office/officeart/2008/layout/LinedList"/>
    <dgm:cxn modelId="{5BF99495-FB35-443A-80CE-12B8C82B5A2D}" srcId="{D913F979-6058-41D6-9DE0-9636E4ADCB29}" destId="{DBAAB1B1-651B-4ACD-B66A-A5132571DD92}" srcOrd="2" destOrd="0" parTransId="{A2A19A11-55DB-465E-BE9D-F8FD0C9B85B5}" sibTransId="{1606BBC4-E84E-4BD8-850C-D8DEFF5AF600}"/>
    <dgm:cxn modelId="{F2DF73B4-DFAA-454E-8EE1-AB7365EDB88C}" srcId="{D913F979-6058-41D6-9DE0-9636E4ADCB29}" destId="{622847A8-AB65-4538-87D1-283691DC810E}" srcOrd="0" destOrd="0" parTransId="{D4429DB1-835C-49EB-BA09-B1224CCD3BE1}" sibTransId="{C84D6B1D-A2DF-46E2-8846-2E2A8A9F1D13}"/>
    <dgm:cxn modelId="{316496B7-7593-45F5-9FD9-51C5E42975C1}" srcId="{D913F979-6058-41D6-9DE0-9636E4ADCB29}" destId="{152304F7-C0F4-4D8E-B7D9-C99B0E6B362F}" srcOrd="1" destOrd="0" parTransId="{26ECE34B-75DF-45CC-844D-43F1E092DAA5}" sibTransId="{EA49C91C-9D20-4353-879B-ACA602ECB6EE}"/>
    <dgm:cxn modelId="{9CE5DA45-ADB2-4F74-B1E8-BEB61D103221}" type="presParOf" srcId="{F88C9A1E-ACC9-4FD1-A2CA-2D3868DAA859}" destId="{D595CEA4-F6ED-4E6B-B559-822448AC9793}" srcOrd="0" destOrd="0" presId="urn:microsoft.com/office/officeart/2008/layout/LinedList"/>
    <dgm:cxn modelId="{89092A77-8980-4148-86BD-F5CF4647B2BB}" type="presParOf" srcId="{F88C9A1E-ACC9-4FD1-A2CA-2D3868DAA859}" destId="{EB89CCD1-23AE-44F3-B0C8-87F330944CB6}" srcOrd="1" destOrd="0" presId="urn:microsoft.com/office/officeart/2008/layout/LinedList"/>
    <dgm:cxn modelId="{045FA9D1-94A4-48EE-8433-E26F96CF8CF7}" type="presParOf" srcId="{EB89CCD1-23AE-44F3-B0C8-87F330944CB6}" destId="{74A7E6D1-28B6-4071-9746-DD4E543F2F4E}" srcOrd="0" destOrd="0" presId="urn:microsoft.com/office/officeart/2008/layout/LinedList"/>
    <dgm:cxn modelId="{A5CAB84B-E544-443F-83E6-A2A0A281CCC2}" type="presParOf" srcId="{EB89CCD1-23AE-44F3-B0C8-87F330944CB6}" destId="{AB3EAA6C-C14B-4BC0-A36A-A908D7C304FD}" srcOrd="1" destOrd="0" presId="urn:microsoft.com/office/officeart/2008/layout/LinedList"/>
    <dgm:cxn modelId="{1F817DAA-FE8E-4EE7-BD0A-26D6CCC4D52F}" type="presParOf" srcId="{F88C9A1E-ACC9-4FD1-A2CA-2D3868DAA859}" destId="{76D0BD2B-7FEB-4F35-A57D-8BF85045C0AB}" srcOrd="2" destOrd="0" presId="urn:microsoft.com/office/officeart/2008/layout/LinedList"/>
    <dgm:cxn modelId="{6C720968-4563-4562-848A-4B911D1467BF}" type="presParOf" srcId="{F88C9A1E-ACC9-4FD1-A2CA-2D3868DAA859}" destId="{C5553050-2101-4F50-A1F3-1772185D4839}" srcOrd="3" destOrd="0" presId="urn:microsoft.com/office/officeart/2008/layout/LinedList"/>
    <dgm:cxn modelId="{20B90C2E-C500-4620-9344-FD993954704D}" type="presParOf" srcId="{C5553050-2101-4F50-A1F3-1772185D4839}" destId="{E884BFCC-9D98-4647-8821-8064A69F7D34}" srcOrd="0" destOrd="0" presId="urn:microsoft.com/office/officeart/2008/layout/LinedList"/>
    <dgm:cxn modelId="{3AB3BDA9-9C8E-4254-BBC6-74A2CB518044}" type="presParOf" srcId="{C5553050-2101-4F50-A1F3-1772185D4839}" destId="{FC75F8DA-9DCF-4E3F-B45B-0642E6F7930B}" srcOrd="1" destOrd="0" presId="urn:microsoft.com/office/officeart/2008/layout/LinedList"/>
    <dgm:cxn modelId="{F1A0131E-E0CD-41E0-BB2E-63C76BC9DEA2}" type="presParOf" srcId="{F88C9A1E-ACC9-4FD1-A2CA-2D3868DAA859}" destId="{512993D5-884F-4CEC-9114-DE31B676D20E}" srcOrd="4" destOrd="0" presId="urn:microsoft.com/office/officeart/2008/layout/LinedList"/>
    <dgm:cxn modelId="{483E7E31-56E8-4D0E-A38B-79F4778BB1A1}" type="presParOf" srcId="{F88C9A1E-ACC9-4FD1-A2CA-2D3868DAA859}" destId="{C0690616-A1F7-40F4-B5E0-AD67FFD06206}" srcOrd="5" destOrd="0" presId="urn:microsoft.com/office/officeart/2008/layout/LinedList"/>
    <dgm:cxn modelId="{4722B9E3-DB5E-4552-82E9-5A1681BFD889}" type="presParOf" srcId="{C0690616-A1F7-40F4-B5E0-AD67FFD06206}" destId="{F7C4095F-99B5-4045-88C2-77538C556FA0}" srcOrd="0" destOrd="0" presId="urn:microsoft.com/office/officeart/2008/layout/LinedList"/>
    <dgm:cxn modelId="{CA6B46FE-1F0C-4FF2-B09C-E744895109C2}" type="presParOf" srcId="{C0690616-A1F7-40F4-B5E0-AD67FFD06206}" destId="{0F94831D-E857-4A4D-8EBE-659CA2A98ACA}" srcOrd="1" destOrd="0" presId="urn:microsoft.com/office/officeart/2008/layout/LinedList"/>
    <dgm:cxn modelId="{6485E6DB-EE82-4172-8C37-E47205C204D5}" type="presParOf" srcId="{F88C9A1E-ACC9-4FD1-A2CA-2D3868DAA859}" destId="{EF48B384-7665-47C4-9C5E-B674335AD624}" srcOrd="6" destOrd="0" presId="urn:microsoft.com/office/officeart/2008/layout/LinedList"/>
    <dgm:cxn modelId="{AB7AF5D4-CB7D-4917-A101-E92050F1E607}" type="presParOf" srcId="{F88C9A1E-ACC9-4FD1-A2CA-2D3868DAA859}" destId="{A1305868-475D-4DC3-82A4-29EEDFB1C8BC}" srcOrd="7" destOrd="0" presId="urn:microsoft.com/office/officeart/2008/layout/LinedList"/>
    <dgm:cxn modelId="{87662A6E-91B4-4FEB-97DD-085B03E31BA1}" type="presParOf" srcId="{A1305868-475D-4DC3-82A4-29EEDFB1C8BC}" destId="{429E236C-21C7-4BC4-9ECC-C3FD54B7CA5C}" srcOrd="0" destOrd="0" presId="urn:microsoft.com/office/officeart/2008/layout/LinedList"/>
    <dgm:cxn modelId="{5B3E02C6-1FAC-44A8-AAFA-E7E3B63E2F89}" type="presParOf" srcId="{A1305868-475D-4DC3-82A4-29EEDFB1C8BC}" destId="{4608CDE7-E98F-4CBE-8BEA-2EB3187368A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0930391-CC8F-4483-A9D0-1A5A79AADA0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3E0552A-4B98-4934-AD3E-A9BCE8CF85AE}">
      <dgm:prSet/>
      <dgm:spPr/>
      <dgm:t>
        <a:bodyPr/>
        <a:lstStyle/>
        <a:p>
          <a:r>
            <a:rPr lang="en-GB"/>
            <a:t>Jenny may have low self-confidence or feel anxious.</a:t>
          </a:r>
          <a:endParaRPr lang="en-US"/>
        </a:p>
      </dgm:t>
    </dgm:pt>
    <dgm:pt modelId="{2E293AB4-9645-40E1-BD59-6A7ACCAE0D6C}" type="parTrans" cxnId="{4ED9ADE0-D7C4-49A2-8FC3-EE466242FC09}">
      <dgm:prSet/>
      <dgm:spPr/>
      <dgm:t>
        <a:bodyPr/>
        <a:lstStyle/>
        <a:p>
          <a:endParaRPr lang="en-US"/>
        </a:p>
      </dgm:t>
    </dgm:pt>
    <dgm:pt modelId="{D3832939-F958-42FE-ACAB-C68DA696B6A5}" type="sibTrans" cxnId="{4ED9ADE0-D7C4-49A2-8FC3-EE466242FC09}">
      <dgm:prSet/>
      <dgm:spPr/>
      <dgm:t>
        <a:bodyPr/>
        <a:lstStyle/>
        <a:p>
          <a:endParaRPr lang="en-US"/>
        </a:p>
      </dgm:t>
    </dgm:pt>
    <dgm:pt modelId="{68732374-4CE2-4EDB-BC67-53EF5156DC41}">
      <dgm:prSet/>
      <dgm:spPr/>
      <dgm:t>
        <a:bodyPr/>
        <a:lstStyle/>
        <a:p>
          <a:r>
            <a:rPr lang="en-GB"/>
            <a:t>She may find it hard to trust others or make friends.</a:t>
          </a:r>
          <a:endParaRPr lang="en-US"/>
        </a:p>
      </dgm:t>
    </dgm:pt>
    <dgm:pt modelId="{6640AC55-F309-4CA7-81A2-DA8366686D5E}" type="parTrans" cxnId="{9ED0B8D9-A694-4B6C-B3AE-432F93F4752B}">
      <dgm:prSet/>
      <dgm:spPr/>
      <dgm:t>
        <a:bodyPr/>
        <a:lstStyle/>
        <a:p>
          <a:endParaRPr lang="en-US"/>
        </a:p>
      </dgm:t>
    </dgm:pt>
    <dgm:pt modelId="{8F9B82FD-3B28-4B9B-B21D-C1D2C3F40846}" type="sibTrans" cxnId="{9ED0B8D9-A694-4B6C-B3AE-432F93F4752B}">
      <dgm:prSet/>
      <dgm:spPr/>
      <dgm:t>
        <a:bodyPr/>
        <a:lstStyle/>
        <a:p>
          <a:endParaRPr lang="en-US"/>
        </a:p>
      </dgm:t>
    </dgm:pt>
    <dgm:pt modelId="{E5295346-1E8F-4705-8A2B-29A6420AB341}">
      <dgm:prSet/>
      <dgm:spPr/>
      <dgm:t>
        <a:bodyPr/>
        <a:lstStyle/>
        <a:p>
          <a:r>
            <a:rPr lang="en-GB"/>
            <a:t>She might feel tired or sad because of her responsibilities.</a:t>
          </a:r>
          <a:endParaRPr lang="en-US"/>
        </a:p>
      </dgm:t>
    </dgm:pt>
    <dgm:pt modelId="{2DFBF2C7-8512-4D30-8C1F-1AB26DC27EA2}" type="parTrans" cxnId="{AA94970E-37B6-420E-A2AF-B63C132C648D}">
      <dgm:prSet/>
      <dgm:spPr/>
      <dgm:t>
        <a:bodyPr/>
        <a:lstStyle/>
        <a:p>
          <a:endParaRPr lang="en-US"/>
        </a:p>
      </dgm:t>
    </dgm:pt>
    <dgm:pt modelId="{EB05B57D-1099-4146-970D-7A989A0B7D60}" type="sibTrans" cxnId="{AA94970E-37B6-420E-A2AF-B63C132C648D}">
      <dgm:prSet/>
      <dgm:spPr/>
      <dgm:t>
        <a:bodyPr/>
        <a:lstStyle/>
        <a:p>
          <a:endParaRPr lang="en-US"/>
        </a:p>
      </dgm:t>
    </dgm:pt>
    <dgm:pt modelId="{2ECAC22A-AF6E-4E7C-ADC5-C2D15808A8A3}" type="pres">
      <dgm:prSet presAssocID="{10930391-CC8F-4483-A9D0-1A5A79AADA09}" presName="linear" presStyleCnt="0">
        <dgm:presLayoutVars>
          <dgm:animLvl val="lvl"/>
          <dgm:resizeHandles val="exact"/>
        </dgm:presLayoutVars>
      </dgm:prSet>
      <dgm:spPr/>
    </dgm:pt>
    <dgm:pt modelId="{BEC5DDF4-0963-4BF4-AD92-7AB0314F4698}" type="pres">
      <dgm:prSet presAssocID="{73E0552A-4B98-4934-AD3E-A9BCE8CF85A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E5F2357-BCFC-4CA0-BF73-392E3B1E6707}" type="pres">
      <dgm:prSet presAssocID="{D3832939-F958-42FE-ACAB-C68DA696B6A5}" presName="spacer" presStyleCnt="0"/>
      <dgm:spPr/>
    </dgm:pt>
    <dgm:pt modelId="{C4AE82D7-E05A-49AC-9876-753C2A637EC2}" type="pres">
      <dgm:prSet presAssocID="{68732374-4CE2-4EDB-BC67-53EF5156DC41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68CC74F-754B-4908-B4CC-E2DBBCD34699}" type="pres">
      <dgm:prSet presAssocID="{8F9B82FD-3B28-4B9B-B21D-C1D2C3F40846}" presName="spacer" presStyleCnt="0"/>
      <dgm:spPr/>
    </dgm:pt>
    <dgm:pt modelId="{6FBC35B9-60D9-4DB0-919C-D329C3467D66}" type="pres">
      <dgm:prSet presAssocID="{E5295346-1E8F-4705-8A2B-29A6420AB341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A94970E-37B6-420E-A2AF-B63C132C648D}" srcId="{10930391-CC8F-4483-A9D0-1A5A79AADA09}" destId="{E5295346-1E8F-4705-8A2B-29A6420AB341}" srcOrd="2" destOrd="0" parTransId="{2DFBF2C7-8512-4D30-8C1F-1AB26DC27EA2}" sibTransId="{EB05B57D-1099-4146-970D-7A989A0B7D60}"/>
    <dgm:cxn modelId="{25CDAE4B-A7D9-4CB3-8793-50054F99A230}" type="presOf" srcId="{68732374-4CE2-4EDB-BC67-53EF5156DC41}" destId="{C4AE82D7-E05A-49AC-9876-753C2A637EC2}" srcOrd="0" destOrd="0" presId="urn:microsoft.com/office/officeart/2005/8/layout/vList2"/>
    <dgm:cxn modelId="{251A5654-5FDB-4740-9831-78AE45F511DF}" type="presOf" srcId="{E5295346-1E8F-4705-8A2B-29A6420AB341}" destId="{6FBC35B9-60D9-4DB0-919C-D329C3467D66}" srcOrd="0" destOrd="0" presId="urn:microsoft.com/office/officeart/2005/8/layout/vList2"/>
    <dgm:cxn modelId="{5E30C3B0-F10D-4653-BE10-520A1FA62505}" type="presOf" srcId="{73E0552A-4B98-4934-AD3E-A9BCE8CF85AE}" destId="{BEC5DDF4-0963-4BF4-AD92-7AB0314F4698}" srcOrd="0" destOrd="0" presId="urn:microsoft.com/office/officeart/2005/8/layout/vList2"/>
    <dgm:cxn modelId="{558D93C2-06A4-4362-B1A6-5498FF828A59}" type="presOf" srcId="{10930391-CC8F-4483-A9D0-1A5A79AADA09}" destId="{2ECAC22A-AF6E-4E7C-ADC5-C2D15808A8A3}" srcOrd="0" destOrd="0" presId="urn:microsoft.com/office/officeart/2005/8/layout/vList2"/>
    <dgm:cxn modelId="{9ED0B8D9-A694-4B6C-B3AE-432F93F4752B}" srcId="{10930391-CC8F-4483-A9D0-1A5A79AADA09}" destId="{68732374-4CE2-4EDB-BC67-53EF5156DC41}" srcOrd="1" destOrd="0" parTransId="{6640AC55-F309-4CA7-81A2-DA8366686D5E}" sibTransId="{8F9B82FD-3B28-4B9B-B21D-C1D2C3F40846}"/>
    <dgm:cxn modelId="{4ED9ADE0-D7C4-49A2-8FC3-EE466242FC09}" srcId="{10930391-CC8F-4483-A9D0-1A5A79AADA09}" destId="{73E0552A-4B98-4934-AD3E-A9BCE8CF85AE}" srcOrd="0" destOrd="0" parTransId="{2E293AB4-9645-40E1-BD59-6A7ACCAE0D6C}" sibTransId="{D3832939-F958-42FE-ACAB-C68DA696B6A5}"/>
    <dgm:cxn modelId="{139FE937-E5B0-4CA6-8080-67F16B08932F}" type="presParOf" srcId="{2ECAC22A-AF6E-4E7C-ADC5-C2D15808A8A3}" destId="{BEC5DDF4-0963-4BF4-AD92-7AB0314F4698}" srcOrd="0" destOrd="0" presId="urn:microsoft.com/office/officeart/2005/8/layout/vList2"/>
    <dgm:cxn modelId="{639B17C2-2D71-472D-A6DC-ECB6C2B630C8}" type="presParOf" srcId="{2ECAC22A-AF6E-4E7C-ADC5-C2D15808A8A3}" destId="{BE5F2357-BCFC-4CA0-BF73-392E3B1E6707}" srcOrd="1" destOrd="0" presId="urn:microsoft.com/office/officeart/2005/8/layout/vList2"/>
    <dgm:cxn modelId="{DF066AD8-9ACB-4427-A88C-17C12F6A9C91}" type="presParOf" srcId="{2ECAC22A-AF6E-4E7C-ADC5-C2D15808A8A3}" destId="{C4AE82D7-E05A-49AC-9876-753C2A637EC2}" srcOrd="2" destOrd="0" presId="urn:microsoft.com/office/officeart/2005/8/layout/vList2"/>
    <dgm:cxn modelId="{1A5091CE-C80E-41EB-B4C3-6C6166660CF2}" type="presParOf" srcId="{2ECAC22A-AF6E-4E7C-ADC5-C2D15808A8A3}" destId="{968CC74F-754B-4908-B4CC-E2DBBCD34699}" srcOrd="3" destOrd="0" presId="urn:microsoft.com/office/officeart/2005/8/layout/vList2"/>
    <dgm:cxn modelId="{79AD8354-8DB4-480C-A352-306E749FB39B}" type="presParOf" srcId="{2ECAC22A-AF6E-4E7C-ADC5-C2D15808A8A3}" destId="{6FBC35B9-60D9-4DB0-919C-D329C3467D6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DFB1007-BAF3-47E0-A809-9A28ED0FE4CB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1BF7E8B-1356-4D76-B4C0-7987B42C70CB}">
      <dgm:prSet/>
      <dgm:spPr/>
      <dgm:t>
        <a:bodyPr/>
        <a:lstStyle/>
        <a:p>
          <a:pPr rtl="0"/>
          <a:r>
            <a:rPr lang="en-GB" dirty="0"/>
            <a:t>Jenny is a teenager—her brain and emotions are still growing .(Rogers et al., 2022)</a:t>
          </a:r>
          <a:endParaRPr lang="en-US" dirty="0"/>
        </a:p>
      </dgm:t>
    </dgm:pt>
    <dgm:pt modelId="{8687FB62-9EEB-40E3-B6F5-841A5CA7454B}" type="parTrans" cxnId="{0235FF23-F268-4948-8ADE-4A64490CD21F}">
      <dgm:prSet/>
      <dgm:spPr/>
      <dgm:t>
        <a:bodyPr/>
        <a:lstStyle/>
        <a:p>
          <a:endParaRPr lang="en-US"/>
        </a:p>
      </dgm:t>
    </dgm:pt>
    <dgm:pt modelId="{A63D4A58-36A9-44FD-9406-B09F1C54E347}" type="sibTrans" cxnId="{0235FF23-F268-4948-8ADE-4A64490CD21F}">
      <dgm:prSet/>
      <dgm:spPr/>
      <dgm:t>
        <a:bodyPr/>
        <a:lstStyle/>
        <a:p>
          <a:endParaRPr lang="en-US"/>
        </a:p>
      </dgm:t>
    </dgm:pt>
    <dgm:pt modelId="{22353611-8207-4740-8B01-A78CF3F19A68}">
      <dgm:prSet/>
      <dgm:spPr/>
      <dgm:t>
        <a:bodyPr/>
        <a:lstStyle/>
        <a:p>
          <a:r>
            <a:rPr lang="en-GB" dirty="0"/>
            <a:t>Losing her dad and looking after her mum are big life changes .</a:t>
          </a:r>
          <a:endParaRPr lang="en-US" dirty="0"/>
        </a:p>
      </dgm:t>
    </dgm:pt>
    <dgm:pt modelId="{3E0B625E-94D3-4420-9E52-7C2533D21D73}" type="parTrans" cxnId="{63A2D5A0-BBAF-44F6-8325-375EA29C35AF}">
      <dgm:prSet/>
      <dgm:spPr/>
      <dgm:t>
        <a:bodyPr/>
        <a:lstStyle/>
        <a:p>
          <a:endParaRPr lang="en-US"/>
        </a:p>
      </dgm:t>
    </dgm:pt>
    <dgm:pt modelId="{B5CA755A-BF12-4CD0-B0A8-F2901306C41E}" type="sibTrans" cxnId="{63A2D5A0-BBAF-44F6-8325-375EA29C35AF}">
      <dgm:prSet/>
      <dgm:spPr/>
      <dgm:t>
        <a:bodyPr/>
        <a:lstStyle/>
        <a:p>
          <a:endParaRPr lang="en-US"/>
        </a:p>
      </dgm:t>
    </dgm:pt>
    <dgm:pt modelId="{BAEAA5A6-6601-4CEF-A3E6-E458D967E1C1}">
      <dgm:prSet/>
      <dgm:spPr/>
      <dgm:t>
        <a:bodyPr/>
        <a:lstStyle/>
        <a:p>
          <a:r>
            <a:rPr lang="en-GB" dirty="0"/>
            <a:t>Both her body and her experiences affect how she feels and grows.</a:t>
          </a:r>
          <a:endParaRPr lang="en-US" dirty="0"/>
        </a:p>
      </dgm:t>
    </dgm:pt>
    <dgm:pt modelId="{6903177E-8A07-4847-8949-DE29FB7B636F}" type="parTrans" cxnId="{D6F3561D-F42F-49DD-9A34-AF0647B73CB8}">
      <dgm:prSet/>
      <dgm:spPr/>
      <dgm:t>
        <a:bodyPr/>
        <a:lstStyle/>
        <a:p>
          <a:endParaRPr lang="en-US"/>
        </a:p>
      </dgm:t>
    </dgm:pt>
    <dgm:pt modelId="{8A2AE4CA-7533-4ECE-9AF6-DA3CFD6ABAD3}" type="sibTrans" cxnId="{D6F3561D-F42F-49DD-9A34-AF0647B73CB8}">
      <dgm:prSet/>
      <dgm:spPr/>
      <dgm:t>
        <a:bodyPr/>
        <a:lstStyle/>
        <a:p>
          <a:endParaRPr lang="en-US"/>
        </a:p>
      </dgm:t>
    </dgm:pt>
    <dgm:pt modelId="{09E0AE7C-1ACA-40E1-A14E-3D3B7748FD2E}" type="pres">
      <dgm:prSet presAssocID="{6DFB1007-BAF3-47E0-A809-9A28ED0FE4CB}" presName="vert0" presStyleCnt="0">
        <dgm:presLayoutVars>
          <dgm:dir/>
          <dgm:animOne val="branch"/>
          <dgm:animLvl val="lvl"/>
        </dgm:presLayoutVars>
      </dgm:prSet>
      <dgm:spPr/>
    </dgm:pt>
    <dgm:pt modelId="{D6DF3924-7F63-4BA8-B63B-316FB6B2A812}" type="pres">
      <dgm:prSet presAssocID="{A1BF7E8B-1356-4D76-B4C0-7987B42C70CB}" presName="thickLine" presStyleLbl="alignNode1" presStyleIdx="0" presStyleCnt="3"/>
      <dgm:spPr/>
    </dgm:pt>
    <dgm:pt modelId="{5F34D6DB-5465-409F-A87F-8FB034012567}" type="pres">
      <dgm:prSet presAssocID="{A1BF7E8B-1356-4D76-B4C0-7987B42C70CB}" presName="horz1" presStyleCnt="0"/>
      <dgm:spPr/>
    </dgm:pt>
    <dgm:pt modelId="{30727711-B29E-46F3-BBAC-F1EEA1B9F964}" type="pres">
      <dgm:prSet presAssocID="{A1BF7E8B-1356-4D76-B4C0-7987B42C70CB}" presName="tx1" presStyleLbl="revTx" presStyleIdx="0" presStyleCnt="3"/>
      <dgm:spPr/>
    </dgm:pt>
    <dgm:pt modelId="{11DEA654-E26F-4737-9157-6BB47AE7FFE5}" type="pres">
      <dgm:prSet presAssocID="{A1BF7E8B-1356-4D76-B4C0-7987B42C70CB}" presName="vert1" presStyleCnt="0"/>
      <dgm:spPr/>
    </dgm:pt>
    <dgm:pt modelId="{CBF4D68E-A980-497D-A22A-67F8677CA814}" type="pres">
      <dgm:prSet presAssocID="{22353611-8207-4740-8B01-A78CF3F19A68}" presName="thickLine" presStyleLbl="alignNode1" presStyleIdx="1" presStyleCnt="3"/>
      <dgm:spPr/>
    </dgm:pt>
    <dgm:pt modelId="{847F2080-11B3-413D-9F07-60449097D7FC}" type="pres">
      <dgm:prSet presAssocID="{22353611-8207-4740-8B01-A78CF3F19A68}" presName="horz1" presStyleCnt="0"/>
      <dgm:spPr/>
    </dgm:pt>
    <dgm:pt modelId="{4EC559E6-E444-4E84-A236-7D4AEBFE2A4C}" type="pres">
      <dgm:prSet presAssocID="{22353611-8207-4740-8B01-A78CF3F19A68}" presName="tx1" presStyleLbl="revTx" presStyleIdx="1" presStyleCnt="3"/>
      <dgm:spPr/>
    </dgm:pt>
    <dgm:pt modelId="{20F17E68-B0EE-4D59-A732-0FE4BD27892C}" type="pres">
      <dgm:prSet presAssocID="{22353611-8207-4740-8B01-A78CF3F19A68}" presName="vert1" presStyleCnt="0"/>
      <dgm:spPr/>
    </dgm:pt>
    <dgm:pt modelId="{02551EEE-C48F-4DC7-A2A8-84E792B161CE}" type="pres">
      <dgm:prSet presAssocID="{BAEAA5A6-6601-4CEF-A3E6-E458D967E1C1}" presName="thickLine" presStyleLbl="alignNode1" presStyleIdx="2" presStyleCnt="3"/>
      <dgm:spPr/>
    </dgm:pt>
    <dgm:pt modelId="{B37E3ADC-ED6D-498B-B2C5-1B37945A89FA}" type="pres">
      <dgm:prSet presAssocID="{BAEAA5A6-6601-4CEF-A3E6-E458D967E1C1}" presName="horz1" presStyleCnt="0"/>
      <dgm:spPr/>
    </dgm:pt>
    <dgm:pt modelId="{58062C7D-E18A-4B58-BE65-77708F18E80A}" type="pres">
      <dgm:prSet presAssocID="{BAEAA5A6-6601-4CEF-A3E6-E458D967E1C1}" presName="tx1" presStyleLbl="revTx" presStyleIdx="2" presStyleCnt="3"/>
      <dgm:spPr/>
    </dgm:pt>
    <dgm:pt modelId="{DFEBD855-CF51-4882-AF58-8440B40118AA}" type="pres">
      <dgm:prSet presAssocID="{BAEAA5A6-6601-4CEF-A3E6-E458D967E1C1}" presName="vert1" presStyleCnt="0"/>
      <dgm:spPr/>
    </dgm:pt>
  </dgm:ptLst>
  <dgm:cxnLst>
    <dgm:cxn modelId="{DA46AE04-A748-423B-B65D-8CA4F5D94EA7}" type="presOf" srcId="{6DFB1007-BAF3-47E0-A809-9A28ED0FE4CB}" destId="{09E0AE7C-1ACA-40E1-A14E-3D3B7748FD2E}" srcOrd="0" destOrd="0" presId="urn:microsoft.com/office/officeart/2008/layout/LinedList"/>
    <dgm:cxn modelId="{D6F3561D-F42F-49DD-9A34-AF0647B73CB8}" srcId="{6DFB1007-BAF3-47E0-A809-9A28ED0FE4CB}" destId="{BAEAA5A6-6601-4CEF-A3E6-E458D967E1C1}" srcOrd="2" destOrd="0" parTransId="{6903177E-8A07-4847-8949-DE29FB7B636F}" sibTransId="{8A2AE4CA-7533-4ECE-9AF6-DA3CFD6ABAD3}"/>
    <dgm:cxn modelId="{0235FF23-F268-4948-8ADE-4A64490CD21F}" srcId="{6DFB1007-BAF3-47E0-A809-9A28ED0FE4CB}" destId="{A1BF7E8B-1356-4D76-B4C0-7987B42C70CB}" srcOrd="0" destOrd="0" parTransId="{8687FB62-9EEB-40E3-B6F5-841A5CA7454B}" sibTransId="{A63D4A58-36A9-44FD-9406-B09F1C54E347}"/>
    <dgm:cxn modelId="{ABD8933C-766A-440F-8562-80A39B2EA1CA}" type="presOf" srcId="{22353611-8207-4740-8B01-A78CF3F19A68}" destId="{4EC559E6-E444-4E84-A236-7D4AEBFE2A4C}" srcOrd="0" destOrd="0" presId="urn:microsoft.com/office/officeart/2008/layout/LinedList"/>
    <dgm:cxn modelId="{B4B95941-8646-43DE-9D28-F824F331665D}" type="presOf" srcId="{A1BF7E8B-1356-4D76-B4C0-7987B42C70CB}" destId="{30727711-B29E-46F3-BBAC-F1EEA1B9F964}" srcOrd="0" destOrd="0" presId="urn:microsoft.com/office/officeart/2008/layout/LinedList"/>
    <dgm:cxn modelId="{33ABE241-0045-4469-9DF5-12A096F0B828}" type="presOf" srcId="{BAEAA5A6-6601-4CEF-A3E6-E458D967E1C1}" destId="{58062C7D-E18A-4B58-BE65-77708F18E80A}" srcOrd="0" destOrd="0" presId="urn:microsoft.com/office/officeart/2008/layout/LinedList"/>
    <dgm:cxn modelId="{63A2D5A0-BBAF-44F6-8325-375EA29C35AF}" srcId="{6DFB1007-BAF3-47E0-A809-9A28ED0FE4CB}" destId="{22353611-8207-4740-8B01-A78CF3F19A68}" srcOrd="1" destOrd="0" parTransId="{3E0B625E-94D3-4420-9E52-7C2533D21D73}" sibTransId="{B5CA755A-BF12-4CD0-B0A8-F2901306C41E}"/>
    <dgm:cxn modelId="{72AD805A-0D6A-49BA-BB6B-ADC2EE37549D}" type="presParOf" srcId="{09E0AE7C-1ACA-40E1-A14E-3D3B7748FD2E}" destId="{D6DF3924-7F63-4BA8-B63B-316FB6B2A812}" srcOrd="0" destOrd="0" presId="urn:microsoft.com/office/officeart/2008/layout/LinedList"/>
    <dgm:cxn modelId="{42B219D9-95C2-445E-9555-324E560DC9F6}" type="presParOf" srcId="{09E0AE7C-1ACA-40E1-A14E-3D3B7748FD2E}" destId="{5F34D6DB-5465-409F-A87F-8FB034012567}" srcOrd="1" destOrd="0" presId="urn:microsoft.com/office/officeart/2008/layout/LinedList"/>
    <dgm:cxn modelId="{0172F371-CCE0-404E-887D-4E68FA1E06B5}" type="presParOf" srcId="{5F34D6DB-5465-409F-A87F-8FB034012567}" destId="{30727711-B29E-46F3-BBAC-F1EEA1B9F964}" srcOrd="0" destOrd="0" presId="urn:microsoft.com/office/officeart/2008/layout/LinedList"/>
    <dgm:cxn modelId="{7524E8D6-4B6E-40F4-BC34-47A19BE314D1}" type="presParOf" srcId="{5F34D6DB-5465-409F-A87F-8FB034012567}" destId="{11DEA654-E26F-4737-9157-6BB47AE7FFE5}" srcOrd="1" destOrd="0" presId="urn:microsoft.com/office/officeart/2008/layout/LinedList"/>
    <dgm:cxn modelId="{662E87A6-5238-4894-B03C-19836288ED8E}" type="presParOf" srcId="{09E0AE7C-1ACA-40E1-A14E-3D3B7748FD2E}" destId="{CBF4D68E-A980-497D-A22A-67F8677CA814}" srcOrd="2" destOrd="0" presId="urn:microsoft.com/office/officeart/2008/layout/LinedList"/>
    <dgm:cxn modelId="{4AA8DC64-DA16-4D5C-BCF0-3A2A50D4DD3F}" type="presParOf" srcId="{09E0AE7C-1ACA-40E1-A14E-3D3B7748FD2E}" destId="{847F2080-11B3-413D-9F07-60449097D7FC}" srcOrd="3" destOrd="0" presId="urn:microsoft.com/office/officeart/2008/layout/LinedList"/>
    <dgm:cxn modelId="{3ACC6097-0B76-43C1-9087-647B20BE25FD}" type="presParOf" srcId="{847F2080-11B3-413D-9F07-60449097D7FC}" destId="{4EC559E6-E444-4E84-A236-7D4AEBFE2A4C}" srcOrd="0" destOrd="0" presId="urn:microsoft.com/office/officeart/2008/layout/LinedList"/>
    <dgm:cxn modelId="{242DA404-78FA-4B3E-BE44-E7CAFA57913B}" type="presParOf" srcId="{847F2080-11B3-413D-9F07-60449097D7FC}" destId="{20F17E68-B0EE-4D59-A732-0FE4BD27892C}" srcOrd="1" destOrd="0" presId="urn:microsoft.com/office/officeart/2008/layout/LinedList"/>
    <dgm:cxn modelId="{42FC5232-CA51-48CB-A4BC-70EED1288039}" type="presParOf" srcId="{09E0AE7C-1ACA-40E1-A14E-3D3B7748FD2E}" destId="{02551EEE-C48F-4DC7-A2A8-84E792B161CE}" srcOrd="4" destOrd="0" presId="urn:microsoft.com/office/officeart/2008/layout/LinedList"/>
    <dgm:cxn modelId="{DE3F8F56-4A40-40A6-A100-F556E973ED83}" type="presParOf" srcId="{09E0AE7C-1ACA-40E1-A14E-3D3B7748FD2E}" destId="{B37E3ADC-ED6D-498B-B2C5-1B37945A89FA}" srcOrd="5" destOrd="0" presId="urn:microsoft.com/office/officeart/2008/layout/LinedList"/>
    <dgm:cxn modelId="{2DC7A894-8718-48C6-B39A-FD7FD754B1F9}" type="presParOf" srcId="{B37E3ADC-ED6D-498B-B2C5-1B37945A89FA}" destId="{58062C7D-E18A-4B58-BE65-77708F18E80A}" srcOrd="0" destOrd="0" presId="urn:microsoft.com/office/officeart/2008/layout/LinedList"/>
    <dgm:cxn modelId="{610259EF-AC00-4D4B-87F4-45E758FFD69B}" type="presParOf" srcId="{B37E3ADC-ED6D-498B-B2C5-1B37945A89FA}" destId="{DFEBD855-CF51-4882-AF58-8440B40118A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25796F5-CB73-4A49-B101-8211EFFF567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793D607B-F1AC-46F9-B82F-4A0543C83BB9}">
      <dgm:prSet/>
      <dgm:spPr/>
      <dgm:t>
        <a:bodyPr/>
        <a:lstStyle/>
        <a:p>
          <a:r>
            <a:rPr lang="en-GB" dirty="0"/>
            <a:t>Jenny’s life has been hard, and she has a lot of responsibility for her age.</a:t>
          </a:r>
          <a:endParaRPr lang="en-US" dirty="0"/>
        </a:p>
      </dgm:t>
    </dgm:pt>
    <dgm:pt modelId="{0A62FAC2-3428-4C2B-A984-B1002C2EAF18}" type="parTrans" cxnId="{553D5528-CB50-4CA2-9A1E-C497F8744DD5}">
      <dgm:prSet/>
      <dgm:spPr/>
      <dgm:t>
        <a:bodyPr/>
        <a:lstStyle/>
        <a:p>
          <a:endParaRPr lang="en-US"/>
        </a:p>
      </dgm:t>
    </dgm:pt>
    <dgm:pt modelId="{4950C6E9-523D-44CE-8B41-274D5F16F016}" type="sibTrans" cxnId="{553D5528-CB50-4CA2-9A1E-C497F8744DD5}">
      <dgm:prSet/>
      <dgm:spPr/>
      <dgm:t>
        <a:bodyPr/>
        <a:lstStyle/>
        <a:p>
          <a:endParaRPr lang="en-US"/>
        </a:p>
      </dgm:t>
    </dgm:pt>
    <dgm:pt modelId="{A52B9830-DF6E-4400-BACB-1A0E5B8DB723}">
      <dgm:prSet/>
      <dgm:spPr/>
      <dgm:t>
        <a:bodyPr/>
        <a:lstStyle/>
        <a:p>
          <a:r>
            <a:rPr lang="en-GB" dirty="0"/>
            <a:t>Attachment theory helps us see why she needs support and care.</a:t>
          </a:r>
          <a:endParaRPr lang="en-US" dirty="0"/>
        </a:p>
      </dgm:t>
    </dgm:pt>
    <dgm:pt modelId="{48BCFF42-C4A0-40D6-A4B7-249530868C3C}" type="parTrans" cxnId="{1A80ECF2-90F8-4E20-BA92-419A47D40B9A}">
      <dgm:prSet/>
      <dgm:spPr/>
      <dgm:t>
        <a:bodyPr/>
        <a:lstStyle/>
        <a:p>
          <a:endParaRPr lang="en-US"/>
        </a:p>
      </dgm:t>
    </dgm:pt>
    <dgm:pt modelId="{9FBBDCFF-ABCC-4B95-9317-CA87BEC078DD}" type="sibTrans" cxnId="{1A80ECF2-90F8-4E20-BA92-419A47D40B9A}">
      <dgm:prSet/>
      <dgm:spPr/>
      <dgm:t>
        <a:bodyPr/>
        <a:lstStyle/>
        <a:p>
          <a:endParaRPr lang="en-US"/>
        </a:p>
      </dgm:t>
    </dgm:pt>
    <dgm:pt modelId="{1823EAFC-C7AA-4A54-8C87-E63ABE7CD79C}">
      <dgm:prSet/>
      <dgm:spPr/>
      <dgm:t>
        <a:bodyPr/>
        <a:lstStyle/>
        <a:p>
          <a:pPr rtl="0"/>
          <a:r>
            <a:rPr lang="en-GB" dirty="0">
              <a:latin typeface="Aptos Display" panose="020F0302020204030204"/>
            </a:rPr>
            <a:t>We should</a:t>
          </a:r>
          <a:r>
            <a:rPr lang="en-GB" dirty="0"/>
            <a:t> help Jenny with her feelings, school, and at home.</a:t>
          </a:r>
          <a:endParaRPr lang="en-US" dirty="0"/>
        </a:p>
      </dgm:t>
    </dgm:pt>
    <dgm:pt modelId="{0286B226-15C8-4BBC-A1E1-70086C49A303}" type="parTrans" cxnId="{AD8BC965-1FC6-4B2C-979F-DFA050909D98}">
      <dgm:prSet/>
      <dgm:spPr/>
      <dgm:t>
        <a:bodyPr/>
        <a:lstStyle/>
        <a:p>
          <a:endParaRPr lang="en-US"/>
        </a:p>
      </dgm:t>
    </dgm:pt>
    <dgm:pt modelId="{1F9D3AF1-86DE-4989-AAD9-189CEDA3175A}" type="sibTrans" cxnId="{AD8BC965-1FC6-4B2C-979F-DFA050909D98}">
      <dgm:prSet/>
      <dgm:spPr/>
      <dgm:t>
        <a:bodyPr/>
        <a:lstStyle/>
        <a:p>
          <a:endParaRPr lang="en-US"/>
        </a:p>
      </dgm:t>
    </dgm:pt>
    <dgm:pt modelId="{7B66F029-B905-49F5-A749-D70D55627790}" type="pres">
      <dgm:prSet presAssocID="{825796F5-CB73-4A49-B101-8211EFFF5676}" presName="root" presStyleCnt="0">
        <dgm:presLayoutVars>
          <dgm:dir/>
          <dgm:resizeHandles val="exact"/>
        </dgm:presLayoutVars>
      </dgm:prSet>
      <dgm:spPr/>
    </dgm:pt>
    <dgm:pt modelId="{8C93C582-9A72-447F-BC5A-FB79FBA14CB9}" type="pres">
      <dgm:prSet presAssocID="{793D607B-F1AC-46F9-B82F-4A0543C83BB9}" presName="compNode" presStyleCnt="0"/>
      <dgm:spPr/>
    </dgm:pt>
    <dgm:pt modelId="{C9119E82-6391-4D5E-8ED4-5A904A748FDA}" type="pres">
      <dgm:prSet presAssocID="{793D607B-F1AC-46F9-B82F-4A0543C83BB9}" presName="bgRect" presStyleLbl="bgShp" presStyleIdx="0" presStyleCnt="3"/>
      <dgm:spPr/>
    </dgm:pt>
    <dgm:pt modelId="{3E23071F-EDE4-43D5-9EEB-C8C8493D6DB9}" type="pres">
      <dgm:prSet presAssocID="{793D607B-F1AC-46F9-B82F-4A0543C83BB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roller"/>
        </a:ext>
      </dgm:extLst>
    </dgm:pt>
    <dgm:pt modelId="{3D0BF088-4C1B-4445-8478-4790496EE16D}" type="pres">
      <dgm:prSet presAssocID="{793D607B-F1AC-46F9-B82F-4A0543C83BB9}" presName="spaceRect" presStyleCnt="0"/>
      <dgm:spPr/>
    </dgm:pt>
    <dgm:pt modelId="{A510923C-1BD2-49B4-82F5-BA83E1C75218}" type="pres">
      <dgm:prSet presAssocID="{793D607B-F1AC-46F9-B82F-4A0543C83BB9}" presName="parTx" presStyleLbl="revTx" presStyleIdx="0" presStyleCnt="3">
        <dgm:presLayoutVars>
          <dgm:chMax val="0"/>
          <dgm:chPref val="0"/>
        </dgm:presLayoutVars>
      </dgm:prSet>
      <dgm:spPr/>
    </dgm:pt>
    <dgm:pt modelId="{C3924C6E-BB05-41D2-804D-63CD2C64FE54}" type="pres">
      <dgm:prSet presAssocID="{4950C6E9-523D-44CE-8B41-274D5F16F016}" presName="sibTrans" presStyleCnt="0"/>
      <dgm:spPr/>
    </dgm:pt>
    <dgm:pt modelId="{60457D57-ACE4-494F-BAAD-921CACF8FDCE}" type="pres">
      <dgm:prSet presAssocID="{A52B9830-DF6E-4400-BACB-1A0E5B8DB723}" presName="compNode" presStyleCnt="0"/>
      <dgm:spPr/>
    </dgm:pt>
    <dgm:pt modelId="{DBC08D22-962C-4F6B-B561-C1119D2491A5}" type="pres">
      <dgm:prSet presAssocID="{A52B9830-DF6E-4400-BACB-1A0E5B8DB723}" presName="bgRect" presStyleLbl="bgShp" presStyleIdx="1" presStyleCnt="3"/>
      <dgm:spPr/>
    </dgm:pt>
    <dgm:pt modelId="{2CDD2E22-E718-4CDA-89D4-C6DA597AF40B}" type="pres">
      <dgm:prSet presAssocID="{A52B9830-DF6E-4400-BACB-1A0E5B8DB72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perclip"/>
        </a:ext>
      </dgm:extLst>
    </dgm:pt>
    <dgm:pt modelId="{A99D2F58-254E-41AB-BC5E-CCB2EB77BF37}" type="pres">
      <dgm:prSet presAssocID="{A52B9830-DF6E-4400-BACB-1A0E5B8DB723}" presName="spaceRect" presStyleCnt="0"/>
      <dgm:spPr/>
    </dgm:pt>
    <dgm:pt modelId="{15133A7A-4DEF-4840-8240-93DC70FA214F}" type="pres">
      <dgm:prSet presAssocID="{A52B9830-DF6E-4400-BACB-1A0E5B8DB723}" presName="parTx" presStyleLbl="revTx" presStyleIdx="1" presStyleCnt="3">
        <dgm:presLayoutVars>
          <dgm:chMax val="0"/>
          <dgm:chPref val="0"/>
        </dgm:presLayoutVars>
      </dgm:prSet>
      <dgm:spPr/>
    </dgm:pt>
    <dgm:pt modelId="{8F41C914-A1DF-4530-92CD-C758D2183EF9}" type="pres">
      <dgm:prSet presAssocID="{9FBBDCFF-ABCC-4B95-9317-CA87BEC078DD}" presName="sibTrans" presStyleCnt="0"/>
      <dgm:spPr/>
    </dgm:pt>
    <dgm:pt modelId="{962A868C-83B2-41DE-BEDC-F5078633FD4F}" type="pres">
      <dgm:prSet presAssocID="{1823EAFC-C7AA-4A54-8C87-E63ABE7CD79C}" presName="compNode" presStyleCnt="0"/>
      <dgm:spPr/>
    </dgm:pt>
    <dgm:pt modelId="{4F61B211-64C4-4F83-9CFA-623876576372}" type="pres">
      <dgm:prSet presAssocID="{1823EAFC-C7AA-4A54-8C87-E63ABE7CD79C}" presName="bgRect" presStyleLbl="bgShp" presStyleIdx="2" presStyleCnt="3"/>
      <dgm:spPr/>
    </dgm:pt>
    <dgm:pt modelId="{A7CD1556-1BFC-4F7D-8AF4-CC616EBFEACA}" type="pres">
      <dgm:prSet presAssocID="{1823EAFC-C7AA-4A54-8C87-E63ABE7CD79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urban scene"/>
        </a:ext>
      </dgm:extLst>
    </dgm:pt>
    <dgm:pt modelId="{2EDC3E95-B2C2-4566-B153-D59C57C47FA8}" type="pres">
      <dgm:prSet presAssocID="{1823EAFC-C7AA-4A54-8C87-E63ABE7CD79C}" presName="spaceRect" presStyleCnt="0"/>
      <dgm:spPr/>
    </dgm:pt>
    <dgm:pt modelId="{ED2DCE73-DB0C-47F9-BEDE-E41A062BB913}" type="pres">
      <dgm:prSet presAssocID="{1823EAFC-C7AA-4A54-8C87-E63ABE7CD79C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1F12B21-A1DB-41F0-8B14-245586CEAFB4}" type="presOf" srcId="{1823EAFC-C7AA-4A54-8C87-E63ABE7CD79C}" destId="{ED2DCE73-DB0C-47F9-BEDE-E41A062BB913}" srcOrd="0" destOrd="0" presId="urn:microsoft.com/office/officeart/2018/2/layout/IconVerticalSolidList"/>
    <dgm:cxn modelId="{553D5528-CB50-4CA2-9A1E-C497F8744DD5}" srcId="{825796F5-CB73-4A49-B101-8211EFFF5676}" destId="{793D607B-F1AC-46F9-B82F-4A0543C83BB9}" srcOrd="0" destOrd="0" parTransId="{0A62FAC2-3428-4C2B-A984-B1002C2EAF18}" sibTransId="{4950C6E9-523D-44CE-8B41-274D5F16F016}"/>
    <dgm:cxn modelId="{13A39C38-3474-44AA-8199-1F07F95DB38D}" type="presOf" srcId="{A52B9830-DF6E-4400-BACB-1A0E5B8DB723}" destId="{15133A7A-4DEF-4840-8240-93DC70FA214F}" srcOrd="0" destOrd="0" presId="urn:microsoft.com/office/officeart/2018/2/layout/IconVerticalSolidList"/>
    <dgm:cxn modelId="{AD8BC965-1FC6-4B2C-979F-DFA050909D98}" srcId="{825796F5-CB73-4A49-B101-8211EFFF5676}" destId="{1823EAFC-C7AA-4A54-8C87-E63ABE7CD79C}" srcOrd="2" destOrd="0" parTransId="{0286B226-15C8-4BBC-A1E1-70086C49A303}" sibTransId="{1F9D3AF1-86DE-4989-AAD9-189CEDA3175A}"/>
    <dgm:cxn modelId="{0F7602B4-3977-492B-BF7E-3ED6B3620506}" type="presOf" srcId="{825796F5-CB73-4A49-B101-8211EFFF5676}" destId="{7B66F029-B905-49F5-A749-D70D55627790}" srcOrd="0" destOrd="0" presId="urn:microsoft.com/office/officeart/2018/2/layout/IconVerticalSolidList"/>
    <dgm:cxn modelId="{C95E73BF-7E26-42EF-8816-981B5B4E98F9}" type="presOf" srcId="{793D607B-F1AC-46F9-B82F-4A0543C83BB9}" destId="{A510923C-1BD2-49B4-82F5-BA83E1C75218}" srcOrd="0" destOrd="0" presId="urn:microsoft.com/office/officeart/2018/2/layout/IconVerticalSolidList"/>
    <dgm:cxn modelId="{1A80ECF2-90F8-4E20-BA92-419A47D40B9A}" srcId="{825796F5-CB73-4A49-B101-8211EFFF5676}" destId="{A52B9830-DF6E-4400-BACB-1A0E5B8DB723}" srcOrd="1" destOrd="0" parTransId="{48BCFF42-C4A0-40D6-A4B7-249530868C3C}" sibTransId="{9FBBDCFF-ABCC-4B95-9317-CA87BEC078DD}"/>
    <dgm:cxn modelId="{5E7068BD-048A-4CFC-84D6-86C761C1D53E}" type="presParOf" srcId="{7B66F029-B905-49F5-A749-D70D55627790}" destId="{8C93C582-9A72-447F-BC5A-FB79FBA14CB9}" srcOrd="0" destOrd="0" presId="urn:microsoft.com/office/officeart/2018/2/layout/IconVerticalSolidList"/>
    <dgm:cxn modelId="{6414337C-2F3F-4A38-9C9F-5A01695EFA7E}" type="presParOf" srcId="{8C93C582-9A72-447F-BC5A-FB79FBA14CB9}" destId="{C9119E82-6391-4D5E-8ED4-5A904A748FDA}" srcOrd="0" destOrd="0" presId="urn:microsoft.com/office/officeart/2018/2/layout/IconVerticalSolidList"/>
    <dgm:cxn modelId="{123FCB3F-ECFD-4A4D-877C-B1E5FB489423}" type="presParOf" srcId="{8C93C582-9A72-447F-BC5A-FB79FBA14CB9}" destId="{3E23071F-EDE4-43D5-9EEB-C8C8493D6DB9}" srcOrd="1" destOrd="0" presId="urn:microsoft.com/office/officeart/2018/2/layout/IconVerticalSolidList"/>
    <dgm:cxn modelId="{09CE7375-8E14-4980-93B8-17D35CCC5660}" type="presParOf" srcId="{8C93C582-9A72-447F-BC5A-FB79FBA14CB9}" destId="{3D0BF088-4C1B-4445-8478-4790496EE16D}" srcOrd="2" destOrd="0" presId="urn:microsoft.com/office/officeart/2018/2/layout/IconVerticalSolidList"/>
    <dgm:cxn modelId="{6CAC9630-61E3-4B49-BCA8-B66ED5DD6B48}" type="presParOf" srcId="{8C93C582-9A72-447F-BC5A-FB79FBA14CB9}" destId="{A510923C-1BD2-49B4-82F5-BA83E1C75218}" srcOrd="3" destOrd="0" presId="urn:microsoft.com/office/officeart/2018/2/layout/IconVerticalSolidList"/>
    <dgm:cxn modelId="{B4C5C99B-3786-4782-A628-4A0FAABF91B8}" type="presParOf" srcId="{7B66F029-B905-49F5-A749-D70D55627790}" destId="{C3924C6E-BB05-41D2-804D-63CD2C64FE54}" srcOrd="1" destOrd="0" presId="urn:microsoft.com/office/officeart/2018/2/layout/IconVerticalSolidList"/>
    <dgm:cxn modelId="{1CBB54E5-2025-4BBE-9EA0-B3D63F143FC8}" type="presParOf" srcId="{7B66F029-B905-49F5-A749-D70D55627790}" destId="{60457D57-ACE4-494F-BAAD-921CACF8FDCE}" srcOrd="2" destOrd="0" presId="urn:microsoft.com/office/officeart/2018/2/layout/IconVerticalSolidList"/>
    <dgm:cxn modelId="{D8F002CD-4FA2-49BC-868F-6A6310F4AB48}" type="presParOf" srcId="{60457D57-ACE4-494F-BAAD-921CACF8FDCE}" destId="{DBC08D22-962C-4F6B-B561-C1119D2491A5}" srcOrd="0" destOrd="0" presId="urn:microsoft.com/office/officeart/2018/2/layout/IconVerticalSolidList"/>
    <dgm:cxn modelId="{532F234E-317E-432A-8987-35F9C0F00FC3}" type="presParOf" srcId="{60457D57-ACE4-494F-BAAD-921CACF8FDCE}" destId="{2CDD2E22-E718-4CDA-89D4-C6DA597AF40B}" srcOrd="1" destOrd="0" presId="urn:microsoft.com/office/officeart/2018/2/layout/IconVerticalSolidList"/>
    <dgm:cxn modelId="{BBF82EFE-9A5D-47BC-AFD4-1787BF70F6FA}" type="presParOf" srcId="{60457D57-ACE4-494F-BAAD-921CACF8FDCE}" destId="{A99D2F58-254E-41AB-BC5E-CCB2EB77BF37}" srcOrd="2" destOrd="0" presId="urn:microsoft.com/office/officeart/2018/2/layout/IconVerticalSolidList"/>
    <dgm:cxn modelId="{7401CCB0-9DC9-4C5C-919C-BC83CD9996F7}" type="presParOf" srcId="{60457D57-ACE4-494F-BAAD-921CACF8FDCE}" destId="{15133A7A-4DEF-4840-8240-93DC70FA214F}" srcOrd="3" destOrd="0" presId="urn:microsoft.com/office/officeart/2018/2/layout/IconVerticalSolidList"/>
    <dgm:cxn modelId="{1923F51F-76A1-4D56-8206-8AB0A8865343}" type="presParOf" srcId="{7B66F029-B905-49F5-A749-D70D55627790}" destId="{8F41C914-A1DF-4530-92CD-C758D2183EF9}" srcOrd="3" destOrd="0" presId="urn:microsoft.com/office/officeart/2018/2/layout/IconVerticalSolidList"/>
    <dgm:cxn modelId="{9FC8EB28-5CCC-43B5-93E9-BAC761D4B2FC}" type="presParOf" srcId="{7B66F029-B905-49F5-A749-D70D55627790}" destId="{962A868C-83B2-41DE-BEDC-F5078633FD4F}" srcOrd="4" destOrd="0" presId="urn:microsoft.com/office/officeart/2018/2/layout/IconVerticalSolidList"/>
    <dgm:cxn modelId="{8FD6D1AB-74A6-4C04-87B1-0DDD49859BFE}" type="presParOf" srcId="{962A868C-83B2-41DE-BEDC-F5078633FD4F}" destId="{4F61B211-64C4-4F83-9CFA-623876576372}" srcOrd="0" destOrd="0" presId="urn:microsoft.com/office/officeart/2018/2/layout/IconVerticalSolidList"/>
    <dgm:cxn modelId="{838DC064-4037-4A73-A30B-001C4482C70F}" type="presParOf" srcId="{962A868C-83B2-41DE-BEDC-F5078633FD4F}" destId="{A7CD1556-1BFC-4F7D-8AF4-CC616EBFEACA}" srcOrd="1" destOrd="0" presId="urn:microsoft.com/office/officeart/2018/2/layout/IconVerticalSolidList"/>
    <dgm:cxn modelId="{EA5906E7-99ED-4F20-928F-2173A9258D0B}" type="presParOf" srcId="{962A868C-83B2-41DE-BEDC-F5078633FD4F}" destId="{2EDC3E95-B2C2-4566-B153-D59C57C47FA8}" srcOrd="2" destOrd="0" presId="urn:microsoft.com/office/officeart/2018/2/layout/IconVerticalSolidList"/>
    <dgm:cxn modelId="{A2F89CEC-26FC-4A28-BF45-375E1BEE0406}" type="presParOf" srcId="{962A868C-83B2-41DE-BEDC-F5078633FD4F}" destId="{ED2DCE73-DB0C-47F9-BEDE-E41A062BB91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3D387B1-50E7-4826-BB86-3E49585A6981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159289D-BF21-44DE-9448-D4150B6FF159}">
      <dgm:prSet/>
      <dgm:spPr/>
      <dgm:t>
        <a:bodyPr/>
        <a:lstStyle/>
        <a:p>
          <a:pPr algn="l" rtl="0"/>
          <a:r>
            <a:rPr lang="en-GB" sz="1400" dirty="0">
              <a:latin typeface="Calibri"/>
              <a:ea typeface="Calibri"/>
              <a:cs typeface="Calibri"/>
            </a:rPr>
            <a:t>O’Connor, T.G., Woolgar, M., Humayun, S., Briskman, J.A. and Scott, S. (2018). Early caregiving predicts attachment representations in adolescence: findings from two longitudinal studies. </a:t>
          </a:r>
          <a:r>
            <a:rPr lang="en-GB" sz="1400" i="1" dirty="0">
              <a:latin typeface="Calibri"/>
              <a:ea typeface="Calibri"/>
              <a:cs typeface="Calibri"/>
            </a:rPr>
            <a:t>Journal of Child Psychology and Psychiatry</a:t>
          </a:r>
          <a:r>
            <a:rPr lang="en-GB" sz="1400" dirty="0">
              <a:latin typeface="Calibri"/>
              <a:ea typeface="Calibri"/>
              <a:cs typeface="Calibri"/>
            </a:rPr>
            <a:t>, 60(9). doi:https://doi.org/10.1111/jcpp.12936.</a:t>
          </a:r>
        </a:p>
      </dgm:t>
    </dgm:pt>
    <dgm:pt modelId="{CACE38A9-E7AC-4475-8616-0AE8B84A0259}" type="parTrans" cxnId="{8F525DD7-C7F1-4EDA-BD92-663630BFF76A}">
      <dgm:prSet/>
      <dgm:spPr/>
      <dgm:t>
        <a:bodyPr/>
        <a:lstStyle/>
        <a:p>
          <a:endParaRPr lang="en-US"/>
        </a:p>
      </dgm:t>
    </dgm:pt>
    <dgm:pt modelId="{56B85F52-EF27-4A87-B05B-124475ED01E0}" type="sibTrans" cxnId="{8F525DD7-C7F1-4EDA-BD92-663630BFF76A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4DBAF79A-6127-49B0-B32A-049C9917028E}">
      <dgm:prSet/>
      <dgm:spPr/>
      <dgm:t>
        <a:bodyPr/>
        <a:lstStyle/>
        <a:p>
          <a:pPr algn="l" rtl="0"/>
          <a:r>
            <a:rPr lang="en-GB" sz="1400" dirty="0">
              <a:latin typeface="Calibri"/>
              <a:ea typeface="Calibri"/>
              <a:cs typeface="Calibri"/>
            </a:rPr>
            <a:t>Fearon, R.M.P., Tomlinson, M., Kumsta, R., Skeen, S., Murray, L., Cooper, P.J. and Morgan, B. (2017). Poverty, early care, and stress reactivity in adolescence: Findings from a prospective, longitudinal study in South Africa. </a:t>
          </a:r>
          <a:r>
            <a:rPr lang="en-GB" sz="1400" i="1" dirty="0">
              <a:latin typeface="Calibri"/>
              <a:ea typeface="Calibri"/>
              <a:cs typeface="Calibri"/>
            </a:rPr>
            <a:t>Development and Psychopathology</a:t>
          </a:r>
          <a:r>
            <a:rPr lang="en-GB" sz="1400" i="0" dirty="0">
              <a:latin typeface="Calibri"/>
              <a:ea typeface="Calibri"/>
              <a:cs typeface="Calibri"/>
            </a:rPr>
            <a:t>, 29(2), pp.</a:t>
          </a:r>
          <a:r>
            <a:rPr lang="en-GB" sz="1400" dirty="0">
              <a:latin typeface="Calibri"/>
              <a:ea typeface="Calibri"/>
              <a:cs typeface="Calibri"/>
            </a:rPr>
            <a:t>449–464. doi:https://doi.org/10.1017/s0954579417000104.</a:t>
          </a:r>
          <a:endParaRPr lang="en-US" sz="1400" dirty="0">
            <a:latin typeface="Calibri"/>
            <a:ea typeface="Calibri"/>
            <a:cs typeface="Calibri"/>
          </a:endParaRPr>
        </a:p>
      </dgm:t>
    </dgm:pt>
    <dgm:pt modelId="{C8825556-8593-42CB-8494-1EE9FF96DC2A}" type="parTrans" cxnId="{B9FC33AD-D227-4D4D-B7CA-A23F5E8EEE3A}">
      <dgm:prSet/>
      <dgm:spPr/>
      <dgm:t>
        <a:bodyPr/>
        <a:lstStyle/>
        <a:p>
          <a:endParaRPr lang="en-US"/>
        </a:p>
      </dgm:t>
    </dgm:pt>
    <dgm:pt modelId="{7385315B-703E-4252-A475-16CB273E8738}" type="sibTrans" cxnId="{B9FC33AD-D227-4D4D-B7CA-A23F5E8EEE3A}">
      <dgm:prSet phldrT="6" phldr="0"/>
      <dgm:spPr/>
      <dgm:t>
        <a:bodyPr/>
        <a:lstStyle/>
        <a:p>
          <a:r>
            <a:rPr lang="en-US"/>
            <a:t>6</a:t>
          </a:r>
        </a:p>
      </dgm:t>
    </dgm:pt>
    <dgm:pt modelId="{80C8E360-DD4B-424E-9989-DADE9950D952}">
      <dgm:prSet phldr="0"/>
      <dgm:spPr/>
      <dgm:t>
        <a:bodyPr/>
        <a:lstStyle/>
        <a:p>
          <a:pPr algn="l" rtl="0"/>
          <a:r>
            <a:rPr lang="en-GB" sz="1400" dirty="0">
              <a:latin typeface="Calibri"/>
              <a:ea typeface="Calibri"/>
              <a:cs typeface="Calibri"/>
            </a:rPr>
            <a:t>‌Avon and Wiltshire Mental Health Partnership NHS Trust. (n.d.). </a:t>
          </a:r>
          <a:r>
            <a:rPr lang="en-GB" sz="1400" i="1" dirty="0">
              <a:latin typeface="Calibri"/>
              <a:ea typeface="Calibri"/>
              <a:cs typeface="Calibri"/>
            </a:rPr>
            <a:t>Attachment difficulties :</a:t>
          </a:r>
          <a:r>
            <a:rPr lang="en-GB" sz="1400" dirty="0">
              <a:latin typeface="Calibri"/>
              <a:ea typeface="Calibri"/>
              <a:cs typeface="Calibri"/>
            </a:rPr>
            <a:t> [online] Available at: </a:t>
          </a:r>
          <a:r>
            <a:rPr lang="en-GB" sz="1400" dirty="0">
              <a:latin typeface="Calibri"/>
              <a:ea typeface="Calibri"/>
              <a:cs typeface="Calibri"/>
              <a:hlinkClick xmlns:r="http://schemas.openxmlformats.org/officeDocument/2006/relationships" r:id="rId1"/>
            </a:rPr>
            <a:t>https</a:t>
          </a:r>
          <a:r>
            <a:rPr lang="en-GB" sz="1400" dirty="0">
              <a:latin typeface="Calibri"/>
              <a:ea typeface="Calibri"/>
              <a:cs typeface="Calibri"/>
              <a:hlinkClick xmlns:r="http://schemas.openxmlformats.org/officeDocument/2006/relationships" r:id="rId1"/>
            </a:rPr>
            <a:t>://www.awp.nhs.uk/camhs/conditions/attachment</a:t>
          </a:r>
          <a:r>
            <a:rPr lang="en-GB" sz="1400" dirty="0">
              <a:latin typeface="Calibri"/>
              <a:ea typeface="Calibri"/>
              <a:cs typeface="Calibri"/>
            </a:rPr>
            <a:t>.</a:t>
          </a:r>
          <a:endParaRPr lang="en-GB" sz="1800" dirty="0">
            <a:latin typeface="Aptos Display" panose="020F0302020204030204"/>
            <a:ea typeface="Calibri"/>
            <a:cs typeface="Calibri"/>
          </a:endParaRPr>
        </a:p>
      </dgm:t>
    </dgm:pt>
    <dgm:pt modelId="{34519A78-A80B-460C-98C1-BE43A37AB6C1}" type="parTrans" cxnId="{10A4CD1E-66DF-4FA1-B98C-B870296CBB79}">
      <dgm:prSet/>
      <dgm:spPr/>
    </dgm:pt>
    <dgm:pt modelId="{19D7A138-8807-4A84-A3AD-F4F78D071C01}" type="sibTrans" cxnId="{10A4CD1E-66DF-4FA1-B98C-B870296CBB79}">
      <dgm:prSet phldrT="2" phldr="0"/>
      <dgm:spPr/>
      <dgm:t>
        <a:bodyPr/>
        <a:lstStyle/>
        <a:p>
          <a:r>
            <a:rPr lang="en-GB"/>
            <a:t>2</a:t>
          </a:r>
        </a:p>
      </dgm:t>
    </dgm:pt>
    <dgm:pt modelId="{ACB6918F-B094-4405-BFAA-C0E8E36D56DF}">
      <dgm:prSet phldr="0"/>
      <dgm:spPr/>
      <dgm:t>
        <a:bodyPr/>
        <a:lstStyle/>
        <a:p>
          <a:pPr algn="l" rtl="0"/>
          <a:r>
            <a:rPr lang="en-GB" sz="1400" dirty="0">
              <a:latin typeface="Calibri"/>
              <a:ea typeface="Calibri"/>
              <a:cs typeface="Calibri"/>
              <a:hlinkClick xmlns:r="http://schemas.openxmlformats.org/officeDocument/2006/relationships" r:id="rId2"/>
            </a:rPr>
            <a:t>https://www.facebook.com/InstituteResearchInnovationSocialServices</a:t>
          </a:r>
          <a:r>
            <a:rPr lang="en-GB" sz="1400" dirty="0">
              <a:latin typeface="Calibri"/>
              <a:ea typeface="Calibri"/>
              <a:cs typeface="Calibri"/>
            </a:rPr>
            <a:t> (2011). </a:t>
          </a:r>
          <a:r>
            <a:rPr lang="en-GB" sz="1400" i="1" dirty="0">
              <a:latin typeface="Calibri"/>
              <a:ea typeface="Calibri"/>
              <a:cs typeface="Calibri"/>
            </a:rPr>
            <a:t>Attachment-informed practice with looked after children and young people</a:t>
          </a:r>
          <a:r>
            <a:rPr lang="en-GB" sz="1400" dirty="0">
              <a:latin typeface="Calibri"/>
              <a:ea typeface="Calibri"/>
              <a:cs typeface="Calibri"/>
            </a:rPr>
            <a:t>. [online] Iriss. Available at: </a:t>
          </a:r>
          <a:r>
            <a:rPr lang="en-GB" sz="1400" dirty="0">
              <a:latin typeface="Calibri"/>
              <a:ea typeface="Calibri"/>
              <a:cs typeface="Calibri"/>
              <a:hlinkClick xmlns:r="http://schemas.openxmlformats.org/officeDocument/2006/relationships" r:id="rId3"/>
            </a:rPr>
            <a:t>https://www.iriss.org.uk/index.php/resources/insights/attachment-informed-practice-looked-after-children-young-people</a:t>
          </a:r>
          <a:r>
            <a:rPr lang="en-GB" sz="1400" dirty="0">
              <a:latin typeface="Calibri"/>
              <a:ea typeface="Calibri"/>
              <a:cs typeface="Calibri"/>
            </a:rPr>
            <a:t>.</a:t>
          </a:r>
          <a:endParaRPr lang="en-GB" dirty="0">
            <a:latin typeface="Aptos Display" panose="020F0302020204030204"/>
          </a:endParaRPr>
        </a:p>
      </dgm:t>
    </dgm:pt>
    <dgm:pt modelId="{B8EE66DB-AF4E-48F5-B594-26B071FA3570}" type="parTrans" cxnId="{0C439277-42F5-4832-B80B-CB3B8CFADA25}">
      <dgm:prSet/>
      <dgm:spPr/>
    </dgm:pt>
    <dgm:pt modelId="{7038C59F-ED07-47E2-97B6-021552896CE6}" type="sibTrans" cxnId="{0C439277-42F5-4832-B80B-CB3B8CFADA25}">
      <dgm:prSet phldrT="3" phldr="0"/>
      <dgm:spPr/>
      <dgm:t>
        <a:bodyPr/>
        <a:lstStyle/>
        <a:p>
          <a:r>
            <a:rPr lang="en-GB"/>
            <a:t>3</a:t>
          </a:r>
        </a:p>
      </dgm:t>
    </dgm:pt>
    <dgm:pt modelId="{1A7278B2-E7E9-4219-ACD1-D2D7BF316E5B}">
      <dgm:prSet phldr="0"/>
      <dgm:spPr/>
      <dgm:t>
        <a:bodyPr/>
        <a:lstStyle/>
        <a:p>
          <a:pPr algn="l" rtl="0"/>
          <a:r>
            <a:rPr lang="en-GB" sz="1400" dirty="0">
              <a:latin typeface="Calibri"/>
              <a:ea typeface="Calibri"/>
              <a:cs typeface="Calibri"/>
            </a:rPr>
            <a:t>Wassell, S. (2020). </a:t>
          </a:r>
          <a:r>
            <a:rPr lang="en-GB" sz="1400" i="1" dirty="0">
              <a:latin typeface="Calibri"/>
              <a:ea typeface="Calibri"/>
              <a:cs typeface="Calibri"/>
            </a:rPr>
            <a:t>What is attachment?</a:t>
          </a:r>
          <a:r>
            <a:rPr lang="en-GB" sz="1400" dirty="0">
              <a:latin typeface="Calibri"/>
              <a:ea typeface="Calibri"/>
              <a:cs typeface="Calibri"/>
            </a:rPr>
            <a:t> [online] content.iriss.org.uk. Available at: </a:t>
          </a:r>
          <a:r>
            <a:rPr lang="en-GB" sz="1400" dirty="0">
              <a:latin typeface="Calibri"/>
              <a:ea typeface="Calibri"/>
              <a:cs typeface="Calibri"/>
              <a:hlinkClick xmlns:r="http://schemas.openxmlformats.org/officeDocument/2006/relationships" r:id="rId4"/>
            </a:rPr>
            <a:t>https://content.iriss.org.uk/attachment-theory-in-practice/what-is-attachment</a:t>
          </a:r>
          <a:r>
            <a:rPr lang="en-GB" sz="1400" dirty="0">
              <a:latin typeface="Calibri"/>
              <a:ea typeface="Calibri"/>
              <a:cs typeface="Calibri"/>
            </a:rPr>
            <a:t>/.</a:t>
          </a:r>
          <a:endParaRPr lang="en-GB" dirty="0">
            <a:latin typeface="Aptos Display" panose="020F0302020204030204"/>
          </a:endParaRPr>
        </a:p>
      </dgm:t>
    </dgm:pt>
    <dgm:pt modelId="{8D2401DB-9BE1-4A10-B6C7-902A875C0AF8}" type="parTrans" cxnId="{4ED628E8-F0C2-4918-97FA-1AFE62B5058A}">
      <dgm:prSet/>
      <dgm:spPr/>
    </dgm:pt>
    <dgm:pt modelId="{630BC03A-5C2D-4C89-A3B2-02A125FAA1FE}" type="sibTrans" cxnId="{4ED628E8-F0C2-4918-97FA-1AFE62B5058A}">
      <dgm:prSet phldrT="4" phldr="0"/>
      <dgm:spPr/>
      <dgm:t>
        <a:bodyPr/>
        <a:lstStyle/>
        <a:p>
          <a:r>
            <a:rPr lang="en-GB"/>
            <a:t>4</a:t>
          </a:r>
        </a:p>
      </dgm:t>
    </dgm:pt>
    <dgm:pt modelId="{F4B26DEA-F874-4F69-A961-C785EDBED5AA}">
      <dgm:prSet phldr="0"/>
      <dgm:spPr/>
      <dgm:t>
        <a:bodyPr/>
        <a:lstStyle/>
        <a:p>
          <a:pPr algn="l" rtl="0"/>
          <a:r>
            <a:rPr lang="en-GB" sz="1400" dirty="0">
              <a:latin typeface="Calibri"/>
              <a:ea typeface="Calibri"/>
              <a:cs typeface="Calibri"/>
            </a:rPr>
            <a:t>Rogers, C.R., Chen, X., Kwon, S.-J., McElwain, N.L. and Telzer, E.H. (2022). The role of early attachment and parental presence in adolescent behavioral and neurobiological regulation. </a:t>
          </a:r>
          <a:r>
            <a:rPr lang="en-GB" sz="1400" i="1" dirty="0">
              <a:latin typeface="Calibri"/>
              <a:ea typeface="Calibri"/>
              <a:cs typeface="Calibri"/>
            </a:rPr>
            <a:t>Developmental Cognitive Neuroscience</a:t>
          </a:r>
          <a:r>
            <a:rPr lang="en-GB" sz="1400" dirty="0">
              <a:latin typeface="Calibri"/>
              <a:ea typeface="Calibri"/>
              <a:cs typeface="Calibri"/>
            </a:rPr>
            <a:t>, 53, p.101046. doi:https://doi.org/10.1016/j.dcn.2021.101046.</a:t>
          </a:r>
          <a:endParaRPr lang="en-GB" dirty="0">
            <a:latin typeface="Aptos Display" panose="020F0302020204030204"/>
          </a:endParaRPr>
        </a:p>
      </dgm:t>
    </dgm:pt>
    <dgm:pt modelId="{004E8F54-2778-43E1-ABBE-8CA8A0587224}" type="parTrans" cxnId="{31D99F4E-AF18-4628-9BE6-0C7ACA19337D}">
      <dgm:prSet/>
      <dgm:spPr/>
    </dgm:pt>
    <dgm:pt modelId="{409760CF-C17E-457F-9D4A-9BAA58449C85}" type="sibTrans" cxnId="{31D99F4E-AF18-4628-9BE6-0C7ACA19337D}">
      <dgm:prSet phldrT="5" phldr="0"/>
      <dgm:spPr/>
      <dgm:t>
        <a:bodyPr/>
        <a:lstStyle/>
        <a:p>
          <a:r>
            <a:rPr lang="en-GB"/>
            <a:t>5</a:t>
          </a:r>
        </a:p>
      </dgm:t>
    </dgm:pt>
    <dgm:pt modelId="{7AF0627B-D68D-4CA4-8B1B-BC68E422AC17}" type="pres">
      <dgm:prSet presAssocID="{93D387B1-50E7-4826-BB86-3E49585A6981}" presName="linearFlow" presStyleCnt="0">
        <dgm:presLayoutVars>
          <dgm:dir/>
          <dgm:animLvl val="lvl"/>
          <dgm:resizeHandles val="exact"/>
        </dgm:presLayoutVars>
      </dgm:prSet>
      <dgm:spPr/>
    </dgm:pt>
    <dgm:pt modelId="{494B78EB-4372-4F9E-83A7-5F683BA586D0}" type="pres">
      <dgm:prSet presAssocID="{E159289D-BF21-44DE-9448-D4150B6FF159}" presName="compositeNode" presStyleCnt="0"/>
      <dgm:spPr/>
    </dgm:pt>
    <dgm:pt modelId="{D70DF18D-186D-458A-B21B-5A92D38800FD}" type="pres">
      <dgm:prSet presAssocID="{E159289D-BF21-44DE-9448-D4150B6FF159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CB85D8A0-5D7F-4912-B899-C72830D278C8}" type="pres">
      <dgm:prSet presAssocID="{E159289D-BF21-44DE-9448-D4150B6FF159}" presName="parSh" presStyleCnt="0"/>
      <dgm:spPr/>
    </dgm:pt>
    <dgm:pt modelId="{D3E8E198-8115-4869-B407-568AA0C5A318}" type="pres">
      <dgm:prSet presAssocID="{E159289D-BF21-44DE-9448-D4150B6FF159}" presName="lineNode" presStyleLbl="alignAccFollowNode1" presStyleIdx="0" presStyleCnt="18"/>
      <dgm:spPr/>
    </dgm:pt>
    <dgm:pt modelId="{6F5BD828-EC03-43CC-AC87-2B94AD68706B}" type="pres">
      <dgm:prSet presAssocID="{E159289D-BF21-44DE-9448-D4150B6FF159}" presName="lineArrowNode" presStyleLbl="alignAccFollowNode1" presStyleIdx="1" presStyleCnt="18"/>
      <dgm:spPr/>
    </dgm:pt>
    <dgm:pt modelId="{999F9AC9-DA1A-4EBB-BDBF-08B653621172}" type="pres">
      <dgm:prSet presAssocID="{56B85F52-EF27-4A87-B05B-124475ED01E0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D4DFA26A-22E1-430E-8C26-D9944B91E6C5}" type="pres">
      <dgm:prSet presAssocID="{56B85F52-EF27-4A87-B05B-124475ED01E0}" presName="spacerBetweenCircleAndCallout" presStyleCnt="0">
        <dgm:presLayoutVars/>
      </dgm:prSet>
      <dgm:spPr/>
    </dgm:pt>
    <dgm:pt modelId="{D7810556-477E-40B7-9485-818A4D00B3A6}" type="pres">
      <dgm:prSet presAssocID="{E159289D-BF21-44DE-9448-D4150B6FF159}" presName="nodeText" presStyleLbl="alignAccFollowNode1" presStyleIdx="2" presStyleCnt="18">
        <dgm:presLayoutVars>
          <dgm:bulletEnabled val="1"/>
        </dgm:presLayoutVars>
      </dgm:prSet>
      <dgm:spPr/>
    </dgm:pt>
    <dgm:pt modelId="{11DBDB9B-5C07-49ED-B4F2-749631CACA2B}" type="pres">
      <dgm:prSet presAssocID="{56B85F52-EF27-4A87-B05B-124475ED01E0}" presName="sibTransComposite" presStyleCnt="0"/>
      <dgm:spPr/>
    </dgm:pt>
    <dgm:pt modelId="{5BAC053B-0F9A-4474-9367-F0549F1F8CE9}" type="pres">
      <dgm:prSet presAssocID="{80C8E360-DD4B-424E-9989-DADE9950D952}" presName="compositeNode" presStyleCnt="0"/>
      <dgm:spPr/>
    </dgm:pt>
    <dgm:pt modelId="{C9C060F6-7BCB-4EE9-ACD5-864C30980B11}" type="pres">
      <dgm:prSet presAssocID="{80C8E360-DD4B-424E-9989-DADE9950D952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0D884FF6-CEC5-4527-B6DA-2E0375380076}" type="pres">
      <dgm:prSet presAssocID="{80C8E360-DD4B-424E-9989-DADE9950D952}" presName="parSh" presStyleCnt="0"/>
      <dgm:spPr/>
    </dgm:pt>
    <dgm:pt modelId="{F9C75B6C-58DF-4FAB-BC85-862D4D92385E}" type="pres">
      <dgm:prSet presAssocID="{80C8E360-DD4B-424E-9989-DADE9950D952}" presName="lineNode" presStyleLbl="alignAccFollowNode1" presStyleIdx="3" presStyleCnt="18"/>
      <dgm:spPr/>
    </dgm:pt>
    <dgm:pt modelId="{8552F924-9E8E-44DB-A99B-4D9C1B01B632}" type="pres">
      <dgm:prSet presAssocID="{80C8E360-DD4B-424E-9989-DADE9950D952}" presName="lineArrowNode" presStyleLbl="alignAccFollowNode1" presStyleIdx="4" presStyleCnt="18"/>
      <dgm:spPr/>
    </dgm:pt>
    <dgm:pt modelId="{7488B21D-8ACA-489B-8A10-B2C9C5618E56}" type="pres">
      <dgm:prSet presAssocID="{19D7A138-8807-4A84-A3AD-F4F78D071C01}" presName="sibTransNodeCircle" presStyleLbl="alignNode1" presStyleIdx="1" presStyleCnt="6">
        <dgm:presLayoutVars>
          <dgm:chMax val="0"/>
          <dgm:bulletEnabled/>
        </dgm:presLayoutVars>
      </dgm:prSet>
      <dgm:spPr/>
    </dgm:pt>
    <dgm:pt modelId="{89F774B0-F64B-48F9-AFBA-247F5FB4A461}" type="pres">
      <dgm:prSet presAssocID="{19D7A138-8807-4A84-A3AD-F4F78D071C01}" presName="spacerBetweenCircleAndCallout" presStyleCnt="0">
        <dgm:presLayoutVars/>
      </dgm:prSet>
      <dgm:spPr/>
    </dgm:pt>
    <dgm:pt modelId="{59C2C9C4-9518-4BCD-B3C0-2F7CFFAD82C7}" type="pres">
      <dgm:prSet presAssocID="{80C8E360-DD4B-424E-9989-DADE9950D952}" presName="nodeText" presStyleLbl="alignAccFollowNode1" presStyleIdx="5" presStyleCnt="18">
        <dgm:presLayoutVars>
          <dgm:bulletEnabled val="1"/>
        </dgm:presLayoutVars>
      </dgm:prSet>
      <dgm:spPr/>
    </dgm:pt>
    <dgm:pt modelId="{3F22884C-807E-46E4-9FB2-C7B8F83B0679}" type="pres">
      <dgm:prSet presAssocID="{19D7A138-8807-4A84-A3AD-F4F78D071C01}" presName="sibTransComposite" presStyleCnt="0"/>
      <dgm:spPr/>
    </dgm:pt>
    <dgm:pt modelId="{56F8F069-AC5B-4B24-8A5D-32534288C623}" type="pres">
      <dgm:prSet presAssocID="{ACB6918F-B094-4405-BFAA-C0E8E36D56DF}" presName="compositeNode" presStyleCnt="0"/>
      <dgm:spPr/>
    </dgm:pt>
    <dgm:pt modelId="{710F3109-FD8C-4634-97D4-BC6B1D1D6C4D}" type="pres">
      <dgm:prSet presAssocID="{ACB6918F-B094-4405-BFAA-C0E8E36D56DF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078680FE-590F-41F1-AF62-D6A30FB136C3}" type="pres">
      <dgm:prSet presAssocID="{ACB6918F-B094-4405-BFAA-C0E8E36D56DF}" presName="parSh" presStyleCnt="0"/>
      <dgm:spPr/>
    </dgm:pt>
    <dgm:pt modelId="{BD97CBAC-7A27-4C52-B3A6-407DDF34FE9A}" type="pres">
      <dgm:prSet presAssocID="{ACB6918F-B094-4405-BFAA-C0E8E36D56DF}" presName="lineNode" presStyleLbl="alignAccFollowNode1" presStyleIdx="6" presStyleCnt="18"/>
      <dgm:spPr/>
    </dgm:pt>
    <dgm:pt modelId="{1A486FF6-0614-469C-A946-89B5E32E2B83}" type="pres">
      <dgm:prSet presAssocID="{ACB6918F-B094-4405-BFAA-C0E8E36D56DF}" presName="lineArrowNode" presStyleLbl="alignAccFollowNode1" presStyleIdx="7" presStyleCnt="18"/>
      <dgm:spPr/>
    </dgm:pt>
    <dgm:pt modelId="{D1770F67-09E1-449C-9FDC-217EFB73D064}" type="pres">
      <dgm:prSet presAssocID="{7038C59F-ED07-47E2-97B6-021552896CE6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824D7FA4-6073-4384-987D-C85FD31E4FEB}" type="pres">
      <dgm:prSet presAssocID="{7038C59F-ED07-47E2-97B6-021552896CE6}" presName="spacerBetweenCircleAndCallout" presStyleCnt="0">
        <dgm:presLayoutVars/>
      </dgm:prSet>
      <dgm:spPr/>
    </dgm:pt>
    <dgm:pt modelId="{F17F9032-28D3-443B-B60E-2BC228B0EB32}" type="pres">
      <dgm:prSet presAssocID="{ACB6918F-B094-4405-BFAA-C0E8E36D56DF}" presName="nodeText" presStyleLbl="alignAccFollowNode1" presStyleIdx="8" presStyleCnt="18">
        <dgm:presLayoutVars>
          <dgm:bulletEnabled val="1"/>
        </dgm:presLayoutVars>
      </dgm:prSet>
      <dgm:spPr/>
    </dgm:pt>
    <dgm:pt modelId="{8434B81B-44A9-4ACF-93EE-35B0984C83CD}" type="pres">
      <dgm:prSet presAssocID="{7038C59F-ED07-47E2-97B6-021552896CE6}" presName="sibTransComposite" presStyleCnt="0"/>
      <dgm:spPr/>
    </dgm:pt>
    <dgm:pt modelId="{B805499B-19D1-4C7C-BCE0-255FE1F63249}" type="pres">
      <dgm:prSet presAssocID="{1A7278B2-E7E9-4219-ACD1-D2D7BF316E5B}" presName="compositeNode" presStyleCnt="0"/>
      <dgm:spPr/>
    </dgm:pt>
    <dgm:pt modelId="{8288BE67-96B9-437A-B2C7-BBD6351BD1A0}" type="pres">
      <dgm:prSet presAssocID="{1A7278B2-E7E9-4219-ACD1-D2D7BF316E5B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105B1A5F-8D01-4B0E-80D4-81244778C05A}" type="pres">
      <dgm:prSet presAssocID="{1A7278B2-E7E9-4219-ACD1-D2D7BF316E5B}" presName="parSh" presStyleCnt="0"/>
      <dgm:spPr/>
    </dgm:pt>
    <dgm:pt modelId="{660F07F8-1A57-42E1-8F83-A91BCFD78E75}" type="pres">
      <dgm:prSet presAssocID="{1A7278B2-E7E9-4219-ACD1-D2D7BF316E5B}" presName="lineNode" presStyleLbl="alignAccFollowNode1" presStyleIdx="9" presStyleCnt="18"/>
      <dgm:spPr/>
    </dgm:pt>
    <dgm:pt modelId="{73CD39A4-572E-4E92-B7F8-2D0AA9099771}" type="pres">
      <dgm:prSet presAssocID="{1A7278B2-E7E9-4219-ACD1-D2D7BF316E5B}" presName="lineArrowNode" presStyleLbl="alignAccFollowNode1" presStyleIdx="10" presStyleCnt="18"/>
      <dgm:spPr/>
    </dgm:pt>
    <dgm:pt modelId="{C0EC2658-3955-46B0-8885-73E5F4ED3A43}" type="pres">
      <dgm:prSet presAssocID="{630BC03A-5C2D-4C89-A3B2-02A125FAA1FE}" presName="sibTransNodeCircle" presStyleLbl="alignNode1" presStyleIdx="3" presStyleCnt="6">
        <dgm:presLayoutVars>
          <dgm:chMax val="0"/>
          <dgm:bulletEnabled/>
        </dgm:presLayoutVars>
      </dgm:prSet>
      <dgm:spPr/>
    </dgm:pt>
    <dgm:pt modelId="{8EE24628-6AED-46F2-A209-EB709C565C83}" type="pres">
      <dgm:prSet presAssocID="{630BC03A-5C2D-4C89-A3B2-02A125FAA1FE}" presName="spacerBetweenCircleAndCallout" presStyleCnt="0">
        <dgm:presLayoutVars/>
      </dgm:prSet>
      <dgm:spPr/>
    </dgm:pt>
    <dgm:pt modelId="{38D33701-2D15-426E-903F-89C4C80A8D7C}" type="pres">
      <dgm:prSet presAssocID="{1A7278B2-E7E9-4219-ACD1-D2D7BF316E5B}" presName="nodeText" presStyleLbl="alignAccFollowNode1" presStyleIdx="11" presStyleCnt="18">
        <dgm:presLayoutVars>
          <dgm:bulletEnabled val="1"/>
        </dgm:presLayoutVars>
      </dgm:prSet>
      <dgm:spPr/>
    </dgm:pt>
    <dgm:pt modelId="{2F07926B-E13A-4BF5-B144-6792925BF342}" type="pres">
      <dgm:prSet presAssocID="{630BC03A-5C2D-4C89-A3B2-02A125FAA1FE}" presName="sibTransComposite" presStyleCnt="0"/>
      <dgm:spPr/>
    </dgm:pt>
    <dgm:pt modelId="{D9602DD5-2B7E-42F6-9A8F-944FB06FFB6F}" type="pres">
      <dgm:prSet presAssocID="{F4B26DEA-F874-4F69-A961-C785EDBED5AA}" presName="compositeNode" presStyleCnt="0"/>
      <dgm:spPr/>
    </dgm:pt>
    <dgm:pt modelId="{FB1A4D70-B7F3-4E3E-B77A-3EE16C68B6EC}" type="pres">
      <dgm:prSet presAssocID="{F4B26DEA-F874-4F69-A961-C785EDBED5AA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6AE06162-6E22-4238-A2B7-DB8F61B6D587}" type="pres">
      <dgm:prSet presAssocID="{F4B26DEA-F874-4F69-A961-C785EDBED5AA}" presName="parSh" presStyleCnt="0"/>
      <dgm:spPr/>
    </dgm:pt>
    <dgm:pt modelId="{750DF0F7-EA10-4B10-93E3-0DCF02786EBC}" type="pres">
      <dgm:prSet presAssocID="{F4B26DEA-F874-4F69-A961-C785EDBED5AA}" presName="lineNode" presStyleLbl="alignAccFollowNode1" presStyleIdx="12" presStyleCnt="18"/>
      <dgm:spPr/>
    </dgm:pt>
    <dgm:pt modelId="{509D62E9-EF38-4FF6-84D2-DCB29D338E86}" type="pres">
      <dgm:prSet presAssocID="{F4B26DEA-F874-4F69-A961-C785EDBED5AA}" presName="lineArrowNode" presStyleLbl="alignAccFollowNode1" presStyleIdx="13" presStyleCnt="18"/>
      <dgm:spPr/>
    </dgm:pt>
    <dgm:pt modelId="{680D8ACF-92C6-4665-88EF-D7A880EEA304}" type="pres">
      <dgm:prSet presAssocID="{409760CF-C17E-457F-9D4A-9BAA58449C85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509A09D8-10FA-4F56-9091-81B09EE06DCA}" type="pres">
      <dgm:prSet presAssocID="{409760CF-C17E-457F-9D4A-9BAA58449C85}" presName="spacerBetweenCircleAndCallout" presStyleCnt="0">
        <dgm:presLayoutVars/>
      </dgm:prSet>
      <dgm:spPr/>
    </dgm:pt>
    <dgm:pt modelId="{906DBDBB-48C2-456E-B150-0037CEB97D55}" type="pres">
      <dgm:prSet presAssocID="{F4B26DEA-F874-4F69-A961-C785EDBED5AA}" presName="nodeText" presStyleLbl="alignAccFollowNode1" presStyleIdx="14" presStyleCnt="18">
        <dgm:presLayoutVars>
          <dgm:bulletEnabled val="1"/>
        </dgm:presLayoutVars>
      </dgm:prSet>
      <dgm:spPr/>
    </dgm:pt>
    <dgm:pt modelId="{9A2907EA-1347-4C2B-993E-6CB6537E46F3}" type="pres">
      <dgm:prSet presAssocID="{409760CF-C17E-457F-9D4A-9BAA58449C85}" presName="sibTransComposite" presStyleCnt="0"/>
      <dgm:spPr/>
    </dgm:pt>
    <dgm:pt modelId="{2D03564A-9BFB-47EB-8949-349A7BD4C0BB}" type="pres">
      <dgm:prSet presAssocID="{4DBAF79A-6127-49B0-B32A-049C9917028E}" presName="compositeNode" presStyleCnt="0"/>
      <dgm:spPr/>
    </dgm:pt>
    <dgm:pt modelId="{0F912DEE-9A4F-452F-B152-37B0E497E266}" type="pres">
      <dgm:prSet presAssocID="{4DBAF79A-6127-49B0-B32A-049C9917028E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CF17873F-2B9B-40C6-B71C-260D6278AB7A}" type="pres">
      <dgm:prSet presAssocID="{4DBAF79A-6127-49B0-B32A-049C9917028E}" presName="parSh" presStyleCnt="0"/>
      <dgm:spPr/>
    </dgm:pt>
    <dgm:pt modelId="{3288FD17-7FB6-4952-B812-FA1E49CB746A}" type="pres">
      <dgm:prSet presAssocID="{4DBAF79A-6127-49B0-B32A-049C9917028E}" presName="lineNode" presStyleLbl="alignAccFollowNode1" presStyleIdx="15" presStyleCnt="18"/>
      <dgm:spPr/>
    </dgm:pt>
    <dgm:pt modelId="{301C4D3B-195D-4143-A154-12D0E6B5E6C6}" type="pres">
      <dgm:prSet presAssocID="{4DBAF79A-6127-49B0-B32A-049C9917028E}" presName="lineArrowNode" presStyleLbl="alignAccFollowNode1" presStyleIdx="16" presStyleCnt="18"/>
      <dgm:spPr/>
    </dgm:pt>
    <dgm:pt modelId="{F93FE441-1BB5-43B1-BDC1-E88D7CF6A1BA}" type="pres">
      <dgm:prSet presAssocID="{7385315B-703E-4252-A475-16CB273E8738}" presName="sibTransNodeCircle" presStyleLbl="alignNode1" presStyleIdx="5" presStyleCnt="6">
        <dgm:presLayoutVars>
          <dgm:chMax val="0"/>
          <dgm:bulletEnabled/>
        </dgm:presLayoutVars>
      </dgm:prSet>
      <dgm:spPr/>
    </dgm:pt>
    <dgm:pt modelId="{64EABE83-FB81-45D2-8FB1-B5899C5ABA09}" type="pres">
      <dgm:prSet presAssocID="{7385315B-703E-4252-A475-16CB273E8738}" presName="spacerBetweenCircleAndCallout" presStyleCnt="0">
        <dgm:presLayoutVars/>
      </dgm:prSet>
      <dgm:spPr/>
    </dgm:pt>
    <dgm:pt modelId="{FC2F4EC5-C099-4D92-B659-15D47157C6E1}" type="pres">
      <dgm:prSet presAssocID="{4DBAF79A-6127-49B0-B32A-049C9917028E}" presName="nodeText" presStyleLbl="alignAccFollowNode1" presStyleIdx="17" presStyleCnt="18">
        <dgm:presLayoutVars>
          <dgm:bulletEnabled val="1"/>
        </dgm:presLayoutVars>
      </dgm:prSet>
      <dgm:spPr/>
    </dgm:pt>
  </dgm:ptLst>
  <dgm:cxnLst>
    <dgm:cxn modelId="{A7428F01-04BD-4369-BD26-53132250AEB3}" type="presOf" srcId="{F4B26DEA-F874-4F69-A961-C785EDBED5AA}" destId="{906DBDBB-48C2-456E-B150-0037CEB97D55}" srcOrd="0" destOrd="0" presId="urn:microsoft.com/office/officeart/2016/7/layout/LinearArrowProcessNumbered"/>
    <dgm:cxn modelId="{830EA902-1E77-4E38-B303-5056AB5AFDE3}" type="presOf" srcId="{1A7278B2-E7E9-4219-ACD1-D2D7BF316E5B}" destId="{38D33701-2D15-426E-903F-89C4C80A8D7C}" srcOrd="0" destOrd="0" presId="urn:microsoft.com/office/officeart/2016/7/layout/LinearArrowProcessNumbered"/>
    <dgm:cxn modelId="{3CE3C90F-35DA-4E60-A67C-E764F8C6B4BC}" type="presOf" srcId="{7385315B-703E-4252-A475-16CB273E8738}" destId="{F93FE441-1BB5-43B1-BDC1-E88D7CF6A1BA}" srcOrd="0" destOrd="0" presId="urn:microsoft.com/office/officeart/2016/7/layout/LinearArrowProcessNumbered"/>
    <dgm:cxn modelId="{10A4CD1E-66DF-4FA1-B98C-B870296CBB79}" srcId="{93D387B1-50E7-4826-BB86-3E49585A6981}" destId="{80C8E360-DD4B-424E-9989-DADE9950D952}" srcOrd="1" destOrd="0" parTransId="{34519A78-A80B-460C-98C1-BE43A37AB6C1}" sibTransId="{19D7A138-8807-4A84-A3AD-F4F78D071C01}"/>
    <dgm:cxn modelId="{3B78BA2C-2008-4DEE-A625-3BECCC87E9FF}" type="presOf" srcId="{409760CF-C17E-457F-9D4A-9BAA58449C85}" destId="{680D8ACF-92C6-4665-88EF-D7A880EEA304}" srcOrd="0" destOrd="0" presId="urn:microsoft.com/office/officeart/2016/7/layout/LinearArrowProcessNumbered"/>
    <dgm:cxn modelId="{0F632A31-6EBB-4332-83AB-E767C75C03E0}" type="presOf" srcId="{19D7A138-8807-4A84-A3AD-F4F78D071C01}" destId="{7488B21D-8ACA-489B-8A10-B2C9C5618E56}" srcOrd="0" destOrd="0" presId="urn:microsoft.com/office/officeart/2016/7/layout/LinearArrowProcessNumbered"/>
    <dgm:cxn modelId="{4A7C513C-C055-49CB-B82E-799C979ABA58}" type="presOf" srcId="{56B85F52-EF27-4A87-B05B-124475ED01E0}" destId="{999F9AC9-DA1A-4EBB-BDBF-08B653621172}" srcOrd="0" destOrd="0" presId="urn:microsoft.com/office/officeart/2016/7/layout/LinearArrowProcessNumbered"/>
    <dgm:cxn modelId="{685DD55E-72B8-4FD7-B584-AF95B5E489A5}" type="presOf" srcId="{ACB6918F-B094-4405-BFAA-C0E8E36D56DF}" destId="{F17F9032-28D3-443B-B60E-2BC228B0EB32}" srcOrd="0" destOrd="0" presId="urn:microsoft.com/office/officeart/2016/7/layout/LinearArrowProcessNumbered"/>
    <dgm:cxn modelId="{8BAEE544-E4B3-48D1-A327-102A20540157}" type="presOf" srcId="{630BC03A-5C2D-4C89-A3B2-02A125FAA1FE}" destId="{C0EC2658-3955-46B0-8885-73E5F4ED3A43}" srcOrd="0" destOrd="0" presId="urn:microsoft.com/office/officeart/2016/7/layout/LinearArrowProcessNumbered"/>
    <dgm:cxn modelId="{31D99F4E-AF18-4628-9BE6-0C7ACA19337D}" srcId="{93D387B1-50E7-4826-BB86-3E49585A6981}" destId="{F4B26DEA-F874-4F69-A961-C785EDBED5AA}" srcOrd="4" destOrd="0" parTransId="{004E8F54-2778-43E1-ABBE-8CA8A0587224}" sibTransId="{409760CF-C17E-457F-9D4A-9BAA58449C85}"/>
    <dgm:cxn modelId="{0C439277-42F5-4832-B80B-CB3B8CFADA25}" srcId="{93D387B1-50E7-4826-BB86-3E49585A6981}" destId="{ACB6918F-B094-4405-BFAA-C0E8E36D56DF}" srcOrd="2" destOrd="0" parTransId="{B8EE66DB-AF4E-48F5-B594-26B071FA3570}" sibTransId="{7038C59F-ED07-47E2-97B6-021552896CE6}"/>
    <dgm:cxn modelId="{ECA37E80-3A04-4703-B832-AAD1D0511B46}" type="presOf" srcId="{80C8E360-DD4B-424E-9989-DADE9950D952}" destId="{59C2C9C4-9518-4BCD-B3C0-2F7CFFAD82C7}" srcOrd="0" destOrd="0" presId="urn:microsoft.com/office/officeart/2016/7/layout/LinearArrowProcessNumbered"/>
    <dgm:cxn modelId="{B9FC33AD-D227-4D4D-B7CA-A23F5E8EEE3A}" srcId="{93D387B1-50E7-4826-BB86-3E49585A6981}" destId="{4DBAF79A-6127-49B0-B32A-049C9917028E}" srcOrd="5" destOrd="0" parTransId="{C8825556-8593-42CB-8494-1EE9FF96DC2A}" sibTransId="{7385315B-703E-4252-A475-16CB273E8738}"/>
    <dgm:cxn modelId="{8F525DD7-C7F1-4EDA-BD92-663630BFF76A}" srcId="{93D387B1-50E7-4826-BB86-3E49585A6981}" destId="{E159289D-BF21-44DE-9448-D4150B6FF159}" srcOrd="0" destOrd="0" parTransId="{CACE38A9-E7AC-4475-8616-0AE8B84A0259}" sibTransId="{56B85F52-EF27-4A87-B05B-124475ED01E0}"/>
    <dgm:cxn modelId="{4ED628E8-F0C2-4918-97FA-1AFE62B5058A}" srcId="{93D387B1-50E7-4826-BB86-3E49585A6981}" destId="{1A7278B2-E7E9-4219-ACD1-D2D7BF316E5B}" srcOrd="3" destOrd="0" parTransId="{8D2401DB-9BE1-4A10-B6C7-902A875C0AF8}" sibTransId="{630BC03A-5C2D-4C89-A3B2-02A125FAA1FE}"/>
    <dgm:cxn modelId="{C92EA7F0-1D3C-42FD-B655-D6B1B5AB397D}" type="presOf" srcId="{7038C59F-ED07-47E2-97B6-021552896CE6}" destId="{D1770F67-09E1-449C-9FDC-217EFB73D064}" srcOrd="0" destOrd="0" presId="urn:microsoft.com/office/officeart/2016/7/layout/LinearArrowProcessNumbered"/>
    <dgm:cxn modelId="{FCCEB5F5-A377-4A38-923A-607D49526F56}" type="presOf" srcId="{93D387B1-50E7-4826-BB86-3E49585A6981}" destId="{7AF0627B-D68D-4CA4-8B1B-BC68E422AC17}" srcOrd="0" destOrd="0" presId="urn:microsoft.com/office/officeart/2016/7/layout/LinearArrowProcessNumbered"/>
    <dgm:cxn modelId="{68753DF6-2381-418C-BFBB-BF90B92204B4}" type="presOf" srcId="{4DBAF79A-6127-49B0-B32A-049C9917028E}" destId="{FC2F4EC5-C099-4D92-B659-15D47157C6E1}" srcOrd="0" destOrd="0" presId="urn:microsoft.com/office/officeart/2016/7/layout/LinearArrowProcessNumbered"/>
    <dgm:cxn modelId="{991834FE-A046-4D21-A458-BD3C84CF155D}" type="presOf" srcId="{E159289D-BF21-44DE-9448-D4150B6FF159}" destId="{D7810556-477E-40B7-9485-818A4D00B3A6}" srcOrd="0" destOrd="0" presId="urn:microsoft.com/office/officeart/2016/7/layout/LinearArrowProcessNumbered"/>
    <dgm:cxn modelId="{64E21196-362F-48DD-B3E3-E1107CDCB354}" type="presParOf" srcId="{7AF0627B-D68D-4CA4-8B1B-BC68E422AC17}" destId="{494B78EB-4372-4F9E-83A7-5F683BA586D0}" srcOrd="0" destOrd="0" presId="urn:microsoft.com/office/officeart/2016/7/layout/LinearArrowProcessNumbered"/>
    <dgm:cxn modelId="{16407D45-4035-4845-86F0-8D3E34FE79DB}" type="presParOf" srcId="{494B78EB-4372-4F9E-83A7-5F683BA586D0}" destId="{D70DF18D-186D-458A-B21B-5A92D38800FD}" srcOrd="0" destOrd="0" presId="urn:microsoft.com/office/officeart/2016/7/layout/LinearArrowProcessNumbered"/>
    <dgm:cxn modelId="{6CB5CC68-E266-4260-954A-7F69B66253D9}" type="presParOf" srcId="{494B78EB-4372-4F9E-83A7-5F683BA586D0}" destId="{CB85D8A0-5D7F-4912-B899-C72830D278C8}" srcOrd="1" destOrd="0" presId="urn:microsoft.com/office/officeart/2016/7/layout/LinearArrowProcessNumbered"/>
    <dgm:cxn modelId="{C30DE0C6-0B07-4B74-89FB-ABA1176FD967}" type="presParOf" srcId="{CB85D8A0-5D7F-4912-B899-C72830D278C8}" destId="{D3E8E198-8115-4869-B407-568AA0C5A318}" srcOrd="0" destOrd="0" presId="urn:microsoft.com/office/officeart/2016/7/layout/LinearArrowProcessNumbered"/>
    <dgm:cxn modelId="{06929233-EC3F-463C-ACD0-61DC46D1D4F6}" type="presParOf" srcId="{CB85D8A0-5D7F-4912-B899-C72830D278C8}" destId="{6F5BD828-EC03-43CC-AC87-2B94AD68706B}" srcOrd="1" destOrd="0" presId="urn:microsoft.com/office/officeart/2016/7/layout/LinearArrowProcessNumbered"/>
    <dgm:cxn modelId="{727C9526-2A07-485B-900A-79B7DA2FD529}" type="presParOf" srcId="{CB85D8A0-5D7F-4912-B899-C72830D278C8}" destId="{999F9AC9-DA1A-4EBB-BDBF-08B653621172}" srcOrd="2" destOrd="0" presId="urn:microsoft.com/office/officeart/2016/7/layout/LinearArrowProcessNumbered"/>
    <dgm:cxn modelId="{4095550E-8074-44AA-B393-DE8EA579BEA2}" type="presParOf" srcId="{CB85D8A0-5D7F-4912-B899-C72830D278C8}" destId="{D4DFA26A-22E1-430E-8C26-D9944B91E6C5}" srcOrd="3" destOrd="0" presId="urn:microsoft.com/office/officeart/2016/7/layout/LinearArrowProcessNumbered"/>
    <dgm:cxn modelId="{D0E50460-51A4-475A-8137-FFB030292A46}" type="presParOf" srcId="{494B78EB-4372-4F9E-83A7-5F683BA586D0}" destId="{D7810556-477E-40B7-9485-818A4D00B3A6}" srcOrd="2" destOrd="0" presId="urn:microsoft.com/office/officeart/2016/7/layout/LinearArrowProcessNumbered"/>
    <dgm:cxn modelId="{8D6BBEA7-6060-433E-8E20-B6784E8C4873}" type="presParOf" srcId="{7AF0627B-D68D-4CA4-8B1B-BC68E422AC17}" destId="{11DBDB9B-5C07-49ED-B4F2-749631CACA2B}" srcOrd="1" destOrd="0" presId="urn:microsoft.com/office/officeart/2016/7/layout/LinearArrowProcessNumbered"/>
    <dgm:cxn modelId="{33465315-D8B0-4D57-959D-DB1213024B23}" type="presParOf" srcId="{7AF0627B-D68D-4CA4-8B1B-BC68E422AC17}" destId="{5BAC053B-0F9A-4474-9367-F0549F1F8CE9}" srcOrd="2" destOrd="0" presId="urn:microsoft.com/office/officeart/2016/7/layout/LinearArrowProcessNumbered"/>
    <dgm:cxn modelId="{31C7C357-F9AD-4984-8E08-8597210669CE}" type="presParOf" srcId="{5BAC053B-0F9A-4474-9367-F0549F1F8CE9}" destId="{C9C060F6-7BCB-4EE9-ACD5-864C30980B11}" srcOrd="0" destOrd="0" presId="urn:microsoft.com/office/officeart/2016/7/layout/LinearArrowProcessNumbered"/>
    <dgm:cxn modelId="{9F9696EC-4957-4513-9369-E140B0F48CB7}" type="presParOf" srcId="{5BAC053B-0F9A-4474-9367-F0549F1F8CE9}" destId="{0D884FF6-CEC5-4527-B6DA-2E0375380076}" srcOrd="1" destOrd="0" presId="urn:microsoft.com/office/officeart/2016/7/layout/LinearArrowProcessNumbered"/>
    <dgm:cxn modelId="{62840C40-928F-401C-8C37-68A210D0B801}" type="presParOf" srcId="{0D884FF6-CEC5-4527-B6DA-2E0375380076}" destId="{F9C75B6C-58DF-4FAB-BC85-862D4D92385E}" srcOrd="0" destOrd="0" presId="urn:microsoft.com/office/officeart/2016/7/layout/LinearArrowProcessNumbered"/>
    <dgm:cxn modelId="{05B0F64C-D2DD-4836-8377-68AED9D876A0}" type="presParOf" srcId="{0D884FF6-CEC5-4527-B6DA-2E0375380076}" destId="{8552F924-9E8E-44DB-A99B-4D9C1B01B632}" srcOrd="1" destOrd="0" presId="urn:microsoft.com/office/officeart/2016/7/layout/LinearArrowProcessNumbered"/>
    <dgm:cxn modelId="{89B37FD7-A634-4396-833C-4C6741184A54}" type="presParOf" srcId="{0D884FF6-CEC5-4527-B6DA-2E0375380076}" destId="{7488B21D-8ACA-489B-8A10-B2C9C5618E56}" srcOrd="2" destOrd="0" presId="urn:microsoft.com/office/officeart/2016/7/layout/LinearArrowProcessNumbered"/>
    <dgm:cxn modelId="{71D20C5B-A59E-4B0B-B569-12277E5D41C3}" type="presParOf" srcId="{0D884FF6-CEC5-4527-B6DA-2E0375380076}" destId="{89F774B0-F64B-48F9-AFBA-247F5FB4A461}" srcOrd="3" destOrd="0" presId="urn:microsoft.com/office/officeart/2016/7/layout/LinearArrowProcessNumbered"/>
    <dgm:cxn modelId="{A55CC37F-E3BF-4879-9CA3-D0430880D94F}" type="presParOf" srcId="{5BAC053B-0F9A-4474-9367-F0549F1F8CE9}" destId="{59C2C9C4-9518-4BCD-B3C0-2F7CFFAD82C7}" srcOrd="2" destOrd="0" presId="urn:microsoft.com/office/officeart/2016/7/layout/LinearArrowProcessNumbered"/>
    <dgm:cxn modelId="{CA2C7D76-BCEB-4284-A2E5-6C96C51E7BBA}" type="presParOf" srcId="{7AF0627B-D68D-4CA4-8B1B-BC68E422AC17}" destId="{3F22884C-807E-46E4-9FB2-C7B8F83B0679}" srcOrd="3" destOrd="0" presId="urn:microsoft.com/office/officeart/2016/7/layout/LinearArrowProcessNumbered"/>
    <dgm:cxn modelId="{50C13DCB-686D-48E5-AA25-71C7DBE03E42}" type="presParOf" srcId="{7AF0627B-D68D-4CA4-8B1B-BC68E422AC17}" destId="{56F8F069-AC5B-4B24-8A5D-32534288C623}" srcOrd="4" destOrd="0" presId="urn:microsoft.com/office/officeart/2016/7/layout/LinearArrowProcessNumbered"/>
    <dgm:cxn modelId="{07A75A9E-01D7-42EC-A36E-D83A18377667}" type="presParOf" srcId="{56F8F069-AC5B-4B24-8A5D-32534288C623}" destId="{710F3109-FD8C-4634-97D4-BC6B1D1D6C4D}" srcOrd="0" destOrd="0" presId="urn:microsoft.com/office/officeart/2016/7/layout/LinearArrowProcessNumbered"/>
    <dgm:cxn modelId="{4755A77A-C92D-451E-8571-ADE45080C2A4}" type="presParOf" srcId="{56F8F069-AC5B-4B24-8A5D-32534288C623}" destId="{078680FE-590F-41F1-AF62-D6A30FB136C3}" srcOrd="1" destOrd="0" presId="urn:microsoft.com/office/officeart/2016/7/layout/LinearArrowProcessNumbered"/>
    <dgm:cxn modelId="{0D92B692-736F-449C-897C-68EBF8C64EC4}" type="presParOf" srcId="{078680FE-590F-41F1-AF62-D6A30FB136C3}" destId="{BD97CBAC-7A27-4C52-B3A6-407DDF34FE9A}" srcOrd="0" destOrd="0" presId="urn:microsoft.com/office/officeart/2016/7/layout/LinearArrowProcessNumbered"/>
    <dgm:cxn modelId="{7A2EB4D0-A3B4-44D0-BB8E-8F932CEB2214}" type="presParOf" srcId="{078680FE-590F-41F1-AF62-D6A30FB136C3}" destId="{1A486FF6-0614-469C-A946-89B5E32E2B83}" srcOrd="1" destOrd="0" presId="urn:microsoft.com/office/officeart/2016/7/layout/LinearArrowProcessNumbered"/>
    <dgm:cxn modelId="{D8134730-16F0-42CD-8A44-7B83D1AE6ED7}" type="presParOf" srcId="{078680FE-590F-41F1-AF62-D6A30FB136C3}" destId="{D1770F67-09E1-449C-9FDC-217EFB73D064}" srcOrd="2" destOrd="0" presId="urn:microsoft.com/office/officeart/2016/7/layout/LinearArrowProcessNumbered"/>
    <dgm:cxn modelId="{1ED7F288-ABDC-4C0F-9B87-56DEE31C30F7}" type="presParOf" srcId="{078680FE-590F-41F1-AF62-D6A30FB136C3}" destId="{824D7FA4-6073-4384-987D-C85FD31E4FEB}" srcOrd="3" destOrd="0" presId="urn:microsoft.com/office/officeart/2016/7/layout/LinearArrowProcessNumbered"/>
    <dgm:cxn modelId="{29427F85-899D-441A-BC64-464D65DFC4EA}" type="presParOf" srcId="{56F8F069-AC5B-4B24-8A5D-32534288C623}" destId="{F17F9032-28D3-443B-B60E-2BC228B0EB32}" srcOrd="2" destOrd="0" presId="urn:microsoft.com/office/officeart/2016/7/layout/LinearArrowProcessNumbered"/>
    <dgm:cxn modelId="{89B77F2B-7982-4A5D-95E0-798D3829A6F3}" type="presParOf" srcId="{7AF0627B-D68D-4CA4-8B1B-BC68E422AC17}" destId="{8434B81B-44A9-4ACF-93EE-35B0984C83CD}" srcOrd="5" destOrd="0" presId="urn:microsoft.com/office/officeart/2016/7/layout/LinearArrowProcessNumbered"/>
    <dgm:cxn modelId="{3453F2E1-E63B-4B21-9816-CF57F4680A84}" type="presParOf" srcId="{7AF0627B-D68D-4CA4-8B1B-BC68E422AC17}" destId="{B805499B-19D1-4C7C-BCE0-255FE1F63249}" srcOrd="6" destOrd="0" presId="urn:microsoft.com/office/officeart/2016/7/layout/LinearArrowProcessNumbered"/>
    <dgm:cxn modelId="{DD232820-6FF7-477C-81C9-4A5F549CCE9F}" type="presParOf" srcId="{B805499B-19D1-4C7C-BCE0-255FE1F63249}" destId="{8288BE67-96B9-437A-B2C7-BBD6351BD1A0}" srcOrd="0" destOrd="0" presId="urn:microsoft.com/office/officeart/2016/7/layout/LinearArrowProcessNumbered"/>
    <dgm:cxn modelId="{CBB0F1AC-B7CD-470D-9F58-A355745F30C6}" type="presParOf" srcId="{B805499B-19D1-4C7C-BCE0-255FE1F63249}" destId="{105B1A5F-8D01-4B0E-80D4-81244778C05A}" srcOrd="1" destOrd="0" presId="urn:microsoft.com/office/officeart/2016/7/layout/LinearArrowProcessNumbered"/>
    <dgm:cxn modelId="{37E8D6EB-C036-4B75-AAE0-2C9355946A69}" type="presParOf" srcId="{105B1A5F-8D01-4B0E-80D4-81244778C05A}" destId="{660F07F8-1A57-42E1-8F83-A91BCFD78E75}" srcOrd="0" destOrd="0" presId="urn:microsoft.com/office/officeart/2016/7/layout/LinearArrowProcessNumbered"/>
    <dgm:cxn modelId="{18E10870-4C89-48AE-8423-FEE022201DDF}" type="presParOf" srcId="{105B1A5F-8D01-4B0E-80D4-81244778C05A}" destId="{73CD39A4-572E-4E92-B7F8-2D0AA9099771}" srcOrd="1" destOrd="0" presId="urn:microsoft.com/office/officeart/2016/7/layout/LinearArrowProcessNumbered"/>
    <dgm:cxn modelId="{ABBE3290-E0ED-41D7-9E5C-C6267FD72BB2}" type="presParOf" srcId="{105B1A5F-8D01-4B0E-80D4-81244778C05A}" destId="{C0EC2658-3955-46B0-8885-73E5F4ED3A43}" srcOrd="2" destOrd="0" presId="urn:microsoft.com/office/officeart/2016/7/layout/LinearArrowProcessNumbered"/>
    <dgm:cxn modelId="{A16D5347-CE64-44EF-B46D-2A8E2357A9B0}" type="presParOf" srcId="{105B1A5F-8D01-4B0E-80D4-81244778C05A}" destId="{8EE24628-6AED-46F2-A209-EB709C565C83}" srcOrd="3" destOrd="0" presId="urn:microsoft.com/office/officeart/2016/7/layout/LinearArrowProcessNumbered"/>
    <dgm:cxn modelId="{9FFF82B7-931C-4F72-B958-DB8FB78DCB10}" type="presParOf" srcId="{B805499B-19D1-4C7C-BCE0-255FE1F63249}" destId="{38D33701-2D15-426E-903F-89C4C80A8D7C}" srcOrd="2" destOrd="0" presId="urn:microsoft.com/office/officeart/2016/7/layout/LinearArrowProcessNumbered"/>
    <dgm:cxn modelId="{93B2DA53-4A62-4267-98D1-97ABB43957AE}" type="presParOf" srcId="{7AF0627B-D68D-4CA4-8B1B-BC68E422AC17}" destId="{2F07926B-E13A-4BF5-B144-6792925BF342}" srcOrd="7" destOrd="0" presId="urn:microsoft.com/office/officeart/2016/7/layout/LinearArrowProcessNumbered"/>
    <dgm:cxn modelId="{5DFF7C16-4CFA-41C4-BDEA-B12639F7C319}" type="presParOf" srcId="{7AF0627B-D68D-4CA4-8B1B-BC68E422AC17}" destId="{D9602DD5-2B7E-42F6-9A8F-944FB06FFB6F}" srcOrd="8" destOrd="0" presId="urn:microsoft.com/office/officeart/2016/7/layout/LinearArrowProcessNumbered"/>
    <dgm:cxn modelId="{B705F663-1203-4A7D-B18D-35DD46043CC2}" type="presParOf" srcId="{D9602DD5-2B7E-42F6-9A8F-944FB06FFB6F}" destId="{FB1A4D70-B7F3-4E3E-B77A-3EE16C68B6EC}" srcOrd="0" destOrd="0" presId="urn:microsoft.com/office/officeart/2016/7/layout/LinearArrowProcessNumbered"/>
    <dgm:cxn modelId="{A10C114A-6D3D-4FA9-9FF6-FCF04705D17F}" type="presParOf" srcId="{D9602DD5-2B7E-42F6-9A8F-944FB06FFB6F}" destId="{6AE06162-6E22-4238-A2B7-DB8F61B6D587}" srcOrd="1" destOrd="0" presId="urn:microsoft.com/office/officeart/2016/7/layout/LinearArrowProcessNumbered"/>
    <dgm:cxn modelId="{C453514D-E1C7-4D30-A7D1-FC2610BCEA2F}" type="presParOf" srcId="{6AE06162-6E22-4238-A2B7-DB8F61B6D587}" destId="{750DF0F7-EA10-4B10-93E3-0DCF02786EBC}" srcOrd="0" destOrd="0" presId="urn:microsoft.com/office/officeart/2016/7/layout/LinearArrowProcessNumbered"/>
    <dgm:cxn modelId="{0FFC4A8B-ADB8-4F87-A2BF-EB1F4DDA5415}" type="presParOf" srcId="{6AE06162-6E22-4238-A2B7-DB8F61B6D587}" destId="{509D62E9-EF38-4FF6-84D2-DCB29D338E86}" srcOrd="1" destOrd="0" presId="urn:microsoft.com/office/officeart/2016/7/layout/LinearArrowProcessNumbered"/>
    <dgm:cxn modelId="{61870DB2-E08B-48DF-BEDC-911EA8D8ABE0}" type="presParOf" srcId="{6AE06162-6E22-4238-A2B7-DB8F61B6D587}" destId="{680D8ACF-92C6-4665-88EF-D7A880EEA304}" srcOrd="2" destOrd="0" presId="urn:microsoft.com/office/officeart/2016/7/layout/LinearArrowProcessNumbered"/>
    <dgm:cxn modelId="{778570CB-F2FE-46C7-8153-0405A01AEAF2}" type="presParOf" srcId="{6AE06162-6E22-4238-A2B7-DB8F61B6D587}" destId="{509A09D8-10FA-4F56-9091-81B09EE06DCA}" srcOrd="3" destOrd="0" presId="urn:microsoft.com/office/officeart/2016/7/layout/LinearArrowProcessNumbered"/>
    <dgm:cxn modelId="{E6A45129-BB1E-4CB8-9BC4-BF6977A4B233}" type="presParOf" srcId="{D9602DD5-2B7E-42F6-9A8F-944FB06FFB6F}" destId="{906DBDBB-48C2-456E-B150-0037CEB97D55}" srcOrd="2" destOrd="0" presId="urn:microsoft.com/office/officeart/2016/7/layout/LinearArrowProcessNumbered"/>
    <dgm:cxn modelId="{5C6EF031-7043-460A-A538-B3CD04FE2386}" type="presParOf" srcId="{7AF0627B-D68D-4CA4-8B1B-BC68E422AC17}" destId="{9A2907EA-1347-4C2B-993E-6CB6537E46F3}" srcOrd="9" destOrd="0" presId="urn:microsoft.com/office/officeart/2016/7/layout/LinearArrowProcessNumbered"/>
    <dgm:cxn modelId="{81D9FBD5-2A73-4BC8-8427-DF9A504DA939}" type="presParOf" srcId="{7AF0627B-D68D-4CA4-8B1B-BC68E422AC17}" destId="{2D03564A-9BFB-47EB-8949-349A7BD4C0BB}" srcOrd="10" destOrd="0" presId="urn:microsoft.com/office/officeart/2016/7/layout/LinearArrowProcessNumbered"/>
    <dgm:cxn modelId="{05F63D49-50FA-41C9-87CB-416EB35E4395}" type="presParOf" srcId="{2D03564A-9BFB-47EB-8949-349A7BD4C0BB}" destId="{0F912DEE-9A4F-452F-B152-37B0E497E266}" srcOrd="0" destOrd="0" presId="urn:microsoft.com/office/officeart/2016/7/layout/LinearArrowProcessNumbered"/>
    <dgm:cxn modelId="{98C7C5B5-7662-4843-897B-C0B44B46F42F}" type="presParOf" srcId="{2D03564A-9BFB-47EB-8949-349A7BD4C0BB}" destId="{CF17873F-2B9B-40C6-B71C-260D6278AB7A}" srcOrd="1" destOrd="0" presId="urn:microsoft.com/office/officeart/2016/7/layout/LinearArrowProcessNumbered"/>
    <dgm:cxn modelId="{ECDD12E5-8792-4896-B4A6-246A33B76CF6}" type="presParOf" srcId="{CF17873F-2B9B-40C6-B71C-260D6278AB7A}" destId="{3288FD17-7FB6-4952-B812-FA1E49CB746A}" srcOrd="0" destOrd="0" presId="urn:microsoft.com/office/officeart/2016/7/layout/LinearArrowProcessNumbered"/>
    <dgm:cxn modelId="{B72B33FC-C9FA-4564-9E81-5C89865538F5}" type="presParOf" srcId="{CF17873F-2B9B-40C6-B71C-260D6278AB7A}" destId="{301C4D3B-195D-4143-A154-12D0E6B5E6C6}" srcOrd="1" destOrd="0" presId="urn:microsoft.com/office/officeart/2016/7/layout/LinearArrowProcessNumbered"/>
    <dgm:cxn modelId="{C6B0A874-3376-46AA-AD17-862515BDBB2A}" type="presParOf" srcId="{CF17873F-2B9B-40C6-B71C-260D6278AB7A}" destId="{F93FE441-1BB5-43B1-BDC1-E88D7CF6A1BA}" srcOrd="2" destOrd="0" presId="urn:microsoft.com/office/officeart/2016/7/layout/LinearArrowProcessNumbered"/>
    <dgm:cxn modelId="{44DC2943-E72D-4899-B22D-3B3A1D0F55AD}" type="presParOf" srcId="{CF17873F-2B9B-40C6-B71C-260D6278AB7A}" destId="{64EABE83-FB81-45D2-8FB1-B5899C5ABA09}" srcOrd="3" destOrd="0" presId="urn:microsoft.com/office/officeart/2016/7/layout/LinearArrowProcessNumbered"/>
    <dgm:cxn modelId="{CD5209D6-85E4-46BD-BC7F-C2BA3AC6C1FE}" type="presParOf" srcId="{2D03564A-9BFB-47EB-8949-349A7BD4C0BB}" destId="{FC2F4EC5-C099-4D92-B659-15D47157C6E1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A488F-D2A5-4870-87D7-20A06B60FDA8}">
      <dsp:nvSpPr>
        <dsp:cNvPr id="0" name=""/>
        <dsp:cNvSpPr/>
      </dsp:nvSpPr>
      <dsp:spPr>
        <a:xfrm>
          <a:off x="0" y="0"/>
          <a:ext cx="8331708" cy="67208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Jenny is 16 years old.</a:t>
          </a:r>
          <a:endParaRPr lang="en-US" sz="2000" kern="1200" dirty="0"/>
        </a:p>
      </dsp:txBody>
      <dsp:txXfrm>
        <a:off x="19685" y="19685"/>
        <a:ext cx="7527842" cy="632713"/>
      </dsp:txXfrm>
    </dsp:sp>
    <dsp:sp modelId="{E3EC6EDE-54F6-41E3-80A4-7C454F97CCEC}">
      <dsp:nvSpPr>
        <dsp:cNvPr id="0" name=""/>
        <dsp:cNvSpPr/>
      </dsp:nvSpPr>
      <dsp:spPr>
        <a:xfrm>
          <a:off x="622173" y="765428"/>
          <a:ext cx="8331708" cy="67208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She has looked after her mother for 5 years, since her dad died.</a:t>
          </a:r>
          <a:endParaRPr lang="en-US" sz="2000" kern="1200" dirty="0"/>
        </a:p>
      </dsp:txBody>
      <dsp:txXfrm>
        <a:off x="641858" y="785113"/>
        <a:ext cx="7233310" cy="632713"/>
      </dsp:txXfrm>
    </dsp:sp>
    <dsp:sp modelId="{B9A9366F-46E1-42A4-8390-E124576F4F05}">
      <dsp:nvSpPr>
        <dsp:cNvPr id="0" name=""/>
        <dsp:cNvSpPr/>
      </dsp:nvSpPr>
      <dsp:spPr>
        <a:xfrm>
          <a:off x="1244346" y="1530857"/>
          <a:ext cx="8331708" cy="67208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Her mum has problems with walking, memory, and feels sad.</a:t>
          </a:r>
          <a:endParaRPr lang="en-US" sz="2000" kern="1200" dirty="0"/>
        </a:p>
      </dsp:txBody>
      <dsp:txXfrm>
        <a:off x="1264031" y="1550542"/>
        <a:ext cx="7233310" cy="632713"/>
      </dsp:txXfrm>
    </dsp:sp>
    <dsp:sp modelId="{908FB3CB-A4D1-4301-BEFF-F871C5A342F8}">
      <dsp:nvSpPr>
        <dsp:cNvPr id="0" name=""/>
        <dsp:cNvSpPr/>
      </dsp:nvSpPr>
      <dsp:spPr>
        <a:xfrm>
          <a:off x="1866518" y="2296286"/>
          <a:ext cx="8331708" cy="67208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Jenny does cooking, cleaning, shopping, and paperwork.</a:t>
          </a:r>
          <a:endParaRPr lang="en-US" sz="2000" kern="1200" dirty="0"/>
        </a:p>
      </dsp:txBody>
      <dsp:txXfrm>
        <a:off x="1886203" y="2315971"/>
        <a:ext cx="7233310" cy="632713"/>
      </dsp:txXfrm>
    </dsp:sp>
    <dsp:sp modelId="{2841EA40-8FC4-4EFB-9614-5E330D33E220}">
      <dsp:nvSpPr>
        <dsp:cNvPr id="0" name=""/>
        <dsp:cNvSpPr/>
      </dsp:nvSpPr>
      <dsp:spPr>
        <a:xfrm>
          <a:off x="2488692" y="3061715"/>
          <a:ext cx="8331708" cy="67208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ptos Display" panose="020F0302020204030204"/>
            </a:rPr>
            <a:t>We need</a:t>
          </a:r>
          <a:r>
            <a:rPr lang="en-GB" sz="2000" kern="1200" dirty="0"/>
            <a:t> to help Jenny and think about how this has affected her.</a:t>
          </a:r>
          <a:endParaRPr lang="en-US" sz="2000" kern="1200" dirty="0"/>
        </a:p>
      </dsp:txBody>
      <dsp:txXfrm>
        <a:off x="2508377" y="3081400"/>
        <a:ext cx="7233310" cy="632713"/>
      </dsp:txXfrm>
    </dsp:sp>
    <dsp:sp modelId="{354722E4-AF40-4150-ADEF-193D9521218D}">
      <dsp:nvSpPr>
        <dsp:cNvPr id="0" name=""/>
        <dsp:cNvSpPr/>
      </dsp:nvSpPr>
      <dsp:spPr>
        <a:xfrm>
          <a:off x="7894853" y="490994"/>
          <a:ext cx="436854" cy="436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7993145" y="490994"/>
        <a:ext cx="240270" cy="328733"/>
      </dsp:txXfrm>
    </dsp:sp>
    <dsp:sp modelId="{F2A00B50-D560-4664-B705-24B4448304EF}">
      <dsp:nvSpPr>
        <dsp:cNvPr id="0" name=""/>
        <dsp:cNvSpPr/>
      </dsp:nvSpPr>
      <dsp:spPr>
        <a:xfrm>
          <a:off x="8517026" y="1256423"/>
          <a:ext cx="436854" cy="436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8615318" y="1256423"/>
        <a:ext cx="240270" cy="328733"/>
      </dsp:txXfrm>
    </dsp:sp>
    <dsp:sp modelId="{DF6F04F3-276F-4571-8050-F4448B8E075C}">
      <dsp:nvSpPr>
        <dsp:cNvPr id="0" name=""/>
        <dsp:cNvSpPr/>
      </dsp:nvSpPr>
      <dsp:spPr>
        <a:xfrm>
          <a:off x="9139199" y="2010650"/>
          <a:ext cx="436854" cy="436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9237491" y="2010650"/>
        <a:ext cx="240270" cy="328733"/>
      </dsp:txXfrm>
    </dsp:sp>
    <dsp:sp modelId="{B02D2DD6-E3EA-4493-B790-B51A808CF646}">
      <dsp:nvSpPr>
        <dsp:cNvPr id="0" name=""/>
        <dsp:cNvSpPr/>
      </dsp:nvSpPr>
      <dsp:spPr>
        <a:xfrm>
          <a:off x="9761372" y="2783547"/>
          <a:ext cx="436854" cy="436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9859664" y="2783547"/>
        <a:ext cx="240270" cy="3287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DAF768-D0E2-4600-B8B8-C174B3E2D272}">
      <dsp:nvSpPr>
        <dsp:cNvPr id="0" name=""/>
        <dsp:cNvSpPr/>
      </dsp:nvSpPr>
      <dsp:spPr>
        <a:xfrm>
          <a:off x="0" y="81650"/>
          <a:ext cx="5001707" cy="12097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FFFFFF"/>
              </a:solidFill>
              <a:latin typeface="Aptos"/>
              <a:ea typeface="+mn-ea"/>
              <a:cs typeface="+mn-cs"/>
            </a:rPr>
            <a:t>Bowlby’s Attachment Theory says children need a close, loving bond with adults.(Bowlby, 1969)</a:t>
          </a:r>
          <a:endParaRPr lang="en-US" sz="2200" kern="1200" dirty="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sp:txBody>
      <dsp:txXfrm>
        <a:off x="59057" y="140707"/>
        <a:ext cx="4883593" cy="1091666"/>
      </dsp:txXfrm>
    </dsp:sp>
    <dsp:sp modelId="{222B7D4E-AD9E-4C35-BC62-46F5D6681915}">
      <dsp:nvSpPr>
        <dsp:cNvPr id="0" name=""/>
        <dsp:cNvSpPr/>
      </dsp:nvSpPr>
      <dsp:spPr>
        <a:xfrm>
          <a:off x="0" y="1354790"/>
          <a:ext cx="5001707" cy="1209780"/>
        </a:xfrm>
        <a:prstGeom prst="roundRect">
          <a:avLst/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This bond helps children feel safe and confident.(Bowlby, 1969; Wassell, 2020)</a:t>
          </a:r>
          <a:endParaRPr lang="en-US" sz="2200" kern="1200" dirty="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sp:txBody>
      <dsp:txXfrm>
        <a:off x="59057" y="1413847"/>
        <a:ext cx="4883593" cy="1091666"/>
      </dsp:txXfrm>
    </dsp:sp>
    <dsp:sp modelId="{8396C71F-2204-4A7C-AD9D-1C5096D31057}">
      <dsp:nvSpPr>
        <dsp:cNvPr id="0" name=""/>
        <dsp:cNvSpPr/>
      </dsp:nvSpPr>
      <dsp:spPr>
        <a:xfrm>
          <a:off x="0" y="2627931"/>
          <a:ext cx="5001707" cy="1209780"/>
        </a:xfrm>
        <a:prstGeom prst="roundRect">
          <a:avLst/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A strong bond is called “secure attachment.”</a:t>
          </a:r>
          <a:endParaRPr lang="en-US" sz="2200" kern="1200" dirty="0">
            <a:solidFill>
              <a:srgbClr val="FFFFFF"/>
            </a:solidFill>
            <a:latin typeface="Aptos" panose="020B0004020202020204"/>
            <a:ea typeface="+mn-ea"/>
            <a:cs typeface="+mn-cs"/>
          </a:endParaRPr>
        </a:p>
      </dsp:txBody>
      <dsp:txXfrm>
        <a:off x="59057" y="2686988"/>
        <a:ext cx="4883593" cy="1091666"/>
      </dsp:txXfrm>
    </dsp:sp>
    <dsp:sp modelId="{006B195D-3552-4EDF-8AFE-982775ECC6A5}">
      <dsp:nvSpPr>
        <dsp:cNvPr id="0" name=""/>
        <dsp:cNvSpPr/>
      </dsp:nvSpPr>
      <dsp:spPr>
        <a:xfrm>
          <a:off x="0" y="3901071"/>
          <a:ext cx="5001707" cy="120978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rgbClr val="FFFFFF"/>
              </a:solidFill>
              <a:latin typeface="Aptos" panose="020B0004020202020204"/>
              <a:ea typeface="+mn-ea"/>
              <a:cs typeface="+mn-cs"/>
            </a:rPr>
            <a:t>If this is missing, it can cause problems with feelings and relationships</a:t>
          </a:r>
          <a:r>
            <a:rPr lang="en-GB" sz="2200" kern="1200" dirty="0">
              <a:latin typeface="Aptos"/>
              <a:ea typeface="+mn-ea"/>
              <a:cs typeface="+mn-cs"/>
            </a:rPr>
            <a:t>.(O’Connor et al., 2018)</a:t>
          </a:r>
        </a:p>
      </dsp:txBody>
      <dsp:txXfrm>
        <a:off x="59057" y="3960128"/>
        <a:ext cx="4883593" cy="10916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95CEA4-F6ED-4E6B-B559-822448AC9793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A7E6D1-28B6-4071-9746-DD4E543F2F4E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Jenny lost her dad, who was likely her main support</a:t>
          </a:r>
          <a:r>
            <a:rPr lang="en-GB" sz="3300" kern="1200" dirty="0">
              <a:latin typeface="Aptos Display" panose="020F0302020204030204"/>
            </a:rPr>
            <a:t>.</a:t>
          </a:r>
          <a:endParaRPr lang="en-GB" sz="3300" kern="1200" dirty="0"/>
        </a:p>
      </dsp:txBody>
      <dsp:txXfrm>
        <a:off x="0" y="0"/>
        <a:ext cx="6900512" cy="1384035"/>
      </dsp:txXfrm>
    </dsp:sp>
    <dsp:sp modelId="{76D0BD2B-7FEB-4F35-A57D-8BF85045C0AB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4BFCC-9D98-4647-8821-8064A69F7D34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She had to act like an adult for her mum.</a:t>
          </a:r>
          <a:endParaRPr lang="en-US" sz="3300" kern="1200" dirty="0"/>
        </a:p>
      </dsp:txBody>
      <dsp:txXfrm>
        <a:off x="0" y="1384035"/>
        <a:ext cx="6900512" cy="1384035"/>
      </dsp:txXfrm>
    </dsp:sp>
    <dsp:sp modelId="{512993D5-884F-4CEC-9114-DE31B676D20E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C4095F-99B5-4045-88C2-77538C556FA0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This could make Jenny feel stressed or alone.</a:t>
          </a:r>
          <a:endParaRPr lang="en-US" sz="3300" kern="1200" dirty="0"/>
        </a:p>
      </dsp:txBody>
      <dsp:txXfrm>
        <a:off x="0" y="2768070"/>
        <a:ext cx="6900512" cy="1384035"/>
      </dsp:txXfrm>
    </dsp:sp>
    <dsp:sp modelId="{EF48B384-7665-47C4-9C5E-B674335AD624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9E236C-21C7-4BC4-9ECC-C3FD54B7CA5C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Good early care helps teenagers feel safe and secure.(Rogers et al., 2022)</a:t>
          </a:r>
          <a:endParaRPr lang="en-US" sz="3300" kern="1200" dirty="0"/>
        </a:p>
      </dsp:txBody>
      <dsp:txXfrm>
        <a:off x="0" y="4152105"/>
        <a:ext cx="6900512" cy="13840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C5DDF4-0963-4BF4-AD92-7AB0314F4698}">
      <dsp:nvSpPr>
        <dsp:cNvPr id="0" name=""/>
        <dsp:cNvSpPr/>
      </dsp:nvSpPr>
      <dsp:spPr>
        <a:xfrm>
          <a:off x="0" y="630216"/>
          <a:ext cx="6364224" cy="13525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Jenny may have low self-confidence or feel anxious.</a:t>
          </a:r>
          <a:endParaRPr lang="en-US" sz="3400" kern="1200"/>
        </a:p>
      </dsp:txBody>
      <dsp:txXfrm>
        <a:off x="66025" y="696241"/>
        <a:ext cx="6232174" cy="1220470"/>
      </dsp:txXfrm>
    </dsp:sp>
    <dsp:sp modelId="{C4AE82D7-E05A-49AC-9876-753C2A637EC2}">
      <dsp:nvSpPr>
        <dsp:cNvPr id="0" name=""/>
        <dsp:cNvSpPr/>
      </dsp:nvSpPr>
      <dsp:spPr>
        <a:xfrm>
          <a:off x="0" y="2080656"/>
          <a:ext cx="6364224" cy="1352520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She may find it hard to trust others or make friends.</a:t>
          </a:r>
          <a:endParaRPr lang="en-US" sz="3400" kern="1200"/>
        </a:p>
      </dsp:txBody>
      <dsp:txXfrm>
        <a:off x="66025" y="2146681"/>
        <a:ext cx="6232174" cy="1220470"/>
      </dsp:txXfrm>
    </dsp:sp>
    <dsp:sp modelId="{6FBC35B9-60D9-4DB0-919C-D329C3467D66}">
      <dsp:nvSpPr>
        <dsp:cNvPr id="0" name=""/>
        <dsp:cNvSpPr/>
      </dsp:nvSpPr>
      <dsp:spPr>
        <a:xfrm>
          <a:off x="0" y="3531096"/>
          <a:ext cx="6364224" cy="135252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She might feel tired or sad because of her responsibilities.</a:t>
          </a:r>
          <a:endParaRPr lang="en-US" sz="3400" kern="1200"/>
        </a:p>
      </dsp:txBody>
      <dsp:txXfrm>
        <a:off x="66025" y="3597121"/>
        <a:ext cx="6232174" cy="12204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DF3924-7F63-4BA8-B63B-316FB6B2A812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727711-B29E-46F3-BBAC-F1EEA1B9F964}">
      <dsp:nvSpPr>
        <dsp:cNvPr id="0" name=""/>
        <dsp:cNvSpPr/>
      </dsp:nvSpPr>
      <dsp:spPr>
        <a:xfrm>
          <a:off x="0" y="2703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Jenny is a teenager—her brain and emotions are still growing .(Rogers et al., 2022)</a:t>
          </a:r>
          <a:endParaRPr lang="en-US" sz="3700" kern="1200" dirty="0"/>
        </a:p>
      </dsp:txBody>
      <dsp:txXfrm>
        <a:off x="0" y="2703"/>
        <a:ext cx="6900512" cy="1843578"/>
      </dsp:txXfrm>
    </dsp:sp>
    <dsp:sp modelId="{CBF4D68E-A980-497D-A22A-67F8677CA814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C559E6-E444-4E84-A236-7D4AEBFE2A4C}">
      <dsp:nvSpPr>
        <dsp:cNvPr id="0" name=""/>
        <dsp:cNvSpPr/>
      </dsp:nvSpPr>
      <dsp:spPr>
        <a:xfrm>
          <a:off x="0" y="1846281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Losing her dad and looking after her mum are big life changes .</a:t>
          </a:r>
          <a:endParaRPr lang="en-US" sz="3700" kern="1200" dirty="0"/>
        </a:p>
      </dsp:txBody>
      <dsp:txXfrm>
        <a:off x="0" y="1846281"/>
        <a:ext cx="6900512" cy="1843578"/>
      </dsp:txXfrm>
    </dsp:sp>
    <dsp:sp modelId="{02551EEE-C48F-4DC7-A2A8-84E792B161CE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062C7D-E18A-4B58-BE65-77708F18E80A}">
      <dsp:nvSpPr>
        <dsp:cNvPr id="0" name=""/>
        <dsp:cNvSpPr/>
      </dsp:nvSpPr>
      <dsp:spPr>
        <a:xfrm>
          <a:off x="0" y="3689859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 dirty="0"/>
            <a:t>Both her body and her experiences affect how she feels and grows.</a:t>
          </a:r>
          <a:endParaRPr lang="en-US" sz="3700" kern="1200" dirty="0"/>
        </a:p>
      </dsp:txBody>
      <dsp:txXfrm>
        <a:off x="0" y="3689859"/>
        <a:ext cx="6900512" cy="18435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119E82-6391-4D5E-8ED4-5A904A748FDA}">
      <dsp:nvSpPr>
        <dsp:cNvPr id="0" name=""/>
        <dsp:cNvSpPr/>
      </dsp:nvSpPr>
      <dsp:spPr>
        <a:xfrm>
          <a:off x="0" y="531"/>
          <a:ext cx="10515600" cy="12447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23071F-EDE4-43D5-9EEB-C8C8493D6DB9}">
      <dsp:nvSpPr>
        <dsp:cNvPr id="0" name=""/>
        <dsp:cNvSpPr/>
      </dsp:nvSpPr>
      <dsp:spPr>
        <a:xfrm>
          <a:off x="376522" y="280590"/>
          <a:ext cx="684586" cy="6845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10923C-1BD2-49B4-82F5-BA83E1C75218}">
      <dsp:nvSpPr>
        <dsp:cNvPr id="0" name=""/>
        <dsp:cNvSpPr/>
      </dsp:nvSpPr>
      <dsp:spPr>
        <a:xfrm>
          <a:off x="1437631" y="531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Jenny’s life has been hard, and she has a lot of responsibility for her age.</a:t>
          </a:r>
          <a:endParaRPr lang="en-US" sz="2500" kern="1200" dirty="0"/>
        </a:p>
      </dsp:txBody>
      <dsp:txXfrm>
        <a:off x="1437631" y="531"/>
        <a:ext cx="9077968" cy="1244702"/>
      </dsp:txXfrm>
    </dsp:sp>
    <dsp:sp modelId="{DBC08D22-962C-4F6B-B561-C1119D2491A5}">
      <dsp:nvSpPr>
        <dsp:cNvPr id="0" name=""/>
        <dsp:cNvSpPr/>
      </dsp:nvSpPr>
      <dsp:spPr>
        <a:xfrm>
          <a:off x="0" y="1556410"/>
          <a:ext cx="10515600" cy="12447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DD2E22-E718-4CDA-89D4-C6DA597AF40B}">
      <dsp:nvSpPr>
        <dsp:cNvPr id="0" name=""/>
        <dsp:cNvSpPr/>
      </dsp:nvSpPr>
      <dsp:spPr>
        <a:xfrm>
          <a:off x="376522" y="1836468"/>
          <a:ext cx="684586" cy="6845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133A7A-4DEF-4840-8240-93DC70FA214F}">
      <dsp:nvSpPr>
        <dsp:cNvPr id="0" name=""/>
        <dsp:cNvSpPr/>
      </dsp:nvSpPr>
      <dsp:spPr>
        <a:xfrm>
          <a:off x="1437631" y="1556410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Attachment theory helps us see why she needs support and care.</a:t>
          </a:r>
          <a:endParaRPr lang="en-US" sz="2500" kern="1200" dirty="0"/>
        </a:p>
      </dsp:txBody>
      <dsp:txXfrm>
        <a:off x="1437631" y="1556410"/>
        <a:ext cx="9077968" cy="1244702"/>
      </dsp:txXfrm>
    </dsp:sp>
    <dsp:sp modelId="{4F61B211-64C4-4F83-9CFA-623876576372}">
      <dsp:nvSpPr>
        <dsp:cNvPr id="0" name=""/>
        <dsp:cNvSpPr/>
      </dsp:nvSpPr>
      <dsp:spPr>
        <a:xfrm>
          <a:off x="0" y="3112289"/>
          <a:ext cx="10515600" cy="12447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CD1556-1BFC-4F7D-8AF4-CC616EBFEACA}">
      <dsp:nvSpPr>
        <dsp:cNvPr id="0" name=""/>
        <dsp:cNvSpPr/>
      </dsp:nvSpPr>
      <dsp:spPr>
        <a:xfrm>
          <a:off x="376522" y="3392347"/>
          <a:ext cx="684586" cy="68458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2DCE73-DB0C-47F9-BEDE-E41A062BB913}">
      <dsp:nvSpPr>
        <dsp:cNvPr id="0" name=""/>
        <dsp:cNvSpPr/>
      </dsp:nvSpPr>
      <dsp:spPr>
        <a:xfrm>
          <a:off x="1437631" y="3112289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Aptos Display" panose="020F0302020204030204"/>
            </a:rPr>
            <a:t>We should</a:t>
          </a:r>
          <a:r>
            <a:rPr lang="en-GB" sz="2500" kern="1200" dirty="0"/>
            <a:t> help Jenny with her feelings, school, and at home.</a:t>
          </a:r>
          <a:endParaRPr lang="en-US" sz="2500" kern="1200" dirty="0"/>
        </a:p>
      </dsp:txBody>
      <dsp:txXfrm>
        <a:off x="1437631" y="3112289"/>
        <a:ext cx="9077968" cy="124470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E8E198-8115-4869-B407-568AA0C5A318}">
      <dsp:nvSpPr>
        <dsp:cNvPr id="0" name=""/>
        <dsp:cNvSpPr/>
      </dsp:nvSpPr>
      <dsp:spPr>
        <a:xfrm>
          <a:off x="857624" y="324129"/>
          <a:ext cx="678140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5BD828-EC03-43CC-AC87-2B94AD68706B}">
      <dsp:nvSpPr>
        <dsp:cNvPr id="0" name=""/>
        <dsp:cNvSpPr/>
      </dsp:nvSpPr>
      <dsp:spPr>
        <a:xfrm>
          <a:off x="1576453" y="267201"/>
          <a:ext cx="77986" cy="14633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9F9AC9-DA1A-4EBB-BDBF-08B653621172}">
      <dsp:nvSpPr>
        <dsp:cNvPr id="0" name=""/>
        <dsp:cNvSpPr/>
      </dsp:nvSpPr>
      <dsp:spPr>
        <a:xfrm>
          <a:off x="448772" y="80"/>
          <a:ext cx="648169" cy="6481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153" tIns="25153" rIns="25153" bIns="25153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1</a:t>
          </a:r>
        </a:p>
      </dsp:txBody>
      <dsp:txXfrm>
        <a:off x="543694" y="95002"/>
        <a:ext cx="458325" cy="458325"/>
      </dsp:txXfrm>
    </dsp:sp>
    <dsp:sp modelId="{D7810556-477E-40B7-9485-818A4D00B3A6}">
      <dsp:nvSpPr>
        <dsp:cNvPr id="0" name=""/>
        <dsp:cNvSpPr/>
      </dsp:nvSpPr>
      <dsp:spPr>
        <a:xfrm>
          <a:off x="9948" y="813769"/>
          <a:ext cx="1525817" cy="1554281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358" tIns="165100" rIns="120358" bIns="165100" numCol="1" spcCol="1270" anchor="t" anchorCtr="0">
          <a:noAutofit/>
        </a:bodyPr>
        <a:lstStyle/>
        <a:p>
          <a:pPr marL="0" lvl="0" indent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Calibri"/>
              <a:ea typeface="Calibri"/>
              <a:cs typeface="Calibri"/>
            </a:rPr>
            <a:t>O’Connor, T.G., Woolgar, M., Humayun, S., Briskman, J.A. and Scott, S. (2018). Early caregiving predicts attachment representations in adolescence: findings from two longitudinal studies. </a:t>
          </a:r>
          <a:r>
            <a:rPr lang="en-GB" sz="1100" i="1" kern="1200" dirty="0">
              <a:latin typeface="Calibri"/>
              <a:ea typeface="Calibri"/>
              <a:cs typeface="Calibri"/>
            </a:rPr>
            <a:t>Journal of Child Psychology and Psychiatry</a:t>
          </a:r>
          <a:r>
            <a:rPr lang="en-GB" sz="1100" kern="1200" dirty="0">
              <a:latin typeface="Calibri"/>
              <a:ea typeface="Calibri"/>
              <a:cs typeface="Calibri"/>
            </a:rPr>
            <a:t>, 60(9). doi:https://doi.org/10.1111/jcpp.12936.</a:t>
          </a:r>
        </a:p>
      </dsp:txBody>
      <dsp:txXfrm>
        <a:off x="9948" y="1118932"/>
        <a:ext cx="1525817" cy="1249118"/>
      </dsp:txXfrm>
    </dsp:sp>
    <dsp:sp modelId="{F9C75B6C-58DF-4FAB-BC85-862D4D92385E}">
      <dsp:nvSpPr>
        <dsp:cNvPr id="0" name=""/>
        <dsp:cNvSpPr/>
      </dsp:nvSpPr>
      <dsp:spPr>
        <a:xfrm>
          <a:off x="1705300" y="324065"/>
          <a:ext cx="1525817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52F924-9E8E-44DB-A99B-4D9C1B01B632}">
      <dsp:nvSpPr>
        <dsp:cNvPr id="0" name=""/>
        <dsp:cNvSpPr/>
      </dsp:nvSpPr>
      <dsp:spPr>
        <a:xfrm>
          <a:off x="3271806" y="267137"/>
          <a:ext cx="77986" cy="146449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88B21D-8ACA-489B-8A10-B2C9C5618E56}">
      <dsp:nvSpPr>
        <dsp:cNvPr id="0" name=""/>
        <dsp:cNvSpPr/>
      </dsp:nvSpPr>
      <dsp:spPr>
        <a:xfrm>
          <a:off x="2144124" y="16"/>
          <a:ext cx="648169" cy="6481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153" tIns="25153" rIns="25153" bIns="25153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2</a:t>
          </a:r>
        </a:p>
      </dsp:txBody>
      <dsp:txXfrm>
        <a:off x="2239046" y="94938"/>
        <a:ext cx="458325" cy="458325"/>
      </dsp:txXfrm>
    </dsp:sp>
    <dsp:sp modelId="{59C2C9C4-9518-4BCD-B3C0-2F7CFFAD82C7}">
      <dsp:nvSpPr>
        <dsp:cNvPr id="0" name=""/>
        <dsp:cNvSpPr/>
      </dsp:nvSpPr>
      <dsp:spPr>
        <a:xfrm>
          <a:off x="1705300" y="813769"/>
          <a:ext cx="1525817" cy="1554281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358" tIns="165100" rIns="120358" bIns="165100" numCol="1" spcCol="1270" anchor="t" anchorCtr="0">
          <a:noAutofit/>
        </a:bodyPr>
        <a:lstStyle/>
        <a:p>
          <a:pPr marL="0" lvl="0" indent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Calibri"/>
              <a:ea typeface="Calibri"/>
              <a:cs typeface="Calibri"/>
            </a:rPr>
            <a:t>‌Avon and Wiltshire Mental Health Partnership NHS Trust. (n.d.). </a:t>
          </a:r>
          <a:r>
            <a:rPr lang="en-GB" sz="1100" i="1" kern="1200" dirty="0">
              <a:latin typeface="Calibri"/>
              <a:ea typeface="Calibri"/>
              <a:cs typeface="Calibri"/>
            </a:rPr>
            <a:t>Attachment difficulties :</a:t>
          </a:r>
          <a:r>
            <a:rPr lang="en-GB" sz="1100" kern="1200" dirty="0">
              <a:latin typeface="Calibri"/>
              <a:ea typeface="Calibri"/>
              <a:cs typeface="Calibri"/>
            </a:rPr>
            <a:t> [online] Available at: </a:t>
          </a:r>
          <a:r>
            <a:rPr lang="en-GB" sz="1100" kern="1200" dirty="0">
              <a:latin typeface="Calibri"/>
              <a:ea typeface="Calibri"/>
              <a:cs typeface="Calibri"/>
              <a:hlinkClick xmlns:r="http://schemas.openxmlformats.org/officeDocument/2006/relationships" r:id="rId1"/>
            </a:rPr>
            <a:t>https</a:t>
          </a:r>
          <a:r>
            <a:rPr lang="en-GB" sz="1100" kern="1200" dirty="0">
              <a:latin typeface="Calibri"/>
              <a:ea typeface="Calibri"/>
              <a:cs typeface="Calibri"/>
              <a:hlinkClick xmlns:r="http://schemas.openxmlformats.org/officeDocument/2006/relationships" r:id="rId1"/>
            </a:rPr>
            <a:t>://www.awp.nhs.uk/camhs/conditions/attachment</a:t>
          </a:r>
          <a:r>
            <a:rPr lang="en-GB" sz="1100" kern="1200" dirty="0">
              <a:latin typeface="Calibri"/>
              <a:ea typeface="Calibri"/>
              <a:cs typeface="Calibri"/>
            </a:rPr>
            <a:t>.</a:t>
          </a:r>
          <a:endParaRPr lang="en-GB" sz="1100" kern="1200" dirty="0">
            <a:latin typeface="Aptos Display" panose="020F0302020204030204"/>
            <a:ea typeface="Calibri"/>
            <a:cs typeface="Calibri"/>
          </a:endParaRPr>
        </a:p>
      </dsp:txBody>
      <dsp:txXfrm>
        <a:off x="1705300" y="1118932"/>
        <a:ext cx="1525817" cy="1249118"/>
      </dsp:txXfrm>
    </dsp:sp>
    <dsp:sp modelId="{BD97CBAC-7A27-4C52-B3A6-407DDF34FE9A}">
      <dsp:nvSpPr>
        <dsp:cNvPr id="0" name=""/>
        <dsp:cNvSpPr/>
      </dsp:nvSpPr>
      <dsp:spPr>
        <a:xfrm>
          <a:off x="3400653" y="324051"/>
          <a:ext cx="1525817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486FF6-0614-469C-A946-89B5E32E2B83}">
      <dsp:nvSpPr>
        <dsp:cNvPr id="0" name=""/>
        <dsp:cNvSpPr/>
      </dsp:nvSpPr>
      <dsp:spPr>
        <a:xfrm>
          <a:off x="4967158" y="267124"/>
          <a:ext cx="77986" cy="146472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770F67-09E1-449C-9FDC-217EFB73D064}">
      <dsp:nvSpPr>
        <dsp:cNvPr id="0" name=""/>
        <dsp:cNvSpPr/>
      </dsp:nvSpPr>
      <dsp:spPr>
        <a:xfrm>
          <a:off x="3839477" y="3"/>
          <a:ext cx="648169" cy="6481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153" tIns="25153" rIns="25153" bIns="25153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3</a:t>
          </a:r>
        </a:p>
      </dsp:txBody>
      <dsp:txXfrm>
        <a:off x="3934399" y="94925"/>
        <a:ext cx="458325" cy="458325"/>
      </dsp:txXfrm>
    </dsp:sp>
    <dsp:sp modelId="{F17F9032-28D3-443B-B60E-2BC228B0EB32}">
      <dsp:nvSpPr>
        <dsp:cNvPr id="0" name=""/>
        <dsp:cNvSpPr/>
      </dsp:nvSpPr>
      <dsp:spPr>
        <a:xfrm>
          <a:off x="3400653" y="813769"/>
          <a:ext cx="1525817" cy="1554281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358" tIns="165100" rIns="120358" bIns="165100" numCol="1" spcCol="1270" anchor="t" anchorCtr="0">
          <a:noAutofit/>
        </a:bodyPr>
        <a:lstStyle/>
        <a:p>
          <a:pPr marL="0" lvl="0" indent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Calibri"/>
              <a:ea typeface="Calibri"/>
              <a:cs typeface="Calibri"/>
              <a:hlinkClick xmlns:r="http://schemas.openxmlformats.org/officeDocument/2006/relationships" r:id="rId2"/>
            </a:rPr>
            <a:t>https://www.facebook.com/InstituteResearchInnovationSocialServices</a:t>
          </a:r>
          <a:r>
            <a:rPr lang="en-GB" sz="1100" kern="1200" dirty="0">
              <a:latin typeface="Calibri"/>
              <a:ea typeface="Calibri"/>
              <a:cs typeface="Calibri"/>
            </a:rPr>
            <a:t> (2011). </a:t>
          </a:r>
          <a:r>
            <a:rPr lang="en-GB" sz="1100" i="1" kern="1200" dirty="0">
              <a:latin typeface="Calibri"/>
              <a:ea typeface="Calibri"/>
              <a:cs typeface="Calibri"/>
            </a:rPr>
            <a:t>Attachment-informed practice with looked after children and young people</a:t>
          </a:r>
          <a:r>
            <a:rPr lang="en-GB" sz="1100" kern="1200" dirty="0">
              <a:latin typeface="Calibri"/>
              <a:ea typeface="Calibri"/>
              <a:cs typeface="Calibri"/>
            </a:rPr>
            <a:t>. [online] Iriss. Available at: </a:t>
          </a:r>
          <a:r>
            <a:rPr lang="en-GB" sz="1100" kern="1200" dirty="0">
              <a:latin typeface="Calibri"/>
              <a:ea typeface="Calibri"/>
              <a:cs typeface="Calibri"/>
              <a:hlinkClick xmlns:r="http://schemas.openxmlformats.org/officeDocument/2006/relationships" r:id="rId3"/>
            </a:rPr>
            <a:t>https://www.iriss.org.uk/index.php/resources/insights/attachment-informed-practice-looked-after-children-young-people</a:t>
          </a:r>
          <a:r>
            <a:rPr lang="en-GB" sz="1100" kern="1200" dirty="0">
              <a:latin typeface="Calibri"/>
              <a:ea typeface="Calibri"/>
              <a:cs typeface="Calibri"/>
            </a:rPr>
            <a:t>.</a:t>
          </a:r>
          <a:endParaRPr lang="en-GB" sz="1100" kern="1200" dirty="0">
            <a:latin typeface="Aptos Display" panose="020F0302020204030204"/>
          </a:endParaRPr>
        </a:p>
      </dsp:txBody>
      <dsp:txXfrm>
        <a:off x="3400653" y="1118932"/>
        <a:ext cx="1525817" cy="1249118"/>
      </dsp:txXfrm>
    </dsp:sp>
    <dsp:sp modelId="{660F07F8-1A57-42E1-8F83-A91BCFD78E75}">
      <dsp:nvSpPr>
        <dsp:cNvPr id="0" name=""/>
        <dsp:cNvSpPr/>
      </dsp:nvSpPr>
      <dsp:spPr>
        <a:xfrm>
          <a:off x="5096005" y="324049"/>
          <a:ext cx="1525817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CD39A4-572E-4E92-B7F8-2D0AA9099771}">
      <dsp:nvSpPr>
        <dsp:cNvPr id="0" name=""/>
        <dsp:cNvSpPr/>
      </dsp:nvSpPr>
      <dsp:spPr>
        <a:xfrm>
          <a:off x="6662511" y="267121"/>
          <a:ext cx="77986" cy="146477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EC2658-3955-46B0-8885-73E5F4ED3A43}">
      <dsp:nvSpPr>
        <dsp:cNvPr id="0" name=""/>
        <dsp:cNvSpPr/>
      </dsp:nvSpPr>
      <dsp:spPr>
        <a:xfrm>
          <a:off x="5534829" y="0"/>
          <a:ext cx="648169" cy="6481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153" tIns="25153" rIns="25153" bIns="25153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4</a:t>
          </a:r>
        </a:p>
      </dsp:txBody>
      <dsp:txXfrm>
        <a:off x="5629751" y="94922"/>
        <a:ext cx="458325" cy="458325"/>
      </dsp:txXfrm>
    </dsp:sp>
    <dsp:sp modelId="{38D33701-2D15-426E-903F-89C4C80A8D7C}">
      <dsp:nvSpPr>
        <dsp:cNvPr id="0" name=""/>
        <dsp:cNvSpPr/>
      </dsp:nvSpPr>
      <dsp:spPr>
        <a:xfrm>
          <a:off x="5096005" y="813769"/>
          <a:ext cx="1525817" cy="1554281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358" tIns="165100" rIns="120358" bIns="165100" numCol="1" spcCol="1270" anchor="t" anchorCtr="0">
          <a:noAutofit/>
        </a:bodyPr>
        <a:lstStyle/>
        <a:p>
          <a:pPr marL="0" lvl="0" indent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Calibri"/>
              <a:ea typeface="Calibri"/>
              <a:cs typeface="Calibri"/>
            </a:rPr>
            <a:t>Wassell, S. (2020). </a:t>
          </a:r>
          <a:r>
            <a:rPr lang="en-GB" sz="1100" i="1" kern="1200" dirty="0">
              <a:latin typeface="Calibri"/>
              <a:ea typeface="Calibri"/>
              <a:cs typeface="Calibri"/>
            </a:rPr>
            <a:t>What is attachment?</a:t>
          </a:r>
          <a:r>
            <a:rPr lang="en-GB" sz="1100" kern="1200" dirty="0">
              <a:latin typeface="Calibri"/>
              <a:ea typeface="Calibri"/>
              <a:cs typeface="Calibri"/>
            </a:rPr>
            <a:t> [online] content.iriss.org.uk. Available at: </a:t>
          </a:r>
          <a:r>
            <a:rPr lang="en-GB" sz="1100" kern="1200" dirty="0">
              <a:latin typeface="Calibri"/>
              <a:ea typeface="Calibri"/>
              <a:cs typeface="Calibri"/>
              <a:hlinkClick xmlns:r="http://schemas.openxmlformats.org/officeDocument/2006/relationships" r:id="rId4"/>
            </a:rPr>
            <a:t>https://content.iriss.org.uk/attachment-theory-in-practice/what-is-attachment</a:t>
          </a:r>
          <a:r>
            <a:rPr lang="en-GB" sz="1100" kern="1200" dirty="0">
              <a:latin typeface="Calibri"/>
              <a:ea typeface="Calibri"/>
              <a:cs typeface="Calibri"/>
            </a:rPr>
            <a:t>/.</a:t>
          </a:r>
          <a:endParaRPr lang="en-GB" sz="1100" kern="1200" dirty="0">
            <a:latin typeface="Aptos Display" panose="020F0302020204030204"/>
          </a:endParaRPr>
        </a:p>
      </dsp:txBody>
      <dsp:txXfrm>
        <a:off x="5096005" y="1118932"/>
        <a:ext cx="1525817" cy="1249118"/>
      </dsp:txXfrm>
    </dsp:sp>
    <dsp:sp modelId="{750DF0F7-EA10-4B10-93E3-0DCF02786EBC}">
      <dsp:nvSpPr>
        <dsp:cNvPr id="0" name=""/>
        <dsp:cNvSpPr/>
      </dsp:nvSpPr>
      <dsp:spPr>
        <a:xfrm>
          <a:off x="6791357" y="324048"/>
          <a:ext cx="1525817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9D62E9-EF38-4FF6-84D2-DCB29D338E86}">
      <dsp:nvSpPr>
        <dsp:cNvPr id="0" name=""/>
        <dsp:cNvSpPr/>
      </dsp:nvSpPr>
      <dsp:spPr>
        <a:xfrm>
          <a:off x="8357863" y="267120"/>
          <a:ext cx="77986" cy="146478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0D8ACF-92C6-4665-88EF-D7A880EEA304}">
      <dsp:nvSpPr>
        <dsp:cNvPr id="0" name=""/>
        <dsp:cNvSpPr/>
      </dsp:nvSpPr>
      <dsp:spPr>
        <a:xfrm>
          <a:off x="7230181" y="0"/>
          <a:ext cx="648169" cy="6481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153" tIns="25153" rIns="25153" bIns="25153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5</a:t>
          </a:r>
        </a:p>
      </dsp:txBody>
      <dsp:txXfrm>
        <a:off x="7325103" y="94922"/>
        <a:ext cx="458325" cy="458325"/>
      </dsp:txXfrm>
    </dsp:sp>
    <dsp:sp modelId="{906DBDBB-48C2-456E-B150-0037CEB97D55}">
      <dsp:nvSpPr>
        <dsp:cNvPr id="0" name=""/>
        <dsp:cNvSpPr/>
      </dsp:nvSpPr>
      <dsp:spPr>
        <a:xfrm>
          <a:off x="6791357" y="813769"/>
          <a:ext cx="1525817" cy="1554281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358" tIns="165100" rIns="120358" bIns="165100" numCol="1" spcCol="1270" anchor="t" anchorCtr="0">
          <a:noAutofit/>
        </a:bodyPr>
        <a:lstStyle/>
        <a:p>
          <a:pPr marL="0" lvl="0" indent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Calibri"/>
              <a:ea typeface="Calibri"/>
              <a:cs typeface="Calibri"/>
            </a:rPr>
            <a:t>Rogers, C.R., Chen, X., Kwon, S.-J., McElwain, N.L. and Telzer, E.H. (2022). The role of early attachment and parental presence in adolescent behavioral and neurobiological regulation. </a:t>
          </a:r>
          <a:r>
            <a:rPr lang="en-GB" sz="1100" i="1" kern="1200" dirty="0">
              <a:latin typeface="Calibri"/>
              <a:ea typeface="Calibri"/>
              <a:cs typeface="Calibri"/>
            </a:rPr>
            <a:t>Developmental Cognitive Neuroscience</a:t>
          </a:r>
          <a:r>
            <a:rPr lang="en-GB" sz="1100" kern="1200" dirty="0">
              <a:latin typeface="Calibri"/>
              <a:ea typeface="Calibri"/>
              <a:cs typeface="Calibri"/>
            </a:rPr>
            <a:t>, 53, p.101046. doi:https://doi.org/10.1016/j.dcn.2021.101046.</a:t>
          </a:r>
          <a:endParaRPr lang="en-GB" sz="1100" kern="1200" dirty="0">
            <a:latin typeface="Aptos Display" panose="020F0302020204030204"/>
          </a:endParaRPr>
        </a:p>
      </dsp:txBody>
      <dsp:txXfrm>
        <a:off x="6791357" y="1118932"/>
        <a:ext cx="1525817" cy="1249118"/>
      </dsp:txXfrm>
    </dsp:sp>
    <dsp:sp modelId="{3288FD17-7FB6-4952-B812-FA1E49CB746A}">
      <dsp:nvSpPr>
        <dsp:cNvPr id="0" name=""/>
        <dsp:cNvSpPr/>
      </dsp:nvSpPr>
      <dsp:spPr>
        <a:xfrm>
          <a:off x="8486710" y="324048"/>
          <a:ext cx="762908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3FE441-1BB5-43B1-BDC1-E88D7CF6A1BA}">
      <dsp:nvSpPr>
        <dsp:cNvPr id="0" name=""/>
        <dsp:cNvSpPr/>
      </dsp:nvSpPr>
      <dsp:spPr>
        <a:xfrm>
          <a:off x="8925534" y="0"/>
          <a:ext cx="648169" cy="6481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153" tIns="25153" rIns="25153" bIns="25153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6</a:t>
          </a:r>
        </a:p>
      </dsp:txBody>
      <dsp:txXfrm>
        <a:off x="9020456" y="94922"/>
        <a:ext cx="458325" cy="458325"/>
      </dsp:txXfrm>
    </dsp:sp>
    <dsp:sp modelId="{FC2F4EC5-C099-4D92-B659-15D47157C6E1}">
      <dsp:nvSpPr>
        <dsp:cNvPr id="0" name=""/>
        <dsp:cNvSpPr/>
      </dsp:nvSpPr>
      <dsp:spPr>
        <a:xfrm>
          <a:off x="8486710" y="813769"/>
          <a:ext cx="1525817" cy="1554281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358" tIns="165100" rIns="120358" bIns="165100" numCol="1" spcCol="1270" anchor="t" anchorCtr="0">
          <a:noAutofit/>
        </a:bodyPr>
        <a:lstStyle/>
        <a:p>
          <a:pPr marL="0" lvl="0" indent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Calibri"/>
              <a:ea typeface="Calibri"/>
              <a:cs typeface="Calibri"/>
            </a:rPr>
            <a:t>Fearon, R.M.P., Tomlinson, M., Kumsta, R., Skeen, S., Murray, L., Cooper, P.J. and Morgan, B. (2017). Poverty, early care, and stress reactivity in adolescence: Findings from a prospective, longitudinal study in South Africa. </a:t>
          </a:r>
          <a:r>
            <a:rPr lang="en-GB" sz="1100" i="1" kern="1200" dirty="0">
              <a:latin typeface="Calibri"/>
              <a:ea typeface="Calibri"/>
              <a:cs typeface="Calibri"/>
            </a:rPr>
            <a:t>Development and Psychopathology</a:t>
          </a:r>
          <a:r>
            <a:rPr lang="en-GB" sz="1100" i="0" kern="1200" dirty="0">
              <a:latin typeface="Calibri"/>
              <a:ea typeface="Calibri"/>
              <a:cs typeface="Calibri"/>
            </a:rPr>
            <a:t>, 29(2), pp.</a:t>
          </a:r>
          <a:r>
            <a:rPr lang="en-GB" sz="1100" kern="1200" dirty="0">
              <a:latin typeface="Calibri"/>
              <a:ea typeface="Calibri"/>
              <a:cs typeface="Calibri"/>
            </a:rPr>
            <a:t>449–464. doi:https://doi.org/10.1017/s0954579417000104.</a:t>
          </a:r>
          <a:endParaRPr lang="en-US" sz="1100" kern="1200" dirty="0">
            <a:latin typeface="Calibri"/>
            <a:ea typeface="Calibri"/>
            <a:cs typeface="Calibri"/>
          </a:endParaRPr>
        </a:p>
      </dsp:txBody>
      <dsp:txXfrm>
        <a:off x="8486710" y="1118932"/>
        <a:ext cx="1525817" cy="12491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Arc 28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38600" y="1939159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en-US" b="1">
                <a:highlight>
                  <a:srgbClr val="FFFF00"/>
                </a:highlight>
                <a:latin typeface="Open Sans"/>
                <a:ea typeface="Open Sans"/>
                <a:cs typeface="Open Sans"/>
              </a:rPr>
              <a:t>Supporting Jenny: Using Attachment Theory</a:t>
            </a:r>
            <a:endParaRPr lang="en-US">
              <a:highlight>
                <a:srgbClr val="FFFF00"/>
              </a:highligh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4782320"/>
            <a:ext cx="7644627" cy="1329443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GB" sz="2200">
                <a:highlight>
                  <a:srgbClr val="FFFF00"/>
                </a:highlight>
              </a:rPr>
              <a:t>Name :Bianca Ioana </a:t>
            </a:r>
          </a:p>
          <a:p>
            <a:pPr algn="r"/>
            <a:r>
              <a:rPr lang="en-GB" sz="2200">
                <a:highlight>
                  <a:srgbClr val="FFFF00"/>
                </a:highlight>
              </a:rPr>
              <a:t>Module Code :LCHS4010</a:t>
            </a:r>
          </a:p>
          <a:p>
            <a:pPr algn="r"/>
            <a:r>
              <a:rPr lang="en-GB" sz="2200">
                <a:highlight>
                  <a:srgbClr val="FFFF00"/>
                </a:highlight>
              </a:rPr>
              <a:t>Date:16.02.2026</a:t>
            </a:r>
            <a:endParaRPr lang="en-GB" sz="2200" b="1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4267200"/>
            <a:chOff x="7467600" y="0"/>
            <a:chExt cx="4724400" cy="685800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7" name="Freeform: Shape 27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57201"/>
            <a:ext cx="112776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C7D27C-6714-E322-4AEA-38C0B625F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990599"/>
            <a:ext cx="9906000" cy="685800"/>
          </a:xfrm>
        </p:spPr>
        <p:txBody>
          <a:bodyPr anchor="t">
            <a:normAutofit/>
          </a:bodyPr>
          <a:lstStyle/>
          <a:p>
            <a:r>
              <a:rPr lang="en-GB" sz="4000" b="1">
                <a:highlight>
                  <a:srgbClr val="FFFF00"/>
                </a:highlight>
                <a:latin typeface="Plus Jakarta Sans"/>
              </a:rPr>
              <a:t>Jenny Story</a:t>
            </a:r>
          </a:p>
        </p:txBody>
      </p:sp>
      <p:graphicFrame>
        <p:nvGraphicFramePr>
          <p:cNvPr id="39" name="Content Placeholder 2">
            <a:extLst>
              <a:ext uri="{FF2B5EF4-FFF2-40B4-BE49-F238E27FC236}">
                <a16:creationId xmlns:a16="http://schemas.microsoft.com/office/drawing/2014/main" id="{FD52B744-E157-2624-BD41-20E4F3A742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9268710"/>
              </p:ext>
            </p:extLst>
          </p:nvPr>
        </p:nvGraphicFramePr>
        <p:xfrm>
          <a:off x="685800" y="2137228"/>
          <a:ext cx="108204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037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5" name="Rectangle 124">
            <a:extLst>
              <a:ext uri="{FF2B5EF4-FFF2-40B4-BE49-F238E27FC236}">
                <a16:creationId xmlns:a16="http://schemas.microsoft.com/office/drawing/2014/main" id="{F821940F-7A1D-4ACC-85B4-A932898A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Freeform: Shape 71">
            <a:extLst>
              <a:ext uri="{FF2B5EF4-FFF2-40B4-BE49-F238E27FC236}">
                <a16:creationId xmlns:a16="http://schemas.microsoft.com/office/drawing/2014/main" id="{16674508-81D3-48CF-96BF-7FC60EAA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41994" cy="6858000"/>
          </a:xfrm>
          <a:custGeom>
            <a:avLst/>
            <a:gdLst>
              <a:gd name="connsiteX0" fmla="*/ 0 w 6568309"/>
              <a:gd name="connsiteY0" fmla="*/ 0 h 6858000"/>
              <a:gd name="connsiteX1" fmla="*/ 362841 w 6568309"/>
              <a:gd name="connsiteY1" fmla="*/ 0 h 6858000"/>
              <a:gd name="connsiteX2" fmla="*/ 523269 w 6568309"/>
              <a:gd name="connsiteY2" fmla="*/ 0 h 6858000"/>
              <a:gd name="connsiteX3" fmla="*/ 1343025 w 6568309"/>
              <a:gd name="connsiteY3" fmla="*/ 0 h 6858000"/>
              <a:gd name="connsiteX4" fmla="*/ 1705866 w 6568309"/>
              <a:gd name="connsiteY4" fmla="*/ 0 h 6858000"/>
              <a:gd name="connsiteX5" fmla="*/ 1866294 w 6568309"/>
              <a:gd name="connsiteY5" fmla="*/ 0 h 6858000"/>
              <a:gd name="connsiteX6" fmla="*/ 5225154 w 6568309"/>
              <a:gd name="connsiteY6" fmla="*/ 0 h 6858000"/>
              <a:gd name="connsiteX7" fmla="*/ 6568179 w 6568309"/>
              <a:gd name="connsiteY7" fmla="*/ 0 h 6858000"/>
              <a:gd name="connsiteX8" fmla="*/ 6568309 w 6568309"/>
              <a:gd name="connsiteY8" fmla="*/ 1 h 6858000"/>
              <a:gd name="connsiteX9" fmla="*/ 6562951 w 6568309"/>
              <a:gd name="connsiteY9" fmla="*/ 30700 h 6858000"/>
              <a:gd name="connsiteX10" fmla="*/ 6547446 w 6568309"/>
              <a:gd name="connsiteY10" fmla="*/ 310025 h 6858000"/>
              <a:gd name="connsiteX11" fmla="*/ 6558316 w 6568309"/>
              <a:gd name="connsiteY11" fmla="*/ 443960 h 6858000"/>
              <a:gd name="connsiteX12" fmla="*/ 6528896 w 6568309"/>
              <a:gd name="connsiteY12" fmla="*/ 642659 h 6858000"/>
              <a:gd name="connsiteX13" fmla="*/ 6523095 w 6568309"/>
              <a:gd name="connsiteY13" fmla="*/ 673307 h 6858000"/>
              <a:gd name="connsiteX14" fmla="*/ 6496169 w 6568309"/>
              <a:gd name="connsiteY14" fmla="*/ 839641 h 6858000"/>
              <a:gd name="connsiteX15" fmla="*/ 6450789 w 6568309"/>
              <a:gd name="connsiteY15" fmla="*/ 958357 h 6858000"/>
              <a:gd name="connsiteX16" fmla="*/ 6453996 w 6568309"/>
              <a:gd name="connsiteY16" fmla="*/ 963398 h 6858000"/>
              <a:gd name="connsiteX17" fmla="*/ 6419467 w 6568309"/>
              <a:gd name="connsiteY17" fmla="*/ 1117169 h 6858000"/>
              <a:gd name="connsiteX18" fmla="*/ 6417348 w 6568309"/>
              <a:gd name="connsiteY18" fmla="*/ 1144352 h 6858000"/>
              <a:gd name="connsiteX19" fmla="*/ 6418473 w 6568309"/>
              <a:gd name="connsiteY19" fmla="*/ 1164484 h 6858000"/>
              <a:gd name="connsiteX20" fmla="*/ 6406979 w 6568309"/>
              <a:gd name="connsiteY20" fmla="*/ 1213829 h 6858000"/>
              <a:gd name="connsiteX21" fmla="*/ 6381928 w 6568309"/>
              <a:gd name="connsiteY21" fmla="*/ 1294823 h 6858000"/>
              <a:gd name="connsiteX22" fmla="*/ 6377948 w 6568309"/>
              <a:gd name="connsiteY22" fmla="*/ 1312193 h 6858000"/>
              <a:gd name="connsiteX23" fmla="*/ 6379894 w 6568309"/>
              <a:gd name="connsiteY23" fmla="*/ 1327626 h 6858000"/>
              <a:gd name="connsiteX24" fmla="*/ 6385024 w 6568309"/>
              <a:gd name="connsiteY24" fmla="*/ 1331644 h 6858000"/>
              <a:gd name="connsiteX25" fmla="*/ 6383696 w 6568309"/>
              <a:gd name="connsiteY25" fmla="*/ 1341276 h 6858000"/>
              <a:gd name="connsiteX26" fmla="*/ 6384464 w 6568309"/>
              <a:gd name="connsiteY26" fmla="*/ 1343945 h 6858000"/>
              <a:gd name="connsiteX27" fmla="*/ 6387748 w 6568309"/>
              <a:gd name="connsiteY27" fmla="*/ 1359134 h 6858000"/>
              <a:gd name="connsiteX28" fmla="*/ 6364157 w 6568309"/>
              <a:gd name="connsiteY28" fmla="*/ 1427803 h 6858000"/>
              <a:gd name="connsiteX29" fmla="*/ 6335874 w 6568309"/>
              <a:gd name="connsiteY29" fmla="*/ 1540278 h 6858000"/>
              <a:gd name="connsiteX30" fmla="*/ 6331892 w 6568309"/>
              <a:gd name="connsiteY30" fmla="*/ 1547262 h 6858000"/>
              <a:gd name="connsiteX31" fmla="*/ 6332744 w 6568309"/>
              <a:gd name="connsiteY31" fmla="*/ 1577056 h 6858000"/>
              <a:gd name="connsiteX32" fmla="*/ 6333604 w 6568309"/>
              <a:gd name="connsiteY32" fmla="*/ 1595898 h 6858000"/>
              <a:gd name="connsiteX33" fmla="*/ 6324749 w 6568309"/>
              <a:gd name="connsiteY33" fmla="*/ 1703726 h 6858000"/>
              <a:gd name="connsiteX34" fmla="*/ 6329594 w 6568309"/>
              <a:gd name="connsiteY34" fmla="*/ 1809535 h 6858000"/>
              <a:gd name="connsiteX35" fmla="*/ 6329062 w 6568309"/>
              <a:gd name="connsiteY35" fmla="*/ 2018310 h 6858000"/>
              <a:gd name="connsiteX36" fmla="*/ 6321735 w 6568309"/>
              <a:gd name="connsiteY36" fmla="*/ 2071355 h 6858000"/>
              <a:gd name="connsiteX37" fmla="*/ 6322678 w 6568309"/>
              <a:gd name="connsiteY37" fmla="*/ 2141166 h 6858000"/>
              <a:gd name="connsiteX38" fmla="*/ 6321340 w 6568309"/>
              <a:gd name="connsiteY38" fmla="*/ 2154548 h 6858000"/>
              <a:gd name="connsiteX39" fmla="*/ 6316582 w 6568309"/>
              <a:gd name="connsiteY39" fmla="*/ 2158153 h 6858000"/>
              <a:gd name="connsiteX40" fmla="*/ 6311428 w 6568309"/>
              <a:gd name="connsiteY40" fmla="*/ 2178174 h 6858000"/>
              <a:gd name="connsiteX41" fmla="*/ 6310192 w 6568309"/>
              <a:gd name="connsiteY41" fmla="*/ 2202858 h 6858000"/>
              <a:gd name="connsiteX42" fmla="*/ 6309211 w 6568309"/>
              <a:gd name="connsiteY42" fmla="*/ 2320214 h 6858000"/>
              <a:gd name="connsiteX43" fmla="*/ 6300151 w 6568309"/>
              <a:gd name="connsiteY43" fmla="*/ 2417011 h 6858000"/>
              <a:gd name="connsiteX44" fmla="*/ 6295176 w 6568309"/>
              <a:gd name="connsiteY44" fmla="*/ 2454207 h 6858000"/>
              <a:gd name="connsiteX45" fmla="*/ 6293727 w 6568309"/>
              <a:gd name="connsiteY45" fmla="*/ 2487203 h 6858000"/>
              <a:gd name="connsiteX46" fmla="*/ 6285477 w 6568309"/>
              <a:gd name="connsiteY46" fmla="*/ 2512282 h 6858000"/>
              <a:gd name="connsiteX47" fmla="*/ 6286205 w 6568309"/>
              <a:gd name="connsiteY47" fmla="*/ 2514318 h 6858000"/>
              <a:gd name="connsiteX48" fmla="*/ 6304629 w 6568309"/>
              <a:gd name="connsiteY48" fmla="*/ 2574334 h 6858000"/>
              <a:gd name="connsiteX49" fmla="*/ 6303842 w 6568309"/>
              <a:gd name="connsiteY49" fmla="*/ 2579877 h 6858000"/>
              <a:gd name="connsiteX50" fmla="*/ 6303953 w 6568309"/>
              <a:gd name="connsiteY50" fmla="*/ 2608928 h 6858000"/>
              <a:gd name="connsiteX51" fmla="*/ 6303530 w 6568309"/>
              <a:gd name="connsiteY51" fmla="*/ 2613111 h 6858000"/>
              <a:gd name="connsiteX52" fmla="*/ 6297474 w 6568309"/>
              <a:gd name="connsiteY52" fmla="*/ 2621996 h 6858000"/>
              <a:gd name="connsiteX53" fmla="*/ 6299263 w 6568309"/>
              <a:gd name="connsiteY53" fmla="*/ 2634265 h 6858000"/>
              <a:gd name="connsiteX54" fmla="*/ 6293065 w 6568309"/>
              <a:gd name="connsiteY54" fmla="*/ 2647237 h 6858000"/>
              <a:gd name="connsiteX55" fmla="*/ 6297496 w 6568309"/>
              <a:gd name="connsiteY55" fmla="*/ 2650786 h 6858000"/>
              <a:gd name="connsiteX56" fmla="*/ 6301708 w 6568309"/>
              <a:gd name="connsiteY56" fmla="*/ 2661993 h 6858000"/>
              <a:gd name="connsiteX57" fmla="*/ 6295884 w 6568309"/>
              <a:gd name="connsiteY57" fmla="*/ 2670949 h 6858000"/>
              <a:gd name="connsiteX58" fmla="*/ 6291714 w 6568309"/>
              <a:gd name="connsiteY58" fmla="*/ 2690255 h 6858000"/>
              <a:gd name="connsiteX59" fmla="*/ 6292327 w 6568309"/>
              <a:gd name="connsiteY59" fmla="*/ 2695683 h 6858000"/>
              <a:gd name="connsiteX60" fmla="*/ 6284410 w 6568309"/>
              <a:gd name="connsiteY60" fmla="*/ 2713964 h 6858000"/>
              <a:gd name="connsiteX61" fmla="*/ 6280410 w 6568309"/>
              <a:gd name="connsiteY61" fmla="*/ 2730175 h 6858000"/>
              <a:gd name="connsiteX62" fmla="*/ 6288082 w 6568309"/>
              <a:gd name="connsiteY62" fmla="*/ 2763497 h 6858000"/>
              <a:gd name="connsiteX63" fmla="*/ 6260924 w 6568309"/>
              <a:gd name="connsiteY63" fmla="*/ 3051539 h 6858000"/>
              <a:gd name="connsiteX64" fmla="*/ 6210151 w 6568309"/>
              <a:gd name="connsiteY64" fmla="*/ 3335396 h 6858000"/>
              <a:gd name="connsiteX65" fmla="*/ 6212034 w 6568309"/>
              <a:gd name="connsiteY65" fmla="*/ 3456509 h 6858000"/>
              <a:gd name="connsiteX66" fmla="*/ 6197490 w 6568309"/>
              <a:gd name="connsiteY66" fmla="*/ 3531827 h 6858000"/>
              <a:gd name="connsiteX67" fmla="*/ 6208018 w 6568309"/>
              <a:gd name="connsiteY67" fmla="*/ 3570877 h 6858000"/>
              <a:gd name="connsiteX68" fmla="*/ 6205920 w 6568309"/>
              <a:gd name="connsiteY68" fmla="*/ 3583849 h 6858000"/>
              <a:gd name="connsiteX69" fmla="*/ 6199616 w 6568309"/>
              <a:gd name="connsiteY69" fmla="*/ 3592763 h 6858000"/>
              <a:gd name="connsiteX70" fmla="*/ 6181288 w 6568309"/>
              <a:gd name="connsiteY70" fmla="*/ 3653485 h 6858000"/>
              <a:gd name="connsiteX71" fmla="*/ 6175963 w 6568309"/>
              <a:gd name="connsiteY71" fmla="*/ 3670528 h 6858000"/>
              <a:gd name="connsiteX72" fmla="*/ 6176722 w 6568309"/>
              <a:gd name="connsiteY72" fmla="*/ 3685990 h 6858000"/>
              <a:gd name="connsiteX73" fmla="*/ 6181549 w 6568309"/>
              <a:gd name="connsiteY73" fmla="*/ 3690283 h 6858000"/>
              <a:gd name="connsiteX74" fmla="*/ 6179476 w 6568309"/>
              <a:gd name="connsiteY74" fmla="*/ 3699787 h 6858000"/>
              <a:gd name="connsiteX75" fmla="*/ 6180040 w 6568309"/>
              <a:gd name="connsiteY75" fmla="*/ 3702486 h 6858000"/>
              <a:gd name="connsiteX76" fmla="*/ 6182155 w 6568309"/>
              <a:gd name="connsiteY76" fmla="*/ 3717784 h 6858000"/>
              <a:gd name="connsiteX77" fmla="*/ 6158980 w 6568309"/>
              <a:gd name="connsiteY77" fmla="*/ 3746229 h 6858000"/>
              <a:gd name="connsiteX78" fmla="*/ 6096049 w 6568309"/>
              <a:gd name="connsiteY78" fmla="*/ 3924910 h 6858000"/>
              <a:gd name="connsiteX79" fmla="*/ 6069712 w 6568309"/>
              <a:gd name="connsiteY79" fmla="*/ 3989353 h 6858000"/>
              <a:gd name="connsiteX80" fmla="*/ 6067330 w 6568309"/>
              <a:gd name="connsiteY80" fmla="*/ 4033899 h 6858000"/>
              <a:gd name="connsiteX81" fmla="*/ 6061081 w 6568309"/>
              <a:gd name="connsiteY81" fmla="*/ 4142250 h 6858000"/>
              <a:gd name="connsiteX82" fmla="*/ 6042858 w 6568309"/>
              <a:gd name="connsiteY82" fmla="*/ 4329442 h 6858000"/>
              <a:gd name="connsiteX83" fmla="*/ 6034182 w 6568309"/>
              <a:gd name="connsiteY83" fmla="*/ 4456184 h 6858000"/>
              <a:gd name="connsiteX84" fmla="*/ 6029178 w 6568309"/>
              <a:gd name="connsiteY84" fmla="*/ 4468478 h 6858000"/>
              <a:gd name="connsiteX85" fmla="*/ 6029974 w 6568309"/>
              <a:gd name="connsiteY85" fmla="*/ 4469862 h 6858000"/>
              <a:gd name="connsiteX86" fmla="*/ 6028340 w 6568309"/>
              <a:gd name="connsiteY86" fmla="*/ 4483797 h 6858000"/>
              <a:gd name="connsiteX87" fmla="*/ 6025168 w 6568309"/>
              <a:gd name="connsiteY87" fmla="*/ 4487091 h 6858000"/>
              <a:gd name="connsiteX88" fmla="*/ 6023164 w 6568309"/>
              <a:gd name="connsiteY88" fmla="*/ 4496728 h 6858000"/>
              <a:gd name="connsiteX89" fmla="*/ 6016839 w 6568309"/>
              <a:gd name="connsiteY89" fmla="*/ 4515918 h 6858000"/>
              <a:gd name="connsiteX90" fmla="*/ 6017886 w 6568309"/>
              <a:gd name="connsiteY90" fmla="*/ 4519316 h 6858000"/>
              <a:gd name="connsiteX91" fmla="*/ 6011819 w 6568309"/>
              <a:gd name="connsiteY91" fmla="*/ 4547957 h 6858000"/>
              <a:gd name="connsiteX92" fmla="*/ 6012791 w 6568309"/>
              <a:gd name="connsiteY92" fmla="*/ 4548262 h 6858000"/>
              <a:gd name="connsiteX93" fmla="*/ 6015703 w 6568309"/>
              <a:gd name="connsiteY93" fmla="*/ 4555939 h 6858000"/>
              <a:gd name="connsiteX94" fmla="*/ 6018854 w 6568309"/>
              <a:gd name="connsiteY94" fmla="*/ 4570815 h 6858000"/>
              <a:gd name="connsiteX95" fmla="*/ 6033000 w 6568309"/>
              <a:gd name="connsiteY95" fmla="*/ 4633846 h 6858000"/>
              <a:gd name="connsiteX96" fmla="*/ 6032325 w 6568309"/>
              <a:gd name="connsiteY96" fmla="*/ 4639816 h 6858000"/>
              <a:gd name="connsiteX97" fmla="*/ 6032549 w 6568309"/>
              <a:gd name="connsiteY97" fmla="*/ 4639923 h 6858000"/>
              <a:gd name="connsiteX98" fmla="*/ 6032309 w 6568309"/>
              <a:gd name="connsiteY98" fmla="*/ 4646192 h 6858000"/>
              <a:gd name="connsiteX99" fmla="*/ 6031095 w 6568309"/>
              <a:gd name="connsiteY99" fmla="*/ 4650706 h 6858000"/>
              <a:gd name="connsiteX100" fmla="*/ 6029786 w 6568309"/>
              <a:gd name="connsiteY100" fmla="*/ 4662290 h 6858000"/>
              <a:gd name="connsiteX101" fmla="*/ 6030911 w 6568309"/>
              <a:gd name="connsiteY101" fmla="*/ 4666180 h 6858000"/>
              <a:gd name="connsiteX102" fmla="*/ 6033630 w 6568309"/>
              <a:gd name="connsiteY102" fmla="*/ 4667585 h 6858000"/>
              <a:gd name="connsiteX103" fmla="*/ 6033189 w 6568309"/>
              <a:gd name="connsiteY103" fmla="*/ 4668660 h 6858000"/>
              <a:gd name="connsiteX104" fmla="*/ 6038764 w 6568309"/>
              <a:gd name="connsiteY104" fmla="*/ 4689807 h 6858000"/>
              <a:gd name="connsiteX105" fmla="*/ 6042217 w 6568309"/>
              <a:gd name="connsiteY105" fmla="*/ 4737890 h 6858000"/>
              <a:gd name="connsiteX106" fmla="*/ 6040543 w 6568309"/>
              <a:gd name="connsiteY106" fmla="*/ 4765657 h 6858000"/>
              <a:gd name="connsiteX107" fmla="*/ 6039956 w 6568309"/>
              <a:gd name="connsiteY107" fmla="*/ 4841463 h 6858000"/>
              <a:gd name="connsiteX108" fmla="*/ 6057123 w 6568309"/>
              <a:gd name="connsiteY108" fmla="*/ 4969863 h 6858000"/>
              <a:gd name="connsiteX109" fmla="*/ 6055039 w 6568309"/>
              <a:gd name="connsiteY109" fmla="*/ 4974028 h 6858000"/>
              <a:gd name="connsiteX110" fmla="*/ 6053462 w 6568309"/>
              <a:gd name="connsiteY110" fmla="*/ 4980318 h 6858000"/>
              <a:gd name="connsiteX111" fmla="*/ 6053643 w 6568309"/>
              <a:gd name="connsiteY111" fmla="*/ 4980501 h 6858000"/>
              <a:gd name="connsiteX112" fmla="*/ 6051733 w 6568309"/>
              <a:gd name="connsiteY112" fmla="*/ 4986338 h 6858000"/>
              <a:gd name="connsiteX113" fmla="*/ 6049602 w 6568309"/>
              <a:gd name="connsiteY113" fmla="*/ 4991296 h 6858000"/>
              <a:gd name="connsiteX114" fmla="*/ 6075165 w 6568309"/>
              <a:gd name="connsiteY114" fmla="*/ 5076895 h 6858000"/>
              <a:gd name="connsiteX115" fmla="*/ 6073751 w 6568309"/>
              <a:gd name="connsiteY115" fmla="*/ 5081568 h 6858000"/>
              <a:gd name="connsiteX116" fmla="*/ 6073150 w 6568309"/>
              <a:gd name="connsiteY116" fmla="*/ 5088173 h 6858000"/>
              <a:gd name="connsiteX117" fmla="*/ 6073355 w 6568309"/>
              <a:gd name="connsiteY117" fmla="*/ 5088300 h 6858000"/>
              <a:gd name="connsiteX118" fmla="*/ 6072362 w 6568309"/>
              <a:gd name="connsiteY118" fmla="*/ 5094558 h 6858000"/>
              <a:gd name="connsiteX119" fmla="*/ 6064726 w 6568309"/>
              <a:gd name="connsiteY119" fmla="*/ 5125620 h 6858000"/>
              <a:gd name="connsiteX120" fmla="*/ 6065415 w 6568309"/>
              <a:gd name="connsiteY120" fmla="*/ 5268004 h 6858000"/>
              <a:gd name="connsiteX121" fmla="*/ 6066081 w 6568309"/>
              <a:gd name="connsiteY121" fmla="*/ 5269530 h 6858000"/>
              <a:gd name="connsiteX122" fmla="*/ 6043407 w 6568309"/>
              <a:gd name="connsiteY122" fmla="*/ 5390941 h 6858000"/>
              <a:gd name="connsiteX123" fmla="*/ 6025377 w 6568309"/>
              <a:gd name="connsiteY123" fmla="*/ 5539927 h 6858000"/>
              <a:gd name="connsiteX124" fmla="*/ 6010052 w 6568309"/>
              <a:gd name="connsiteY124" fmla="*/ 5791594 h 6858000"/>
              <a:gd name="connsiteX125" fmla="*/ 5994220 w 6568309"/>
              <a:gd name="connsiteY125" fmla="*/ 5855206 h 6858000"/>
              <a:gd name="connsiteX126" fmla="*/ 5982580 w 6568309"/>
              <a:gd name="connsiteY126" fmla="*/ 5873582 h 6858000"/>
              <a:gd name="connsiteX127" fmla="*/ 5983608 w 6568309"/>
              <a:gd name="connsiteY127" fmla="*/ 5876037 h 6858000"/>
              <a:gd name="connsiteX128" fmla="*/ 5983535 w 6568309"/>
              <a:gd name="connsiteY128" fmla="*/ 5886534 h 6858000"/>
              <a:gd name="connsiteX129" fmla="*/ 5988737 w 6568309"/>
              <a:gd name="connsiteY129" fmla="*/ 5888644 h 6858000"/>
              <a:gd name="connsiteX130" fmla="*/ 5992371 w 6568309"/>
              <a:gd name="connsiteY130" fmla="*/ 5903832 h 6858000"/>
              <a:gd name="connsiteX131" fmla="*/ 5990780 w 6568309"/>
              <a:gd name="connsiteY131" fmla="*/ 5923391 h 6858000"/>
              <a:gd name="connsiteX132" fmla="*/ 5993870 w 6568309"/>
              <a:gd name="connsiteY132" fmla="*/ 6013205 h 6858000"/>
              <a:gd name="connsiteX133" fmla="*/ 5997673 w 6568309"/>
              <a:gd name="connsiteY133" fmla="*/ 6074018 h 6858000"/>
              <a:gd name="connsiteX134" fmla="*/ 6014840 w 6568309"/>
              <a:gd name="connsiteY134" fmla="*/ 6130837 h 6858000"/>
              <a:gd name="connsiteX135" fmla="*/ 6010704 w 6568309"/>
              <a:gd name="connsiteY135" fmla="*/ 6152982 h 6858000"/>
              <a:gd name="connsiteX136" fmla="*/ 6038294 w 6568309"/>
              <a:gd name="connsiteY136" fmla="*/ 6221100 h 6858000"/>
              <a:gd name="connsiteX137" fmla="*/ 6052331 w 6568309"/>
              <a:gd name="connsiteY137" fmla="*/ 6287550 h 6858000"/>
              <a:gd name="connsiteX138" fmla="*/ 6074143 w 6568309"/>
              <a:gd name="connsiteY138" fmla="*/ 6401595 h 6858000"/>
              <a:gd name="connsiteX139" fmla="*/ 6060199 w 6568309"/>
              <a:gd name="connsiteY139" fmla="*/ 6487110 h 6858000"/>
              <a:gd name="connsiteX140" fmla="*/ 6081156 w 6568309"/>
              <a:gd name="connsiteY140" fmla="*/ 6588589 h 6858000"/>
              <a:gd name="connsiteX141" fmla="*/ 6114944 w 6568309"/>
              <a:gd name="connsiteY141" fmla="*/ 6769963 h 6858000"/>
              <a:gd name="connsiteX142" fmla="*/ 6128950 w 6568309"/>
              <a:gd name="connsiteY142" fmla="*/ 6835814 h 6858000"/>
              <a:gd name="connsiteX143" fmla="*/ 6132536 w 6568309"/>
              <a:gd name="connsiteY143" fmla="*/ 6858000 h 6858000"/>
              <a:gd name="connsiteX144" fmla="*/ 4789511 w 6568309"/>
              <a:gd name="connsiteY144" fmla="*/ 6858000 h 6858000"/>
              <a:gd name="connsiteX145" fmla="*/ 1866294 w 6568309"/>
              <a:gd name="connsiteY145" fmla="*/ 6858000 h 6858000"/>
              <a:gd name="connsiteX146" fmla="*/ 1705866 w 6568309"/>
              <a:gd name="connsiteY146" fmla="*/ 6858000 h 6858000"/>
              <a:gd name="connsiteX147" fmla="*/ 1343025 w 6568309"/>
              <a:gd name="connsiteY147" fmla="*/ 6858000 h 6858000"/>
              <a:gd name="connsiteX148" fmla="*/ 523269 w 6568309"/>
              <a:gd name="connsiteY148" fmla="*/ 6858000 h 6858000"/>
              <a:gd name="connsiteX149" fmla="*/ 362841 w 6568309"/>
              <a:gd name="connsiteY149" fmla="*/ 6858000 h 6858000"/>
              <a:gd name="connsiteX150" fmla="*/ 0 w 6568309"/>
              <a:gd name="connsiteY15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</a:cxnLst>
            <a:rect l="l" t="t" r="r" b="b"/>
            <a:pathLst>
              <a:path w="6568309" h="6858000">
                <a:moveTo>
                  <a:pt x="0" y="0"/>
                </a:moveTo>
                <a:lnTo>
                  <a:pt x="362841" y="0"/>
                </a:lnTo>
                <a:lnTo>
                  <a:pt x="523269" y="0"/>
                </a:lnTo>
                <a:lnTo>
                  <a:pt x="1343025" y="0"/>
                </a:lnTo>
                <a:lnTo>
                  <a:pt x="1705866" y="0"/>
                </a:lnTo>
                <a:lnTo>
                  <a:pt x="1866294" y="0"/>
                </a:lnTo>
                <a:lnTo>
                  <a:pt x="5225154" y="0"/>
                </a:lnTo>
                <a:lnTo>
                  <a:pt x="6568179" y="0"/>
                </a:lnTo>
                <a:lnTo>
                  <a:pt x="6568309" y="1"/>
                </a:lnTo>
                <a:lnTo>
                  <a:pt x="6562951" y="30700"/>
                </a:lnTo>
                <a:cubicBezTo>
                  <a:pt x="6559126" y="84364"/>
                  <a:pt x="6548218" y="241149"/>
                  <a:pt x="6547446" y="310025"/>
                </a:cubicBezTo>
                <a:cubicBezTo>
                  <a:pt x="6550151" y="367544"/>
                  <a:pt x="6557712" y="408251"/>
                  <a:pt x="6558316" y="443960"/>
                </a:cubicBezTo>
                <a:cubicBezTo>
                  <a:pt x="6555224" y="499397"/>
                  <a:pt x="6534767" y="604434"/>
                  <a:pt x="6528896" y="642659"/>
                </a:cubicBezTo>
                <a:cubicBezTo>
                  <a:pt x="6535204" y="657287"/>
                  <a:pt x="6515365" y="658191"/>
                  <a:pt x="6523095" y="673307"/>
                </a:cubicBezTo>
                <a:cubicBezTo>
                  <a:pt x="6523388" y="693769"/>
                  <a:pt x="6506868" y="797295"/>
                  <a:pt x="6496169" y="839641"/>
                </a:cubicBezTo>
                <a:cubicBezTo>
                  <a:pt x="6484119" y="887148"/>
                  <a:pt x="6457817" y="937731"/>
                  <a:pt x="6450789" y="958357"/>
                </a:cubicBezTo>
                <a:cubicBezTo>
                  <a:pt x="6443760" y="978983"/>
                  <a:pt x="6459217" y="936930"/>
                  <a:pt x="6453996" y="963398"/>
                </a:cubicBezTo>
                <a:cubicBezTo>
                  <a:pt x="6448777" y="989867"/>
                  <a:pt x="6425575" y="1087010"/>
                  <a:pt x="6419467" y="1117169"/>
                </a:cubicBezTo>
                <a:cubicBezTo>
                  <a:pt x="6431540" y="1118586"/>
                  <a:pt x="6409651" y="1135372"/>
                  <a:pt x="6417348" y="1144352"/>
                </a:cubicBezTo>
                <a:cubicBezTo>
                  <a:pt x="6424109" y="1150681"/>
                  <a:pt x="6419047" y="1157251"/>
                  <a:pt x="6418473" y="1164484"/>
                </a:cubicBezTo>
                <a:cubicBezTo>
                  <a:pt x="6423767" y="1173524"/>
                  <a:pt x="6413947" y="1205209"/>
                  <a:pt x="6406979" y="1213829"/>
                </a:cubicBezTo>
                <a:cubicBezTo>
                  <a:pt x="6382818" y="1235037"/>
                  <a:pt x="6400452" y="1277327"/>
                  <a:pt x="6381928" y="1294823"/>
                </a:cubicBezTo>
                <a:cubicBezTo>
                  <a:pt x="6379195" y="1300845"/>
                  <a:pt x="6378069" y="1306615"/>
                  <a:pt x="6377948" y="1312193"/>
                </a:cubicBezTo>
                <a:lnTo>
                  <a:pt x="6379894" y="1327626"/>
                </a:lnTo>
                <a:lnTo>
                  <a:pt x="6385024" y="1331644"/>
                </a:lnTo>
                <a:lnTo>
                  <a:pt x="6383696" y="1341276"/>
                </a:lnTo>
                <a:cubicBezTo>
                  <a:pt x="6383952" y="1342166"/>
                  <a:pt x="6384208" y="1343055"/>
                  <a:pt x="6384464" y="1343945"/>
                </a:cubicBezTo>
                <a:cubicBezTo>
                  <a:pt x="6385957" y="1349040"/>
                  <a:pt x="6387253" y="1354080"/>
                  <a:pt x="6387748" y="1359134"/>
                </a:cubicBezTo>
                <a:cubicBezTo>
                  <a:pt x="6384363" y="1373109"/>
                  <a:pt x="6372802" y="1397612"/>
                  <a:pt x="6364157" y="1427803"/>
                </a:cubicBezTo>
                <a:cubicBezTo>
                  <a:pt x="6348141" y="1460349"/>
                  <a:pt x="6348362" y="1505076"/>
                  <a:pt x="6335874" y="1540278"/>
                </a:cubicBezTo>
                <a:lnTo>
                  <a:pt x="6331892" y="1547262"/>
                </a:lnTo>
                <a:lnTo>
                  <a:pt x="6332744" y="1577056"/>
                </a:lnTo>
                <a:cubicBezTo>
                  <a:pt x="6335859" y="1582205"/>
                  <a:pt x="6336674" y="1589568"/>
                  <a:pt x="6333604" y="1595898"/>
                </a:cubicBezTo>
                <a:lnTo>
                  <a:pt x="6324749" y="1703726"/>
                </a:lnTo>
                <a:cubicBezTo>
                  <a:pt x="6324080" y="1739332"/>
                  <a:pt x="6318019" y="1754453"/>
                  <a:pt x="6329594" y="1809535"/>
                </a:cubicBezTo>
                <a:cubicBezTo>
                  <a:pt x="6344930" y="1868036"/>
                  <a:pt x="6323725" y="1952670"/>
                  <a:pt x="6329062" y="2018310"/>
                </a:cubicBezTo>
                <a:cubicBezTo>
                  <a:pt x="6308075" y="2053162"/>
                  <a:pt x="6326925" y="2034561"/>
                  <a:pt x="6321735" y="2071355"/>
                </a:cubicBezTo>
                <a:lnTo>
                  <a:pt x="6322678" y="2141166"/>
                </a:lnTo>
                <a:lnTo>
                  <a:pt x="6321340" y="2154548"/>
                </a:lnTo>
                <a:lnTo>
                  <a:pt x="6316582" y="2158153"/>
                </a:lnTo>
                <a:lnTo>
                  <a:pt x="6311428" y="2178174"/>
                </a:lnTo>
                <a:cubicBezTo>
                  <a:pt x="6310177" y="2185696"/>
                  <a:pt x="6309622" y="2193828"/>
                  <a:pt x="6310192" y="2202858"/>
                </a:cubicBezTo>
                <a:cubicBezTo>
                  <a:pt x="6319667" y="2232772"/>
                  <a:pt x="6296459" y="2283357"/>
                  <a:pt x="6309211" y="2320214"/>
                </a:cubicBezTo>
                <a:cubicBezTo>
                  <a:pt x="6307537" y="2355906"/>
                  <a:pt x="6302490" y="2394678"/>
                  <a:pt x="6300151" y="2417011"/>
                </a:cubicBezTo>
                <a:cubicBezTo>
                  <a:pt x="6292303" y="2426377"/>
                  <a:pt x="6304439" y="2456509"/>
                  <a:pt x="6295176" y="2454207"/>
                </a:cubicBezTo>
                <a:cubicBezTo>
                  <a:pt x="6299335" y="2464947"/>
                  <a:pt x="6297305" y="2476105"/>
                  <a:pt x="6293727" y="2487203"/>
                </a:cubicBezTo>
                <a:lnTo>
                  <a:pt x="6285477" y="2512282"/>
                </a:lnTo>
                <a:cubicBezTo>
                  <a:pt x="6285720" y="2512961"/>
                  <a:pt x="6285962" y="2513640"/>
                  <a:pt x="6286205" y="2514318"/>
                </a:cubicBezTo>
                <a:cubicBezTo>
                  <a:pt x="6292347" y="2534324"/>
                  <a:pt x="6298487" y="2554328"/>
                  <a:pt x="6304629" y="2574334"/>
                </a:cubicBezTo>
                <a:lnTo>
                  <a:pt x="6303842" y="2579877"/>
                </a:lnTo>
                <a:cubicBezTo>
                  <a:pt x="6303729" y="2585644"/>
                  <a:pt x="6304006" y="2603388"/>
                  <a:pt x="6303953" y="2608928"/>
                </a:cubicBezTo>
                <a:lnTo>
                  <a:pt x="6303530" y="2613111"/>
                </a:lnTo>
                <a:lnTo>
                  <a:pt x="6297474" y="2621996"/>
                </a:lnTo>
                <a:lnTo>
                  <a:pt x="6299263" y="2634265"/>
                </a:lnTo>
                <a:lnTo>
                  <a:pt x="6293065" y="2647237"/>
                </a:lnTo>
                <a:cubicBezTo>
                  <a:pt x="6294685" y="2648158"/>
                  <a:pt x="6296180" y="2649356"/>
                  <a:pt x="6297496" y="2650786"/>
                </a:cubicBezTo>
                <a:lnTo>
                  <a:pt x="6301708" y="2661993"/>
                </a:lnTo>
                <a:lnTo>
                  <a:pt x="6295884" y="2670949"/>
                </a:lnTo>
                <a:cubicBezTo>
                  <a:pt x="6304913" y="2672007"/>
                  <a:pt x="6294429" y="2681695"/>
                  <a:pt x="6291714" y="2690255"/>
                </a:cubicBezTo>
                <a:lnTo>
                  <a:pt x="6292327" y="2695683"/>
                </a:lnTo>
                <a:lnTo>
                  <a:pt x="6284410" y="2713964"/>
                </a:lnTo>
                <a:lnTo>
                  <a:pt x="6280410" y="2730175"/>
                </a:lnTo>
                <a:lnTo>
                  <a:pt x="6288082" y="2763497"/>
                </a:lnTo>
                <a:lnTo>
                  <a:pt x="6260924" y="3051539"/>
                </a:lnTo>
                <a:cubicBezTo>
                  <a:pt x="6251455" y="3165645"/>
                  <a:pt x="6222174" y="3216611"/>
                  <a:pt x="6210151" y="3335396"/>
                </a:cubicBezTo>
                <a:lnTo>
                  <a:pt x="6212034" y="3456509"/>
                </a:lnTo>
                <a:lnTo>
                  <a:pt x="6197490" y="3531827"/>
                </a:lnTo>
                <a:lnTo>
                  <a:pt x="6208018" y="3570877"/>
                </a:lnTo>
                <a:lnTo>
                  <a:pt x="6205920" y="3583849"/>
                </a:lnTo>
                <a:lnTo>
                  <a:pt x="6199616" y="3592763"/>
                </a:lnTo>
                <a:cubicBezTo>
                  <a:pt x="6191839" y="3613948"/>
                  <a:pt x="6196204" y="3641245"/>
                  <a:pt x="6181288" y="3653485"/>
                </a:cubicBezTo>
                <a:cubicBezTo>
                  <a:pt x="6178087" y="3659316"/>
                  <a:pt x="6176516" y="3664985"/>
                  <a:pt x="6175963" y="3670528"/>
                </a:cubicBezTo>
                <a:lnTo>
                  <a:pt x="6176722" y="3685990"/>
                </a:lnTo>
                <a:lnTo>
                  <a:pt x="6181549" y="3690283"/>
                </a:lnTo>
                <a:lnTo>
                  <a:pt x="6179476" y="3699787"/>
                </a:lnTo>
                <a:cubicBezTo>
                  <a:pt x="6179664" y="3700686"/>
                  <a:pt x="6179852" y="3701586"/>
                  <a:pt x="6180040" y="3702486"/>
                </a:cubicBezTo>
                <a:cubicBezTo>
                  <a:pt x="6181140" y="3707637"/>
                  <a:pt x="6182047" y="3712728"/>
                  <a:pt x="6182155" y="3717784"/>
                </a:cubicBezTo>
                <a:cubicBezTo>
                  <a:pt x="6156678" y="3711701"/>
                  <a:pt x="6178864" y="3759789"/>
                  <a:pt x="6158980" y="3746229"/>
                </a:cubicBezTo>
                <a:cubicBezTo>
                  <a:pt x="6144630" y="3780750"/>
                  <a:pt x="6117520" y="3867558"/>
                  <a:pt x="6096049" y="3924910"/>
                </a:cubicBezTo>
                <a:lnTo>
                  <a:pt x="6069712" y="3989353"/>
                </a:lnTo>
                <a:lnTo>
                  <a:pt x="6067330" y="4033899"/>
                </a:lnTo>
                <a:cubicBezTo>
                  <a:pt x="6065506" y="4070470"/>
                  <a:pt x="6063599" y="4110146"/>
                  <a:pt x="6061081" y="4142250"/>
                </a:cubicBezTo>
                <a:cubicBezTo>
                  <a:pt x="6055260" y="4200007"/>
                  <a:pt x="6045907" y="4278998"/>
                  <a:pt x="6042858" y="4329442"/>
                </a:cubicBezTo>
                <a:cubicBezTo>
                  <a:pt x="6038376" y="4381764"/>
                  <a:pt x="6036461" y="4433012"/>
                  <a:pt x="6034182" y="4456184"/>
                </a:cubicBezTo>
                <a:lnTo>
                  <a:pt x="6029178" y="4468478"/>
                </a:lnTo>
                <a:lnTo>
                  <a:pt x="6029974" y="4469862"/>
                </a:lnTo>
                <a:cubicBezTo>
                  <a:pt x="6031287" y="4476321"/>
                  <a:pt x="6030316" y="4480555"/>
                  <a:pt x="6028340" y="4483797"/>
                </a:cubicBezTo>
                <a:lnTo>
                  <a:pt x="6025168" y="4487091"/>
                </a:lnTo>
                <a:lnTo>
                  <a:pt x="6023164" y="4496728"/>
                </a:lnTo>
                <a:lnTo>
                  <a:pt x="6016839" y="4515918"/>
                </a:lnTo>
                <a:cubicBezTo>
                  <a:pt x="6017189" y="4517049"/>
                  <a:pt x="6017537" y="4518182"/>
                  <a:pt x="6017886" y="4519316"/>
                </a:cubicBezTo>
                <a:lnTo>
                  <a:pt x="6011819" y="4547957"/>
                </a:lnTo>
                <a:lnTo>
                  <a:pt x="6012791" y="4548262"/>
                </a:lnTo>
                <a:cubicBezTo>
                  <a:pt x="6014837" y="4549595"/>
                  <a:pt x="6016087" y="4551811"/>
                  <a:pt x="6015703" y="4555939"/>
                </a:cubicBezTo>
                <a:cubicBezTo>
                  <a:pt x="6031790" y="4548276"/>
                  <a:pt x="6021405" y="4557977"/>
                  <a:pt x="6018854" y="4570815"/>
                </a:cubicBezTo>
                <a:cubicBezTo>
                  <a:pt x="6021736" y="4583801"/>
                  <a:pt x="6030754" y="4622347"/>
                  <a:pt x="6033000" y="4633846"/>
                </a:cubicBezTo>
                <a:lnTo>
                  <a:pt x="6032325" y="4639816"/>
                </a:lnTo>
                <a:lnTo>
                  <a:pt x="6032549" y="4639923"/>
                </a:lnTo>
                <a:cubicBezTo>
                  <a:pt x="6032911" y="4641190"/>
                  <a:pt x="6032878" y="4643141"/>
                  <a:pt x="6032309" y="4646192"/>
                </a:cubicBezTo>
                <a:lnTo>
                  <a:pt x="6031095" y="4650706"/>
                </a:lnTo>
                <a:lnTo>
                  <a:pt x="6029786" y="4662290"/>
                </a:lnTo>
                <a:cubicBezTo>
                  <a:pt x="6030161" y="4663587"/>
                  <a:pt x="6030536" y="4664883"/>
                  <a:pt x="6030911" y="4666180"/>
                </a:cubicBezTo>
                <a:lnTo>
                  <a:pt x="6033630" y="4667585"/>
                </a:lnTo>
                <a:lnTo>
                  <a:pt x="6033189" y="4668660"/>
                </a:lnTo>
                <a:cubicBezTo>
                  <a:pt x="6027286" y="4676831"/>
                  <a:pt x="6019767" y="4679345"/>
                  <a:pt x="6038764" y="4689807"/>
                </a:cubicBezTo>
                <a:cubicBezTo>
                  <a:pt x="6028616" y="4708535"/>
                  <a:pt x="6040474" y="4712235"/>
                  <a:pt x="6042217" y="4737890"/>
                </a:cubicBezTo>
                <a:cubicBezTo>
                  <a:pt x="6033362" y="4748600"/>
                  <a:pt x="6035273" y="4757223"/>
                  <a:pt x="6040543" y="4765657"/>
                </a:cubicBezTo>
                <a:cubicBezTo>
                  <a:pt x="6034416" y="4790618"/>
                  <a:pt x="6040696" y="4813399"/>
                  <a:pt x="6039956" y="4841463"/>
                </a:cubicBezTo>
                <a:lnTo>
                  <a:pt x="6057123" y="4969863"/>
                </a:lnTo>
                <a:lnTo>
                  <a:pt x="6055039" y="4974028"/>
                </a:lnTo>
                <a:cubicBezTo>
                  <a:pt x="6053860" y="4976933"/>
                  <a:pt x="6053409" y="4978909"/>
                  <a:pt x="6053462" y="4980318"/>
                </a:cubicBezTo>
                <a:lnTo>
                  <a:pt x="6053643" y="4980501"/>
                </a:lnTo>
                <a:lnTo>
                  <a:pt x="6051733" y="4986338"/>
                </a:lnTo>
                <a:lnTo>
                  <a:pt x="6049602" y="4991296"/>
                </a:lnTo>
                <a:cubicBezTo>
                  <a:pt x="6058123" y="5019829"/>
                  <a:pt x="6066643" y="5048361"/>
                  <a:pt x="6075165" y="5076895"/>
                </a:cubicBezTo>
                <a:lnTo>
                  <a:pt x="6073751" y="5081568"/>
                </a:lnTo>
                <a:cubicBezTo>
                  <a:pt x="6073034" y="5084748"/>
                  <a:pt x="6072888" y="5086810"/>
                  <a:pt x="6073150" y="5088173"/>
                </a:cubicBezTo>
                <a:lnTo>
                  <a:pt x="6073355" y="5088300"/>
                </a:lnTo>
                <a:lnTo>
                  <a:pt x="6072362" y="5094558"/>
                </a:lnTo>
                <a:cubicBezTo>
                  <a:pt x="6070184" y="5105196"/>
                  <a:pt x="6067588" y="5115626"/>
                  <a:pt x="6064726" y="5125620"/>
                </a:cubicBezTo>
                <a:cubicBezTo>
                  <a:pt x="6063568" y="5154527"/>
                  <a:pt x="6065189" y="5244020"/>
                  <a:pt x="6065415" y="5268004"/>
                </a:cubicBezTo>
                <a:cubicBezTo>
                  <a:pt x="6065637" y="5268513"/>
                  <a:pt x="6065860" y="5269021"/>
                  <a:pt x="6066081" y="5269530"/>
                </a:cubicBezTo>
                <a:lnTo>
                  <a:pt x="6043407" y="5390941"/>
                </a:lnTo>
                <a:cubicBezTo>
                  <a:pt x="6032545" y="5438194"/>
                  <a:pt x="6020942" y="5465286"/>
                  <a:pt x="6025377" y="5539927"/>
                </a:cubicBezTo>
                <a:cubicBezTo>
                  <a:pt x="6019787" y="5610775"/>
                  <a:pt x="6013913" y="5740573"/>
                  <a:pt x="6010052" y="5791594"/>
                </a:cubicBezTo>
                <a:cubicBezTo>
                  <a:pt x="5989401" y="5787060"/>
                  <a:pt x="6018524" y="5849672"/>
                  <a:pt x="5994220" y="5855206"/>
                </a:cubicBezTo>
                <a:cubicBezTo>
                  <a:pt x="5995282" y="5860240"/>
                  <a:pt x="5980598" y="5868910"/>
                  <a:pt x="5982580" y="5873582"/>
                </a:cubicBezTo>
                <a:cubicBezTo>
                  <a:pt x="5982922" y="5874401"/>
                  <a:pt x="5983265" y="5875218"/>
                  <a:pt x="5983608" y="5876037"/>
                </a:cubicBezTo>
                <a:lnTo>
                  <a:pt x="5983535" y="5886534"/>
                </a:lnTo>
                <a:lnTo>
                  <a:pt x="5988737" y="5888644"/>
                </a:lnTo>
                <a:cubicBezTo>
                  <a:pt x="5989948" y="5893707"/>
                  <a:pt x="5991159" y="5898769"/>
                  <a:pt x="5992371" y="5903832"/>
                </a:cubicBezTo>
                <a:cubicBezTo>
                  <a:pt x="5992924" y="5909651"/>
                  <a:pt x="5992578" y="5916068"/>
                  <a:pt x="5990780" y="5923391"/>
                </a:cubicBezTo>
                <a:cubicBezTo>
                  <a:pt x="5975822" y="5948880"/>
                  <a:pt x="6013580" y="5981626"/>
                  <a:pt x="5993870" y="6013205"/>
                </a:cubicBezTo>
                <a:cubicBezTo>
                  <a:pt x="5988486" y="6024901"/>
                  <a:pt x="5991718" y="6066777"/>
                  <a:pt x="5997673" y="6074018"/>
                </a:cubicBezTo>
                <a:cubicBezTo>
                  <a:pt x="5998007" y="6081731"/>
                  <a:pt x="6007861" y="6126985"/>
                  <a:pt x="6014840" y="6130837"/>
                </a:cubicBezTo>
                <a:cubicBezTo>
                  <a:pt x="6022998" y="6137057"/>
                  <a:pt x="5999420" y="6156330"/>
                  <a:pt x="6010704" y="6152982"/>
                </a:cubicBezTo>
                <a:cubicBezTo>
                  <a:pt x="6008682" y="6186619"/>
                  <a:pt x="6039938" y="6191636"/>
                  <a:pt x="6038294" y="6221100"/>
                </a:cubicBezTo>
                <a:cubicBezTo>
                  <a:pt x="6039643" y="6222126"/>
                  <a:pt x="6046356" y="6257468"/>
                  <a:pt x="6052331" y="6287550"/>
                </a:cubicBezTo>
                <a:cubicBezTo>
                  <a:pt x="6058307" y="6317632"/>
                  <a:pt x="6082079" y="6391312"/>
                  <a:pt x="6074143" y="6401595"/>
                </a:cubicBezTo>
                <a:cubicBezTo>
                  <a:pt x="6074931" y="6423902"/>
                  <a:pt x="6059614" y="6432919"/>
                  <a:pt x="6060199" y="6487110"/>
                </a:cubicBezTo>
                <a:cubicBezTo>
                  <a:pt x="6075583" y="6574474"/>
                  <a:pt x="6076150" y="6553611"/>
                  <a:pt x="6081156" y="6588589"/>
                </a:cubicBezTo>
                <a:cubicBezTo>
                  <a:pt x="6102088" y="6637976"/>
                  <a:pt x="6067660" y="6687723"/>
                  <a:pt x="6114944" y="6769963"/>
                </a:cubicBezTo>
                <a:cubicBezTo>
                  <a:pt x="6130462" y="6819284"/>
                  <a:pt x="6119243" y="6817955"/>
                  <a:pt x="6128950" y="6835814"/>
                </a:cubicBezTo>
                <a:lnTo>
                  <a:pt x="6132536" y="6858000"/>
                </a:lnTo>
                <a:lnTo>
                  <a:pt x="4789511" y="6858000"/>
                </a:lnTo>
                <a:lnTo>
                  <a:pt x="1866294" y="6858000"/>
                </a:lnTo>
                <a:lnTo>
                  <a:pt x="1705866" y="6858000"/>
                </a:lnTo>
                <a:lnTo>
                  <a:pt x="1343025" y="6858000"/>
                </a:lnTo>
                <a:lnTo>
                  <a:pt x="523269" y="6858000"/>
                </a:lnTo>
                <a:lnTo>
                  <a:pt x="36284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490AD4-4063-1509-E6BE-45F755761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691" y="150312"/>
            <a:ext cx="4784796" cy="1330840"/>
          </a:xfrm>
        </p:spPr>
        <p:txBody>
          <a:bodyPr>
            <a:normAutofit/>
          </a:bodyPr>
          <a:lstStyle/>
          <a:p>
            <a:r>
              <a:rPr lang="en-GB" b="1">
                <a:highlight>
                  <a:srgbClr val="FFFF00"/>
                </a:highlight>
                <a:latin typeface="Plus Jakarta Sans"/>
              </a:rPr>
              <a:t>Attachment Theory</a:t>
            </a:r>
            <a:endParaRPr lang="en-US">
              <a:highlight>
                <a:srgbClr val="FFFF00"/>
              </a:highlight>
            </a:endParaRPr>
          </a:p>
        </p:txBody>
      </p:sp>
      <p:pic>
        <p:nvPicPr>
          <p:cNvPr id="4" name="Picture 3" descr="A person with a black background&#10;&#10;AI-generated content may be incorrect.">
            <a:extLst>
              <a:ext uri="{FF2B5EF4-FFF2-40B4-BE49-F238E27FC236}">
                <a16:creationId xmlns:a16="http://schemas.microsoft.com/office/drawing/2014/main" id="{B0CC6FD7-165C-C413-64CE-86A4996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4638" b="181"/>
          <a:stretch>
            <a:fillRect/>
          </a:stretch>
        </p:blipFill>
        <p:spPr>
          <a:xfrm>
            <a:off x="7196910" y="717012"/>
            <a:ext cx="4105050" cy="5446191"/>
          </a:xfrm>
          <a:prstGeom prst="rect">
            <a:avLst/>
          </a:prstGeom>
        </p:spPr>
      </p:pic>
      <p:graphicFrame>
        <p:nvGraphicFramePr>
          <p:cNvPr id="57" name="Content Placeholder 2">
            <a:extLst>
              <a:ext uri="{FF2B5EF4-FFF2-40B4-BE49-F238E27FC236}">
                <a16:creationId xmlns:a16="http://schemas.microsoft.com/office/drawing/2014/main" id="{5A29B598-A1E7-38B4-4C7E-69767C0A68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9138029"/>
              </p:ext>
            </p:extLst>
          </p:nvPr>
        </p:nvGraphicFramePr>
        <p:xfrm>
          <a:off x="876075" y="1661746"/>
          <a:ext cx="5001707" cy="51925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47562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BA5C7F-3057-BE30-AF4E-BD6A4EBEA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>
                <a:highlight>
                  <a:srgbClr val="FFFF00"/>
                </a:highlight>
                <a:latin typeface="Plus Jakarta Sans"/>
              </a:rPr>
              <a:t>Why Is This Important for Jenny</a:t>
            </a:r>
            <a:endParaRPr lang="en-US" sz="5400">
              <a:highlight>
                <a:srgbClr val="FFFF00"/>
              </a:highlight>
            </a:endParaRP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2DDBBA60-7CD8-42FB-D934-1AAA29B8C1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818072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48806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7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8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A2CF76-EA95-2AC9-E589-2690D8D65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GB" sz="4000" b="1">
                <a:highlight>
                  <a:srgbClr val="FFFF00"/>
                </a:highlight>
                <a:latin typeface="Plus Jakarta Sans"/>
              </a:rPr>
              <a:t>How Jenny’s Development Could Be Affected</a:t>
            </a:r>
            <a:endParaRPr lang="en-US" sz="4000">
              <a:highlight>
                <a:srgbClr val="FFFF00"/>
              </a:highlight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07DBBCB0-8D20-DC3C-468B-02FCB64990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1252001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6483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215B7F-6361-88F7-2A42-B269483F5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>
                <a:highlight>
                  <a:srgbClr val="FFFF00"/>
                </a:highlight>
                <a:latin typeface="Plus Jakarta Sans"/>
              </a:rPr>
              <a:t>Nature and Nurture</a:t>
            </a:r>
            <a:r>
              <a:rPr lang="en-GB" sz="5400" b="1">
                <a:highlight>
                  <a:srgbClr val="FFFFFF"/>
                </a:highlight>
                <a:latin typeface="Plus Jakarta Sans"/>
              </a:rPr>
              <a:t> </a:t>
            </a:r>
            <a:endParaRPr lang="en-US" sz="5400"/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E015F55B-BE91-C398-2A2C-A4E18F2885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1586942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6281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9D80C9EF-3CC6-4ECC-9C2D-9D0396C96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D249E3-B6AD-6D06-5C07-E5EF42C96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528" y="386930"/>
            <a:ext cx="10141799" cy="1300554"/>
          </a:xfrm>
        </p:spPr>
        <p:txBody>
          <a:bodyPr anchor="b">
            <a:normAutofit/>
          </a:bodyPr>
          <a:lstStyle/>
          <a:p>
            <a:r>
              <a:rPr lang="en-GB" sz="4800" b="1">
                <a:highlight>
                  <a:srgbClr val="FFFF00"/>
                </a:highlight>
                <a:latin typeface="Plus Jakarta Sans"/>
              </a:rPr>
              <a:t>Support Plan</a:t>
            </a:r>
            <a:endParaRPr lang="en-US" sz="4800">
              <a:highlight>
                <a:srgbClr val="FFFF00"/>
              </a:highlight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DA32751-37A2-45C0-BE94-63D375E27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olorful blocks with letters on a white surface&#10;&#10;AI-generated content may be incorrect.">
            <a:extLst>
              <a:ext uri="{FF2B5EF4-FFF2-40B4-BE49-F238E27FC236}">
                <a16:creationId xmlns:a16="http://schemas.microsoft.com/office/drawing/2014/main" id="{AE4DC575-9558-A752-943B-72F8DF9C11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67" r="3920" b="-2"/>
          <a:stretch>
            <a:fillRect/>
          </a:stretch>
        </p:blipFill>
        <p:spPr>
          <a:xfrm>
            <a:off x="635295" y="2524715"/>
            <a:ext cx="5150277" cy="371424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7B9D2F-D19F-8F1B-695C-90CD5A5F05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6429" y="2599509"/>
            <a:ext cx="4530898" cy="36394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endParaRPr lang="en-GB" sz="2000" b="1">
              <a:highlight>
                <a:srgbClr val="FFFFFF"/>
              </a:highlight>
              <a:latin typeface="Plus Jakarta Sans"/>
            </a:endParaRPr>
          </a:p>
          <a:p>
            <a:pPr marL="0" indent="0">
              <a:buNone/>
            </a:pPr>
            <a:r>
              <a:rPr lang="en-GB" sz="2000" b="1" dirty="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Emotional Help:</a:t>
            </a:r>
            <a:r>
              <a:rPr lang="en-GB" sz="2000" dirty="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 Give her a supporter    to talk to.</a:t>
            </a:r>
            <a:endParaRPr lang="en-GB" sz="2000" dirty="0"/>
          </a:p>
          <a:p>
            <a:pPr marL="0" indent="0">
              <a:buNone/>
            </a:pPr>
            <a:r>
              <a:rPr lang="en-GB" sz="2000" b="1" dirty="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Practical Help:</a:t>
            </a:r>
            <a:r>
              <a:rPr lang="en-GB" sz="2000" dirty="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 Get help at home for her mum so Jenny has a break.</a:t>
            </a:r>
            <a:endParaRPr lang="en-GB" sz="2000" dirty="0"/>
          </a:p>
          <a:p>
            <a:pPr marL="0" indent="0">
              <a:buNone/>
            </a:pPr>
            <a:r>
              <a:rPr lang="en-GB" sz="2000" b="1" dirty="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School Help:</a:t>
            </a:r>
            <a:r>
              <a:rPr lang="en-GB" sz="2000" dirty="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 Let school know, and allow extra time if she needs it.</a:t>
            </a:r>
            <a:endParaRPr lang="en-GB" sz="2000" dirty="0"/>
          </a:p>
          <a:p>
            <a:pPr marL="0" indent="0">
              <a:buNone/>
            </a:pPr>
            <a:r>
              <a:rPr lang="en-GB" sz="2000" b="1" dirty="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Build Relationships:</a:t>
            </a:r>
            <a:r>
              <a:rPr lang="en-GB" sz="2000" dirty="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 Encourage time with other trusted adults, like family or youth workers.</a:t>
            </a:r>
            <a:endParaRPr lang="en-GB" sz="2000" dirty="0"/>
          </a:p>
          <a:p>
            <a:endParaRPr lang="en-GB" sz="200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A55FBCD-CD42-40F5-8A1B-3203F9CAE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216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red and green thumbs up and thumbs down&#10;&#10;AI-generated content may be incorrect.">
            <a:extLst>
              <a:ext uri="{FF2B5EF4-FFF2-40B4-BE49-F238E27FC236}">
                <a16:creationId xmlns:a16="http://schemas.microsoft.com/office/drawing/2014/main" id="{60BE7268-0ED9-6C1F-715E-8F5B659859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727" r="1" b="17784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D356E1-69D4-1F93-F77C-6C1751A3A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>
                <a:highlight>
                  <a:srgbClr val="FFFF00"/>
                </a:highlight>
                <a:latin typeface="Plus Jakarta Sans"/>
              </a:rPr>
              <a:t>Good and Bad of Attachment Theory</a:t>
            </a:r>
            <a:endParaRPr lang="en-US" sz="400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06773-15E3-4C5B-0CD6-C8D59311E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GB" sz="2000" b="1">
              <a:highlight>
                <a:srgbClr val="FFFFFF"/>
              </a:highlight>
              <a:latin typeface="Plus Jakarta Sans"/>
            </a:endParaRPr>
          </a:p>
          <a:p>
            <a:pPr marL="0" indent="0">
              <a:buNone/>
            </a:pPr>
            <a:r>
              <a:rPr lang="en-GB" sz="2000" b="1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Good:</a:t>
            </a:r>
            <a:r>
              <a:rPr lang="en-GB" sz="200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 Helps us understand why Jenny needs love and support from adults.</a:t>
            </a:r>
            <a:endParaRPr lang="en-GB" sz="2000"/>
          </a:p>
          <a:p>
            <a:pPr marL="0" indent="0">
              <a:buNone/>
            </a:pPr>
            <a:r>
              <a:rPr lang="en-GB" sz="2000" b="1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Bad:</a:t>
            </a:r>
            <a:r>
              <a:rPr lang="en-GB" sz="200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 Doesn’t talk much about money problems or how strong Jenny might be.</a:t>
            </a:r>
            <a:endParaRPr lang="en-GB" sz="2000"/>
          </a:p>
          <a:p>
            <a:pPr marL="0" indent="0">
              <a:buNone/>
            </a:pPr>
            <a:r>
              <a:rPr lang="en-GB" sz="2000">
                <a:highlight>
                  <a:srgbClr val="FFFFFF"/>
                </a:highlight>
                <a:latin typeface="Open Sans"/>
                <a:ea typeface="Open Sans"/>
                <a:cs typeface="Open Sans"/>
              </a:rPr>
              <a:t>We should use this theory, but also think about other things in Jenny’s life.</a:t>
            </a:r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957569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2EEC28-88F6-D82B-63BD-C59532513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b="1">
                <a:highlight>
                  <a:srgbClr val="FFFF00"/>
                </a:highlight>
                <a:latin typeface="Plus Jakarta Sans"/>
              </a:rPr>
              <a:t>Conclusion</a:t>
            </a:r>
            <a:endParaRPr lang="en-US">
              <a:highlight>
                <a:srgbClr val="FFFF00"/>
              </a:highlight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E8E11236-CB5D-C356-3F84-13FD60C7C2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3069761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51263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81BE8-4E58-4DB6-45EE-051A6DB1A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0967" y="365125"/>
            <a:ext cx="8782833" cy="93837"/>
          </a:xfrm>
        </p:spPr>
        <p:txBody>
          <a:bodyPr>
            <a:normAutofit fontScale="90000"/>
          </a:bodyPr>
          <a:lstStyle/>
          <a:p>
            <a:r>
              <a:rPr lang="en-GB">
                <a:highlight>
                  <a:srgbClr val="FFFF00"/>
                </a:highlight>
              </a:rPr>
              <a:t>References 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B0861A2B-28AA-D537-B76B-651FF0538B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9618342"/>
              </p:ext>
            </p:extLst>
          </p:nvPr>
        </p:nvGraphicFramePr>
        <p:xfrm>
          <a:off x="598118" y="479078"/>
          <a:ext cx="10192011" cy="2368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02478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Supporting Jenny: Using Attachment Theory</vt:lpstr>
      <vt:lpstr>Jenny Story</vt:lpstr>
      <vt:lpstr>Attachment Theory</vt:lpstr>
      <vt:lpstr>Why Is This Important for Jenny</vt:lpstr>
      <vt:lpstr>How Jenny’s Development Could Be Affected</vt:lpstr>
      <vt:lpstr>Nature and Nurture </vt:lpstr>
      <vt:lpstr>Support Plan</vt:lpstr>
      <vt:lpstr>Good and Bad of Attachment Theory</vt:lpstr>
      <vt:lpstr>Conclusion</vt:lpstr>
      <vt:lpstr>References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62</cp:revision>
  <dcterms:created xsi:type="dcterms:W3CDTF">2026-01-22T14:05:37Z</dcterms:created>
  <dcterms:modified xsi:type="dcterms:W3CDTF">2026-01-25T14:02:54Z</dcterms:modified>
</cp:coreProperties>
</file>