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245E4D-A9B7-E3C9-A67C-D3DB4209928A}" v="8" dt="2026-01-06T13:13:06.858"/>
    <p1510:client id="{7E1C87CB-07D5-0FA2-98E7-F4D968024110}" v="147" dt="2026-01-05T16:45:15.5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ke Darnell (2306084)" userId="S::2306084@student.uwtsd.ac.uk::349861ea-dcc0-47c6-bc35-48d9e0ac2738" providerId="AD" clId="Web-{4D245E4D-A9B7-E3C9-A67C-D3DB4209928A}"/>
    <pc:docChg chg="addSld modSld">
      <pc:chgData name="Luke Darnell (2306084)" userId="S::2306084@student.uwtsd.ac.uk::349861ea-dcc0-47c6-bc35-48d9e0ac2738" providerId="AD" clId="Web-{4D245E4D-A9B7-E3C9-A67C-D3DB4209928A}" dt="2026-01-06T13:13:06.858" v="8" actId="20577"/>
      <pc:docMkLst>
        <pc:docMk/>
      </pc:docMkLst>
      <pc:sldChg chg="delSp modSp new">
        <pc:chgData name="Luke Darnell (2306084)" userId="S::2306084@student.uwtsd.ac.uk::349861ea-dcc0-47c6-bc35-48d9e0ac2738" providerId="AD" clId="Web-{4D245E4D-A9B7-E3C9-A67C-D3DB4209928A}" dt="2026-01-06T13:13:06.858" v="8" actId="20577"/>
        <pc:sldMkLst>
          <pc:docMk/>
          <pc:sldMk cId="1142395127" sldId="269"/>
        </pc:sldMkLst>
        <pc:spChg chg="del">
          <ac:chgData name="Luke Darnell (2306084)" userId="S::2306084@student.uwtsd.ac.uk::349861ea-dcc0-47c6-bc35-48d9e0ac2738" providerId="AD" clId="Web-{4D245E4D-A9B7-E3C9-A67C-D3DB4209928A}" dt="2026-01-06T13:12:48.807" v="3"/>
          <ac:spMkLst>
            <pc:docMk/>
            <pc:sldMk cId="1142395127" sldId="269"/>
            <ac:spMk id="2" creationId="{8484306E-CF58-79D7-F34A-4C5DE5FB945A}"/>
          </ac:spMkLst>
        </pc:spChg>
        <pc:spChg chg="mod">
          <ac:chgData name="Luke Darnell (2306084)" userId="S::2306084@student.uwtsd.ac.uk::349861ea-dcc0-47c6-bc35-48d9e0ac2738" providerId="AD" clId="Web-{4D245E4D-A9B7-E3C9-A67C-D3DB4209928A}" dt="2026-01-06T13:13:06.858" v="8" actId="20577"/>
          <ac:spMkLst>
            <pc:docMk/>
            <pc:sldMk cId="1142395127" sldId="269"/>
            <ac:spMk id="3" creationId="{190B652C-86BB-74FE-644A-D561160B9240}"/>
          </ac:spMkLst>
        </pc:spChg>
      </pc:sldChg>
    </pc:docChg>
  </pc:docChgLst>
  <pc:docChgLst>
    <pc:chgData name="Luke Darnell (2306084)" userId="S::2306084@student.uwtsd.ac.uk::349861ea-dcc0-47c6-bc35-48d9e0ac2738" providerId="AD" clId="Web-{7E1C87CB-07D5-0FA2-98E7-F4D968024110}"/>
    <pc:docChg chg="addSld modSld">
      <pc:chgData name="Luke Darnell (2306084)" userId="S::2306084@student.uwtsd.ac.uk::349861ea-dcc0-47c6-bc35-48d9e0ac2738" providerId="AD" clId="Web-{7E1C87CB-07D5-0FA2-98E7-F4D968024110}" dt="2026-01-05T16:45:15.557" v="170"/>
      <pc:docMkLst>
        <pc:docMk/>
      </pc:docMkLst>
      <pc:sldChg chg="addSp modSp mod setBg">
        <pc:chgData name="Luke Darnell (2306084)" userId="S::2306084@student.uwtsd.ac.uk::349861ea-dcc0-47c6-bc35-48d9e0ac2738" providerId="AD" clId="Web-{7E1C87CB-07D5-0FA2-98E7-F4D968024110}" dt="2026-01-05T16:17:43.647" v="28"/>
        <pc:sldMkLst>
          <pc:docMk/>
          <pc:sldMk cId="109857222" sldId="256"/>
        </pc:sldMkLst>
        <pc:spChg chg="mod">
          <ac:chgData name="Luke Darnell (2306084)" userId="S::2306084@student.uwtsd.ac.uk::349861ea-dcc0-47c6-bc35-48d9e0ac2738" providerId="AD" clId="Web-{7E1C87CB-07D5-0FA2-98E7-F4D968024110}" dt="2026-01-05T16:17:43.647" v="2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17:43.647" v="28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7:43.647" v="28"/>
          <ac:spMkLst>
            <pc:docMk/>
            <pc:sldMk cId="109857222" sldId="256"/>
            <ac:spMk id="9" creationId="{E0AE394F-AFF1-4485-AF1F-7387A2F041AA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7:43.647" v="28"/>
          <ac:spMkLst>
            <pc:docMk/>
            <pc:sldMk cId="109857222" sldId="256"/>
            <ac:spMk id="11" creationId="{5683D043-25BB-4AC9-8130-641179672614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7:43.647" v="28"/>
          <ac:spMkLst>
            <pc:docMk/>
            <pc:sldMk cId="109857222" sldId="256"/>
            <ac:spMk id="13" creationId="{AA61CCAC-6875-474C-8E9E-F57ABF078C2B}"/>
          </ac:spMkLst>
        </pc:spChg>
        <pc:picChg chg="add">
          <ac:chgData name="Luke Darnell (2306084)" userId="S::2306084@student.uwtsd.ac.uk::349861ea-dcc0-47c6-bc35-48d9e0ac2738" providerId="AD" clId="Web-{7E1C87CB-07D5-0FA2-98E7-F4D968024110}" dt="2026-01-05T16:17:43.647" v="28"/>
          <ac:picMkLst>
            <pc:docMk/>
            <pc:sldMk cId="109857222" sldId="256"/>
            <ac:picMk id="5" creationId="{E74F6D99-90BF-1661-CB33-E4D95F25DFB3}"/>
          </ac:picMkLst>
        </pc:picChg>
      </pc:sldChg>
      <pc:sldChg chg="addSp delSp modSp new mod setBg">
        <pc:chgData name="Luke Darnell (2306084)" userId="S::2306084@student.uwtsd.ac.uk::349861ea-dcc0-47c6-bc35-48d9e0ac2738" providerId="AD" clId="Web-{7E1C87CB-07D5-0FA2-98E7-F4D968024110}" dt="2026-01-05T16:20:32.587" v="54"/>
        <pc:sldMkLst>
          <pc:docMk/>
          <pc:sldMk cId="3499931949" sldId="257"/>
        </pc:sldMkLst>
        <pc:spChg chg="mod">
          <ac:chgData name="Luke Darnell (2306084)" userId="S::2306084@student.uwtsd.ac.uk::349861ea-dcc0-47c6-bc35-48d9e0ac2738" providerId="AD" clId="Web-{7E1C87CB-07D5-0FA2-98E7-F4D968024110}" dt="2026-01-05T16:20:32.587" v="54"/>
          <ac:spMkLst>
            <pc:docMk/>
            <pc:sldMk cId="3499931949" sldId="257"/>
            <ac:spMk id="2" creationId="{735F7BBA-A813-AAC6-6A2F-A76C39B23E26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20:32.587" v="54"/>
          <ac:spMkLst>
            <pc:docMk/>
            <pc:sldMk cId="3499931949" sldId="257"/>
            <ac:spMk id="3" creationId="{CCC02057-0953-FAA9-96C1-071E212F877F}"/>
          </ac:spMkLst>
        </pc:spChg>
        <pc:spChg chg="add del">
          <ac:chgData name="Luke Darnell (2306084)" userId="S::2306084@student.uwtsd.ac.uk::349861ea-dcc0-47c6-bc35-48d9e0ac2738" providerId="AD" clId="Web-{7E1C87CB-07D5-0FA2-98E7-F4D968024110}" dt="2026-01-05T16:20:32.587" v="54"/>
          <ac:spMkLst>
            <pc:docMk/>
            <pc:sldMk cId="3499931949" sldId="257"/>
            <ac:spMk id="9" creationId="{6CC7D015-0DD8-420F-A568-AC4FEDC41251}"/>
          </ac:spMkLst>
        </pc:spChg>
        <pc:spChg chg="add del">
          <ac:chgData name="Luke Darnell (2306084)" userId="S::2306084@student.uwtsd.ac.uk::349861ea-dcc0-47c6-bc35-48d9e0ac2738" providerId="AD" clId="Web-{7E1C87CB-07D5-0FA2-98E7-F4D968024110}" dt="2026-01-05T16:20:32.587" v="54"/>
          <ac:spMkLst>
            <pc:docMk/>
            <pc:sldMk cId="3499931949" sldId="257"/>
            <ac:spMk id="11" creationId="{DC595556-C814-4F1F-B0E5-71812F38A8CD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32.587" v="54"/>
          <ac:spMkLst>
            <pc:docMk/>
            <pc:sldMk cId="3499931949" sldId="257"/>
            <ac:spMk id="16" creationId="{04812C46-200A-4DEB-A05E-3ED6C68C2387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32.587" v="54"/>
          <ac:spMkLst>
            <pc:docMk/>
            <pc:sldMk cId="3499931949" sldId="257"/>
            <ac:spMk id="18" creationId="{D1EA859B-E555-4109-94F3-6700E046E008}"/>
          </ac:spMkLst>
        </pc:spChg>
        <pc:picChg chg="add mod">
          <ac:chgData name="Luke Darnell (2306084)" userId="S::2306084@student.uwtsd.ac.uk::349861ea-dcc0-47c6-bc35-48d9e0ac2738" providerId="AD" clId="Web-{7E1C87CB-07D5-0FA2-98E7-F4D968024110}" dt="2026-01-05T16:20:32.587" v="54"/>
          <ac:picMkLst>
            <pc:docMk/>
            <pc:sldMk cId="3499931949" sldId="257"/>
            <ac:picMk id="5" creationId="{8564F342-0BD7-D82C-8E79-107B16F92355}"/>
          </ac:picMkLst>
        </pc:picChg>
      </pc:sldChg>
      <pc:sldChg chg="addSp modSp new mod setBg">
        <pc:chgData name="Luke Darnell (2306084)" userId="S::2306084@student.uwtsd.ac.uk::349861ea-dcc0-47c6-bc35-48d9e0ac2738" providerId="AD" clId="Web-{7E1C87CB-07D5-0FA2-98E7-F4D968024110}" dt="2026-01-05T16:19:32.664" v="38"/>
        <pc:sldMkLst>
          <pc:docMk/>
          <pc:sldMk cId="1591558772" sldId="258"/>
        </pc:sldMkLst>
        <pc:spChg chg="mod">
          <ac:chgData name="Luke Darnell (2306084)" userId="S::2306084@student.uwtsd.ac.uk::349861ea-dcc0-47c6-bc35-48d9e0ac2738" providerId="AD" clId="Web-{7E1C87CB-07D5-0FA2-98E7-F4D968024110}" dt="2026-01-05T16:19:32.664" v="38"/>
          <ac:spMkLst>
            <pc:docMk/>
            <pc:sldMk cId="1591558772" sldId="258"/>
            <ac:spMk id="2" creationId="{E333DE73-70E8-0792-604B-263DADA8E32D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19:32.664" v="38"/>
          <ac:spMkLst>
            <pc:docMk/>
            <pc:sldMk cId="1591558772" sldId="258"/>
            <ac:spMk id="3" creationId="{B2E8F674-90F9-BE46-310E-9B9001A70B0F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9:32.664" v="38"/>
          <ac:spMkLst>
            <pc:docMk/>
            <pc:sldMk cId="1591558772" sldId="258"/>
            <ac:spMk id="8" creationId="{1B15ED52-F352-441B-82BF-E0EA34836D08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9:32.664" v="38"/>
          <ac:spMkLst>
            <pc:docMk/>
            <pc:sldMk cId="1591558772" sldId="258"/>
            <ac:spMk id="10" creationId="{3B2E3793-BFE6-45A2-9B7B-E18844431C99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9:32.664" v="38"/>
          <ac:spMkLst>
            <pc:docMk/>
            <pc:sldMk cId="1591558772" sldId="258"/>
            <ac:spMk id="12" creationId="{BC4C4868-CB8F-4AF9-9CDB-8108F2C19B67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9:32.664" v="38"/>
          <ac:spMkLst>
            <pc:docMk/>
            <pc:sldMk cId="1591558772" sldId="258"/>
            <ac:spMk id="14" creationId="{375E0459-6403-40CD-989D-56A4407CA12E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19:32.664" v="38"/>
          <ac:spMkLst>
            <pc:docMk/>
            <pc:sldMk cId="1591558772" sldId="258"/>
            <ac:spMk id="16" creationId="{53E5B1A8-3AC9-4BD1-9BBC-78CA94F2D1BA}"/>
          </ac:spMkLst>
        </pc:spChg>
      </pc:sldChg>
      <pc:sldChg chg="addSp modSp new mod setBg">
        <pc:chgData name="Luke Darnell (2306084)" userId="S::2306084@student.uwtsd.ac.uk::349861ea-dcc0-47c6-bc35-48d9e0ac2738" providerId="AD" clId="Web-{7E1C87CB-07D5-0FA2-98E7-F4D968024110}" dt="2026-01-05T16:20:24.212" v="53"/>
        <pc:sldMkLst>
          <pc:docMk/>
          <pc:sldMk cId="1428343296" sldId="259"/>
        </pc:sldMkLst>
        <pc:spChg chg="mo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2" creationId="{F9C7F2B9-5CFD-1729-7209-F16987560AAF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3" creationId="{BC0C7AFD-1C6D-2E8B-2C50-4D30B8949D1E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8" creationId="{DEE2AD96-B495-4E06-9291-B71706F728CB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10" creationId="{53CF6D67-C5A8-4ADD-9E8E-1E38CA1D3166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12" creationId="{86909FA0-B515-4681-B7A8-FA281D133B94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14" creationId="{21C9FE86-FCC3-4A31-AA1C-C882262B7FE7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16" creationId="{7D96243B-ECED-4B71-8E06-AE9A285EAD20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0:24.212" v="53"/>
          <ac:spMkLst>
            <pc:docMk/>
            <pc:sldMk cId="1428343296" sldId="259"/>
            <ac:spMk id="18" creationId="{A09989E4-EFDC-4A90-A633-E0525FB4139E}"/>
          </ac:spMkLst>
        </pc:spChg>
      </pc:sldChg>
      <pc:sldChg chg="addSp delSp modSp new mod setBg">
        <pc:chgData name="Luke Darnell (2306084)" userId="S::2306084@student.uwtsd.ac.uk::349861ea-dcc0-47c6-bc35-48d9e0ac2738" providerId="AD" clId="Web-{7E1C87CB-07D5-0FA2-98E7-F4D968024110}" dt="2026-01-05T16:21:33.822" v="71"/>
        <pc:sldMkLst>
          <pc:docMk/>
          <pc:sldMk cId="2679952810" sldId="260"/>
        </pc:sldMkLst>
        <pc:spChg chg="mod">
          <ac:chgData name="Luke Darnell (2306084)" userId="S::2306084@student.uwtsd.ac.uk::349861ea-dcc0-47c6-bc35-48d9e0ac2738" providerId="AD" clId="Web-{7E1C87CB-07D5-0FA2-98E7-F4D968024110}" dt="2026-01-05T16:21:33.822" v="71"/>
          <ac:spMkLst>
            <pc:docMk/>
            <pc:sldMk cId="2679952810" sldId="260"/>
            <ac:spMk id="2" creationId="{6C6E2874-8F7A-0003-717A-F092AD0BF2DA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21:33.822" v="71"/>
          <ac:spMkLst>
            <pc:docMk/>
            <pc:sldMk cId="2679952810" sldId="260"/>
            <ac:spMk id="3" creationId="{7BDA615A-6F84-628A-6B9F-A17FCFC2A5B1}"/>
          </ac:spMkLst>
        </pc:spChg>
        <pc:spChg chg="add del">
          <ac:chgData name="Luke Darnell (2306084)" userId="S::2306084@student.uwtsd.ac.uk::349861ea-dcc0-47c6-bc35-48d9e0ac2738" providerId="AD" clId="Web-{7E1C87CB-07D5-0FA2-98E7-F4D968024110}" dt="2026-01-05T16:21:33.822" v="70"/>
          <ac:spMkLst>
            <pc:docMk/>
            <pc:sldMk cId="2679952810" sldId="260"/>
            <ac:spMk id="8" creationId="{B34F5AD2-EDBD-4BBD-A55C-EAFFD0C7097A}"/>
          </ac:spMkLst>
        </pc:spChg>
        <pc:spChg chg="add del">
          <ac:chgData name="Luke Darnell (2306084)" userId="S::2306084@student.uwtsd.ac.uk::349861ea-dcc0-47c6-bc35-48d9e0ac2738" providerId="AD" clId="Web-{7E1C87CB-07D5-0FA2-98E7-F4D968024110}" dt="2026-01-05T16:21:33.822" v="70"/>
          <ac:spMkLst>
            <pc:docMk/>
            <pc:sldMk cId="2679952810" sldId="260"/>
            <ac:spMk id="10" creationId="{C3896A03-3945-419A-B66B-4EE266EDD152}"/>
          </ac:spMkLst>
        </pc:spChg>
        <pc:spChg chg="add del">
          <ac:chgData name="Luke Darnell (2306084)" userId="S::2306084@student.uwtsd.ac.uk::349861ea-dcc0-47c6-bc35-48d9e0ac2738" providerId="AD" clId="Web-{7E1C87CB-07D5-0FA2-98E7-F4D968024110}" dt="2026-01-05T16:21:33.822" v="70"/>
          <ac:spMkLst>
            <pc:docMk/>
            <pc:sldMk cId="2679952810" sldId="260"/>
            <ac:spMk id="12" creationId="{B8EAE243-3A9F-4A46-B0D9-04C723A8A1BD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1:33.822" v="71"/>
          <ac:spMkLst>
            <pc:docMk/>
            <pc:sldMk cId="2679952810" sldId="260"/>
            <ac:spMk id="14" creationId="{A7AE9375-4664-4DB2-922D-2782A6E439AC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1:33.822" v="71"/>
          <ac:spMkLst>
            <pc:docMk/>
            <pc:sldMk cId="2679952810" sldId="260"/>
            <ac:spMk id="15" creationId="{C2C57604-0CFD-4023-B9BD-107166A25317}"/>
          </ac:spMkLst>
        </pc:spChg>
      </pc:sldChg>
      <pc:sldChg chg="addSp modSp new mod setBg">
        <pc:chgData name="Luke Darnell (2306084)" userId="S::2306084@student.uwtsd.ac.uk::349861ea-dcc0-47c6-bc35-48d9e0ac2738" providerId="AD" clId="Web-{7E1C87CB-07D5-0FA2-98E7-F4D968024110}" dt="2026-01-05T16:22:45.072" v="82"/>
        <pc:sldMkLst>
          <pc:docMk/>
          <pc:sldMk cId="108083130" sldId="261"/>
        </pc:sldMkLst>
        <pc:spChg chg="mod">
          <ac:chgData name="Luke Darnell (2306084)" userId="S::2306084@student.uwtsd.ac.uk::349861ea-dcc0-47c6-bc35-48d9e0ac2738" providerId="AD" clId="Web-{7E1C87CB-07D5-0FA2-98E7-F4D968024110}" dt="2026-01-05T16:22:45.072" v="82"/>
          <ac:spMkLst>
            <pc:docMk/>
            <pc:sldMk cId="108083130" sldId="261"/>
            <ac:spMk id="2" creationId="{8B9722D1-C8B9-E1CB-020D-626F15A2F017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22:45.072" v="82"/>
          <ac:spMkLst>
            <pc:docMk/>
            <pc:sldMk cId="108083130" sldId="261"/>
            <ac:spMk id="3" creationId="{DE58EF20-E47B-B724-713E-CC9C8E3DFE01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2:45.072" v="82"/>
          <ac:spMkLst>
            <pc:docMk/>
            <pc:sldMk cId="108083130" sldId="261"/>
            <ac:spMk id="9" creationId="{04812C46-200A-4DEB-A05E-3ED6C68C2387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2:45.072" v="82"/>
          <ac:spMkLst>
            <pc:docMk/>
            <pc:sldMk cId="108083130" sldId="261"/>
            <ac:spMk id="11" creationId="{D1EA859B-E555-4109-94F3-6700E046E008}"/>
          </ac:spMkLst>
        </pc:spChg>
        <pc:picChg chg="add mod ord">
          <ac:chgData name="Luke Darnell (2306084)" userId="S::2306084@student.uwtsd.ac.uk::349861ea-dcc0-47c6-bc35-48d9e0ac2738" providerId="AD" clId="Web-{7E1C87CB-07D5-0FA2-98E7-F4D968024110}" dt="2026-01-05T16:22:45.072" v="82"/>
          <ac:picMkLst>
            <pc:docMk/>
            <pc:sldMk cId="108083130" sldId="261"/>
            <ac:picMk id="4" creationId="{3B0C40D5-ED86-9594-3C6F-9ACB8E248124}"/>
          </ac:picMkLst>
        </pc:picChg>
      </pc:sldChg>
      <pc:sldChg chg="addSp modSp new mod setBg">
        <pc:chgData name="Luke Darnell (2306084)" userId="S::2306084@student.uwtsd.ac.uk::349861ea-dcc0-47c6-bc35-48d9e0ac2738" providerId="AD" clId="Web-{7E1C87CB-07D5-0FA2-98E7-F4D968024110}" dt="2026-01-05T16:24:01.559" v="95"/>
        <pc:sldMkLst>
          <pc:docMk/>
          <pc:sldMk cId="106405633" sldId="262"/>
        </pc:sldMkLst>
        <pc:spChg chg="mod">
          <ac:chgData name="Luke Darnell (2306084)" userId="S::2306084@student.uwtsd.ac.uk::349861ea-dcc0-47c6-bc35-48d9e0ac2738" providerId="AD" clId="Web-{7E1C87CB-07D5-0FA2-98E7-F4D968024110}" dt="2026-01-05T16:24:01.559" v="95"/>
          <ac:spMkLst>
            <pc:docMk/>
            <pc:sldMk cId="106405633" sldId="262"/>
            <ac:spMk id="2" creationId="{DF17AE32-0F9E-CCDE-714C-2785AC153EFA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24:01.559" v="95"/>
          <ac:spMkLst>
            <pc:docMk/>
            <pc:sldMk cId="106405633" sldId="262"/>
            <ac:spMk id="3" creationId="{A4CD641B-4C4F-B0BA-C436-6AAE57CEE6A3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4:01.559" v="95"/>
          <ac:spMkLst>
            <pc:docMk/>
            <pc:sldMk cId="106405633" sldId="262"/>
            <ac:spMk id="9" creationId="{362810D9-2C5A-477D-949C-C191895477F3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24:01.559" v="95"/>
          <ac:spMkLst>
            <pc:docMk/>
            <pc:sldMk cId="106405633" sldId="262"/>
            <ac:spMk id="11" creationId="{081E4A58-353D-44AE-B2FC-2A74E2E400F7}"/>
          </ac:spMkLst>
        </pc:spChg>
        <pc:picChg chg="add mod ord">
          <ac:chgData name="Luke Darnell (2306084)" userId="S::2306084@student.uwtsd.ac.uk::349861ea-dcc0-47c6-bc35-48d9e0ac2738" providerId="AD" clId="Web-{7E1C87CB-07D5-0FA2-98E7-F4D968024110}" dt="2026-01-05T16:24:01.559" v="95"/>
          <ac:picMkLst>
            <pc:docMk/>
            <pc:sldMk cId="106405633" sldId="262"/>
            <ac:picMk id="4" creationId="{5FF6DA6E-A980-0AAD-FE67-F47572621831}"/>
          </ac:picMkLst>
        </pc:picChg>
      </pc:sldChg>
      <pc:sldChg chg="addSp delSp modSp new mod setBg">
        <pc:chgData name="Luke Darnell (2306084)" userId="S::2306084@student.uwtsd.ac.uk::349861ea-dcc0-47c6-bc35-48d9e0ac2738" providerId="AD" clId="Web-{7E1C87CB-07D5-0FA2-98E7-F4D968024110}" dt="2026-01-05T16:41:24.454" v="107"/>
        <pc:sldMkLst>
          <pc:docMk/>
          <pc:sldMk cId="2798167006" sldId="263"/>
        </pc:sldMkLst>
        <pc:spChg chg="mod">
          <ac:chgData name="Luke Darnell (2306084)" userId="S::2306084@student.uwtsd.ac.uk::349861ea-dcc0-47c6-bc35-48d9e0ac2738" providerId="AD" clId="Web-{7E1C87CB-07D5-0FA2-98E7-F4D968024110}" dt="2026-01-05T16:41:24.454" v="107"/>
          <ac:spMkLst>
            <pc:docMk/>
            <pc:sldMk cId="2798167006" sldId="263"/>
            <ac:spMk id="2" creationId="{A03C3EF8-8948-D61B-D045-CA0664A530B4}"/>
          </ac:spMkLst>
        </pc:spChg>
        <pc:spChg chg="del mod">
          <ac:chgData name="Luke Darnell (2306084)" userId="S::2306084@student.uwtsd.ac.uk::349861ea-dcc0-47c6-bc35-48d9e0ac2738" providerId="AD" clId="Web-{7E1C87CB-07D5-0FA2-98E7-F4D968024110}" dt="2026-01-05T16:41:24.454" v="107"/>
          <ac:spMkLst>
            <pc:docMk/>
            <pc:sldMk cId="2798167006" sldId="263"/>
            <ac:spMk id="3" creationId="{C534AB69-AA41-1E61-8A69-4B6ACB83E766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1:24.454" v="107"/>
          <ac:spMkLst>
            <pc:docMk/>
            <pc:sldMk cId="2798167006" sldId="263"/>
            <ac:spMk id="9" creationId="{BACC6370-2D7E-4714-9D71-7542949D7D5D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1:24.454" v="107"/>
          <ac:spMkLst>
            <pc:docMk/>
            <pc:sldMk cId="2798167006" sldId="263"/>
            <ac:spMk id="11" creationId="{F68B3F68-107C-434F-AA38-110D5EA91B85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1:24.454" v="107"/>
          <ac:spMkLst>
            <pc:docMk/>
            <pc:sldMk cId="2798167006" sldId="263"/>
            <ac:spMk id="13" creationId="{AAD0DBB9-1A4B-4391-81D4-CB19F9AB918A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1:24.454" v="107"/>
          <ac:spMkLst>
            <pc:docMk/>
            <pc:sldMk cId="2798167006" sldId="263"/>
            <ac:spMk id="15" creationId="{063BBA22-50EA-4C4D-BE05-F1CE4E63AA56}"/>
          </ac:spMkLst>
        </pc:spChg>
        <pc:graphicFrameChg chg="add">
          <ac:chgData name="Luke Darnell (2306084)" userId="S::2306084@student.uwtsd.ac.uk::349861ea-dcc0-47c6-bc35-48d9e0ac2738" providerId="AD" clId="Web-{7E1C87CB-07D5-0FA2-98E7-F4D968024110}" dt="2026-01-05T16:41:24.454" v="107"/>
          <ac:graphicFrameMkLst>
            <pc:docMk/>
            <pc:sldMk cId="2798167006" sldId="263"/>
            <ac:graphicFrameMk id="5" creationId="{57C8BF95-D3C0-8679-7A83-1083A96E3A89}"/>
          </ac:graphicFrameMkLst>
        </pc:graphicFrameChg>
      </pc:sldChg>
      <pc:sldChg chg="addSp modSp new mod setBg">
        <pc:chgData name="Luke Darnell (2306084)" userId="S::2306084@student.uwtsd.ac.uk::349861ea-dcc0-47c6-bc35-48d9e0ac2738" providerId="AD" clId="Web-{7E1C87CB-07D5-0FA2-98E7-F4D968024110}" dt="2026-01-05T16:42:34.770" v="118"/>
        <pc:sldMkLst>
          <pc:docMk/>
          <pc:sldMk cId="3797237747" sldId="264"/>
        </pc:sldMkLst>
        <pc:spChg chg="mo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2" creationId="{9F8F9C9D-625B-1ACA-BE3E-7E1B5228A931}"/>
          </ac:spMkLst>
        </pc:spChg>
        <pc:spChg chg="mo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3" creationId="{8945FEE6-DFF5-8884-8677-4ADB40C323AD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8" creationId="{DEE2AD96-B495-4E06-9291-B71706F728CB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10" creationId="{53CF6D67-C5A8-4ADD-9E8E-1E38CA1D3166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12" creationId="{86909FA0-B515-4681-B7A8-FA281D133B94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14" creationId="{21C9FE86-FCC3-4A31-AA1C-C882262B7FE7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16" creationId="{7D96243B-ECED-4B71-8E06-AE9A285EAD20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2:34.770" v="118"/>
          <ac:spMkLst>
            <pc:docMk/>
            <pc:sldMk cId="3797237747" sldId="264"/>
            <ac:spMk id="18" creationId="{A09989E4-EFDC-4A90-A633-E0525FB4139E}"/>
          </ac:spMkLst>
        </pc:spChg>
      </pc:sldChg>
      <pc:sldChg chg="addSp delSp modSp new mod setBg">
        <pc:chgData name="Luke Darnell (2306084)" userId="S::2306084@student.uwtsd.ac.uk::349861ea-dcc0-47c6-bc35-48d9e0ac2738" providerId="AD" clId="Web-{7E1C87CB-07D5-0FA2-98E7-F4D968024110}" dt="2026-01-05T16:43:05.099" v="133"/>
        <pc:sldMkLst>
          <pc:docMk/>
          <pc:sldMk cId="2062981692" sldId="265"/>
        </pc:sldMkLst>
        <pc:spChg chg="mod">
          <ac:chgData name="Luke Darnell (2306084)" userId="S::2306084@student.uwtsd.ac.uk::349861ea-dcc0-47c6-bc35-48d9e0ac2738" providerId="AD" clId="Web-{7E1C87CB-07D5-0FA2-98E7-F4D968024110}" dt="2026-01-05T16:43:05.099" v="133"/>
          <ac:spMkLst>
            <pc:docMk/>
            <pc:sldMk cId="2062981692" sldId="265"/>
            <ac:spMk id="2" creationId="{57FD7160-E9E2-A159-7C0E-DC8CC286E447}"/>
          </ac:spMkLst>
        </pc:spChg>
        <pc:spChg chg="del mod">
          <ac:chgData name="Luke Darnell (2306084)" userId="S::2306084@student.uwtsd.ac.uk::349861ea-dcc0-47c6-bc35-48d9e0ac2738" providerId="AD" clId="Web-{7E1C87CB-07D5-0FA2-98E7-F4D968024110}" dt="2026-01-05T16:43:05.099" v="133"/>
          <ac:spMkLst>
            <pc:docMk/>
            <pc:sldMk cId="2062981692" sldId="265"/>
            <ac:spMk id="3" creationId="{FAE345E3-B036-A179-06FB-B1AE528A598A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05.099" v="133"/>
          <ac:spMkLst>
            <pc:docMk/>
            <pc:sldMk cId="2062981692" sldId="265"/>
            <ac:spMk id="9" creationId="{BACC6370-2D7E-4714-9D71-7542949D7D5D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05.099" v="133"/>
          <ac:spMkLst>
            <pc:docMk/>
            <pc:sldMk cId="2062981692" sldId="265"/>
            <ac:spMk id="11" creationId="{F68B3F68-107C-434F-AA38-110D5EA91B85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05.099" v="133"/>
          <ac:spMkLst>
            <pc:docMk/>
            <pc:sldMk cId="2062981692" sldId="265"/>
            <ac:spMk id="13" creationId="{AAD0DBB9-1A4B-4391-81D4-CB19F9AB918A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05.099" v="133"/>
          <ac:spMkLst>
            <pc:docMk/>
            <pc:sldMk cId="2062981692" sldId="265"/>
            <ac:spMk id="15" creationId="{063BBA22-50EA-4C4D-BE05-F1CE4E63AA56}"/>
          </ac:spMkLst>
        </pc:spChg>
        <pc:graphicFrameChg chg="add">
          <ac:chgData name="Luke Darnell (2306084)" userId="S::2306084@student.uwtsd.ac.uk::349861ea-dcc0-47c6-bc35-48d9e0ac2738" providerId="AD" clId="Web-{7E1C87CB-07D5-0FA2-98E7-F4D968024110}" dt="2026-01-05T16:43:05.099" v="133"/>
          <ac:graphicFrameMkLst>
            <pc:docMk/>
            <pc:sldMk cId="2062981692" sldId="265"/>
            <ac:graphicFrameMk id="5" creationId="{3996C967-6933-8B3B-F43D-A5E159840E64}"/>
          </ac:graphicFrameMkLst>
        </pc:graphicFrameChg>
      </pc:sldChg>
      <pc:sldChg chg="addSp delSp modSp new mod setBg">
        <pc:chgData name="Luke Darnell (2306084)" userId="S::2306084@student.uwtsd.ac.uk::349861ea-dcc0-47c6-bc35-48d9e0ac2738" providerId="AD" clId="Web-{7E1C87CB-07D5-0FA2-98E7-F4D968024110}" dt="2026-01-05T16:43:59.492" v="154"/>
        <pc:sldMkLst>
          <pc:docMk/>
          <pc:sldMk cId="3837270488" sldId="266"/>
        </pc:sldMkLst>
        <pc:spChg chg="mo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2" creationId="{064CF40E-3A2F-68AD-352C-71F7CF79E248}"/>
          </ac:spMkLst>
        </pc:spChg>
        <pc:spChg chg="del mo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3" creationId="{2393FC07-26F2-5BB6-002C-8CFEB7244663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9" creationId="{BACC6370-2D7E-4714-9D71-7542949D7D5D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11" creationId="{256B2C21-A230-48C0-8DF1-C46611373C44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13" creationId="{3847E18C-932D-4C95-AABA-FEC7C9499AD7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15" creationId="{3150CB11-0C61-439E-910F-5787759E72A0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17" creationId="{43F8A58B-5155-44CE-A5FF-7647B47D0A7A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3:59.492" v="154"/>
          <ac:spMkLst>
            <pc:docMk/>
            <pc:sldMk cId="3837270488" sldId="266"/>
            <ac:spMk id="19" creationId="{443F2ACA-E6D6-4028-82DD-F03C262D5DE6}"/>
          </ac:spMkLst>
        </pc:spChg>
        <pc:graphicFrameChg chg="add">
          <ac:chgData name="Luke Darnell (2306084)" userId="S::2306084@student.uwtsd.ac.uk::349861ea-dcc0-47c6-bc35-48d9e0ac2738" providerId="AD" clId="Web-{7E1C87CB-07D5-0FA2-98E7-F4D968024110}" dt="2026-01-05T16:43:59.492" v="154"/>
          <ac:graphicFrameMkLst>
            <pc:docMk/>
            <pc:sldMk cId="3837270488" sldId="266"/>
            <ac:graphicFrameMk id="5" creationId="{AEE9D172-C027-48C3-7D58-F5A84FCFF79A}"/>
          </ac:graphicFrameMkLst>
        </pc:graphicFrameChg>
      </pc:sldChg>
      <pc:sldChg chg="addSp delSp modSp new mod setBg">
        <pc:chgData name="Luke Darnell (2306084)" userId="S::2306084@student.uwtsd.ac.uk::349861ea-dcc0-47c6-bc35-48d9e0ac2738" providerId="AD" clId="Web-{7E1C87CB-07D5-0FA2-98E7-F4D968024110}" dt="2026-01-05T16:44:29.775" v="162"/>
        <pc:sldMkLst>
          <pc:docMk/>
          <pc:sldMk cId="3928214250" sldId="267"/>
        </pc:sldMkLst>
        <pc:spChg chg="mod">
          <ac:chgData name="Luke Darnell (2306084)" userId="S::2306084@student.uwtsd.ac.uk::349861ea-dcc0-47c6-bc35-48d9e0ac2738" providerId="AD" clId="Web-{7E1C87CB-07D5-0FA2-98E7-F4D968024110}" dt="2026-01-05T16:44:29.775" v="162"/>
          <ac:spMkLst>
            <pc:docMk/>
            <pc:sldMk cId="3928214250" sldId="267"/>
            <ac:spMk id="2" creationId="{D318928B-D03B-6EA4-3649-9E7D2569349C}"/>
          </ac:spMkLst>
        </pc:spChg>
        <pc:spChg chg="del mod">
          <ac:chgData name="Luke Darnell (2306084)" userId="S::2306084@student.uwtsd.ac.uk::349861ea-dcc0-47c6-bc35-48d9e0ac2738" providerId="AD" clId="Web-{7E1C87CB-07D5-0FA2-98E7-F4D968024110}" dt="2026-01-05T16:44:29.775" v="162"/>
          <ac:spMkLst>
            <pc:docMk/>
            <pc:sldMk cId="3928214250" sldId="267"/>
            <ac:spMk id="3" creationId="{26B71F98-659E-B637-E36C-B010DFAD58FE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4:29.775" v="162"/>
          <ac:spMkLst>
            <pc:docMk/>
            <pc:sldMk cId="3928214250" sldId="267"/>
            <ac:spMk id="9" creationId="{0C541B88-1AE9-40C3-AFD5-967787C1979F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4:29.775" v="162"/>
          <ac:spMkLst>
            <pc:docMk/>
            <pc:sldMk cId="3928214250" sldId="267"/>
            <ac:spMk id="11" creationId="{E5F17139-31EE-46AC-B04F-DBBD852DD6CB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4:29.775" v="162"/>
          <ac:spMkLst>
            <pc:docMk/>
            <pc:sldMk cId="3928214250" sldId="267"/>
            <ac:spMk id="17" creationId="{89D16701-DA76-4F72-BB63-E2C3FFBDFE0F}"/>
          </ac:spMkLst>
        </pc:spChg>
        <pc:spChg chg="add">
          <ac:chgData name="Luke Darnell (2306084)" userId="S::2306084@student.uwtsd.ac.uk::349861ea-dcc0-47c6-bc35-48d9e0ac2738" providerId="AD" clId="Web-{7E1C87CB-07D5-0FA2-98E7-F4D968024110}" dt="2026-01-05T16:44:29.775" v="162"/>
          <ac:spMkLst>
            <pc:docMk/>
            <pc:sldMk cId="3928214250" sldId="267"/>
            <ac:spMk id="19" creationId="{1CC28BE1-9DC6-43FE-9582-39F091098D77}"/>
          </ac:spMkLst>
        </pc:spChg>
        <pc:grpChg chg="add">
          <ac:chgData name="Luke Darnell (2306084)" userId="S::2306084@student.uwtsd.ac.uk::349861ea-dcc0-47c6-bc35-48d9e0ac2738" providerId="AD" clId="Web-{7E1C87CB-07D5-0FA2-98E7-F4D968024110}" dt="2026-01-05T16:44:29.775" v="162"/>
          <ac:grpSpMkLst>
            <pc:docMk/>
            <pc:sldMk cId="3928214250" sldId="267"/>
            <ac:grpSpMk id="13" creationId="{7CF625D3-71A3-4F30-A096-8EF334E959D0}"/>
          </ac:grpSpMkLst>
        </pc:grpChg>
        <pc:grpChg chg="add">
          <ac:chgData name="Luke Darnell (2306084)" userId="S::2306084@student.uwtsd.ac.uk::349861ea-dcc0-47c6-bc35-48d9e0ac2738" providerId="AD" clId="Web-{7E1C87CB-07D5-0FA2-98E7-F4D968024110}" dt="2026-01-05T16:44:29.775" v="162"/>
          <ac:grpSpMkLst>
            <pc:docMk/>
            <pc:sldMk cId="3928214250" sldId="267"/>
            <ac:grpSpMk id="21" creationId="{AF9AF3F3-CE0C-4125-BDD7-346487FA0B40}"/>
          </ac:grpSpMkLst>
        </pc:grpChg>
        <pc:graphicFrameChg chg="add">
          <ac:chgData name="Luke Darnell (2306084)" userId="S::2306084@student.uwtsd.ac.uk::349861ea-dcc0-47c6-bc35-48d9e0ac2738" providerId="AD" clId="Web-{7E1C87CB-07D5-0FA2-98E7-F4D968024110}" dt="2026-01-05T16:44:29.775" v="162"/>
          <ac:graphicFrameMkLst>
            <pc:docMk/>
            <pc:sldMk cId="3928214250" sldId="267"/>
            <ac:graphicFrameMk id="5" creationId="{372C6419-1A53-3DD2-E24F-3FC5B4ABAD43}"/>
          </ac:graphicFrameMkLst>
        </pc:graphicFrameChg>
      </pc:sldChg>
      <pc:sldChg chg="addSp delSp modSp new mod setBg">
        <pc:chgData name="Luke Darnell (2306084)" userId="S::2306084@student.uwtsd.ac.uk::349861ea-dcc0-47c6-bc35-48d9e0ac2738" providerId="AD" clId="Web-{7E1C87CB-07D5-0FA2-98E7-F4D968024110}" dt="2026-01-05T16:45:15.557" v="170"/>
        <pc:sldMkLst>
          <pc:docMk/>
          <pc:sldMk cId="2735318493" sldId="268"/>
        </pc:sldMkLst>
        <pc:spChg chg="mod">
          <ac:chgData name="Luke Darnell (2306084)" userId="S::2306084@student.uwtsd.ac.uk::349861ea-dcc0-47c6-bc35-48d9e0ac2738" providerId="AD" clId="Web-{7E1C87CB-07D5-0FA2-98E7-F4D968024110}" dt="2026-01-05T16:45:15.526" v="169"/>
          <ac:spMkLst>
            <pc:docMk/>
            <pc:sldMk cId="2735318493" sldId="268"/>
            <ac:spMk id="2" creationId="{875EAA54-CD2C-44CA-A279-80A914B2E430}"/>
          </ac:spMkLst>
        </pc:spChg>
        <pc:spChg chg="add del mod">
          <ac:chgData name="Luke Darnell (2306084)" userId="S::2306084@student.uwtsd.ac.uk::349861ea-dcc0-47c6-bc35-48d9e0ac2738" providerId="AD" clId="Web-{7E1C87CB-07D5-0FA2-98E7-F4D968024110}" dt="2026-01-05T16:45:15.557" v="170"/>
          <ac:spMkLst>
            <pc:docMk/>
            <pc:sldMk cId="2735318493" sldId="268"/>
            <ac:spMk id="3" creationId="{F1C79764-EB7D-1419-FA0B-88080ED54800}"/>
          </ac:spMkLst>
        </pc:spChg>
        <pc:spChg chg="add del">
          <ac:chgData name="Luke Darnell (2306084)" userId="S::2306084@student.uwtsd.ac.uk::349861ea-dcc0-47c6-bc35-48d9e0ac2738" providerId="AD" clId="Web-{7E1C87CB-07D5-0FA2-98E7-F4D968024110}" dt="2026-01-05T16:45:15.526" v="169"/>
          <ac:spMkLst>
            <pc:docMk/>
            <pc:sldMk cId="2735318493" sldId="268"/>
            <ac:spMk id="10" creationId="{E51BA4DF-2BD4-4EC2-B1DB-B27C8AC71864}"/>
          </ac:spMkLst>
        </pc:spChg>
        <pc:graphicFrameChg chg="add del">
          <ac:chgData name="Luke Darnell (2306084)" userId="S::2306084@student.uwtsd.ac.uk::349861ea-dcc0-47c6-bc35-48d9e0ac2738" providerId="AD" clId="Web-{7E1C87CB-07D5-0FA2-98E7-F4D968024110}" dt="2026-01-05T16:45:15.526" v="169"/>
          <ac:graphicFrameMkLst>
            <pc:docMk/>
            <pc:sldMk cId="2735318493" sldId="268"/>
            <ac:graphicFrameMk id="5" creationId="{22DD62C9-1028-BA2F-0326-33EB62C61F04}"/>
          </ac:graphicFrameMkLst>
        </pc:graphicFrameChg>
        <pc:graphicFrameChg chg="add">
          <ac:chgData name="Luke Darnell (2306084)" userId="S::2306084@student.uwtsd.ac.uk::349861ea-dcc0-47c6-bc35-48d9e0ac2738" providerId="AD" clId="Web-{7E1C87CB-07D5-0FA2-98E7-F4D968024110}" dt="2026-01-05T16:45:15.557" v="170"/>
          <ac:graphicFrameMkLst>
            <pc:docMk/>
            <pc:sldMk cId="2735318493" sldId="268"/>
            <ac:graphicFrameMk id="12" creationId="{504D7ED6-560F-4434-031C-574865763562}"/>
          </ac:graphicFrameMkLst>
        </pc:graphicFrameChg>
        <pc:picChg chg="add del">
          <ac:chgData name="Luke Darnell (2306084)" userId="S::2306084@student.uwtsd.ac.uk::349861ea-dcc0-47c6-bc35-48d9e0ac2738" providerId="AD" clId="Web-{7E1C87CB-07D5-0FA2-98E7-F4D968024110}" dt="2026-01-05T16:45:15.526" v="169"/>
          <ac:picMkLst>
            <pc:docMk/>
            <pc:sldMk cId="2735318493" sldId="268"/>
            <ac:picMk id="6" creationId="{0C0D27D6-DAF9-B9E1-59AA-1E31CFB32305}"/>
          </ac:picMkLst>
        </pc:pic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3D3154-EDDE-452D-A99C-26599C315065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E69E08FB-6BDC-40B3-A25D-ABB91121A4FF}">
      <dgm:prSet/>
      <dgm:spPr/>
      <dgm:t>
        <a:bodyPr/>
        <a:lstStyle/>
        <a:p>
          <a:r>
            <a:rPr lang="en-GB"/>
            <a:t>Proactive crime prevention</a:t>
          </a:r>
          <a:endParaRPr lang="en-US"/>
        </a:p>
      </dgm:t>
    </dgm:pt>
    <dgm:pt modelId="{183BEFEB-CCEC-46DC-9DA0-AA6410383DD5}" type="parTrans" cxnId="{DB1E9484-6767-48F1-81D9-2B1976305681}">
      <dgm:prSet/>
      <dgm:spPr/>
      <dgm:t>
        <a:bodyPr/>
        <a:lstStyle/>
        <a:p>
          <a:endParaRPr lang="en-US"/>
        </a:p>
      </dgm:t>
    </dgm:pt>
    <dgm:pt modelId="{D11B1601-6861-46D2-A7FA-239A942CBB31}" type="sibTrans" cxnId="{DB1E9484-6767-48F1-81D9-2B1976305681}">
      <dgm:prSet/>
      <dgm:spPr/>
      <dgm:t>
        <a:bodyPr/>
        <a:lstStyle/>
        <a:p>
          <a:endParaRPr lang="en-US"/>
        </a:p>
      </dgm:t>
    </dgm:pt>
    <dgm:pt modelId="{5034E27B-621F-456B-B31F-037D7E799335}">
      <dgm:prSet/>
      <dgm:spPr/>
      <dgm:t>
        <a:bodyPr/>
        <a:lstStyle/>
        <a:p>
          <a:r>
            <a:rPr lang="en-GB"/>
            <a:t>Targeted enforcement activity</a:t>
          </a:r>
          <a:endParaRPr lang="en-US"/>
        </a:p>
      </dgm:t>
    </dgm:pt>
    <dgm:pt modelId="{F6A009E8-526C-4E35-B193-8FEA41943ED8}" type="parTrans" cxnId="{2BB9D3AE-25E2-4FFA-A776-D5577FFF4AEC}">
      <dgm:prSet/>
      <dgm:spPr/>
      <dgm:t>
        <a:bodyPr/>
        <a:lstStyle/>
        <a:p>
          <a:endParaRPr lang="en-US"/>
        </a:p>
      </dgm:t>
    </dgm:pt>
    <dgm:pt modelId="{1589041C-77B5-4C46-ACDE-A7549463794A}" type="sibTrans" cxnId="{2BB9D3AE-25E2-4FFA-A776-D5577FFF4AEC}">
      <dgm:prSet/>
      <dgm:spPr/>
      <dgm:t>
        <a:bodyPr/>
        <a:lstStyle/>
        <a:p>
          <a:endParaRPr lang="en-US"/>
        </a:p>
      </dgm:t>
    </dgm:pt>
    <dgm:pt modelId="{E44D148A-C573-4BA7-A9FA-1BACCA8405CD}">
      <dgm:prSet/>
      <dgm:spPr/>
      <dgm:t>
        <a:bodyPr/>
        <a:lstStyle/>
        <a:p>
          <a:r>
            <a:rPr lang="en-GB"/>
            <a:t>Improved investigative outcomes</a:t>
          </a:r>
          <a:endParaRPr lang="en-US"/>
        </a:p>
      </dgm:t>
    </dgm:pt>
    <dgm:pt modelId="{FBB5FB5C-BC1F-4A27-9CEA-17F4C1F872C0}" type="parTrans" cxnId="{F038B844-D783-406F-9F1C-544E86C6A50D}">
      <dgm:prSet/>
      <dgm:spPr/>
      <dgm:t>
        <a:bodyPr/>
        <a:lstStyle/>
        <a:p>
          <a:endParaRPr lang="en-US"/>
        </a:p>
      </dgm:t>
    </dgm:pt>
    <dgm:pt modelId="{EEA10CA7-946F-4C29-B43E-370CE2F50F3A}" type="sibTrans" cxnId="{F038B844-D783-406F-9F1C-544E86C6A50D}">
      <dgm:prSet/>
      <dgm:spPr/>
      <dgm:t>
        <a:bodyPr/>
        <a:lstStyle/>
        <a:p>
          <a:endParaRPr lang="en-US"/>
        </a:p>
      </dgm:t>
    </dgm:pt>
    <dgm:pt modelId="{9F5904E3-86CB-4F22-9010-E9D2539CF1A2}">
      <dgm:prSet/>
      <dgm:spPr/>
      <dgm:t>
        <a:bodyPr/>
        <a:lstStyle/>
        <a:p>
          <a:r>
            <a:rPr lang="en-GB"/>
            <a:t>Efficient resource allocation</a:t>
          </a:r>
          <a:endParaRPr lang="en-US"/>
        </a:p>
      </dgm:t>
    </dgm:pt>
    <dgm:pt modelId="{F5F65064-60CD-425B-A8F6-82544E8C287F}" type="parTrans" cxnId="{85CC97E8-1177-4602-A58E-B64C723FCEC8}">
      <dgm:prSet/>
      <dgm:spPr/>
      <dgm:t>
        <a:bodyPr/>
        <a:lstStyle/>
        <a:p>
          <a:endParaRPr lang="en-US"/>
        </a:p>
      </dgm:t>
    </dgm:pt>
    <dgm:pt modelId="{B3E91CE0-344D-4465-9C03-A2BDF6CFFED5}" type="sibTrans" cxnId="{85CC97E8-1177-4602-A58E-B64C723FCEC8}">
      <dgm:prSet/>
      <dgm:spPr/>
      <dgm:t>
        <a:bodyPr/>
        <a:lstStyle/>
        <a:p>
          <a:endParaRPr lang="en-US"/>
        </a:p>
      </dgm:t>
    </dgm:pt>
    <dgm:pt modelId="{D2AB97A4-55EA-4CD0-9337-F66E83E8A7FD}" type="pres">
      <dgm:prSet presAssocID="{4E3D3154-EDDE-452D-A99C-26599C31506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B94329D-F232-402E-804D-EA6BB0B9EE64}" type="pres">
      <dgm:prSet presAssocID="{E69E08FB-6BDC-40B3-A25D-ABB91121A4FF}" presName="hierRoot1" presStyleCnt="0"/>
      <dgm:spPr/>
    </dgm:pt>
    <dgm:pt modelId="{D1EA2F85-6D2A-40D0-88A1-F06A9CCE660E}" type="pres">
      <dgm:prSet presAssocID="{E69E08FB-6BDC-40B3-A25D-ABB91121A4FF}" presName="composite" presStyleCnt="0"/>
      <dgm:spPr/>
    </dgm:pt>
    <dgm:pt modelId="{17527A74-29B5-4E20-99D1-60FA419EF1C8}" type="pres">
      <dgm:prSet presAssocID="{E69E08FB-6BDC-40B3-A25D-ABB91121A4FF}" presName="background" presStyleLbl="node0" presStyleIdx="0" presStyleCnt="4"/>
      <dgm:spPr/>
    </dgm:pt>
    <dgm:pt modelId="{15BDD8D3-2E12-4646-8135-A579BE7F7B88}" type="pres">
      <dgm:prSet presAssocID="{E69E08FB-6BDC-40B3-A25D-ABB91121A4FF}" presName="text" presStyleLbl="fgAcc0" presStyleIdx="0" presStyleCnt="4">
        <dgm:presLayoutVars>
          <dgm:chPref val="3"/>
        </dgm:presLayoutVars>
      </dgm:prSet>
      <dgm:spPr/>
    </dgm:pt>
    <dgm:pt modelId="{628AB6D4-A719-46AD-AE0E-3A877B1EF5E2}" type="pres">
      <dgm:prSet presAssocID="{E69E08FB-6BDC-40B3-A25D-ABB91121A4FF}" presName="hierChild2" presStyleCnt="0"/>
      <dgm:spPr/>
    </dgm:pt>
    <dgm:pt modelId="{ACD68998-4667-4B8D-B0DE-D9F37D21F437}" type="pres">
      <dgm:prSet presAssocID="{5034E27B-621F-456B-B31F-037D7E799335}" presName="hierRoot1" presStyleCnt="0"/>
      <dgm:spPr/>
    </dgm:pt>
    <dgm:pt modelId="{C0E63876-573C-45D3-BD99-A93370F3E230}" type="pres">
      <dgm:prSet presAssocID="{5034E27B-621F-456B-B31F-037D7E799335}" presName="composite" presStyleCnt="0"/>
      <dgm:spPr/>
    </dgm:pt>
    <dgm:pt modelId="{630D7A72-80C2-4892-A279-5242ECDD0502}" type="pres">
      <dgm:prSet presAssocID="{5034E27B-621F-456B-B31F-037D7E799335}" presName="background" presStyleLbl="node0" presStyleIdx="1" presStyleCnt="4"/>
      <dgm:spPr/>
    </dgm:pt>
    <dgm:pt modelId="{010A0085-ACE1-4083-BE3F-92C1A281D5A8}" type="pres">
      <dgm:prSet presAssocID="{5034E27B-621F-456B-B31F-037D7E799335}" presName="text" presStyleLbl="fgAcc0" presStyleIdx="1" presStyleCnt="4">
        <dgm:presLayoutVars>
          <dgm:chPref val="3"/>
        </dgm:presLayoutVars>
      </dgm:prSet>
      <dgm:spPr/>
    </dgm:pt>
    <dgm:pt modelId="{BFD9CBE1-B2E3-49DD-8ACA-30D7FC5261B7}" type="pres">
      <dgm:prSet presAssocID="{5034E27B-621F-456B-B31F-037D7E799335}" presName="hierChild2" presStyleCnt="0"/>
      <dgm:spPr/>
    </dgm:pt>
    <dgm:pt modelId="{68DC6B66-0FCC-48EF-80FF-418606262DCA}" type="pres">
      <dgm:prSet presAssocID="{E44D148A-C573-4BA7-A9FA-1BACCA8405CD}" presName="hierRoot1" presStyleCnt="0"/>
      <dgm:spPr/>
    </dgm:pt>
    <dgm:pt modelId="{34EF404F-419E-40A2-A421-B01C217D88A3}" type="pres">
      <dgm:prSet presAssocID="{E44D148A-C573-4BA7-A9FA-1BACCA8405CD}" presName="composite" presStyleCnt="0"/>
      <dgm:spPr/>
    </dgm:pt>
    <dgm:pt modelId="{710CA1AB-5C52-449E-9930-20ACB32DF3D4}" type="pres">
      <dgm:prSet presAssocID="{E44D148A-C573-4BA7-A9FA-1BACCA8405CD}" presName="background" presStyleLbl="node0" presStyleIdx="2" presStyleCnt="4"/>
      <dgm:spPr/>
    </dgm:pt>
    <dgm:pt modelId="{6751BF46-7951-41D3-B395-A88731E2DE5E}" type="pres">
      <dgm:prSet presAssocID="{E44D148A-C573-4BA7-A9FA-1BACCA8405CD}" presName="text" presStyleLbl="fgAcc0" presStyleIdx="2" presStyleCnt="4">
        <dgm:presLayoutVars>
          <dgm:chPref val="3"/>
        </dgm:presLayoutVars>
      </dgm:prSet>
      <dgm:spPr/>
    </dgm:pt>
    <dgm:pt modelId="{152708D0-3BA7-46B8-9157-59260B15A507}" type="pres">
      <dgm:prSet presAssocID="{E44D148A-C573-4BA7-A9FA-1BACCA8405CD}" presName="hierChild2" presStyleCnt="0"/>
      <dgm:spPr/>
    </dgm:pt>
    <dgm:pt modelId="{FEBCB371-6F50-445F-970E-149BDD36663D}" type="pres">
      <dgm:prSet presAssocID="{9F5904E3-86CB-4F22-9010-E9D2539CF1A2}" presName="hierRoot1" presStyleCnt="0"/>
      <dgm:spPr/>
    </dgm:pt>
    <dgm:pt modelId="{FED58411-66A2-4D79-97FD-C13326730846}" type="pres">
      <dgm:prSet presAssocID="{9F5904E3-86CB-4F22-9010-E9D2539CF1A2}" presName="composite" presStyleCnt="0"/>
      <dgm:spPr/>
    </dgm:pt>
    <dgm:pt modelId="{5F9F4D92-4772-4E46-A46B-74FE986A7EAE}" type="pres">
      <dgm:prSet presAssocID="{9F5904E3-86CB-4F22-9010-E9D2539CF1A2}" presName="background" presStyleLbl="node0" presStyleIdx="3" presStyleCnt="4"/>
      <dgm:spPr/>
    </dgm:pt>
    <dgm:pt modelId="{4B74AA78-71DC-4493-B37F-C862628EFEDF}" type="pres">
      <dgm:prSet presAssocID="{9F5904E3-86CB-4F22-9010-E9D2539CF1A2}" presName="text" presStyleLbl="fgAcc0" presStyleIdx="3" presStyleCnt="4">
        <dgm:presLayoutVars>
          <dgm:chPref val="3"/>
        </dgm:presLayoutVars>
      </dgm:prSet>
      <dgm:spPr/>
    </dgm:pt>
    <dgm:pt modelId="{C89DF28A-19F1-4FE1-AB4A-EF57C3471A47}" type="pres">
      <dgm:prSet presAssocID="{9F5904E3-86CB-4F22-9010-E9D2539CF1A2}" presName="hierChild2" presStyleCnt="0"/>
      <dgm:spPr/>
    </dgm:pt>
  </dgm:ptLst>
  <dgm:cxnLst>
    <dgm:cxn modelId="{32309313-B8CF-44B6-A734-739664A8418B}" type="presOf" srcId="{4E3D3154-EDDE-452D-A99C-26599C315065}" destId="{D2AB97A4-55EA-4CD0-9337-F66E83E8A7FD}" srcOrd="0" destOrd="0" presId="urn:microsoft.com/office/officeart/2005/8/layout/hierarchy1"/>
    <dgm:cxn modelId="{6838D32D-CBC2-43CC-A7B0-FF91111191EB}" type="presOf" srcId="{9F5904E3-86CB-4F22-9010-E9D2539CF1A2}" destId="{4B74AA78-71DC-4493-B37F-C862628EFEDF}" srcOrd="0" destOrd="0" presId="urn:microsoft.com/office/officeart/2005/8/layout/hierarchy1"/>
    <dgm:cxn modelId="{F038B844-D783-406F-9F1C-544E86C6A50D}" srcId="{4E3D3154-EDDE-452D-A99C-26599C315065}" destId="{E44D148A-C573-4BA7-A9FA-1BACCA8405CD}" srcOrd="2" destOrd="0" parTransId="{FBB5FB5C-BC1F-4A27-9CEA-17F4C1F872C0}" sibTransId="{EEA10CA7-946F-4C29-B43E-370CE2F50F3A}"/>
    <dgm:cxn modelId="{D208B565-04BB-45BE-B60D-B7146C15D2EC}" type="presOf" srcId="{E69E08FB-6BDC-40B3-A25D-ABB91121A4FF}" destId="{15BDD8D3-2E12-4646-8135-A579BE7F7B88}" srcOrd="0" destOrd="0" presId="urn:microsoft.com/office/officeart/2005/8/layout/hierarchy1"/>
    <dgm:cxn modelId="{CFD08D75-501E-4BB5-AAB4-6F0C98E67728}" type="presOf" srcId="{E44D148A-C573-4BA7-A9FA-1BACCA8405CD}" destId="{6751BF46-7951-41D3-B395-A88731E2DE5E}" srcOrd="0" destOrd="0" presId="urn:microsoft.com/office/officeart/2005/8/layout/hierarchy1"/>
    <dgm:cxn modelId="{E9B60A7E-732A-49E7-8DCA-212E5E0E5F18}" type="presOf" srcId="{5034E27B-621F-456B-B31F-037D7E799335}" destId="{010A0085-ACE1-4083-BE3F-92C1A281D5A8}" srcOrd="0" destOrd="0" presId="urn:microsoft.com/office/officeart/2005/8/layout/hierarchy1"/>
    <dgm:cxn modelId="{DB1E9484-6767-48F1-81D9-2B1976305681}" srcId="{4E3D3154-EDDE-452D-A99C-26599C315065}" destId="{E69E08FB-6BDC-40B3-A25D-ABB91121A4FF}" srcOrd="0" destOrd="0" parTransId="{183BEFEB-CCEC-46DC-9DA0-AA6410383DD5}" sibTransId="{D11B1601-6861-46D2-A7FA-239A942CBB31}"/>
    <dgm:cxn modelId="{2BB9D3AE-25E2-4FFA-A776-D5577FFF4AEC}" srcId="{4E3D3154-EDDE-452D-A99C-26599C315065}" destId="{5034E27B-621F-456B-B31F-037D7E799335}" srcOrd="1" destOrd="0" parTransId="{F6A009E8-526C-4E35-B193-8FEA41943ED8}" sibTransId="{1589041C-77B5-4C46-ACDE-A7549463794A}"/>
    <dgm:cxn modelId="{85CC97E8-1177-4602-A58E-B64C723FCEC8}" srcId="{4E3D3154-EDDE-452D-A99C-26599C315065}" destId="{9F5904E3-86CB-4F22-9010-E9D2539CF1A2}" srcOrd="3" destOrd="0" parTransId="{F5F65064-60CD-425B-A8F6-82544E8C287F}" sibTransId="{B3E91CE0-344D-4465-9C03-A2BDF6CFFED5}"/>
    <dgm:cxn modelId="{80342B9B-31CE-43CA-95DA-09A01032A913}" type="presParOf" srcId="{D2AB97A4-55EA-4CD0-9337-F66E83E8A7FD}" destId="{DB94329D-F232-402E-804D-EA6BB0B9EE64}" srcOrd="0" destOrd="0" presId="urn:microsoft.com/office/officeart/2005/8/layout/hierarchy1"/>
    <dgm:cxn modelId="{6ABC1A38-0A61-4119-A56F-4B6BF3F9157D}" type="presParOf" srcId="{DB94329D-F232-402E-804D-EA6BB0B9EE64}" destId="{D1EA2F85-6D2A-40D0-88A1-F06A9CCE660E}" srcOrd="0" destOrd="0" presId="urn:microsoft.com/office/officeart/2005/8/layout/hierarchy1"/>
    <dgm:cxn modelId="{92E1055E-A5F7-48AE-AF45-34EC0099D6CF}" type="presParOf" srcId="{D1EA2F85-6D2A-40D0-88A1-F06A9CCE660E}" destId="{17527A74-29B5-4E20-99D1-60FA419EF1C8}" srcOrd="0" destOrd="0" presId="urn:microsoft.com/office/officeart/2005/8/layout/hierarchy1"/>
    <dgm:cxn modelId="{78F32B44-756A-4B1C-A23D-058355AE99A3}" type="presParOf" srcId="{D1EA2F85-6D2A-40D0-88A1-F06A9CCE660E}" destId="{15BDD8D3-2E12-4646-8135-A579BE7F7B88}" srcOrd="1" destOrd="0" presId="urn:microsoft.com/office/officeart/2005/8/layout/hierarchy1"/>
    <dgm:cxn modelId="{69BF5C74-7881-4356-A7EC-3E6075F9E5F3}" type="presParOf" srcId="{DB94329D-F232-402E-804D-EA6BB0B9EE64}" destId="{628AB6D4-A719-46AD-AE0E-3A877B1EF5E2}" srcOrd="1" destOrd="0" presId="urn:microsoft.com/office/officeart/2005/8/layout/hierarchy1"/>
    <dgm:cxn modelId="{C6861734-736E-45D4-A7EA-A359A340DEFD}" type="presParOf" srcId="{D2AB97A4-55EA-4CD0-9337-F66E83E8A7FD}" destId="{ACD68998-4667-4B8D-B0DE-D9F37D21F437}" srcOrd="1" destOrd="0" presId="urn:microsoft.com/office/officeart/2005/8/layout/hierarchy1"/>
    <dgm:cxn modelId="{73AE5B3A-7106-4452-9309-A97E9D3BF328}" type="presParOf" srcId="{ACD68998-4667-4B8D-B0DE-D9F37D21F437}" destId="{C0E63876-573C-45D3-BD99-A93370F3E230}" srcOrd="0" destOrd="0" presId="urn:microsoft.com/office/officeart/2005/8/layout/hierarchy1"/>
    <dgm:cxn modelId="{D97D3D0C-1136-4995-B9FF-52BA157A01D0}" type="presParOf" srcId="{C0E63876-573C-45D3-BD99-A93370F3E230}" destId="{630D7A72-80C2-4892-A279-5242ECDD0502}" srcOrd="0" destOrd="0" presId="urn:microsoft.com/office/officeart/2005/8/layout/hierarchy1"/>
    <dgm:cxn modelId="{D8E85DA9-1EEB-4171-A9B1-854D51D7A159}" type="presParOf" srcId="{C0E63876-573C-45D3-BD99-A93370F3E230}" destId="{010A0085-ACE1-4083-BE3F-92C1A281D5A8}" srcOrd="1" destOrd="0" presId="urn:microsoft.com/office/officeart/2005/8/layout/hierarchy1"/>
    <dgm:cxn modelId="{EE916C91-F86C-4681-AF03-109FE3D35FC6}" type="presParOf" srcId="{ACD68998-4667-4B8D-B0DE-D9F37D21F437}" destId="{BFD9CBE1-B2E3-49DD-8ACA-30D7FC5261B7}" srcOrd="1" destOrd="0" presId="urn:microsoft.com/office/officeart/2005/8/layout/hierarchy1"/>
    <dgm:cxn modelId="{4887A24F-7451-42E3-902B-376C858E2FEF}" type="presParOf" srcId="{D2AB97A4-55EA-4CD0-9337-F66E83E8A7FD}" destId="{68DC6B66-0FCC-48EF-80FF-418606262DCA}" srcOrd="2" destOrd="0" presId="urn:microsoft.com/office/officeart/2005/8/layout/hierarchy1"/>
    <dgm:cxn modelId="{7E6B12B1-91F0-4893-82AE-D602EF26CEBD}" type="presParOf" srcId="{68DC6B66-0FCC-48EF-80FF-418606262DCA}" destId="{34EF404F-419E-40A2-A421-B01C217D88A3}" srcOrd="0" destOrd="0" presId="urn:microsoft.com/office/officeart/2005/8/layout/hierarchy1"/>
    <dgm:cxn modelId="{9632F8B4-7B10-4D80-865D-2A72F4F8066A}" type="presParOf" srcId="{34EF404F-419E-40A2-A421-B01C217D88A3}" destId="{710CA1AB-5C52-449E-9930-20ACB32DF3D4}" srcOrd="0" destOrd="0" presId="urn:microsoft.com/office/officeart/2005/8/layout/hierarchy1"/>
    <dgm:cxn modelId="{0C5770F9-5240-4E2F-8A5F-1A8FBD8C9E61}" type="presParOf" srcId="{34EF404F-419E-40A2-A421-B01C217D88A3}" destId="{6751BF46-7951-41D3-B395-A88731E2DE5E}" srcOrd="1" destOrd="0" presId="urn:microsoft.com/office/officeart/2005/8/layout/hierarchy1"/>
    <dgm:cxn modelId="{A4188BD7-81F0-42DE-977B-C3BD9CD0FDE2}" type="presParOf" srcId="{68DC6B66-0FCC-48EF-80FF-418606262DCA}" destId="{152708D0-3BA7-46B8-9157-59260B15A507}" srcOrd="1" destOrd="0" presId="urn:microsoft.com/office/officeart/2005/8/layout/hierarchy1"/>
    <dgm:cxn modelId="{AE3638B1-AFEC-4995-B583-A28EBF072438}" type="presParOf" srcId="{D2AB97A4-55EA-4CD0-9337-F66E83E8A7FD}" destId="{FEBCB371-6F50-445F-970E-149BDD36663D}" srcOrd="3" destOrd="0" presId="urn:microsoft.com/office/officeart/2005/8/layout/hierarchy1"/>
    <dgm:cxn modelId="{38B0BBCB-F062-45E9-BC7E-EC3A0F42D6F9}" type="presParOf" srcId="{FEBCB371-6F50-445F-970E-149BDD36663D}" destId="{FED58411-66A2-4D79-97FD-C13326730846}" srcOrd="0" destOrd="0" presId="urn:microsoft.com/office/officeart/2005/8/layout/hierarchy1"/>
    <dgm:cxn modelId="{97C438F2-33D3-4F7A-ADBB-18AC133677EA}" type="presParOf" srcId="{FED58411-66A2-4D79-97FD-C13326730846}" destId="{5F9F4D92-4772-4E46-A46B-74FE986A7EAE}" srcOrd="0" destOrd="0" presId="urn:microsoft.com/office/officeart/2005/8/layout/hierarchy1"/>
    <dgm:cxn modelId="{776519C3-FB61-4C1B-957D-533BB798FA7B}" type="presParOf" srcId="{FED58411-66A2-4D79-97FD-C13326730846}" destId="{4B74AA78-71DC-4493-B37F-C862628EFEDF}" srcOrd="1" destOrd="0" presId="urn:microsoft.com/office/officeart/2005/8/layout/hierarchy1"/>
    <dgm:cxn modelId="{14AF5E03-D2ED-42C3-9694-18DCA6ABB551}" type="presParOf" srcId="{FEBCB371-6F50-445F-970E-149BDD36663D}" destId="{C89DF28A-19F1-4FE1-AB4A-EF57C3471A4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24EDC0-C600-495B-94B3-2A0A92B9D168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E90B047-4D75-492D-9881-0919A974D9FB}">
      <dgm:prSet/>
      <dgm:spPr/>
      <dgm:t>
        <a:bodyPr/>
        <a:lstStyle/>
        <a:p>
          <a:pPr>
            <a:defRPr cap="all"/>
          </a:pPr>
          <a:r>
            <a:rPr lang="en-GB"/>
            <a:t>Volume and complexity of data</a:t>
          </a:r>
          <a:endParaRPr lang="en-US"/>
        </a:p>
      </dgm:t>
    </dgm:pt>
    <dgm:pt modelId="{7B98E9E3-E2AE-44BC-93F8-392989C73233}" type="parTrans" cxnId="{BC68302F-A847-4E6F-A732-CCEFD547893C}">
      <dgm:prSet/>
      <dgm:spPr/>
      <dgm:t>
        <a:bodyPr/>
        <a:lstStyle/>
        <a:p>
          <a:endParaRPr lang="en-US"/>
        </a:p>
      </dgm:t>
    </dgm:pt>
    <dgm:pt modelId="{BB2DA8AA-CFBA-43AD-9C03-A6BE64551A74}" type="sibTrans" cxnId="{BC68302F-A847-4E6F-A732-CCEFD547893C}">
      <dgm:prSet/>
      <dgm:spPr/>
      <dgm:t>
        <a:bodyPr/>
        <a:lstStyle/>
        <a:p>
          <a:endParaRPr lang="en-US"/>
        </a:p>
      </dgm:t>
    </dgm:pt>
    <dgm:pt modelId="{FAAFA927-7989-4362-AC35-D5401FF9DDC7}">
      <dgm:prSet/>
      <dgm:spPr/>
      <dgm:t>
        <a:bodyPr/>
        <a:lstStyle/>
        <a:p>
          <a:pPr>
            <a:defRPr cap="all"/>
          </a:pPr>
          <a:r>
            <a:rPr lang="en-GB"/>
            <a:t>Information silos and system incompatibility</a:t>
          </a:r>
          <a:endParaRPr lang="en-US"/>
        </a:p>
      </dgm:t>
    </dgm:pt>
    <dgm:pt modelId="{B92608F1-6ADD-4C73-A329-0CAB73A1AB05}" type="parTrans" cxnId="{082191D6-67C3-4B17-9B79-9102F807F145}">
      <dgm:prSet/>
      <dgm:spPr/>
      <dgm:t>
        <a:bodyPr/>
        <a:lstStyle/>
        <a:p>
          <a:endParaRPr lang="en-US"/>
        </a:p>
      </dgm:t>
    </dgm:pt>
    <dgm:pt modelId="{E63B587E-E3EE-43B0-A2AC-9EFF4895E261}" type="sibTrans" cxnId="{082191D6-67C3-4B17-9B79-9102F807F145}">
      <dgm:prSet/>
      <dgm:spPr/>
      <dgm:t>
        <a:bodyPr/>
        <a:lstStyle/>
        <a:p>
          <a:endParaRPr lang="en-US"/>
        </a:p>
      </dgm:t>
    </dgm:pt>
    <dgm:pt modelId="{9F391905-5E15-42A8-B8F2-8275597B5AFA}">
      <dgm:prSet/>
      <dgm:spPr/>
      <dgm:t>
        <a:bodyPr/>
        <a:lstStyle/>
        <a:p>
          <a:pPr>
            <a:defRPr cap="all"/>
          </a:pPr>
          <a:r>
            <a:rPr lang="en-GB"/>
            <a:t>Privacy, bias, and ethical risks</a:t>
          </a:r>
          <a:endParaRPr lang="en-US"/>
        </a:p>
      </dgm:t>
    </dgm:pt>
    <dgm:pt modelId="{1A04C2F4-4ADB-43D8-A5C2-5EF443954072}" type="parTrans" cxnId="{AC32F8F8-C4EE-43A4-AC8A-447A49A3BA13}">
      <dgm:prSet/>
      <dgm:spPr/>
      <dgm:t>
        <a:bodyPr/>
        <a:lstStyle/>
        <a:p>
          <a:endParaRPr lang="en-US"/>
        </a:p>
      </dgm:t>
    </dgm:pt>
    <dgm:pt modelId="{209F26EA-C417-4F6E-BF07-FF7352DDAA96}" type="sibTrans" cxnId="{AC32F8F8-C4EE-43A4-AC8A-447A49A3BA13}">
      <dgm:prSet/>
      <dgm:spPr/>
      <dgm:t>
        <a:bodyPr/>
        <a:lstStyle/>
        <a:p>
          <a:endParaRPr lang="en-US"/>
        </a:p>
      </dgm:t>
    </dgm:pt>
    <dgm:pt modelId="{3C2D06CA-D3CD-429F-B863-5962178C074E}">
      <dgm:prSet/>
      <dgm:spPr/>
      <dgm:t>
        <a:bodyPr/>
        <a:lstStyle/>
        <a:p>
          <a:pPr>
            <a:defRPr cap="all"/>
          </a:pPr>
          <a:r>
            <a:rPr lang="en-GB"/>
            <a:t>Skills and capacity gaps</a:t>
          </a:r>
          <a:endParaRPr lang="en-US"/>
        </a:p>
      </dgm:t>
    </dgm:pt>
    <dgm:pt modelId="{5AF435CC-A3A9-4F69-9F24-3C98971A7F47}" type="parTrans" cxnId="{33A358ED-AC0E-48D9-B0BE-9EE26126CF34}">
      <dgm:prSet/>
      <dgm:spPr/>
      <dgm:t>
        <a:bodyPr/>
        <a:lstStyle/>
        <a:p>
          <a:endParaRPr lang="en-US"/>
        </a:p>
      </dgm:t>
    </dgm:pt>
    <dgm:pt modelId="{9F1DBCE5-7FE2-42D1-A4C5-86503B8DE588}" type="sibTrans" cxnId="{33A358ED-AC0E-48D9-B0BE-9EE26126CF34}">
      <dgm:prSet/>
      <dgm:spPr/>
      <dgm:t>
        <a:bodyPr/>
        <a:lstStyle/>
        <a:p>
          <a:endParaRPr lang="en-US"/>
        </a:p>
      </dgm:t>
    </dgm:pt>
    <dgm:pt modelId="{4672D4B5-FA15-4E07-B57C-2F187C75CEF4}" type="pres">
      <dgm:prSet presAssocID="{6B24EDC0-C600-495B-94B3-2A0A92B9D168}" presName="root" presStyleCnt="0">
        <dgm:presLayoutVars>
          <dgm:dir/>
          <dgm:resizeHandles val="exact"/>
        </dgm:presLayoutVars>
      </dgm:prSet>
      <dgm:spPr/>
    </dgm:pt>
    <dgm:pt modelId="{B5887B2B-A75C-463F-84AD-C17942BAABEC}" type="pres">
      <dgm:prSet presAssocID="{5E90B047-4D75-492D-9881-0919A974D9FB}" presName="compNode" presStyleCnt="0"/>
      <dgm:spPr/>
    </dgm:pt>
    <dgm:pt modelId="{434D54AD-4301-497F-B0E7-78667B523247}" type="pres">
      <dgm:prSet presAssocID="{5E90B047-4D75-492D-9881-0919A974D9FB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E79E00FF-D2AF-4EE9-87D2-CFF6C948D03F}" type="pres">
      <dgm:prSet presAssocID="{5E90B047-4D75-492D-9881-0919A974D9F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17BC3A95-2C8F-4857-A381-C5276E908BCA}" type="pres">
      <dgm:prSet presAssocID="{5E90B047-4D75-492D-9881-0919A974D9FB}" presName="spaceRect" presStyleCnt="0"/>
      <dgm:spPr/>
    </dgm:pt>
    <dgm:pt modelId="{92F169F2-11EE-4904-83E7-0323534986E5}" type="pres">
      <dgm:prSet presAssocID="{5E90B047-4D75-492D-9881-0919A974D9FB}" presName="textRect" presStyleLbl="revTx" presStyleIdx="0" presStyleCnt="4">
        <dgm:presLayoutVars>
          <dgm:chMax val="1"/>
          <dgm:chPref val="1"/>
        </dgm:presLayoutVars>
      </dgm:prSet>
      <dgm:spPr/>
    </dgm:pt>
    <dgm:pt modelId="{9C42FB4E-066F-47DD-940C-2C335EB2FB1D}" type="pres">
      <dgm:prSet presAssocID="{BB2DA8AA-CFBA-43AD-9C03-A6BE64551A74}" presName="sibTrans" presStyleCnt="0"/>
      <dgm:spPr/>
    </dgm:pt>
    <dgm:pt modelId="{0FAED959-B76D-4287-95D9-9AC4D8E8117D}" type="pres">
      <dgm:prSet presAssocID="{FAAFA927-7989-4362-AC35-D5401FF9DDC7}" presName="compNode" presStyleCnt="0"/>
      <dgm:spPr/>
    </dgm:pt>
    <dgm:pt modelId="{8B9025D0-685A-403A-A8B6-A829E656734A}" type="pres">
      <dgm:prSet presAssocID="{FAAFA927-7989-4362-AC35-D5401FF9DDC7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14033777-D27C-4249-883B-CBAD56881AD3}" type="pres">
      <dgm:prSet presAssocID="{FAAFA927-7989-4362-AC35-D5401FF9DDC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1F8C2A94-522F-4865-962A-63DD006D8CAD}" type="pres">
      <dgm:prSet presAssocID="{FAAFA927-7989-4362-AC35-D5401FF9DDC7}" presName="spaceRect" presStyleCnt="0"/>
      <dgm:spPr/>
    </dgm:pt>
    <dgm:pt modelId="{E71D0F2C-0F4B-4D91-92D7-30EE426389BD}" type="pres">
      <dgm:prSet presAssocID="{FAAFA927-7989-4362-AC35-D5401FF9DDC7}" presName="textRect" presStyleLbl="revTx" presStyleIdx="1" presStyleCnt="4">
        <dgm:presLayoutVars>
          <dgm:chMax val="1"/>
          <dgm:chPref val="1"/>
        </dgm:presLayoutVars>
      </dgm:prSet>
      <dgm:spPr/>
    </dgm:pt>
    <dgm:pt modelId="{42A95A82-7272-4FB8-A7A4-63A3B2C3909D}" type="pres">
      <dgm:prSet presAssocID="{E63B587E-E3EE-43B0-A2AC-9EFF4895E261}" presName="sibTrans" presStyleCnt="0"/>
      <dgm:spPr/>
    </dgm:pt>
    <dgm:pt modelId="{8A2CF9D1-EA8D-4608-9E43-AFA02C586CD3}" type="pres">
      <dgm:prSet presAssocID="{9F391905-5E15-42A8-B8F2-8275597B5AFA}" presName="compNode" presStyleCnt="0"/>
      <dgm:spPr/>
    </dgm:pt>
    <dgm:pt modelId="{3369064D-2E33-4621-9E57-6C7A71C21E5F}" type="pres">
      <dgm:prSet presAssocID="{9F391905-5E15-42A8-B8F2-8275597B5AFA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70E11F35-6E00-4240-8E03-A7EA385F9B9E}" type="pres">
      <dgm:prSet presAssocID="{9F391905-5E15-42A8-B8F2-8275597B5AF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curity Camera Sign"/>
        </a:ext>
      </dgm:extLst>
    </dgm:pt>
    <dgm:pt modelId="{6D78411F-BC03-4AB5-AE0E-AE1360D931DB}" type="pres">
      <dgm:prSet presAssocID="{9F391905-5E15-42A8-B8F2-8275597B5AFA}" presName="spaceRect" presStyleCnt="0"/>
      <dgm:spPr/>
    </dgm:pt>
    <dgm:pt modelId="{67C47DF9-36A4-4DE8-9EDE-712DD9396FE3}" type="pres">
      <dgm:prSet presAssocID="{9F391905-5E15-42A8-B8F2-8275597B5AFA}" presName="textRect" presStyleLbl="revTx" presStyleIdx="2" presStyleCnt="4">
        <dgm:presLayoutVars>
          <dgm:chMax val="1"/>
          <dgm:chPref val="1"/>
        </dgm:presLayoutVars>
      </dgm:prSet>
      <dgm:spPr/>
    </dgm:pt>
    <dgm:pt modelId="{633AE456-809A-4CAD-BB8A-807D58D78585}" type="pres">
      <dgm:prSet presAssocID="{209F26EA-C417-4F6E-BF07-FF7352DDAA96}" presName="sibTrans" presStyleCnt="0"/>
      <dgm:spPr/>
    </dgm:pt>
    <dgm:pt modelId="{48F82217-1392-431F-BBBD-D4E2ECBFF495}" type="pres">
      <dgm:prSet presAssocID="{3C2D06CA-D3CD-429F-B863-5962178C074E}" presName="compNode" presStyleCnt="0"/>
      <dgm:spPr/>
    </dgm:pt>
    <dgm:pt modelId="{23F5E6A2-6B92-4045-BC20-AF385F78E3AC}" type="pres">
      <dgm:prSet presAssocID="{3C2D06CA-D3CD-429F-B863-5962178C074E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22199061-8392-4FAC-9FED-E30EDE8389BB}" type="pres">
      <dgm:prSet presAssocID="{3C2D06CA-D3CD-429F-B863-5962178C074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D399FAA-7040-4741-A867-364654D5BBF9}" type="pres">
      <dgm:prSet presAssocID="{3C2D06CA-D3CD-429F-B863-5962178C074E}" presName="spaceRect" presStyleCnt="0"/>
      <dgm:spPr/>
    </dgm:pt>
    <dgm:pt modelId="{F52B10E5-9277-4EEE-BB6C-910E8AE2268E}" type="pres">
      <dgm:prSet presAssocID="{3C2D06CA-D3CD-429F-B863-5962178C074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C68302F-A847-4E6F-A732-CCEFD547893C}" srcId="{6B24EDC0-C600-495B-94B3-2A0A92B9D168}" destId="{5E90B047-4D75-492D-9881-0919A974D9FB}" srcOrd="0" destOrd="0" parTransId="{7B98E9E3-E2AE-44BC-93F8-392989C73233}" sibTransId="{BB2DA8AA-CFBA-43AD-9C03-A6BE64551A74}"/>
    <dgm:cxn modelId="{15786C56-2735-4979-A4F1-C9D30D49F519}" type="presOf" srcId="{9F391905-5E15-42A8-B8F2-8275597B5AFA}" destId="{67C47DF9-36A4-4DE8-9EDE-712DD9396FE3}" srcOrd="0" destOrd="0" presId="urn:microsoft.com/office/officeart/2018/5/layout/IconLeafLabelList"/>
    <dgm:cxn modelId="{8BE07C94-169C-4608-928F-4C1A73D513FC}" type="presOf" srcId="{5E90B047-4D75-492D-9881-0919A974D9FB}" destId="{92F169F2-11EE-4904-83E7-0323534986E5}" srcOrd="0" destOrd="0" presId="urn:microsoft.com/office/officeart/2018/5/layout/IconLeafLabelList"/>
    <dgm:cxn modelId="{F9FF699F-1051-4463-B8C9-28D752801F61}" type="presOf" srcId="{6B24EDC0-C600-495B-94B3-2A0A92B9D168}" destId="{4672D4B5-FA15-4E07-B57C-2F187C75CEF4}" srcOrd="0" destOrd="0" presId="urn:microsoft.com/office/officeart/2018/5/layout/IconLeafLabelList"/>
    <dgm:cxn modelId="{A6775EB9-67EE-4A6F-8CE5-00D731A3C8CF}" type="presOf" srcId="{3C2D06CA-D3CD-429F-B863-5962178C074E}" destId="{F52B10E5-9277-4EEE-BB6C-910E8AE2268E}" srcOrd="0" destOrd="0" presId="urn:microsoft.com/office/officeart/2018/5/layout/IconLeafLabelList"/>
    <dgm:cxn modelId="{082191D6-67C3-4B17-9B79-9102F807F145}" srcId="{6B24EDC0-C600-495B-94B3-2A0A92B9D168}" destId="{FAAFA927-7989-4362-AC35-D5401FF9DDC7}" srcOrd="1" destOrd="0" parTransId="{B92608F1-6ADD-4C73-A329-0CAB73A1AB05}" sibTransId="{E63B587E-E3EE-43B0-A2AC-9EFF4895E261}"/>
    <dgm:cxn modelId="{FA63F4E3-6F7D-4776-B08D-003DBD89745D}" type="presOf" srcId="{FAAFA927-7989-4362-AC35-D5401FF9DDC7}" destId="{E71D0F2C-0F4B-4D91-92D7-30EE426389BD}" srcOrd="0" destOrd="0" presId="urn:microsoft.com/office/officeart/2018/5/layout/IconLeafLabelList"/>
    <dgm:cxn modelId="{33A358ED-AC0E-48D9-B0BE-9EE26126CF34}" srcId="{6B24EDC0-C600-495B-94B3-2A0A92B9D168}" destId="{3C2D06CA-D3CD-429F-B863-5962178C074E}" srcOrd="3" destOrd="0" parTransId="{5AF435CC-A3A9-4F69-9F24-3C98971A7F47}" sibTransId="{9F1DBCE5-7FE2-42D1-A4C5-86503B8DE588}"/>
    <dgm:cxn modelId="{AC32F8F8-C4EE-43A4-AC8A-447A49A3BA13}" srcId="{6B24EDC0-C600-495B-94B3-2A0A92B9D168}" destId="{9F391905-5E15-42A8-B8F2-8275597B5AFA}" srcOrd="2" destOrd="0" parTransId="{1A04C2F4-4ADB-43D8-A5C2-5EF443954072}" sibTransId="{209F26EA-C417-4F6E-BF07-FF7352DDAA96}"/>
    <dgm:cxn modelId="{72ED2BD9-3667-4357-8421-AAD2D37B1461}" type="presParOf" srcId="{4672D4B5-FA15-4E07-B57C-2F187C75CEF4}" destId="{B5887B2B-A75C-463F-84AD-C17942BAABEC}" srcOrd="0" destOrd="0" presId="urn:microsoft.com/office/officeart/2018/5/layout/IconLeafLabelList"/>
    <dgm:cxn modelId="{96C949AE-0D9B-4BA2-AF85-9FC71DE8C9DF}" type="presParOf" srcId="{B5887B2B-A75C-463F-84AD-C17942BAABEC}" destId="{434D54AD-4301-497F-B0E7-78667B523247}" srcOrd="0" destOrd="0" presId="urn:microsoft.com/office/officeart/2018/5/layout/IconLeafLabelList"/>
    <dgm:cxn modelId="{8D81DFF4-A803-4F15-A94A-ABE6B6D13006}" type="presParOf" srcId="{B5887B2B-A75C-463F-84AD-C17942BAABEC}" destId="{E79E00FF-D2AF-4EE9-87D2-CFF6C948D03F}" srcOrd="1" destOrd="0" presId="urn:microsoft.com/office/officeart/2018/5/layout/IconLeafLabelList"/>
    <dgm:cxn modelId="{359678B2-FB2C-42E5-B091-4032A5E715C4}" type="presParOf" srcId="{B5887B2B-A75C-463F-84AD-C17942BAABEC}" destId="{17BC3A95-2C8F-4857-A381-C5276E908BCA}" srcOrd="2" destOrd="0" presId="urn:microsoft.com/office/officeart/2018/5/layout/IconLeafLabelList"/>
    <dgm:cxn modelId="{92A6122B-D28D-47ED-BAFD-C63305DBE900}" type="presParOf" srcId="{B5887B2B-A75C-463F-84AD-C17942BAABEC}" destId="{92F169F2-11EE-4904-83E7-0323534986E5}" srcOrd="3" destOrd="0" presId="urn:microsoft.com/office/officeart/2018/5/layout/IconLeafLabelList"/>
    <dgm:cxn modelId="{9BB7E621-32B0-482B-93CB-E36BED978C70}" type="presParOf" srcId="{4672D4B5-FA15-4E07-B57C-2F187C75CEF4}" destId="{9C42FB4E-066F-47DD-940C-2C335EB2FB1D}" srcOrd="1" destOrd="0" presId="urn:microsoft.com/office/officeart/2018/5/layout/IconLeafLabelList"/>
    <dgm:cxn modelId="{6230A36A-E53E-4FC7-820B-E2167492434F}" type="presParOf" srcId="{4672D4B5-FA15-4E07-B57C-2F187C75CEF4}" destId="{0FAED959-B76D-4287-95D9-9AC4D8E8117D}" srcOrd="2" destOrd="0" presId="urn:microsoft.com/office/officeart/2018/5/layout/IconLeafLabelList"/>
    <dgm:cxn modelId="{2A0CDBBF-99B8-44DC-ACE7-BD0EEBD5C96A}" type="presParOf" srcId="{0FAED959-B76D-4287-95D9-9AC4D8E8117D}" destId="{8B9025D0-685A-403A-A8B6-A829E656734A}" srcOrd="0" destOrd="0" presId="urn:microsoft.com/office/officeart/2018/5/layout/IconLeafLabelList"/>
    <dgm:cxn modelId="{FD0ACFDD-28A1-42FD-86F7-9A01DF7FB8D3}" type="presParOf" srcId="{0FAED959-B76D-4287-95D9-9AC4D8E8117D}" destId="{14033777-D27C-4249-883B-CBAD56881AD3}" srcOrd="1" destOrd="0" presId="urn:microsoft.com/office/officeart/2018/5/layout/IconLeafLabelList"/>
    <dgm:cxn modelId="{BE99A501-B942-4682-A1D8-59CB66025F56}" type="presParOf" srcId="{0FAED959-B76D-4287-95D9-9AC4D8E8117D}" destId="{1F8C2A94-522F-4865-962A-63DD006D8CAD}" srcOrd="2" destOrd="0" presId="urn:microsoft.com/office/officeart/2018/5/layout/IconLeafLabelList"/>
    <dgm:cxn modelId="{A1C25D53-23BB-40C0-8959-A67F572286E7}" type="presParOf" srcId="{0FAED959-B76D-4287-95D9-9AC4D8E8117D}" destId="{E71D0F2C-0F4B-4D91-92D7-30EE426389BD}" srcOrd="3" destOrd="0" presId="urn:microsoft.com/office/officeart/2018/5/layout/IconLeafLabelList"/>
    <dgm:cxn modelId="{39EC95C2-CE9D-4289-9517-97CA3E545A8C}" type="presParOf" srcId="{4672D4B5-FA15-4E07-B57C-2F187C75CEF4}" destId="{42A95A82-7272-4FB8-A7A4-63A3B2C3909D}" srcOrd="3" destOrd="0" presId="urn:microsoft.com/office/officeart/2018/5/layout/IconLeafLabelList"/>
    <dgm:cxn modelId="{7EB12F41-0422-44CA-9843-062BB783FE54}" type="presParOf" srcId="{4672D4B5-FA15-4E07-B57C-2F187C75CEF4}" destId="{8A2CF9D1-EA8D-4608-9E43-AFA02C586CD3}" srcOrd="4" destOrd="0" presId="urn:microsoft.com/office/officeart/2018/5/layout/IconLeafLabelList"/>
    <dgm:cxn modelId="{B59BAB1F-71E3-4482-902B-C91F0BD0FA56}" type="presParOf" srcId="{8A2CF9D1-EA8D-4608-9E43-AFA02C586CD3}" destId="{3369064D-2E33-4621-9E57-6C7A71C21E5F}" srcOrd="0" destOrd="0" presId="urn:microsoft.com/office/officeart/2018/5/layout/IconLeafLabelList"/>
    <dgm:cxn modelId="{7667957B-99DF-4239-ABC3-2F2253149457}" type="presParOf" srcId="{8A2CF9D1-EA8D-4608-9E43-AFA02C586CD3}" destId="{70E11F35-6E00-4240-8E03-A7EA385F9B9E}" srcOrd="1" destOrd="0" presId="urn:microsoft.com/office/officeart/2018/5/layout/IconLeafLabelList"/>
    <dgm:cxn modelId="{8591DDA4-80C1-4603-9AC5-665C82990A5D}" type="presParOf" srcId="{8A2CF9D1-EA8D-4608-9E43-AFA02C586CD3}" destId="{6D78411F-BC03-4AB5-AE0E-AE1360D931DB}" srcOrd="2" destOrd="0" presId="urn:microsoft.com/office/officeart/2018/5/layout/IconLeafLabelList"/>
    <dgm:cxn modelId="{D3951125-EC6D-4BC8-A12E-14A6993F2CAA}" type="presParOf" srcId="{8A2CF9D1-EA8D-4608-9E43-AFA02C586CD3}" destId="{67C47DF9-36A4-4DE8-9EDE-712DD9396FE3}" srcOrd="3" destOrd="0" presId="urn:microsoft.com/office/officeart/2018/5/layout/IconLeafLabelList"/>
    <dgm:cxn modelId="{CC090FF1-16BA-4788-9AF2-F57D3DE0ABEB}" type="presParOf" srcId="{4672D4B5-FA15-4E07-B57C-2F187C75CEF4}" destId="{633AE456-809A-4CAD-BB8A-807D58D78585}" srcOrd="5" destOrd="0" presId="urn:microsoft.com/office/officeart/2018/5/layout/IconLeafLabelList"/>
    <dgm:cxn modelId="{D7E32093-DB80-4F5B-ABA1-46F611145E0F}" type="presParOf" srcId="{4672D4B5-FA15-4E07-B57C-2F187C75CEF4}" destId="{48F82217-1392-431F-BBBD-D4E2ECBFF495}" srcOrd="6" destOrd="0" presId="urn:microsoft.com/office/officeart/2018/5/layout/IconLeafLabelList"/>
    <dgm:cxn modelId="{2E4E181C-9190-45F4-BF44-303B9A8D8614}" type="presParOf" srcId="{48F82217-1392-431F-BBBD-D4E2ECBFF495}" destId="{23F5E6A2-6B92-4045-BC20-AF385F78E3AC}" srcOrd="0" destOrd="0" presId="urn:microsoft.com/office/officeart/2018/5/layout/IconLeafLabelList"/>
    <dgm:cxn modelId="{4A7F739B-4C61-47C9-BC16-928A3F208BFC}" type="presParOf" srcId="{48F82217-1392-431F-BBBD-D4E2ECBFF495}" destId="{22199061-8392-4FAC-9FED-E30EDE8389BB}" srcOrd="1" destOrd="0" presId="urn:microsoft.com/office/officeart/2018/5/layout/IconLeafLabelList"/>
    <dgm:cxn modelId="{9FF645C6-7CC7-47BD-9AB1-4A453F4E4FF5}" type="presParOf" srcId="{48F82217-1392-431F-BBBD-D4E2ECBFF495}" destId="{8D399FAA-7040-4741-A867-364654D5BBF9}" srcOrd="2" destOrd="0" presId="urn:microsoft.com/office/officeart/2018/5/layout/IconLeafLabelList"/>
    <dgm:cxn modelId="{9F72A07A-E886-4B71-97EA-6FF71DA99AC0}" type="presParOf" srcId="{48F82217-1392-431F-BBBD-D4E2ECBFF495}" destId="{F52B10E5-9277-4EEE-BB6C-910E8AE2268E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5FFE9A3-C8B9-4C41-AF5F-D85C9236B02D}" type="doc">
      <dgm:prSet loTypeId="urn:microsoft.com/office/officeart/2005/8/layout/matrix3" loCatId="matrix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90DC748-93BA-4ADA-BE2C-4179E2206BDB}">
      <dgm:prSet/>
      <dgm:spPr/>
      <dgm:t>
        <a:bodyPr/>
        <a:lstStyle/>
        <a:p>
          <a:r>
            <a:rPr lang="en-GB"/>
            <a:t>Governance and oversight mechanisms</a:t>
          </a:r>
          <a:endParaRPr lang="en-US"/>
        </a:p>
      </dgm:t>
    </dgm:pt>
    <dgm:pt modelId="{9AF7FFD2-0000-43BC-A155-2D2BBC3AF14F}" type="parTrans" cxnId="{03A54D0C-C4F9-4A97-9333-C2D97CB7AB71}">
      <dgm:prSet/>
      <dgm:spPr/>
      <dgm:t>
        <a:bodyPr/>
        <a:lstStyle/>
        <a:p>
          <a:endParaRPr lang="en-US"/>
        </a:p>
      </dgm:t>
    </dgm:pt>
    <dgm:pt modelId="{25497750-33D8-4A88-BCBC-65570357E4D6}" type="sibTrans" cxnId="{03A54D0C-C4F9-4A97-9333-C2D97CB7AB71}">
      <dgm:prSet/>
      <dgm:spPr/>
      <dgm:t>
        <a:bodyPr/>
        <a:lstStyle/>
        <a:p>
          <a:endParaRPr lang="en-US"/>
        </a:p>
      </dgm:t>
    </dgm:pt>
    <dgm:pt modelId="{6D6C14EB-2A4F-4AB2-A838-3F20EC31EE9E}">
      <dgm:prSet/>
      <dgm:spPr/>
      <dgm:t>
        <a:bodyPr/>
        <a:lstStyle/>
        <a:p>
          <a:r>
            <a:rPr lang="en-GB"/>
            <a:t>Continuous training and upskilling</a:t>
          </a:r>
          <a:endParaRPr lang="en-US"/>
        </a:p>
      </dgm:t>
    </dgm:pt>
    <dgm:pt modelId="{1C49D04C-FEFE-4364-B35B-F741BBC47D30}" type="parTrans" cxnId="{4C353429-EAA4-479A-803F-63204EEF1C18}">
      <dgm:prSet/>
      <dgm:spPr/>
      <dgm:t>
        <a:bodyPr/>
        <a:lstStyle/>
        <a:p>
          <a:endParaRPr lang="en-US"/>
        </a:p>
      </dgm:t>
    </dgm:pt>
    <dgm:pt modelId="{833D0F62-5867-42F4-8B13-16657DFC739E}" type="sibTrans" cxnId="{4C353429-EAA4-479A-803F-63204EEF1C18}">
      <dgm:prSet/>
      <dgm:spPr/>
      <dgm:t>
        <a:bodyPr/>
        <a:lstStyle/>
        <a:p>
          <a:endParaRPr lang="en-US"/>
        </a:p>
      </dgm:t>
    </dgm:pt>
    <dgm:pt modelId="{703EA84C-4C6B-4907-AFA2-BAECAE340AFA}">
      <dgm:prSet/>
      <dgm:spPr/>
      <dgm:t>
        <a:bodyPr/>
        <a:lstStyle/>
        <a:p>
          <a:r>
            <a:rPr lang="en-GB"/>
            <a:t>Ethical decision-making frameworks</a:t>
          </a:r>
          <a:endParaRPr lang="en-US"/>
        </a:p>
      </dgm:t>
    </dgm:pt>
    <dgm:pt modelId="{9675F65F-911D-44BB-80B1-F994ED043B67}" type="parTrans" cxnId="{6ECF2455-50D2-4FFD-8873-D3A729C1D1BF}">
      <dgm:prSet/>
      <dgm:spPr/>
      <dgm:t>
        <a:bodyPr/>
        <a:lstStyle/>
        <a:p>
          <a:endParaRPr lang="en-US"/>
        </a:p>
      </dgm:t>
    </dgm:pt>
    <dgm:pt modelId="{415B0714-35AD-43F3-86EA-CD4BC0C6229B}" type="sibTrans" cxnId="{6ECF2455-50D2-4FFD-8873-D3A729C1D1BF}">
      <dgm:prSet/>
      <dgm:spPr/>
      <dgm:t>
        <a:bodyPr/>
        <a:lstStyle/>
        <a:p>
          <a:endParaRPr lang="en-US"/>
        </a:p>
      </dgm:t>
    </dgm:pt>
    <dgm:pt modelId="{050963BB-1E4D-4688-A1E2-222B4EC01A68}">
      <dgm:prSet/>
      <dgm:spPr/>
      <dgm:t>
        <a:bodyPr/>
        <a:lstStyle/>
        <a:p>
          <a:r>
            <a:rPr lang="en-GB"/>
            <a:t>Transparency and accountability</a:t>
          </a:r>
          <a:endParaRPr lang="en-US"/>
        </a:p>
      </dgm:t>
    </dgm:pt>
    <dgm:pt modelId="{34F77E11-519B-47AD-AACE-F0BDE6A306A6}" type="parTrans" cxnId="{43F145B0-FCFA-41C6-BFCF-F2924440C74B}">
      <dgm:prSet/>
      <dgm:spPr/>
      <dgm:t>
        <a:bodyPr/>
        <a:lstStyle/>
        <a:p>
          <a:endParaRPr lang="en-US"/>
        </a:p>
      </dgm:t>
    </dgm:pt>
    <dgm:pt modelId="{84F554DA-999E-4586-BAE9-D74D05940743}" type="sibTrans" cxnId="{43F145B0-FCFA-41C6-BFCF-F2924440C74B}">
      <dgm:prSet/>
      <dgm:spPr/>
      <dgm:t>
        <a:bodyPr/>
        <a:lstStyle/>
        <a:p>
          <a:endParaRPr lang="en-US"/>
        </a:p>
      </dgm:t>
    </dgm:pt>
    <dgm:pt modelId="{36DE85A4-034A-4EF0-B0B7-64463A1C4AA4}" type="pres">
      <dgm:prSet presAssocID="{55FFE9A3-C8B9-4C41-AF5F-D85C9236B02D}" presName="matrix" presStyleCnt="0">
        <dgm:presLayoutVars>
          <dgm:chMax val="1"/>
          <dgm:dir/>
          <dgm:resizeHandles val="exact"/>
        </dgm:presLayoutVars>
      </dgm:prSet>
      <dgm:spPr/>
    </dgm:pt>
    <dgm:pt modelId="{96AD8E43-F994-4703-A2B2-701F34CCDDA5}" type="pres">
      <dgm:prSet presAssocID="{55FFE9A3-C8B9-4C41-AF5F-D85C9236B02D}" presName="diamond" presStyleLbl="bgShp" presStyleIdx="0" presStyleCnt="1"/>
      <dgm:spPr/>
    </dgm:pt>
    <dgm:pt modelId="{ADD14768-BCA6-4F69-8F03-F08AE565F703}" type="pres">
      <dgm:prSet presAssocID="{55FFE9A3-C8B9-4C41-AF5F-D85C9236B02D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AB6658E-0C8F-452B-B124-66684440AD6F}" type="pres">
      <dgm:prSet presAssocID="{55FFE9A3-C8B9-4C41-AF5F-D85C9236B02D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3F9C407-9F00-45AA-9534-331796A0A0EF}" type="pres">
      <dgm:prSet presAssocID="{55FFE9A3-C8B9-4C41-AF5F-D85C9236B02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8621EDF0-7C37-470C-96FE-2AC7DB30777A}" type="pres">
      <dgm:prSet presAssocID="{55FFE9A3-C8B9-4C41-AF5F-D85C9236B02D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3A54D0C-C4F9-4A97-9333-C2D97CB7AB71}" srcId="{55FFE9A3-C8B9-4C41-AF5F-D85C9236B02D}" destId="{F90DC748-93BA-4ADA-BE2C-4179E2206BDB}" srcOrd="0" destOrd="0" parTransId="{9AF7FFD2-0000-43BC-A155-2D2BBC3AF14F}" sibTransId="{25497750-33D8-4A88-BCBC-65570357E4D6}"/>
    <dgm:cxn modelId="{4C353429-EAA4-479A-803F-63204EEF1C18}" srcId="{55FFE9A3-C8B9-4C41-AF5F-D85C9236B02D}" destId="{6D6C14EB-2A4F-4AB2-A838-3F20EC31EE9E}" srcOrd="1" destOrd="0" parTransId="{1C49D04C-FEFE-4364-B35B-F741BBC47D30}" sibTransId="{833D0F62-5867-42F4-8B13-16657DFC739E}"/>
    <dgm:cxn modelId="{A74E5D3C-9E29-4A38-A13E-8D34C80CAC25}" type="presOf" srcId="{6D6C14EB-2A4F-4AB2-A838-3F20EC31EE9E}" destId="{BAB6658E-0C8F-452B-B124-66684440AD6F}" srcOrd="0" destOrd="0" presId="urn:microsoft.com/office/officeart/2005/8/layout/matrix3"/>
    <dgm:cxn modelId="{805B0943-D75B-4586-BB55-5045948439C5}" type="presOf" srcId="{050963BB-1E4D-4688-A1E2-222B4EC01A68}" destId="{8621EDF0-7C37-470C-96FE-2AC7DB30777A}" srcOrd="0" destOrd="0" presId="urn:microsoft.com/office/officeart/2005/8/layout/matrix3"/>
    <dgm:cxn modelId="{B2AD6B48-AF24-4B4E-B909-4166FB6783A1}" type="presOf" srcId="{703EA84C-4C6B-4907-AFA2-BAECAE340AFA}" destId="{73F9C407-9F00-45AA-9534-331796A0A0EF}" srcOrd="0" destOrd="0" presId="urn:microsoft.com/office/officeart/2005/8/layout/matrix3"/>
    <dgm:cxn modelId="{6ECF2455-50D2-4FFD-8873-D3A729C1D1BF}" srcId="{55FFE9A3-C8B9-4C41-AF5F-D85C9236B02D}" destId="{703EA84C-4C6B-4907-AFA2-BAECAE340AFA}" srcOrd="2" destOrd="0" parTransId="{9675F65F-911D-44BB-80B1-F994ED043B67}" sibTransId="{415B0714-35AD-43F3-86EA-CD4BC0C6229B}"/>
    <dgm:cxn modelId="{5D9AA89A-AF84-4186-8B72-7A2F453A5DAE}" type="presOf" srcId="{55FFE9A3-C8B9-4C41-AF5F-D85C9236B02D}" destId="{36DE85A4-034A-4EF0-B0B7-64463A1C4AA4}" srcOrd="0" destOrd="0" presId="urn:microsoft.com/office/officeart/2005/8/layout/matrix3"/>
    <dgm:cxn modelId="{43F145B0-FCFA-41C6-BFCF-F2924440C74B}" srcId="{55FFE9A3-C8B9-4C41-AF5F-D85C9236B02D}" destId="{050963BB-1E4D-4688-A1E2-222B4EC01A68}" srcOrd="3" destOrd="0" parTransId="{34F77E11-519B-47AD-AACE-F0BDE6A306A6}" sibTransId="{84F554DA-999E-4586-BAE9-D74D05940743}"/>
    <dgm:cxn modelId="{E3B2D9F3-D906-4DCB-AB21-809E561CBB3B}" type="presOf" srcId="{F90DC748-93BA-4ADA-BE2C-4179E2206BDB}" destId="{ADD14768-BCA6-4F69-8F03-F08AE565F703}" srcOrd="0" destOrd="0" presId="urn:microsoft.com/office/officeart/2005/8/layout/matrix3"/>
    <dgm:cxn modelId="{187B8EA4-02FD-46AC-9244-4B3B6D1D97FF}" type="presParOf" srcId="{36DE85A4-034A-4EF0-B0B7-64463A1C4AA4}" destId="{96AD8E43-F994-4703-A2B2-701F34CCDDA5}" srcOrd="0" destOrd="0" presId="urn:microsoft.com/office/officeart/2005/8/layout/matrix3"/>
    <dgm:cxn modelId="{4DCCB556-6F0F-4401-BBEB-D4FA24B5752A}" type="presParOf" srcId="{36DE85A4-034A-4EF0-B0B7-64463A1C4AA4}" destId="{ADD14768-BCA6-4F69-8F03-F08AE565F703}" srcOrd="1" destOrd="0" presId="urn:microsoft.com/office/officeart/2005/8/layout/matrix3"/>
    <dgm:cxn modelId="{1D2FCC0E-39C3-479F-9B61-A275A2E8569E}" type="presParOf" srcId="{36DE85A4-034A-4EF0-B0B7-64463A1C4AA4}" destId="{BAB6658E-0C8F-452B-B124-66684440AD6F}" srcOrd="2" destOrd="0" presId="urn:microsoft.com/office/officeart/2005/8/layout/matrix3"/>
    <dgm:cxn modelId="{18A73ACD-1782-49B1-983E-0E4A4EC77EDE}" type="presParOf" srcId="{36DE85A4-034A-4EF0-B0B7-64463A1C4AA4}" destId="{73F9C407-9F00-45AA-9534-331796A0A0EF}" srcOrd="3" destOrd="0" presId="urn:microsoft.com/office/officeart/2005/8/layout/matrix3"/>
    <dgm:cxn modelId="{602A35A4-409A-44C5-B363-74FA3A32FB79}" type="presParOf" srcId="{36DE85A4-034A-4EF0-B0B7-64463A1C4AA4}" destId="{8621EDF0-7C37-470C-96FE-2AC7DB30777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1DAA74-AA95-47AE-918F-081EA207C28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B609021-841C-49F0-A010-9560BCFECBD9}">
      <dgm:prSet/>
      <dgm:spPr/>
      <dgm:t>
        <a:bodyPr/>
        <a:lstStyle/>
        <a:p>
          <a:r>
            <a:rPr lang="en-GB"/>
            <a:t>Intelligence integration is essential</a:t>
          </a:r>
          <a:endParaRPr lang="en-US"/>
        </a:p>
      </dgm:t>
    </dgm:pt>
    <dgm:pt modelId="{F04F1468-AE8A-4799-9AFE-0AFF10EEBBCF}" type="parTrans" cxnId="{158607E0-9C46-44D2-9DF4-DEBC33353B8D}">
      <dgm:prSet/>
      <dgm:spPr/>
      <dgm:t>
        <a:bodyPr/>
        <a:lstStyle/>
        <a:p>
          <a:endParaRPr lang="en-US"/>
        </a:p>
      </dgm:t>
    </dgm:pt>
    <dgm:pt modelId="{99DBABC2-1BB5-4A72-A4EC-81CAC3837EFA}" type="sibTrans" cxnId="{158607E0-9C46-44D2-9DF4-DEBC33353B8D}">
      <dgm:prSet/>
      <dgm:spPr/>
      <dgm:t>
        <a:bodyPr/>
        <a:lstStyle/>
        <a:p>
          <a:endParaRPr lang="en-US"/>
        </a:p>
      </dgm:t>
    </dgm:pt>
    <dgm:pt modelId="{D9B88A21-8FCE-4A46-B318-8284CFA1B48F}">
      <dgm:prSet/>
      <dgm:spPr/>
      <dgm:t>
        <a:bodyPr/>
        <a:lstStyle/>
        <a:p>
          <a:r>
            <a:rPr lang="en-GB"/>
            <a:t>Strengthens operational and digital policing</a:t>
          </a:r>
          <a:endParaRPr lang="en-US"/>
        </a:p>
      </dgm:t>
    </dgm:pt>
    <dgm:pt modelId="{1F74C253-111A-4CED-B9EA-352F39959181}" type="parTrans" cxnId="{5EB1BE09-A1E3-4BF0-ADEE-5BBEF620E1BE}">
      <dgm:prSet/>
      <dgm:spPr/>
      <dgm:t>
        <a:bodyPr/>
        <a:lstStyle/>
        <a:p>
          <a:endParaRPr lang="en-US"/>
        </a:p>
      </dgm:t>
    </dgm:pt>
    <dgm:pt modelId="{8EC03D09-0DAC-4A2D-BD7B-EDF1CE70B56B}" type="sibTrans" cxnId="{5EB1BE09-A1E3-4BF0-ADEE-5BBEF620E1BE}">
      <dgm:prSet/>
      <dgm:spPr/>
      <dgm:t>
        <a:bodyPr/>
        <a:lstStyle/>
        <a:p>
          <a:endParaRPr lang="en-US"/>
        </a:p>
      </dgm:t>
    </dgm:pt>
    <dgm:pt modelId="{1AC32C13-FFEF-48E2-B422-169F055C9EA8}">
      <dgm:prSet/>
      <dgm:spPr/>
      <dgm:t>
        <a:bodyPr/>
        <a:lstStyle/>
        <a:p>
          <a:r>
            <a:rPr lang="en-GB"/>
            <a:t>Effectiveness depends on lawful and ethical use</a:t>
          </a:r>
          <a:endParaRPr lang="en-US"/>
        </a:p>
      </dgm:t>
    </dgm:pt>
    <dgm:pt modelId="{F6F07203-3DF4-4E8A-8B05-1974E461AED6}" type="parTrans" cxnId="{804793EF-8A29-4AFB-A103-26E4533E4BD2}">
      <dgm:prSet/>
      <dgm:spPr/>
      <dgm:t>
        <a:bodyPr/>
        <a:lstStyle/>
        <a:p>
          <a:endParaRPr lang="en-US"/>
        </a:p>
      </dgm:t>
    </dgm:pt>
    <dgm:pt modelId="{0E95697F-DB02-4D55-835B-D840DC5C8998}" type="sibTrans" cxnId="{804793EF-8A29-4AFB-A103-26E4533E4BD2}">
      <dgm:prSet/>
      <dgm:spPr/>
      <dgm:t>
        <a:bodyPr/>
        <a:lstStyle/>
        <a:p>
          <a:endParaRPr lang="en-US"/>
        </a:p>
      </dgm:t>
    </dgm:pt>
    <dgm:pt modelId="{8FAD672B-486E-49F4-9DE5-A6DDE14AAE98}" type="pres">
      <dgm:prSet presAssocID="{ED1DAA74-AA95-47AE-918F-081EA207C28C}" presName="root" presStyleCnt="0">
        <dgm:presLayoutVars>
          <dgm:dir/>
          <dgm:resizeHandles val="exact"/>
        </dgm:presLayoutVars>
      </dgm:prSet>
      <dgm:spPr/>
    </dgm:pt>
    <dgm:pt modelId="{D3A3EED6-5FD5-451E-AA8A-C65F7009D479}" type="pres">
      <dgm:prSet presAssocID="{8B609021-841C-49F0-A010-9560BCFECBD9}" presName="compNode" presStyleCnt="0"/>
      <dgm:spPr/>
    </dgm:pt>
    <dgm:pt modelId="{1EA233C8-D5DD-4E21-ACB2-69BBD2836BBA}" type="pres">
      <dgm:prSet presAssocID="{8B609021-841C-49F0-A010-9560BCFECBD9}" presName="bgRect" presStyleLbl="bgShp" presStyleIdx="0" presStyleCnt="3"/>
      <dgm:spPr/>
    </dgm:pt>
    <dgm:pt modelId="{CE49DF82-40FC-4BF2-BDA8-039624F7F4FF}" type="pres">
      <dgm:prSet presAssocID="{8B609021-841C-49F0-A010-9560BCFECBD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A200A4B-C86F-4618-8AD3-AE30EA8A081B}" type="pres">
      <dgm:prSet presAssocID="{8B609021-841C-49F0-A010-9560BCFECBD9}" presName="spaceRect" presStyleCnt="0"/>
      <dgm:spPr/>
    </dgm:pt>
    <dgm:pt modelId="{705332D1-A919-4F51-B09B-E053D6006337}" type="pres">
      <dgm:prSet presAssocID="{8B609021-841C-49F0-A010-9560BCFECBD9}" presName="parTx" presStyleLbl="revTx" presStyleIdx="0" presStyleCnt="3">
        <dgm:presLayoutVars>
          <dgm:chMax val="0"/>
          <dgm:chPref val="0"/>
        </dgm:presLayoutVars>
      </dgm:prSet>
      <dgm:spPr/>
    </dgm:pt>
    <dgm:pt modelId="{309AD78B-8BDE-436F-A7A6-05A9617AAD33}" type="pres">
      <dgm:prSet presAssocID="{99DBABC2-1BB5-4A72-A4EC-81CAC3837EFA}" presName="sibTrans" presStyleCnt="0"/>
      <dgm:spPr/>
    </dgm:pt>
    <dgm:pt modelId="{52A019B2-5077-4DCE-AAC6-91DB5B8B7E5C}" type="pres">
      <dgm:prSet presAssocID="{D9B88A21-8FCE-4A46-B318-8284CFA1B48F}" presName="compNode" presStyleCnt="0"/>
      <dgm:spPr/>
    </dgm:pt>
    <dgm:pt modelId="{89FFBAA4-8D69-4C62-8414-CD50C62E48D9}" type="pres">
      <dgm:prSet presAssocID="{D9B88A21-8FCE-4A46-B318-8284CFA1B48F}" presName="bgRect" presStyleLbl="bgShp" presStyleIdx="1" presStyleCnt="3"/>
      <dgm:spPr/>
    </dgm:pt>
    <dgm:pt modelId="{5487A10A-941D-4F6D-AC7C-D2B77693703C}" type="pres">
      <dgm:prSet presAssocID="{D9B88A21-8FCE-4A46-B318-8284CFA1B48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13A7C89D-99C8-4F48-971E-C12AFE240368}" type="pres">
      <dgm:prSet presAssocID="{D9B88A21-8FCE-4A46-B318-8284CFA1B48F}" presName="spaceRect" presStyleCnt="0"/>
      <dgm:spPr/>
    </dgm:pt>
    <dgm:pt modelId="{1E89F153-11F4-4EAC-9C29-BA78E8571FB3}" type="pres">
      <dgm:prSet presAssocID="{D9B88A21-8FCE-4A46-B318-8284CFA1B48F}" presName="parTx" presStyleLbl="revTx" presStyleIdx="1" presStyleCnt="3">
        <dgm:presLayoutVars>
          <dgm:chMax val="0"/>
          <dgm:chPref val="0"/>
        </dgm:presLayoutVars>
      </dgm:prSet>
      <dgm:spPr/>
    </dgm:pt>
    <dgm:pt modelId="{016C6450-42D7-4068-A7EA-8BAC01740E6F}" type="pres">
      <dgm:prSet presAssocID="{8EC03D09-0DAC-4A2D-BD7B-EDF1CE70B56B}" presName="sibTrans" presStyleCnt="0"/>
      <dgm:spPr/>
    </dgm:pt>
    <dgm:pt modelId="{C4E11A87-D0B4-41CD-BFD6-D783ED4B048A}" type="pres">
      <dgm:prSet presAssocID="{1AC32C13-FFEF-48E2-B422-169F055C9EA8}" presName="compNode" presStyleCnt="0"/>
      <dgm:spPr/>
    </dgm:pt>
    <dgm:pt modelId="{E9C00C06-A9C6-4B84-83EF-084BC74411E0}" type="pres">
      <dgm:prSet presAssocID="{1AC32C13-FFEF-48E2-B422-169F055C9EA8}" presName="bgRect" presStyleLbl="bgShp" presStyleIdx="2" presStyleCnt="3"/>
      <dgm:spPr/>
    </dgm:pt>
    <dgm:pt modelId="{1BFA004D-8455-45A8-BE15-615892788768}" type="pres">
      <dgm:prSet presAssocID="{1AC32C13-FFEF-48E2-B422-169F055C9EA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817C9CB2-CB96-46E3-BC57-4DC9113A4FD7}" type="pres">
      <dgm:prSet presAssocID="{1AC32C13-FFEF-48E2-B422-169F055C9EA8}" presName="spaceRect" presStyleCnt="0"/>
      <dgm:spPr/>
    </dgm:pt>
    <dgm:pt modelId="{F973DE49-2B46-4462-A237-B178C74F145F}" type="pres">
      <dgm:prSet presAssocID="{1AC32C13-FFEF-48E2-B422-169F055C9EA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EB1BE09-A1E3-4BF0-ADEE-5BBEF620E1BE}" srcId="{ED1DAA74-AA95-47AE-918F-081EA207C28C}" destId="{D9B88A21-8FCE-4A46-B318-8284CFA1B48F}" srcOrd="1" destOrd="0" parTransId="{1F74C253-111A-4CED-B9EA-352F39959181}" sibTransId="{8EC03D09-0DAC-4A2D-BD7B-EDF1CE70B56B}"/>
    <dgm:cxn modelId="{0805000E-14F2-4DDB-9463-DB2BD9E0FBF3}" type="presOf" srcId="{1AC32C13-FFEF-48E2-B422-169F055C9EA8}" destId="{F973DE49-2B46-4462-A237-B178C74F145F}" srcOrd="0" destOrd="0" presId="urn:microsoft.com/office/officeart/2018/2/layout/IconVerticalSolidList"/>
    <dgm:cxn modelId="{B41E3E37-23E8-4BF1-BF8D-82CA72E9570C}" type="presOf" srcId="{8B609021-841C-49F0-A010-9560BCFECBD9}" destId="{705332D1-A919-4F51-B09B-E053D6006337}" srcOrd="0" destOrd="0" presId="urn:microsoft.com/office/officeart/2018/2/layout/IconVerticalSolidList"/>
    <dgm:cxn modelId="{AB59C781-52C6-4914-8383-C0A4B6949646}" type="presOf" srcId="{D9B88A21-8FCE-4A46-B318-8284CFA1B48F}" destId="{1E89F153-11F4-4EAC-9C29-BA78E8571FB3}" srcOrd="0" destOrd="0" presId="urn:microsoft.com/office/officeart/2018/2/layout/IconVerticalSolidList"/>
    <dgm:cxn modelId="{B7DBAFB4-396D-42E7-B342-834DD91FEF20}" type="presOf" srcId="{ED1DAA74-AA95-47AE-918F-081EA207C28C}" destId="{8FAD672B-486E-49F4-9DE5-A6DDE14AAE98}" srcOrd="0" destOrd="0" presId="urn:microsoft.com/office/officeart/2018/2/layout/IconVerticalSolidList"/>
    <dgm:cxn modelId="{158607E0-9C46-44D2-9DF4-DEBC33353B8D}" srcId="{ED1DAA74-AA95-47AE-918F-081EA207C28C}" destId="{8B609021-841C-49F0-A010-9560BCFECBD9}" srcOrd="0" destOrd="0" parTransId="{F04F1468-AE8A-4799-9AFE-0AFF10EEBBCF}" sibTransId="{99DBABC2-1BB5-4A72-A4EC-81CAC3837EFA}"/>
    <dgm:cxn modelId="{804793EF-8A29-4AFB-A103-26E4533E4BD2}" srcId="{ED1DAA74-AA95-47AE-918F-081EA207C28C}" destId="{1AC32C13-FFEF-48E2-B422-169F055C9EA8}" srcOrd="2" destOrd="0" parTransId="{F6F07203-3DF4-4E8A-8B05-1974E461AED6}" sibTransId="{0E95697F-DB02-4D55-835B-D840DC5C8998}"/>
    <dgm:cxn modelId="{02FD67F3-1DD4-4D30-BCA8-1CCC9FA2421F}" type="presParOf" srcId="{8FAD672B-486E-49F4-9DE5-A6DDE14AAE98}" destId="{D3A3EED6-5FD5-451E-AA8A-C65F7009D479}" srcOrd="0" destOrd="0" presId="urn:microsoft.com/office/officeart/2018/2/layout/IconVerticalSolidList"/>
    <dgm:cxn modelId="{470C5587-6385-41C5-9AA9-E9860050B20A}" type="presParOf" srcId="{D3A3EED6-5FD5-451E-AA8A-C65F7009D479}" destId="{1EA233C8-D5DD-4E21-ACB2-69BBD2836BBA}" srcOrd="0" destOrd="0" presId="urn:microsoft.com/office/officeart/2018/2/layout/IconVerticalSolidList"/>
    <dgm:cxn modelId="{CBE69356-970B-41C8-BEC6-9FC3FCAE3DD7}" type="presParOf" srcId="{D3A3EED6-5FD5-451E-AA8A-C65F7009D479}" destId="{CE49DF82-40FC-4BF2-BDA8-039624F7F4FF}" srcOrd="1" destOrd="0" presId="urn:microsoft.com/office/officeart/2018/2/layout/IconVerticalSolidList"/>
    <dgm:cxn modelId="{608D1A5D-8EE8-4D91-AEC6-8745980270AE}" type="presParOf" srcId="{D3A3EED6-5FD5-451E-AA8A-C65F7009D479}" destId="{2A200A4B-C86F-4618-8AD3-AE30EA8A081B}" srcOrd="2" destOrd="0" presId="urn:microsoft.com/office/officeart/2018/2/layout/IconVerticalSolidList"/>
    <dgm:cxn modelId="{CF54451D-A401-4706-9AFA-2A643130EEB2}" type="presParOf" srcId="{D3A3EED6-5FD5-451E-AA8A-C65F7009D479}" destId="{705332D1-A919-4F51-B09B-E053D6006337}" srcOrd="3" destOrd="0" presId="urn:microsoft.com/office/officeart/2018/2/layout/IconVerticalSolidList"/>
    <dgm:cxn modelId="{18E6B96E-5031-44D1-8C1C-283F05C1D079}" type="presParOf" srcId="{8FAD672B-486E-49F4-9DE5-A6DDE14AAE98}" destId="{309AD78B-8BDE-436F-A7A6-05A9617AAD33}" srcOrd="1" destOrd="0" presId="urn:microsoft.com/office/officeart/2018/2/layout/IconVerticalSolidList"/>
    <dgm:cxn modelId="{6541465A-4C04-41D7-946A-1310C70FBA23}" type="presParOf" srcId="{8FAD672B-486E-49F4-9DE5-A6DDE14AAE98}" destId="{52A019B2-5077-4DCE-AAC6-91DB5B8B7E5C}" srcOrd="2" destOrd="0" presId="urn:microsoft.com/office/officeart/2018/2/layout/IconVerticalSolidList"/>
    <dgm:cxn modelId="{1CD9D2CD-6EB7-43DC-B472-51E74A7542EB}" type="presParOf" srcId="{52A019B2-5077-4DCE-AAC6-91DB5B8B7E5C}" destId="{89FFBAA4-8D69-4C62-8414-CD50C62E48D9}" srcOrd="0" destOrd="0" presId="urn:microsoft.com/office/officeart/2018/2/layout/IconVerticalSolidList"/>
    <dgm:cxn modelId="{B2BE8919-3E32-4B90-9EEC-1402AC87DC6E}" type="presParOf" srcId="{52A019B2-5077-4DCE-AAC6-91DB5B8B7E5C}" destId="{5487A10A-941D-4F6D-AC7C-D2B77693703C}" srcOrd="1" destOrd="0" presId="urn:microsoft.com/office/officeart/2018/2/layout/IconVerticalSolidList"/>
    <dgm:cxn modelId="{F2DE9E55-3CC6-41D7-AD23-5E212C5CDA1A}" type="presParOf" srcId="{52A019B2-5077-4DCE-AAC6-91DB5B8B7E5C}" destId="{13A7C89D-99C8-4F48-971E-C12AFE240368}" srcOrd="2" destOrd="0" presId="urn:microsoft.com/office/officeart/2018/2/layout/IconVerticalSolidList"/>
    <dgm:cxn modelId="{57180FC5-9BEA-45A6-BCAD-DD1F5A8E5B56}" type="presParOf" srcId="{52A019B2-5077-4DCE-AAC6-91DB5B8B7E5C}" destId="{1E89F153-11F4-4EAC-9C29-BA78E8571FB3}" srcOrd="3" destOrd="0" presId="urn:microsoft.com/office/officeart/2018/2/layout/IconVerticalSolidList"/>
    <dgm:cxn modelId="{11AA6D8B-1808-49C2-AE3C-A49D7D4623AF}" type="presParOf" srcId="{8FAD672B-486E-49F4-9DE5-A6DDE14AAE98}" destId="{016C6450-42D7-4068-A7EA-8BAC01740E6F}" srcOrd="3" destOrd="0" presId="urn:microsoft.com/office/officeart/2018/2/layout/IconVerticalSolidList"/>
    <dgm:cxn modelId="{6B838B94-6BB1-4908-B164-BCFA17BFD5A2}" type="presParOf" srcId="{8FAD672B-486E-49F4-9DE5-A6DDE14AAE98}" destId="{C4E11A87-D0B4-41CD-BFD6-D783ED4B048A}" srcOrd="4" destOrd="0" presId="urn:microsoft.com/office/officeart/2018/2/layout/IconVerticalSolidList"/>
    <dgm:cxn modelId="{4202D00C-E617-4E62-A42B-98E777832BF3}" type="presParOf" srcId="{C4E11A87-D0B4-41CD-BFD6-D783ED4B048A}" destId="{E9C00C06-A9C6-4B84-83EF-084BC74411E0}" srcOrd="0" destOrd="0" presId="urn:microsoft.com/office/officeart/2018/2/layout/IconVerticalSolidList"/>
    <dgm:cxn modelId="{BE7610FD-442A-4975-BC3A-D324F12C5B5F}" type="presParOf" srcId="{C4E11A87-D0B4-41CD-BFD6-D783ED4B048A}" destId="{1BFA004D-8455-45A8-BE15-615892788768}" srcOrd="1" destOrd="0" presId="urn:microsoft.com/office/officeart/2018/2/layout/IconVerticalSolidList"/>
    <dgm:cxn modelId="{79E25A89-19FE-4608-B47D-A6FC745CD741}" type="presParOf" srcId="{C4E11A87-D0B4-41CD-BFD6-D783ED4B048A}" destId="{817C9CB2-CB96-46E3-BC57-4DC9113A4FD7}" srcOrd="2" destOrd="0" presId="urn:microsoft.com/office/officeart/2018/2/layout/IconVerticalSolidList"/>
    <dgm:cxn modelId="{2EDC2A19-F0AC-4A08-B6CF-A91CADDF4796}" type="presParOf" srcId="{C4E11A87-D0B4-41CD-BFD6-D783ED4B048A}" destId="{F973DE49-2B46-4462-A237-B178C74F145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290FDC0-1B3F-4B10-AF1C-E5C452C707B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8EFE54C-9077-49E3-A02D-8A146B645DDD}">
      <dgm:prSet/>
      <dgm:spPr/>
      <dgm:t>
        <a:bodyPr/>
        <a:lstStyle/>
        <a:p>
          <a:r>
            <a:rPr lang="en-GB"/>
            <a:t>Analysis of assessment brief and topic selection</a:t>
          </a:r>
          <a:endParaRPr lang="en-US"/>
        </a:p>
      </dgm:t>
    </dgm:pt>
    <dgm:pt modelId="{F31E5919-51C6-4589-8BE8-132E819260AC}" type="parTrans" cxnId="{B58A4AFE-FCAA-432D-8153-7C660415A947}">
      <dgm:prSet/>
      <dgm:spPr/>
      <dgm:t>
        <a:bodyPr/>
        <a:lstStyle/>
        <a:p>
          <a:endParaRPr lang="en-US"/>
        </a:p>
      </dgm:t>
    </dgm:pt>
    <dgm:pt modelId="{D8E8D61C-2B0D-4267-BF2F-DBB3B0D852B3}" type="sibTrans" cxnId="{B58A4AFE-FCAA-432D-8153-7C660415A947}">
      <dgm:prSet/>
      <dgm:spPr/>
      <dgm:t>
        <a:bodyPr/>
        <a:lstStyle/>
        <a:p>
          <a:endParaRPr lang="en-US"/>
        </a:p>
      </dgm:t>
    </dgm:pt>
    <dgm:pt modelId="{5F2248D3-A435-4043-85B4-A51F9EBCBA0B}">
      <dgm:prSet/>
      <dgm:spPr/>
      <dgm:t>
        <a:bodyPr/>
        <a:lstStyle/>
        <a:p>
          <a:r>
            <a:rPr lang="en-GB"/>
            <a:t>Initial reading on intelligence-led policing theory</a:t>
          </a:r>
          <a:endParaRPr lang="en-US"/>
        </a:p>
      </dgm:t>
    </dgm:pt>
    <dgm:pt modelId="{B2DA588B-BCAF-4F65-81CC-A984A2D61BC9}" type="parTrans" cxnId="{44EA762B-913A-49F8-824A-FC62BE8C0FCD}">
      <dgm:prSet/>
      <dgm:spPr/>
      <dgm:t>
        <a:bodyPr/>
        <a:lstStyle/>
        <a:p>
          <a:endParaRPr lang="en-US"/>
        </a:p>
      </dgm:t>
    </dgm:pt>
    <dgm:pt modelId="{D1C9F6BB-CFB0-4ECA-9064-9FE6647DCB2A}" type="sibTrans" cxnId="{44EA762B-913A-49F8-824A-FC62BE8C0FCD}">
      <dgm:prSet/>
      <dgm:spPr/>
      <dgm:t>
        <a:bodyPr/>
        <a:lstStyle/>
        <a:p>
          <a:endParaRPr lang="en-US"/>
        </a:p>
      </dgm:t>
    </dgm:pt>
    <dgm:pt modelId="{DAC6329A-1BCE-41BB-87D6-CAFAAFF24FEF}">
      <dgm:prSet/>
      <dgm:spPr/>
      <dgm:t>
        <a:bodyPr/>
        <a:lstStyle/>
        <a:p>
          <a:r>
            <a:rPr lang="en-GB"/>
            <a:t>Review of legislation and national guidance</a:t>
          </a:r>
          <a:endParaRPr lang="en-US"/>
        </a:p>
      </dgm:t>
    </dgm:pt>
    <dgm:pt modelId="{393E92AE-CF0A-465E-B501-236576F72676}" type="parTrans" cxnId="{837FC1EE-03F0-4100-B70F-6AB09CFCE130}">
      <dgm:prSet/>
      <dgm:spPr/>
      <dgm:t>
        <a:bodyPr/>
        <a:lstStyle/>
        <a:p>
          <a:endParaRPr lang="en-US"/>
        </a:p>
      </dgm:t>
    </dgm:pt>
    <dgm:pt modelId="{C27E8EA8-601C-4F35-8082-2B86C6A4C938}" type="sibTrans" cxnId="{837FC1EE-03F0-4100-B70F-6AB09CFCE130}">
      <dgm:prSet/>
      <dgm:spPr/>
      <dgm:t>
        <a:bodyPr/>
        <a:lstStyle/>
        <a:p>
          <a:endParaRPr lang="en-US"/>
        </a:p>
      </dgm:t>
    </dgm:pt>
    <dgm:pt modelId="{7B5587E9-8904-47F7-835F-754A04117E5D}">
      <dgm:prSet/>
      <dgm:spPr/>
      <dgm:t>
        <a:bodyPr/>
        <a:lstStyle/>
        <a:p>
          <a:r>
            <a:rPr lang="en-GB"/>
            <a:t>Academic journal and professional source research</a:t>
          </a:r>
          <a:endParaRPr lang="en-US"/>
        </a:p>
      </dgm:t>
    </dgm:pt>
    <dgm:pt modelId="{419C94CC-9BAB-4AF3-89D0-0DA1E6CF7247}" type="parTrans" cxnId="{96EC1633-6ECE-4B01-BE87-108D7681F255}">
      <dgm:prSet/>
      <dgm:spPr/>
      <dgm:t>
        <a:bodyPr/>
        <a:lstStyle/>
        <a:p>
          <a:endParaRPr lang="en-US"/>
        </a:p>
      </dgm:t>
    </dgm:pt>
    <dgm:pt modelId="{9FB028CA-D879-4B2D-A00E-8B74727BBD1D}" type="sibTrans" cxnId="{96EC1633-6ECE-4B01-BE87-108D7681F255}">
      <dgm:prSet/>
      <dgm:spPr/>
      <dgm:t>
        <a:bodyPr/>
        <a:lstStyle/>
        <a:p>
          <a:endParaRPr lang="en-US"/>
        </a:p>
      </dgm:t>
    </dgm:pt>
    <dgm:pt modelId="{11EF808E-5131-4939-A5E2-5AB063052A07}">
      <dgm:prSet/>
      <dgm:spPr/>
      <dgm:t>
        <a:bodyPr/>
        <a:lstStyle/>
        <a:p>
          <a:r>
            <a:rPr lang="en-GB"/>
            <a:t>Synthesis of evidence and critical analysis</a:t>
          </a:r>
          <a:endParaRPr lang="en-US"/>
        </a:p>
      </dgm:t>
    </dgm:pt>
    <dgm:pt modelId="{FB3BABD3-FC89-4150-AB43-87914F64A113}" type="parTrans" cxnId="{FAFEAF39-04D2-48DD-99ED-F84F7C05E724}">
      <dgm:prSet/>
      <dgm:spPr/>
      <dgm:t>
        <a:bodyPr/>
        <a:lstStyle/>
        <a:p>
          <a:endParaRPr lang="en-US"/>
        </a:p>
      </dgm:t>
    </dgm:pt>
    <dgm:pt modelId="{A3882787-22C9-4C23-BEFA-5FDDD50F06F7}" type="sibTrans" cxnId="{FAFEAF39-04D2-48DD-99ED-F84F7C05E724}">
      <dgm:prSet/>
      <dgm:spPr/>
      <dgm:t>
        <a:bodyPr/>
        <a:lstStyle/>
        <a:p>
          <a:endParaRPr lang="en-US"/>
        </a:p>
      </dgm:t>
    </dgm:pt>
    <dgm:pt modelId="{E52160DF-A4A2-4E42-9A3B-49029904D3E5}">
      <dgm:prSet/>
      <dgm:spPr/>
      <dgm:t>
        <a:bodyPr/>
        <a:lstStyle/>
        <a:p>
          <a:r>
            <a:rPr lang="en-GB"/>
            <a:t>Slide construction and speaker note drafting</a:t>
          </a:r>
          <a:endParaRPr lang="en-US"/>
        </a:p>
      </dgm:t>
    </dgm:pt>
    <dgm:pt modelId="{C561046B-CBF4-4B09-934E-093217FAE8FE}" type="parTrans" cxnId="{210572B9-12D1-491F-B3B7-AABB40D32774}">
      <dgm:prSet/>
      <dgm:spPr/>
      <dgm:t>
        <a:bodyPr/>
        <a:lstStyle/>
        <a:p>
          <a:endParaRPr lang="en-US"/>
        </a:p>
      </dgm:t>
    </dgm:pt>
    <dgm:pt modelId="{4826B544-ED8E-4045-94E5-EA1221DBF96F}" type="sibTrans" cxnId="{210572B9-12D1-491F-B3B7-AABB40D32774}">
      <dgm:prSet/>
      <dgm:spPr/>
      <dgm:t>
        <a:bodyPr/>
        <a:lstStyle/>
        <a:p>
          <a:endParaRPr lang="en-US"/>
        </a:p>
      </dgm:t>
    </dgm:pt>
    <dgm:pt modelId="{5BEE75D4-70B8-4889-89C2-A1F51253FBFF}">
      <dgm:prSet/>
      <dgm:spPr/>
      <dgm:t>
        <a:bodyPr/>
        <a:lstStyle/>
        <a:p>
          <a:r>
            <a:rPr lang="en-GB"/>
            <a:t>Final review, proofreading, and Harvard referencing</a:t>
          </a:r>
          <a:endParaRPr lang="en-US"/>
        </a:p>
      </dgm:t>
    </dgm:pt>
    <dgm:pt modelId="{DE4906CE-C5D9-4C7D-B076-3534184F2727}" type="parTrans" cxnId="{8E810559-BFC5-4539-B150-CDEF80491096}">
      <dgm:prSet/>
      <dgm:spPr/>
      <dgm:t>
        <a:bodyPr/>
        <a:lstStyle/>
        <a:p>
          <a:endParaRPr lang="en-US"/>
        </a:p>
      </dgm:t>
    </dgm:pt>
    <dgm:pt modelId="{CDE3F70A-7161-460A-A14D-BB9B8A665CFA}" type="sibTrans" cxnId="{8E810559-BFC5-4539-B150-CDEF80491096}">
      <dgm:prSet/>
      <dgm:spPr/>
      <dgm:t>
        <a:bodyPr/>
        <a:lstStyle/>
        <a:p>
          <a:endParaRPr lang="en-US"/>
        </a:p>
      </dgm:t>
    </dgm:pt>
    <dgm:pt modelId="{514FFB7D-089C-4366-AEB3-A9446D2F7CE1}" type="pres">
      <dgm:prSet presAssocID="{7290FDC0-1B3F-4B10-AF1C-E5C452C707B1}" presName="linear" presStyleCnt="0">
        <dgm:presLayoutVars>
          <dgm:animLvl val="lvl"/>
          <dgm:resizeHandles val="exact"/>
        </dgm:presLayoutVars>
      </dgm:prSet>
      <dgm:spPr/>
    </dgm:pt>
    <dgm:pt modelId="{96E76142-09AB-44FF-B51B-C1DA03C94521}" type="pres">
      <dgm:prSet presAssocID="{68EFE54C-9077-49E3-A02D-8A146B645DDD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B970C2C0-B099-4780-BB7A-4DE8AC38FCC7}" type="pres">
      <dgm:prSet presAssocID="{D8E8D61C-2B0D-4267-BF2F-DBB3B0D852B3}" presName="spacer" presStyleCnt="0"/>
      <dgm:spPr/>
    </dgm:pt>
    <dgm:pt modelId="{25FF6B79-5DDE-4BBC-A5F9-496CE68A2C73}" type="pres">
      <dgm:prSet presAssocID="{5F2248D3-A435-4043-85B4-A51F9EBCBA0B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E80E948-F2E9-44F7-B1C1-288B199DA0BC}" type="pres">
      <dgm:prSet presAssocID="{D1C9F6BB-CFB0-4ECA-9064-9FE6647DCB2A}" presName="spacer" presStyleCnt="0"/>
      <dgm:spPr/>
    </dgm:pt>
    <dgm:pt modelId="{5CE8464A-BD6D-4821-9AA1-5915725ADE2E}" type="pres">
      <dgm:prSet presAssocID="{DAC6329A-1BCE-41BB-87D6-CAFAAFF24FE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0106B664-93CA-4E9E-A82A-39863B27FEB1}" type="pres">
      <dgm:prSet presAssocID="{C27E8EA8-601C-4F35-8082-2B86C6A4C938}" presName="spacer" presStyleCnt="0"/>
      <dgm:spPr/>
    </dgm:pt>
    <dgm:pt modelId="{2396F695-DF06-4951-98BA-545C242AD894}" type="pres">
      <dgm:prSet presAssocID="{7B5587E9-8904-47F7-835F-754A04117E5D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0A276A14-0D57-4A45-853A-04E08F547F56}" type="pres">
      <dgm:prSet presAssocID="{9FB028CA-D879-4B2D-A00E-8B74727BBD1D}" presName="spacer" presStyleCnt="0"/>
      <dgm:spPr/>
    </dgm:pt>
    <dgm:pt modelId="{BEC58A7D-CCC4-4165-A2FF-B26AB934E1B9}" type="pres">
      <dgm:prSet presAssocID="{11EF808E-5131-4939-A5E2-5AB063052A07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CDE9FA69-E341-4D78-BB72-23130607FEF3}" type="pres">
      <dgm:prSet presAssocID="{A3882787-22C9-4C23-BEFA-5FDDD50F06F7}" presName="spacer" presStyleCnt="0"/>
      <dgm:spPr/>
    </dgm:pt>
    <dgm:pt modelId="{6017CEDC-20CF-4E0D-A618-9CB633558D28}" type="pres">
      <dgm:prSet presAssocID="{E52160DF-A4A2-4E42-9A3B-49029904D3E5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2077D8FB-0A1D-40AD-B7A3-324493375D0C}" type="pres">
      <dgm:prSet presAssocID="{4826B544-ED8E-4045-94E5-EA1221DBF96F}" presName="spacer" presStyleCnt="0"/>
      <dgm:spPr/>
    </dgm:pt>
    <dgm:pt modelId="{9121491D-CB68-493F-AD7F-668DDA798E19}" type="pres">
      <dgm:prSet presAssocID="{5BEE75D4-70B8-4889-89C2-A1F51253FBFF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16149905-0DC7-45E6-B925-FBEC4895CF77}" type="presOf" srcId="{11EF808E-5131-4939-A5E2-5AB063052A07}" destId="{BEC58A7D-CCC4-4165-A2FF-B26AB934E1B9}" srcOrd="0" destOrd="0" presId="urn:microsoft.com/office/officeart/2005/8/layout/vList2"/>
    <dgm:cxn modelId="{901A291B-BD6D-422D-8450-41447473618C}" type="presOf" srcId="{5BEE75D4-70B8-4889-89C2-A1F51253FBFF}" destId="{9121491D-CB68-493F-AD7F-668DDA798E19}" srcOrd="0" destOrd="0" presId="urn:microsoft.com/office/officeart/2005/8/layout/vList2"/>
    <dgm:cxn modelId="{44EA762B-913A-49F8-824A-FC62BE8C0FCD}" srcId="{7290FDC0-1B3F-4B10-AF1C-E5C452C707B1}" destId="{5F2248D3-A435-4043-85B4-A51F9EBCBA0B}" srcOrd="1" destOrd="0" parTransId="{B2DA588B-BCAF-4F65-81CC-A984A2D61BC9}" sibTransId="{D1C9F6BB-CFB0-4ECA-9064-9FE6647DCB2A}"/>
    <dgm:cxn modelId="{96EC1633-6ECE-4B01-BE87-108D7681F255}" srcId="{7290FDC0-1B3F-4B10-AF1C-E5C452C707B1}" destId="{7B5587E9-8904-47F7-835F-754A04117E5D}" srcOrd="3" destOrd="0" parTransId="{419C94CC-9BAB-4AF3-89D0-0DA1E6CF7247}" sibTransId="{9FB028CA-D879-4B2D-A00E-8B74727BBD1D}"/>
    <dgm:cxn modelId="{E1175F34-55E2-47A0-9220-251022724424}" type="presOf" srcId="{E52160DF-A4A2-4E42-9A3B-49029904D3E5}" destId="{6017CEDC-20CF-4E0D-A618-9CB633558D28}" srcOrd="0" destOrd="0" presId="urn:microsoft.com/office/officeart/2005/8/layout/vList2"/>
    <dgm:cxn modelId="{FAFEAF39-04D2-48DD-99ED-F84F7C05E724}" srcId="{7290FDC0-1B3F-4B10-AF1C-E5C452C707B1}" destId="{11EF808E-5131-4939-A5E2-5AB063052A07}" srcOrd="4" destOrd="0" parTransId="{FB3BABD3-FC89-4150-AB43-87914F64A113}" sibTransId="{A3882787-22C9-4C23-BEFA-5FDDD50F06F7}"/>
    <dgm:cxn modelId="{8897775E-79FD-4C8E-9231-C2863B16DB70}" type="presOf" srcId="{7290FDC0-1B3F-4B10-AF1C-E5C452C707B1}" destId="{514FFB7D-089C-4366-AEB3-A9446D2F7CE1}" srcOrd="0" destOrd="0" presId="urn:microsoft.com/office/officeart/2005/8/layout/vList2"/>
    <dgm:cxn modelId="{B2BE8264-3D08-469F-86FD-FA83CE1C0A89}" type="presOf" srcId="{DAC6329A-1BCE-41BB-87D6-CAFAAFF24FEF}" destId="{5CE8464A-BD6D-4821-9AA1-5915725ADE2E}" srcOrd="0" destOrd="0" presId="urn:microsoft.com/office/officeart/2005/8/layout/vList2"/>
    <dgm:cxn modelId="{9965AE70-72E0-4531-AA99-15BBA33BA91E}" type="presOf" srcId="{5F2248D3-A435-4043-85B4-A51F9EBCBA0B}" destId="{25FF6B79-5DDE-4BBC-A5F9-496CE68A2C73}" srcOrd="0" destOrd="0" presId="urn:microsoft.com/office/officeart/2005/8/layout/vList2"/>
    <dgm:cxn modelId="{8E810559-BFC5-4539-B150-CDEF80491096}" srcId="{7290FDC0-1B3F-4B10-AF1C-E5C452C707B1}" destId="{5BEE75D4-70B8-4889-89C2-A1F51253FBFF}" srcOrd="6" destOrd="0" parTransId="{DE4906CE-C5D9-4C7D-B076-3534184F2727}" sibTransId="{CDE3F70A-7161-460A-A14D-BB9B8A665CFA}"/>
    <dgm:cxn modelId="{210572B9-12D1-491F-B3B7-AABB40D32774}" srcId="{7290FDC0-1B3F-4B10-AF1C-E5C452C707B1}" destId="{E52160DF-A4A2-4E42-9A3B-49029904D3E5}" srcOrd="5" destOrd="0" parTransId="{C561046B-CBF4-4B09-934E-093217FAE8FE}" sibTransId="{4826B544-ED8E-4045-94E5-EA1221DBF96F}"/>
    <dgm:cxn modelId="{837FC1EE-03F0-4100-B70F-6AB09CFCE130}" srcId="{7290FDC0-1B3F-4B10-AF1C-E5C452C707B1}" destId="{DAC6329A-1BCE-41BB-87D6-CAFAAFF24FEF}" srcOrd="2" destOrd="0" parTransId="{393E92AE-CF0A-465E-B501-236576F72676}" sibTransId="{C27E8EA8-601C-4F35-8082-2B86C6A4C938}"/>
    <dgm:cxn modelId="{6ED5B3F5-BB17-4714-84A2-437A09291D4C}" type="presOf" srcId="{68EFE54C-9077-49E3-A02D-8A146B645DDD}" destId="{96E76142-09AB-44FF-B51B-C1DA03C94521}" srcOrd="0" destOrd="0" presId="urn:microsoft.com/office/officeart/2005/8/layout/vList2"/>
    <dgm:cxn modelId="{29FBF5F8-0B01-4DDC-9974-A9978F492955}" type="presOf" srcId="{7B5587E9-8904-47F7-835F-754A04117E5D}" destId="{2396F695-DF06-4951-98BA-545C242AD894}" srcOrd="0" destOrd="0" presId="urn:microsoft.com/office/officeart/2005/8/layout/vList2"/>
    <dgm:cxn modelId="{B58A4AFE-FCAA-432D-8153-7C660415A947}" srcId="{7290FDC0-1B3F-4B10-AF1C-E5C452C707B1}" destId="{68EFE54C-9077-49E3-A02D-8A146B645DDD}" srcOrd="0" destOrd="0" parTransId="{F31E5919-51C6-4589-8BE8-132E819260AC}" sibTransId="{D8E8D61C-2B0D-4267-BF2F-DBB3B0D852B3}"/>
    <dgm:cxn modelId="{816D838E-2DD0-4220-BD1C-8E9F05C91927}" type="presParOf" srcId="{514FFB7D-089C-4366-AEB3-A9446D2F7CE1}" destId="{96E76142-09AB-44FF-B51B-C1DA03C94521}" srcOrd="0" destOrd="0" presId="urn:microsoft.com/office/officeart/2005/8/layout/vList2"/>
    <dgm:cxn modelId="{2F3C4C41-9529-44A1-A59E-27A4E36D00C4}" type="presParOf" srcId="{514FFB7D-089C-4366-AEB3-A9446D2F7CE1}" destId="{B970C2C0-B099-4780-BB7A-4DE8AC38FCC7}" srcOrd="1" destOrd="0" presId="urn:microsoft.com/office/officeart/2005/8/layout/vList2"/>
    <dgm:cxn modelId="{C810B2C0-C979-4B3F-B9B0-34CE63E464C6}" type="presParOf" srcId="{514FFB7D-089C-4366-AEB3-A9446D2F7CE1}" destId="{25FF6B79-5DDE-4BBC-A5F9-496CE68A2C73}" srcOrd="2" destOrd="0" presId="urn:microsoft.com/office/officeart/2005/8/layout/vList2"/>
    <dgm:cxn modelId="{A0BA7ED7-4A5B-4C7D-8441-2EA5245013A8}" type="presParOf" srcId="{514FFB7D-089C-4366-AEB3-A9446D2F7CE1}" destId="{9E80E948-F2E9-44F7-B1C1-288B199DA0BC}" srcOrd="3" destOrd="0" presId="urn:microsoft.com/office/officeart/2005/8/layout/vList2"/>
    <dgm:cxn modelId="{8216F04B-C598-470B-A671-A4DF4C8AD860}" type="presParOf" srcId="{514FFB7D-089C-4366-AEB3-A9446D2F7CE1}" destId="{5CE8464A-BD6D-4821-9AA1-5915725ADE2E}" srcOrd="4" destOrd="0" presId="urn:microsoft.com/office/officeart/2005/8/layout/vList2"/>
    <dgm:cxn modelId="{D0A53D0A-D4EC-4CA0-AF9C-32F8F1247BBA}" type="presParOf" srcId="{514FFB7D-089C-4366-AEB3-A9446D2F7CE1}" destId="{0106B664-93CA-4E9E-A82A-39863B27FEB1}" srcOrd="5" destOrd="0" presId="urn:microsoft.com/office/officeart/2005/8/layout/vList2"/>
    <dgm:cxn modelId="{CFC9D2EC-EE18-49AC-8A88-2862116C5A41}" type="presParOf" srcId="{514FFB7D-089C-4366-AEB3-A9446D2F7CE1}" destId="{2396F695-DF06-4951-98BA-545C242AD894}" srcOrd="6" destOrd="0" presId="urn:microsoft.com/office/officeart/2005/8/layout/vList2"/>
    <dgm:cxn modelId="{57F9DF80-FDDF-40AF-8123-FA31C8BF6624}" type="presParOf" srcId="{514FFB7D-089C-4366-AEB3-A9446D2F7CE1}" destId="{0A276A14-0D57-4A45-853A-04E08F547F56}" srcOrd="7" destOrd="0" presId="urn:microsoft.com/office/officeart/2005/8/layout/vList2"/>
    <dgm:cxn modelId="{49BF04EB-57B3-481F-BA92-A41B299756ED}" type="presParOf" srcId="{514FFB7D-089C-4366-AEB3-A9446D2F7CE1}" destId="{BEC58A7D-CCC4-4165-A2FF-B26AB934E1B9}" srcOrd="8" destOrd="0" presId="urn:microsoft.com/office/officeart/2005/8/layout/vList2"/>
    <dgm:cxn modelId="{59FF2B33-9507-4BFF-843B-7B80073897EC}" type="presParOf" srcId="{514FFB7D-089C-4366-AEB3-A9446D2F7CE1}" destId="{CDE9FA69-E341-4D78-BB72-23130607FEF3}" srcOrd="9" destOrd="0" presId="urn:microsoft.com/office/officeart/2005/8/layout/vList2"/>
    <dgm:cxn modelId="{2CEB095C-694B-46A7-A598-9E9E955BAF61}" type="presParOf" srcId="{514FFB7D-089C-4366-AEB3-A9446D2F7CE1}" destId="{6017CEDC-20CF-4E0D-A618-9CB633558D28}" srcOrd="10" destOrd="0" presId="urn:microsoft.com/office/officeart/2005/8/layout/vList2"/>
    <dgm:cxn modelId="{E2BEE3E7-E41B-4A85-B050-EA3272BDC484}" type="presParOf" srcId="{514FFB7D-089C-4366-AEB3-A9446D2F7CE1}" destId="{2077D8FB-0A1D-40AD-B7A3-324493375D0C}" srcOrd="11" destOrd="0" presId="urn:microsoft.com/office/officeart/2005/8/layout/vList2"/>
    <dgm:cxn modelId="{B62D53F5-F0D3-4A2E-93F9-81D8223827A1}" type="presParOf" srcId="{514FFB7D-089C-4366-AEB3-A9446D2F7CE1}" destId="{9121491D-CB68-493F-AD7F-668DDA798E19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527A74-29B5-4E20-99D1-60FA419EF1C8}">
      <dsp:nvSpPr>
        <dsp:cNvPr id="0" name=""/>
        <dsp:cNvSpPr/>
      </dsp:nvSpPr>
      <dsp:spPr>
        <a:xfrm>
          <a:off x="3201" y="998291"/>
          <a:ext cx="2285879" cy="145153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DD8D3-2E12-4646-8135-A579BE7F7B88}">
      <dsp:nvSpPr>
        <dsp:cNvPr id="0" name=""/>
        <dsp:cNvSpPr/>
      </dsp:nvSpPr>
      <dsp:spPr>
        <a:xfrm>
          <a:off x="257188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Proactive crime prevention</a:t>
          </a:r>
          <a:endParaRPr lang="en-US" sz="2700" kern="1200"/>
        </a:p>
      </dsp:txBody>
      <dsp:txXfrm>
        <a:off x="299702" y="1282093"/>
        <a:ext cx="2200851" cy="1366505"/>
      </dsp:txXfrm>
    </dsp:sp>
    <dsp:sp modelId="{630D7A72-80C2-4892-A279-5242ECDD0502}">
      <dsp:nvSpPr>
        <dsp:cNvPr id="0" name=""/>
        <dsp:cNvSpPr/>
      </dsp:nvSpPr>
      <dsp:spPr>
        <a:xfrm>
          <a:off x="2797054" y="998291"/>
          <a:ext cx="2285879" cy="145153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0A0085-ACE1-4083-BE3F-92C1A281D5A8}">
      <dsp:nvSpPr>
        <dsp:cNvPr id="0" name=""/>
        <dsp:cNvSpPr/>
      </dsp:nvSpPr>
      <dsp:spPr>
        <a:xfrm>
          <a:off x="3051041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Targeted enforcement activity</a:t>
          </a:r>
          <a:endParaRPr lang="en-US" sz="2700" kern="1200"/>
        </a:p>
      </dsp:txBody>
      <dsp:txXfrm>
        <a:off x="3093555" y="1282093"/>
        <a:ext cx="2200851" cy="1366505"/>
      </dsp:txXfrm>
    </dsp:sp>
    <dsp:sp modelId="{710CA1AB-5C52-449E-9930-20ACB32DF3D4}">
      <dsp:nvSpPr>
        <dsp:cNvPr id="0" name=""/>
        <dsp:cNvSpPr/>
      </dsp:nvSpPr>
      <dsp:spPr>
        <a:xfrm>
          <a:off x="5590907" y="998291"/>
          <a:ext cx="2285879" cy="145153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51BF46-7951-41D3-B395-A88731E2DE5E}">
      <dsp:nvSpPr>
        <dsp:cNvPr id="0" name=""/>
        <dsp:cNvSpPr/>
      </dsp:nvSpPr>
      <dsp:spPr>
        <a:xfrm>
          <a:off x="5844894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Improved investigative outcomes</a:t>
          </a:r>
          <a:endParaRPr lang="en-US" sz="2700" kern="1200"/>
        </a:p>
      </dsp:txBody>
      <dsp:txXfrm>
        <a:off x="5887408" y="1282093"/>
        <a:ext cx="2200851" cy="1366505"/>
      </dsp:txXfrm>
    </dsp:sp>
    <dsp:sp modelId="{5F9F4D92-4772-4E46-A46B-74FE986A7EAE}">
      <dsp:nvSpPr>
        <dsp:cNvPr id="0" name=""/>
        <dsp:cNvSpPr/>
      </dsp:nvSpPr>
      <dsp:spPr>
        <a:xfrm>
          <a:off x="8384760" y="998291"/>
          <a:ext cx="2285879" cy="145153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74AA78-71DC-4493-B37F-C862628EFEDF}">
      <dsp:nvSpPr>
        <dsp:cNvPr id="0" name=""/>
        <dsp:cNvSpPr/>
      </dsp:nvSpPr>
      <dsp:spPr>
        <a:xfrm>
          <a:off x="8638747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Efficient resource allocation</a:t>
          </a:r>
          <a:endParaRPr lang="en-US" sz="2700" kern="1200"/>
        </a:p>
      </dsp:txBody>
      <dsp:txXfrm>
        <a:off x="8681261" y="1282093"/>
        <a:ext cx="2200851" cy="13665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D54AD-4301-497F-B0E7-78667B523247}">
      <dsp:nvSpPr>
        <dsp:cNvPr id="0" name=""/>
        <dsp:cNvSpPr/>
      </dsp:nvSpPr>
      <dsp:spPr>
        <a:xfrm>
          <a:off x="562927" y="7882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9E00FF-D2AF-4EE9-87D2-CFF6C948D03F}">
      <dsp:nvSpPr>
        <dsp:cNvPr id="0" name=""/>
        <dsp:cNvSpPr/>
      </dsp:nvSpPr>
      <dsp:spPr>
        <a:xfrm>
          <a:off x="87109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F169F2-11EE-4904-83E7-0323534986E5}">
      <dsp:nvSpPr>
        <dsp:cNvPr id="0" name=""/>
        <dsp:cNvSpPr/>
      </dsp:nvSpPr>
      <dsp:spPr>
        <a:xfrm>
          <a:off x="10068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Volume and complexity of data</a:t>
          </a:r>
          <a:endParaRPr lang="en-US" sz="1700" kern="1200"/>
        </a:p>
      </dsp:txBody>
      <dsp:txXfrm>
        <a:off x="100682" y="2684598"/>
        <a:ext cx="2370489" cy="720000"/>
      </dsp:txXfrm>
    </dsp:sp>
    <dsp:sp modelId="{8B9025D0-685A-403A-A8B6-A829E656734A}">
      <dsp:nvSpPr>
        <dsp:cNvPr id="0" name=""/>
        <dsp:cNvSpPr/>
      </dsp:nvSpPr>
      <dsp:spPr>
        <a:xfrm>
          <a:off x="3348252" y="7882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033777-D27C-4249-883B-CBAD56881AD3}">
      <dsp:nvSpPr>
        <dsp:cNvPr id="0" name=""/>
        <dsp:cNvSpPr/>
      </dsp:nvSpPr>
      <dsp:spPr>
        <a:xfrm>
          <a:off x="365641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1D0F2C-0F4B-4D91-92D7-30EE426389BD}">
      <dsp:nvSpPr>
        <dsp:cNvPr id="0" name=""/>
        <dsp:cNvSpPr/>
      </dsp:nvSpPr>
      <dsp:spPr>
        <a:xfrm>
          <a:off x="288600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Information silos and system incompatibility</a:t>
          </a:r>
          <a:endParaRPr lang="en-US" sz="1700" kern="1200"/>
        </a:p>
      </dsp:txBody>
      <dsp:txXfrm>
        <a:off x="2886007" y="2684598"/>
        <a:ext cx="2370489" cy="720000"/>
      </dsp:txXfrm>
    </dsp:sp>
    <dsp:sp modelId="{3369064D-2E33-4621-9E57-6C7A71C21E5F}">
      <dsp:nvSpPr>
        <dsp:cNvPr id="0" name=""/>
        <dsp:cNvSpPr/>
      </dsp:nvSpPr>
      <dsp:spPr>
        <a:xfrm>
          <a:off x="6133577" y="7882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E11F35-6E00-4240-8E03-A7EA385F9B9E}">
      <dsp:nvSpPr>
        <dsp:cNvPr id="0" name=""/>
        <dsp:cNvSpPr/>
      </dsp:nvSpPr>
      <dsp:spPr>
        <a:xfrm>
          <a:off x="644174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C47DF9-36A4-4DE8-9EDE-712DD9396FE3}">
      <dsp:nvSpPr>
        <dsp:cNvPr id="0" name=""/>
        <dsp:cNvSpPr/>
      </dsp:nvSpPr>
      <dsp:spPr>
        <a:xfrm>
          <a:off x="567133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Privacy, bias, and ethical risks</a:t>
          </a:r>
          <a:endParaRPr lang="en-US" sz="1700" kern="1200"/>
        </a:p>
      </dsp:txBody>
      <dsp:txXfrm>
        <a:off x="5671332" y="2684598"/>
        <a:ext cx="2370489" cy="720000"/>
      </dsp:txXfrm>
    </dsp:sp>
    <dsp:sp modelId="{23F5E6A2-6B92-4045-BC20-AF385F78E3AC}">
      <dsp:nvSpPr>
        <dsp:cNvPr id="0" name=""/>
        <dsp:cNvSpPr/>
      </dsp:nvSpPr>
      <dsp:spPr>
        <a:xfrm>
          <a:off x="8918902" y="788206"/>
          <a:ext cx="1445998" cy="1445998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199061-8392-4FAC-9FED-E30EDE8389BB}">
      <dsp:nvSpPr>
        <dsp:cNvPr id="0" name=""/>
        <dsp:cNvSpPr/>
      </dsp:nvSpPr>
      <dsp:spPr>
        <a:xfrm>
          <a:off x="922706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2B10E5-9277-4EEE-BB6C-910E8AE2268E}">
      <dsp:nvSpPr>
        <dsp:cNvPr id="0" name=""/>
        <dsp:cNvSpPr/>
      </dsp:nvSpPr>
      <dsp:spPr>
        <a:xfrm>
          <a:off x="845665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Skills and capacity gaps</a:t>
          </a:r>
          <a:endParaRPr lang="en-US" sz="1700" kern="1200"/>
        </a:p>
      </dsp:txBody>
      <dsp:txXfrm>
        <a:off x="8456657" y="2684598"/>
        <a:ext cx="2370489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D8E43-F994-4703-A2B2-701F34CCDDA5}">
      <dsp:nvSpPr>
        <dsp:cNvPr id="0" name=""/>
        <dsp:cNvSpPr/>
      </dsp:nvSpPr>
      <dsp:spPr>
        <a:xfrm>
          <a:off x="606456" y="0"/>
          <a:ext cx="5453920" cy="5453920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D14768-BCA6-4F69-8F03-F08AE565F703}">
      <dsp:nvSpPr>
        <dsp:cNvPr id="0" name=""/>
        <dsp:cNvSpPr/>
      </dsp:nvSpPr>
      <dsp:spPr>
        <a:xfrm>
          <a:off x="1124578" y="518122"/>
          <a:ext cx="2127028" cy="212702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Governance and oversight mechanisms</a:t>
          </a:r>
          <a:endParaRPr lang="en-US" sz="2200" kern="1200"/>
        </a:p>
      </dsp:txBody>
      <dsp:txXfrm>
        <a:off x="1228411" y="621955"/>
        <a:ext cx="1919362" cy="1919362"/>
      </dsp:txXfrm>
    </dsp:sp>
    <dsp:sp modelId="{BAB6658E-0C8F-452B-B124-66684440AD6F}">
      <dsp:nvSpPr>
        <dsp:cNvPr id="0" name=""/>
        <dsp:cNvSpPr/>
      </dsp:nvSpPr>
      <dsp:spPr>
        <a:xfrm>
          <a:off x="3415225" y="518122"/>
          <a:ext cx="2127028" cy="212702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Continuous training and upskilling</a:t>
          </a:r>
          <a:endParaRPr lang="en-US" sz="2200" kern="1200"/>
        </a:p>
      </dsp:txBody>
      <dsp:txXfrm>
        <a:off x="3519058" y="621955"/>
        <a:ext cx="1919362" cy="1919362"/>
      </dsp:txXfrm>
    </dsp:sp>
    <dsp:sp modelId="{73F9C407-9F00-45AA-9534-331796A0A0EF}">
      <dsp:nvSpPr>
        <dsp:cNvPr id="0" name=""/>
        <dsp:cNvSpPr/>
      </dsp:nvSpPr>
      <dsp:spPr>
        <a:xfrm>
          <a:off x="1124578" y="2808768"/>
          <a:ext cx="2127028" cy="212702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Ethical decision-making frameworks</a:t>
          </a:r>
          <a:endParaRPr lang="en-US" sz="2200" kern="1200"/>
        </a:p>
      </dsp:txBody>
      <dsp:txXfrm>
        <a:off x="1228411" y="2912601"/>
        <a:ext cx="1919362" cy="1919362"/>
      </dsp:txXfrm>
    </dsp:sp>
    <dsp:sp modelId="{8621EDF0-7C37-470C-96FE-2AC7DB30777A}">
      <dsp:nvSpPr>
        <dsp:cNvPr id="0" name=""/>
        <dsp:cNvSpPr/>
      </dsp:nvSpPr>
      <dsp:spPr>
        <a:xfrm>
          <a:off x="3415225" y="2808768"/>
          <a:ext cx="2127028" cy="212702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Transparency and accountability</a:t>
          </a:r>
          <a:endParaRPr lang="en-US" sz="2200" kern="1200"/>
        </a:p>
      </dsp:txBody>
      <dsp:txXfrm>
        <a:off x="3519058" y="2912601"/>
        <a:ext cx="1919362" cy="19193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A233C8-D5DD-4E21-ACB2-69BBD2836BBA}">
      <dsp:nvSpPr>
        <dsp:cNvPr id="0" name=""/>
        <dsp:cNvSpPr/>
      </dsp:nvSpPr>
      <dsp:spPr>
        <a:xfrm>
          <a:off x="0" y="717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49DF82-40FC-4BF2-BDA8-039624F7F4FF}">
      <dsp:nvSpPr>
        <dsp:cNvPr id="0" name=""/>
        <dsp:cNvSpPr/>
      </dsp:nvSpPr>
      <dsp:spPr>
        <a:xfrm>
          <a:off x="507973" y="378548"/>
          <a:ext cx="923587" cy="9235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332D1-A919-4F51-B09B-E053D6006337}">
      <dsp:nvSpPr>
        <dsp:cNvPr id="0" name=""/>
        <dsp:cNvSpPr/>
      </dsp:nvSpPr>
      <dsp:spPr>
        <a:xfrm>
          <a:off x="1939533" y="717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Intelligence integration is essential</a:t>
          </a:r>
          <a:endParaRPr lang="en-US" sz="2500" kern="1200"/>
        </a:p>
      </dsp:txBody>
      <dsp:txXfrm>
        <a:off x="1939533" y="717"/>
        <a:ext cx="4362067" cy="1679249"/>
      </dsp:txXfrm>
    </dsp:sp>
    <dsp:sp modelId="{89FFBAA4-8D69-4C62-8414-CD50C62E48D9}">
      <dsp:nvSpPr>
        <dsp:cNvPr id="0" name=""/>
        <dsp:cNvSpPr/>
      </dsp:nvSpPr>
      <dsp:spPr>
        <a:xfrm>
          <a:off x="0" y="2099779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87A10A-941D-4F6D-AC7C-D2B77693703C}">
      <dsp:nvSpPr>
        <dsp:cNvPr id="0" name=""/>
        <dsp:cNvSpPr/>
      </dsp:nvSpPr>
      <dsp:spPr>
        <a:xfrm>
          <a:off x="507973" y="2477610"/>
          <a:ext cx="923587" cy="9235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89F153-11F4-4EAC-9C29-BA78E8571FB3}">
      <dsp:nvSpPr>
        <dsp:cNvPr id="0" name=""/>
        <dsp:cNvSpPr/>
      </dsp:nvSpPr>
      <dsp:spPr>
        <a:xfrm>
          <a:off x="1939533" y="2099779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Strengthens operational and digital policing</a:t>
          </a:r>
          <a:endParaRPr lang="en-US" sz="2500" kern="1200"/>
        </a:p>
      </dsp:txBody>
      <dsp:txXfrm>
        <a:off x="1939533" y="2099779"/>
        <a:ext cx="4362067" cy="1679249"/>
      </dsp:txXfrm>
    </dsp:sp>
    <dsp:sp modelId="{E9C00C06-A9C6-4B84-83EF-084BC74411E0}">
      <dsp:nvSpPr>
        <dsp:cNvPr id="0" name=""/>
        <dsp:cNvSpPr/>
      </dsp:nvSpPr>
      <dsp:spPr>
        <a:xfrm>
          <a:off x="0" y="4198841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FA004D-8455-45A8-BE15-615892788768}">
      <dsp:nvSpPr>
        <dsp:cNvPr id="0" name=""/>
        <dsp:cNvSpPr/>
      </dsp:nvSpPr>
      <dsp:spPr>
        <a:xfrm>
          <a:off x="507973" y="4576672"/>
          <a:ext cx="923587" cy="9235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73DE49-2B46-4462-A237-B178C74F145F}">
      <dsp:nvSpPr>
        <dsp:cNvPr id="0" name=""/>
        <dsp:cNvSpPr/>
      </dsp:nvSpPr>
      <dsp:spPr>
        <a:xfrm>
          <a:off x="1939533" y="4198841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Effectiveness depends on lawful and ethical use</a:t>
          </a:r>
          <a:endParaRPr lang="en-US" sz="2500" kern="1200"/>
        </a:p>
      </dsp:txBody>
      <dsp:txXfrm>
        <a:off x="1939533" y="4198841"/>
        <a:ext cx="4362067" cy="16792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76142-09AB-44FF-B51B-C1DA03C94521}">
      <dsp:nvSpPr>
        <dsp:cNvPr id="0" name=""/>
        <dsp:cNvSpPr/>
      </dsp:nvSpPr>
      <dsp:spPr>
        <a:xfrm>
          <a:off x="0" y="93698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Analysis of assessment brief and topic selection</a:t>
          </a:r>
          <a:endParaRPr lang="en-US" sz="2200" kern="1200"/>
        </a:p>
      </dsp:txBody>
      <dsp:txXfrm>
        <a:off x="26387" y="120085"/>
        <a:ext cx="10462826" cy="487766"/>
      </dsp:txXfrm>
    </dsp:sp>
    <dsp:sp modelId="{25FF6B79-5DDE-4BBC-A5F9-496CE68A2C73}">
      <dsp:nvSpPr>
        <dsp:cNvPr id="0" name=""/>
        <dsp:cNvSpPr/>
      </dsp:nvSpPr>
      <dsp:spPr>
        <a:xfrm>
          <a:off x="0" y="697598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Initial reading on intelligence-led policing theory</a:t>
          </a:r>
          <a:endParaRPr lang="en-US" sz="2200" kern="1200"/>
        </a:p>
      </dsp:txBody>
      <dsp:txXfrm>
        <a:off x="26387" y="723985"/>
        <a:ext cx="10462826" cy="487766"/>
      </dsp:txXfrm>
    </dsp:sp>
    <dsp:sp modelId="{5CE8464A-BD6D-4821-9AA1-5915725ADE2E}">
      <dsp:nvSpPr>
        <dsp:cNvPr id="0" name=""/>
        <dsp:cNvSpPr/>
      </dsp:nvSpPr>
      <dsp:spPr>
        <a:xfrm>
          <a:off x="0" y="13014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Review of legislation and national guidance</a:t>
          </a:r>
          <a:endParaRPr lang="en-US" sz="2200" kern="1200"/>
        </a:p>
      </dsp:txBody>
      <dsp:txXfrm>
        <a:off x="26387" y="1327886"/>
        <a:ext cx="10462826" cy="487766"/>
      </dsp:txXfrm>
    </dsp:sp>
    <dsp:sp modelId="{2396F695-DF06-4951-98BA-545C242AD894}">
      <dsp:nvSpPr>
        <dsp:cNvPr id="0" name=""/>
        <dsp:cNvSpPr/>
      </dsp:nvSpPr>
      <dsp:spPr>
        <a:xfrm>
          <a:off x="0" y="19053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Academic journal and professional source research</a:t>
          </a:r>
          <a:endParaRPr lang="en-US" sz="2200" kern="1200"/>
        </a:p>
      </dsp:txBody>
      <dsp:txXfrm>
        <a:off x="26387" y="1931786"/>
        <a:ext cx="10462826" cy="487766"/>
      </dsp:txXfrm>
    </dsp:sp>
    <dsp:sp modelId="{BEC58A7D-CCC4-4165-A2FF-B26AB934E1B9}">
      <dsp:nvSpPr>
        <dsp:cNvPr id="0" name=""/>
        <dsp:cNvSpPr/>
      </dsp:nvSpPr>
      <dsp:spPr>
        <a:xfrm>
          <a:off x="0" y="25092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Synthesis of evidence and critical analysis</a:t>
          </a:r>
          <a:endParaRPr lang="en-US" sz="2200" kern="1200"/>
        </a:p>
      </dsp:txBody>
      <dsp:txXfrm>
        <a:off x="26387" y="2535686"/>
        <a:ext cx="10462826" cy="487766"/>
      </dsp:txXfrm>
    </dsp:sp>
    <dsp:sp modelId="{6017CEDC-20CF-4E0D-A618-9CB633558D28}">
      <dsp:nvSpPr>
        <dsp:cNvPr id="0" name=""/>
        <dsp:cNvSpPr/>
      </dsp:nvSpPr>
      <dsp:spPr>
        <a:xfrm>
          <a:off x="0" y="31131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Slide construction and speaker note drafting</a:t>
          </a:r>
          <a:endParaRPr lang="en-US" sz="2200" kern="1200"/>
        </a:p>
      </dsp:txBody>
      <dsp:txXfrm>
        <a:off x="26387" y="3139586"/>
        <a:ext cx="10462826" cy="487766"/>
      </dsp:txXfrm>
    </dsp:sp>
    <dsp:sp modelId="{9121491D-CB68-493F-AD7F-668DDA798E19}">
      <dsp:nvSpPr>
        <dsp:cNvPr id="0" name=""/>
        <dsp:cNvSpPr/>
      </dsp:nvSpPr>
      <dsp:spPr>
        <a:xfrm>
          <a:off x="0" y="37170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Final review, proofreading, and Harvard referencing</a:t>
          </a:r>
          <a:endParaRPr lang="en-US" sz="2200" kern="1200"/>
        </a:p>
      </dsp:txBody>
      <dsp:txXfrm>
        <a:off x="26387" y="3743486"/>
        <a:ext cx="10462826" cy="487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home-office-research-development-and-innovation-strategy/home-office-research-development-and-innovation-strategy-2025-to-2030-accessible" TargetMode="External"/><Relationship Id="rId3" Type="http://schemas.openxmlformats.org/officeDocument/2006/relationships/hyperlink" Target="https://www.legislation.gov.uk/ukpga/1984/60/contents" TargetMode="External"/><Relationship Id="rId7" Type="http://schemas.openxmlformats.org/officeDocument/2006/relationships/hyperlink" Target="https://www.legislation.gov.uk/ukpga/1998/42/contents" TargetMode="External"/><Relationship Id="rId2" Type="http://schemas.openxmlformats.org/officeDocument/2006/relationships/hyperlink" Target="https://www.college.police.uk/app/information-management/management-police-informa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ukpga/2018/12/contents" TargetMode="External"/><Relationship Id="rId5" Type="http://schemas.openxmlformats.org/officeDocument/2006/relationships/hyperlink" Target="https://www.legislation.gov.uk/ukpga/1996/25/contents" TargetMode="External"/><Relationship Id="rId4" Type="http://schemas.openxmlformats.org/officeDocument/2006/relationships/hyperlink" Target="http://www.legislation.gov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AE394F-AFF1-4485-AF1F-7387A2F04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mputer Servers">
            <a:extLst>
              <a:ext uri="{FF2B5EF4-FFF2-40B4-BE49-F238E27FC236}">
                <a16:creationId xmlns:a16="http://schemas.microsoft.com/office/drawing/2014/main" id="{E74F6D99-90BF-1661-CB33-E4D95F25DFB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6250" b="6250"/>
          <a:stretch>
            <a:fillRect/>
          </a:stretch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683D043-25BB-4AC9-8130-641179672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3323345"/>
          </a:xfrm>
          <a:prstGeom prst="rect">
            <a:avLst/>
          </a:prstGeom>
          <a:gradFill flip="none" rotWithShape="1">
            <a:gsLst>
              <a:gs pos="57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733" y="554845"/>
            <a:ext cx="10656891" cy="3902673"/>
          </a:xfrm>
        </p:spPr>
        <p:txBody>
          <a:bodyPr anchor="t">
            <a:normAutofit/>
          </a:bodyPr>
          <a:lstStyle/>
          <a:p>
            <a:pPr algn="l"/>
            <a:r>
              <a:rPr lang="en-GB" sz="5200">
                <a:solidFill>
                  <a:srgbClr val="FFFFFF"/>
                </a:solidFill>
                <a:ea typeface="+mj-lt"/>
                <a:cs typeface="+mj-lt"/>
              </a:rPr>
              <a:t>How does the integration of information and intelligence enhance the effectiveness of both operational and digital policing?</a:t>
            </a:r>
            <a:endParaRPr lang="en-US" sz="520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61CCAC-6875-474C-8E9E-F57ABF078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047" y="4704862"/>
            <a:ext cx="12191999" cy="2155484"/>
          </a:xfrm>
          <a:prstGeom prst="rect">
            <a:avLst/>
          </a:prstGeom>
          <a:gradFill flip="none" rotWithShape="1">
            <a:gsLst>
              <a:gs pos="59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523" y="4718033"/>
            <a:ext cx="10678296" cy="117503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GB">
                <a:solidFill>
                  <a:srgbClr val="FFFFFF"/>
                </a:solidFill>
              </a:rPr>
              <a:t>By Luke Darnell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erial view of a city skyline">
            <a:extLst>
              <a:ext uri="{FF2B5EF4-FFF2-40B4-BE49-F238E27FC236}">
                <a16:creationId xmlns:a16="http://schemas.microsoft.com/office/drawing/2014/main" id="{8564F342-0BD7-D82C-8E79-107B16F923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42" r="294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5F7BBA-A813-AAC6-6A2F-A76C39B23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>
                <a:ea typeface="+mj-lt"/>
                <a:cs typeface="+mj-lt"/>
              </a:rPr>
              <a:t>The Modern Policing Environment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02057-0953-FAA9-96C1-071E212F8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400">
                <a:ea typeface="+mn-lt"/>
                <a:cs typeface="+mn-lt"/>
              </a:rPr>
              <a:t>Rapidly evolving crime landscape</a:t>
            </a:r>
            <a:endParaRPr lang="en-GB" sz="1400"/>
          </a:p>
          <a:p>
            <a:endParaRPr lang="en-GB" sz="1400">
              <a:ea typeface="+mn-lt"/>
              <a:cs typeface="+mn-lt"/>
            </a:endParaRPr>
          </a:p>
          <a:p>
            <a:endParaRPr lang="en-GB" sz="140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Growth of cyber-enabled and organised crime</a:t>
            </a:r>
            <a:endParaRPr lang="en-GB" sz="1400"/>
          </a:p>
          <a:p>
            <a:endParaRPr lang="en-GB" sz="1400">
              <a:ea typeface="+mn-lt"/>
              <a:cs typeface="+mn-lt"/>
            </a:endParaRPr>
          </a:p>
          <a:p>
            <a:endParaRPr lang="en-GB" sz="140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Increased reliance on data and intelligence</a:t>
            </a:r>
            <a:endParaRPr lang="en-GB" sz="1400"/>
          </a:p>
          <a:p>
            <a:endParaRPr lang="en-GB" sz="1400">
              <a:ea typeface="+mn-lt"/>
              <a:cs typeface="+mn-lt"/>
            </a:endParaRPr>
          </a:p>
          <a:p>
            <a:endParaRPr lang="en-GB" sz="140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Shift from reactive to proactive policing</a:t>
            </a:r>
            <a:endParaRPr lang="en-GB" sz="1400"/>
          </a:p>
          <a:p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3499931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33DE73-70E8-0792-604B-263DADA8E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Understanding Information and Intelligence</a:t>
            </a: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8F674-90F9-BE46-310E-9B9001A70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ea typeface="+mn-lt"/>
                <a:cs typeface="+mn-lt"/>
              </a:rPr>
              <a:t>Information: raw, unverified data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Intelligence: analysed, assessed, and prioritised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Decision-making across policing levels</a:t>
            </a:r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591558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C7F2B9-5CFD-1729-7209-F16987560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Operational and Digital Policing Defined</a:t>
            </a: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C7AFD-1C6D-2E8B-2C50-4D30B8949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ea typeface="+mn-lt"/>
                <a:cs typeface="+mn-lt"/>
              </a:rPr>
              <a:t>Operational policing: frontline response and investigation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Digital policing: cybercrime, online intelligence, digital forensics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 dirty="0">
                <a:ea typeface="+mn-lt"/>
                <a:cs typeface="+mn-lt"/>
              </a:rPr>
              <a:t>Increasing convergence of crime domains</a:t>
            </a:r>
            <a:endParaRPr lang="en-GB" sz="2000" dirty="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428343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6E2874-8F7A-0003-717A-F092AD0BF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620" y="1250575"/>
            <a:ext cx="4604274" cy="4163210"/>
          </a:xfrm>
        </p:spPr>
        <p:txBody>
          <a:bodyPr anchor="ctr">
            <a:normAutofit/>
          </a:bodyPr>
          <a:lstStyle/>
          <a:p>
            <a:r>
              <a:rPr lang="en-GB" sz="5000">
                <a:solidFill>
                  <a:schemeClr val="bg1"/>
                </a:solidFill>
                <a:ea typeface="+mj-lt"/>
                <a:cs typeface="+mj-lt"/>
              </a:rPr>
              <a:t>Legal Framework Governing Information and Intelligence</a:t>
            </a:r>
            <a:endParaRPr lang="en-US" sz="50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DA615A-6F84-628A-6B9F-A17FCFC2A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946" y="860612"/>
            <a:ext cx="4797909" cy="502382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solidFill>
                  <a:schemeClr val="bg1"/>
                </a:solidFill>
                <a:ea typeface="+mn-lt"/>
                <a:cs typeface="+mn-lt"/>
              </a:rPr>
              <a:t>Data Protection Act 2018 &amp; UK GDPR</a:t>
            </a:r>
            <a:endParaRPr lang="en-GB" sz="2000">
              <a:solidFill>
                <a:schemeClr val="bg1"/>
              </a:solidFill>
            </a:endParaRPr>
          </a:p>
          <a:p>
            <a:endParaRPr lang="en-GB" sz="2000">
              <a:solidFill>
                <a:schemeClr val="bg1"/>
              </a:solidFill>
              <a:ea typeface="+mn-lt"/>
              <a:cs typeface="+mn-lt"/>
            </a:endParaRPr>
          </a:p>
          <a:p>
            <a:endParaRPr lang="en-GB" sz="2000">
              <a:solidFill>
                <a:schemeClr val="bg1"/>
              </a:solidFill>
              <a:ea typeface="+mn-lt"/>
              <a:cs typeface="+mn-lt"/>
            </a:endParaRPr>
          </a:p>
          <a:p>
            <a:r>
              <a:rPr lang="en-GB" sz="2000">
                <a:solidFill>
                  <a:schemeClr val="bg1"/>
                </a:solidFill>
                <a:ea typeface="+mn-lt"/>
                <a:cs typeface="+mn-lt"/>
              </a:rPr>
              <a:t>Police and Criminal Evidence Act 1984 (PACE)</a:t>
            </a:r>
          </a:p>
          <a:p>
            <a:endParaRPr lang="en-GB" sz="2000">
              <a:solidFill>
                <a:schemeClr val="bg1"/>
              </a:solidFill>
            </a:endParaRPr>
          </a:p>
          <a:p>
            <a:endParaRPr lang="en-GB" sz="2000">
              <a:solidFill>
                <a:schemeClr val="bg1"/>
              </a:solidFill>
              <a:ea typeface="+mn-lt"/>
              <a:cs typeface="+mn-lt"/>
            </a:endParaRPr>
          </a:p>
          <a:p>
            <a:r>
              <a:rPr lang="en-GB" sz="2000">
                <a:solidFill>
                  <a:schemeClr val="bg1"/>
                </a:solidFill>
                <a:ea typeface="+mn-lt"/>
                <a:cs typeface="+mn-lt"/>
              </a:rPr>
              <a:t>Criminal Procedure and Investigations Act 1996 (CPIA)</a:t>
            </a:r>
          </a:p>
          <a:p>
            <a:endParaRPr lang="en-GB" sz="2000">
              <a:solidFill>
                <a:schemeClr val="bg1"/>
              </a:solidFill>
            </a:endParaRPr>
          </a:p>
          <a:p>
            <a:endParaRPr lang="en-GB" sz="2000">
              <a:solidFill>
                <a:schemeClr val="bg1"/>
              </a:solidFill>
              <a:ea typeface="+mn-lt"/>
              <a:cs typeface="+mn-lt"/>
            </a:endParaRPr>
          </a:p>
          <a:p>
            <a:r>
              <a:rPr lang="en-GB" sz="2000">
                <a:solidFill>
                  <a:schemeClr val="bg1"/>
                </a:solidFill>
                <a:ea typeface="+mn-lt"/>
                <a:cs typeface="+mn-lt"/>
              </a:rPr>
              <a:t>Human Rights Act 1998</a:t>
            </a:r>
            <a:endParaRPr lang="en-GB" sz="2000">
              <a:solidFill>
                <a:schemeClr val="bg1"/>
              </a:solidFill>
            </a:endParaRPr>
          </a:p>
          <a:p>
            <a:endParaRPr lang="en-GB" sz="2000">
              <a:solidFill>
                <a:schemeClr val="bg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2C57604-0CFD-4023-B9BD-107166A25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6461" y="1100949"/>
            <a:ext cx="4996593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95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urpose and scope of the Code and guidance | College of Policing">
            <a:extLst>
              <a:ext uri="{FF2B5EF4-FFF2-40B4-BE49-F238E27FC236}">
                <a16:creationId xmlns:a16="http://schemas.microsoft.com/office/drawing/2014/main" id="{3B0C40D5-ED86-9594-3C6F-9ACB8E2481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84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9722D1-C8B9-E1CB-020D-626F15A2F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700">
                <a:ea typeface="+mj-lt"/>
                <a:cs typeface="+mj-lt"/>
              </a:rPr>
              <a:t>National Guidance and Policing Frameworks</a:t>
            </a: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8EF20-E47B-B724-713E-CC9C8E3DF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ea typeface="+mn-lt"/>
                <a:cs typeface="+mn-lt"/>
              </a:rPr>
              <a:t>Management of Police Information (MoPI)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National Intelligence Model (NIM)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Intelligence-led policing principles</a:t>
            </a:r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08083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Interrogation room detective interrogating suspect Police work ...">
            <a:extLst>
              <a:ext uri="{FF2B5EF4-FFF2-40B4-BE49-F238E27FC236}">
                <a16:creationId xmlns:a16="http://schemas.microsoft.com/office/drawing/2014/main" id="{5FF6DA6E-A980-0AAD-FE67-F4757262183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5000"/>
          </a:blip>
          <a:srcRect t="2173" b="13558"/>
          <a:stretch>
            <a:fillRect/>
          </a:stretch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F17AE32-0F9E-CCDE-714C-2785AC153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ea typeface="+mj-lt"/>
                <a:cs typeface="+mj-lt"/>
              </a:rPr>
              <a:t>What Integration of Information and Intelligence Involves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CD641B-4C4F-B0BA-C436-6AAE57CEE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Collation of multi-source data</a:t>
            </a:r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  <a:ea typeface="+mn-lt"/>
              <a:cs typeface="+mn-lt"/>
            </a:endParaRPr>
          </a:p>
          <a:p>
            <a:endParaRPr lang="en-GB">
              <a:solidFill>
                <a:srgbClr val="FFFFFF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Analytical assessment and validation</a:t>
            </a:r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  <a:ea typeface="+mn-lt"/>
              <a:cs typeface="+mn-lt"/>
            </a:endParaRPr>
          </a:p>
          <a:p>
            <a:endParaRPr lang="en-GB">
              <a:solidFill>
                <a:srgbClr val="FFFFFF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Intelligence products and briefings</a:t>
            </a:r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  <a:ea typeface="+mn-lt"/>
              <a:cs typeface="+mn-lt"/>
            </a:endParaRPr>
          </a:p>
          <a:p>
            <a:endParaRPr lang="en-GB">
              <a:solidFill>
                <a:srgbClr val="FFFFFF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Information sharing and coordination</a:t>
            </a:r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05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3C3EF8-8948-D61B-D045-CA0664A53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Benefits for Operational Policing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7C8BF95-D3C0-8679-7A83-1083A96E3A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3111521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8167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8F9C9D-625B-1ACA-BE3E-7E1B5228A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Benefits for Digital Policing</a:t>
            </a: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5FEE6-DFF5-8884-8677-4ADB40C32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ea typeface="+mn-lt"/>
                <a:cs typeface="+mn-lt"/>
              </a:rPr>
              <a:t>Enhanced cybercrime investigation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Identification of online networks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Stronger digital evidence handling</a:t>
            </a:r>
            <a:endParaRPr lang="en-GB" sz="2000"/>
          </a:p>
          <a:p>
            <a:endParaRPr lang="en-GB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Cross-border intelligence sharing</a:t>
            </a:r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797237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FD7160-E9E2-A159-7C0E-DC8CC286E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Key Challenges of Integration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96C967-6933-8B3B-F43D-A5E159840E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0091058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2981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4CF40E-3A2F-68AD-352C-71F7CF79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ea typeface="+mj-lt"/>
                <a:cs typeface="+mj-lt"/>
              </a:rPr>
              <a:t>Addressing Challenges and Ensuring Legitimacy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E9D172-C027-48C3-7D58-F5A84FCFF7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527685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7270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18928B-D03B-6EA4-3649-9E7D25693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Conclusion</a:t>
            </a:r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72C6419-1A53-3DD2-E24F-3FC5B4ABAD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2517639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82142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EAA54-CD2C-44CA-A279-80A914B2E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+mj-lt"/>
                <a:cs typeface="+mj-lt"/>
              </a:rPr>
              <a:t>Research Timeline Graphic</a:t>
            </a:r>
            <a:endParaRPr lang="en-US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504D7ED6-560F-4434-031C-57486576356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53184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0B652C-86BB-74FE-644A-D561160B9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1285"/>
            <a:ext cx="10515600" cy="54856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 b="1" u="sng" dirty="0">
                <a:latin typeface="Times New Roman"/>
                <a:cs typeface="Times New Roman"/>
              </a:rPr>
              <a:t>Reference list</a:t>
            </a:r>
            <a:endParaRPr lang="en-GB" b="1" u="sng" dirty="0"/>
          </a:p>
          <a:p>
            <a:r>
              <a:rPr lang="en-GB" sz="1200" dirty="0">
                <a:latin typeface="Times New Roman"/>
                <a:cs typeface="Times New Roman"/>
              </a:rPr>
              <a:t>College of Policing (2022). </a:t>
            </a:r>
            <a:r>
              <a:rPr lang="en-GB" sz="1200" i="1" dirty="0">
                <a:latin typeface="Times New Roman"/>
                <a:cs typeface="Times New Roman"/>
              </a:rPr>
              <a:t>Management of Police Information</a:t>
            </a:r>
            <a:r>
              <a:rPr lang="en-GB" sz="1200" dirty="0">
                <a:latin typeface="Times New Roman"/>
                <a:cs typeface="Times New Roman"/>
              </a:rPr>
              <a:t>. [online] College of Policing. Available at: </a:t>
            </a:r>
            <a:r>
              <a:rPr lang="en-GB" sz="1200" dirty="0">
                <a:latin typeface="Times New Roman"/>
                <a:cs typeface="Times New Roman"/>
                <a:hlinkClick r:id="rId2"/>
              </a:rPr>
              <a:t>https://www.college.police.uk/app/information-management/management-police-information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r>
              <a:rPr lang="en-GB" sz="1200" dirty="0">
                <a:latin typeface="Times New Roman"/>
                <a:cs typeface="Times New Roman"/>
              </a:rPr>
              <a:t>GOV.UK (1984). </a:t>
            </a:r>
            <a:r>
              <a:rPr lang="en-GB" sz="1200" i="1" dirty="0">
                <a:latin typeface="Times New Roman"/>
                <a:cs typeface="Times New Roman"/>
              </a:rPr>
              <a:t>Police and Criminal Evidence Act 1984</a:t>
            </a:r>
            <a:r>
              <a:rPr lang="en-GB" sz="1200" dirty="0">
                <a:latin typeface="Times New Roman"/>
                <a:cs typeface="Times New Roman"/>
              </a:rPr>
              <a:t>. [online] legislation.gov.uk. Available at: </a:t>
            </a:r>
            <a:r>
              <a:rPr lang="en-GB" sz="1200" dirty="0">
                <a:latin typeface="Times New Roman"/>
                <a:cs typeface="Times New Roman"/>
                <a:hlinkClick r:id="rId3"/>
              </a:rPr>
              <a:t>https://www.legislation.gov.uk/ukpga/1984/60/contents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r>
              <a:rPr lang="en-GB" sz="1200" dirty="0">
                <a:latin typeface="Times New Roman"/>
                <a:cs typeface="Times New Roman"/>
              </a:rPr>
              <a:t>GOV.UK (1996). </a:t>
            </a:r>
            <a:r>
              <a:rPr lang="en-GB" sz="1200" i="1" dirty="0">
                <a:latin typeface="Times New Roman"/>
                <a:cs typeface="Times New Roman"/>
              </a:rPr>
              <a:t>Criminal Procedure and Investigations Act 1996</a:t>
            </a:r>
            <a:r>
              <a:rPr lang="en-GB" sz="1200" dirty="0">
                <a:latin typeface="Times New Roman"/>
                <a:cs typeface="Times New Roman"/>
              </a:rPr>
              <a:t>. [online] </a:t>
            </a:r>
            <a:r>
              <a:rPr lang="en-GB" sz="1200" dirty="0">
                <a:latin typeface="Times New Roman"/>
                <a:cs typeface="Times New Roman"/>
                <a:hlinkClick r:id="rId4"/>
              </a:rPr>
              <a:t>www.legislation.gov.uk</a:t>
            </a:r>
            <a:r>
              <a:rPr lang="en-GB" sz="1200" dirty="0">
                <a:latin typeface="Times New Roman"/>
                <a:cs typeface="Times New Roman"/>
              </a:rPr>
              <a:t>. Available at: </a:t>
            </a:r>
            <a:r>
              <a:rPr lang="en-GB" sz="1200" dirty="0">
                <a:latin typeface="Times New Roman"/>
                <a:cs typeface="Times New Roman"/>
                <a:hlinkClick r:id="rId5"/>
              </a:rPr>
              <a:t>https://www.legislation.gov.uk/ukpga/1996/25/contents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r>
              <a:rPr lang="en-GB" sz="1200" dirty="0">
                <a:latin typeface="Times New Roman"/>
                <a:cs typeface="Times New Roman"/>
              </a:rPr>
              <a:t>GOV.UK (2018). </a:t>
            </a:r>
            <a:r>
              <a:rPr lang="en-GB" sz="1200" i="1" dirty="0">
                <a:latin typeface="Times New Roman"/>
                <a:cs typeface="Times New Roman"/>
              </a:rPr>
              <a:t>Data Protection Act 2018</a:t>
            </a:r>
            <a:r>
              <a:rPr lang="en-GB" sz="1200" dirty="0">
                <a:latin typeface="Times New Roman"/>
                <a:cs typeface="Times New Roman"/>
              </a:rPr>
              <a:t>. [online] legislation.gov.uk. Available at: </a:t>
            </a:r>
            <a:r>
              <a:rPr lang="en-GB" sz="1200" dirty="0">
                <a:latin typeface="Times New Roman"/>
                <a:cs typeface="Times New Roman"/>
                <a:hlinkClick r:id="rId6"/>
              </a:rPr>
              <a:t>https://www.legislation.gov.uk/ukpga/2018/12/contents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r>
              <a:rPr lang="en-GB" sz="1200" dirty="0">
                <a:latin typeface="Times New Roman"/>
                <a:cs typeface="Times New Roman"/>
              </a:rPr>
              <a:t>Human Rights Act (1998). </a:t>
            </a:r>
            <a:r>
              <a:rPr lang="en-GB" sz="1200" i="1" dirty="0">
                <a:latin typeface="Times New Roman"/>
                <a:cs typeface="Times New Roman"/>
              </a:rPr>
              <a:t>Human Rights Act 1998</a:t>
            </a:r>
            <a:r>
              <a:rPr lang="en-GB" sz="1200" dirty="0">
                <a:latin typeface="Times New Roman"/>
                <a:cs typeface="Times New Roman"/>
              </a:rPr>
              <a:t>. [online] Legislation.gov.uk. Available at: </a:t>
            </a:r>
            <a:r>
              <a:rPr lang="en-GB" sz="1200" dirty="0">
                <a:latin typeface="Times New Roman"/>
                <a:cs typeface="Times New Roman"/>
                <a:hlinkClick r:id="rId7"/>
              </a:rPr>
              <a:t>https://www.legislation.gov.uk/ukpga/1998/42/contents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r>
              <a:rPr lang="en-GB" sz="1200" dirty="0">
                <a:latin typeface="Times New Roman"/>
                <a:cs typeface="Times New Roman"/>
              </a:rPr>
              <a:t>Office, H. (2025). </a:t>
            </a:r>
            <a:r>
              <a:rPr lang="en-GB" sz="1200" i="1" dirty="0">
                <a:latin typeface="Times New Roman"/>
                <a:cs typeface="Times New Roman"/>
              </a:rPr>
              <a:t>Home Office Research, Development and Innovation strategy: 2025 to 2030 (accessible)</a:t>
            </a:r>
            <a:r>
              <a:rPr lang="en-GB" sz="1200" dirty="0">
                <a:latin typeface="Times New Roman"/>
                <a:cs typeface="Times New Roman"/>
              </a:rPr>
              <a:t>. [online] GOV.UK. Available at: </a:t>
            </a:r>
            <a:r>
              <a:rPr lang="en-GB" sz="1200" dirty="0">
                <a:latin typeface="Times New Roman"/>
                <a:cs typeface="Times New Roman"/>
                <a:hlinkClick r:id="rId8"/>
              </a:rPr>
              <a:t>https://www.gov.uk/government/publications/home-office-research-development-and-innovation-strategy/home-office-research-development-and-innovation-strategy-2025-to-2030-accessible</a:t>
            </a:r>
            <a:r>
              <a:rPr lang="en-GB" sz="1200" dirty="0">
                <a:latin typeface="Times New Roman"/>
                <a:cs typeface="Times New Roman"/>
              </a:rPr>
              <a:t>.</a:t>
            </a:r>
            <a:endParaRPr lang="en-GB"/>
          </a:p>
          <a:p>
            <a:r>
              <a:rPr lang="en-GB" sz="1200" dirty="0">
                <a:latin typeface="Times New Roman"/>
                <a:cs typeface="Times New Roman"/>
              </a:rPr>
              <a:t>Wall, D.S. (2024). Cybercrime: The Transformation of Crime in the Information Age, 2nd edition. </a:t>
            </a:r>
            <a:r>
              <a:rPr lang="en-GB" sz="1200" i="1" dirty="0">
                <a:latin typeface="Times New Roman"/>
                <a:cs typeface="Times New Roman"/>
              </a:rPr>
              <a:t>ResearchGate</a:t>
            </a:r>
            <a:r>
              <a:rPr lang="en-GB" sz="1200" dirty="0">
                <a:latin typeface="Times New Roman"/>
                <a:cs typeface="Times New Roman"/>
              </a:rPr>
              <a:t>. [online] </a:t>
            </a:r>
            <a:r>
              <a:rPr lang="en-GB" sz="1200" dirty="0" err="1">
                <a:latin typeface="Times New Roman"/>
                <a:cs typeface="Times New Roman"/>
              </a:rPr>
              <a:t>doi:https</a:t>
            </a:r>
            <a:r>
              <a:rPr lang="en-GB" sz="1200" dirty="0">
                <a:latin typeface="Times New Roman"/>
                <a:cs typeface="Times New Roman"/>
              </a:rPr>
              <a:t>://doi.org/10.13140/RG.2.2.28017.45928.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2395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How does the integration of information and intelligence enhance the effectiveness of both operational and digital policing?</vt:lpstr>
      <vt:lpstr>The Modern Policing Environment</vt:lpstr>
      <vt:lpstr>Understanding Information and Intelligence</vt:lpstr>
      <vt:lpstr>Operational and Digital Policing Defined</vt:lpstr>
      <vt:lpstr>Legal Framework Governing Information and Intelligence</vt:lpstr>
      <vt:lpstr>National Guidance and Policing Frameworks</vt:lpstr>
      <vt:lpstr>What Integration of Information and Intelligence Involves</vt:lpstr>
      <vt:lpstr>Benefits for Operational Policing</vt:lpstr>
      <vt:lpstr>Benefits for Digital Policing</vt:lpstr>
      <vt:lpstr>Key Challenges of Integration</vt:lpstr>
      <vt:lpstr>Addressing Challenges and Ensuring Legitimacy</vt:lpstr>
      <vt:lpstr>Conclusion</vt:lpstr>
      <vt:lpstr>Research Timeline Graphic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77</cp:revision>
  <dcterms:created xsi:type="dcterms:W3CDTF">2026-01-05T16:14:59Z</dcterms:created>
  <dcterms:modified xsi:type="dcterms:W3CDTF">2026-01-06T13:13:08Z</dcterms:modified>
</cp:coreProperties>
</file>