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006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965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723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616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183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598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132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874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82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496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98597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366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149589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280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132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20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B1AC6B-61AB-4321-B4CE-2941BC0693FE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E92008C-A189-4DD0-9536-077CC4AC1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745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577DEC-D9A5-404D-9789-702F4319B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EEA9366-CEA8-4F23-B065-4337F0D8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04A03D6-39B4-4278-9BE1-A07E02449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BE459AF-3736-4886-82E0-9B5DA427B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4B6B88EF-180C-4E39-8A3F-A52E87110C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52DFAACF-64D0-4621-8FF4-E2F03C3E8D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6611FF0-65B3-49DB-97C6-1B72AAD0F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0F7407FE-86B1-4890-9D80-9406FBF29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EBD42D5B-8F87-45B3-98B3-C66944F92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F5E04699-59E1-4468-9E7C-83070EEB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2AE8F13-9A52-4D7F-9637-321EA7CF3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CEF6F2D2-A80D-4B2A-B118-710B6A1F27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What can be done?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51031-3E87-44A5-A07E-7660D9216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The causes of global warming and climate change.</a:t>
            </a:r>
          </a:p>
        </p:txBody>
      </p:sp>
    </p:spTree>
    <p:extLst>
      <p:ext uri="{BB962C8B-B14F-4D97-AF65-F5344CB8AC3E}">
        <p14:creationId xmlns:p14="http://schemas.microsoft.com/office/powerpoint/2010/main" val="37842677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B2EFD-5CF5-48D2-9052-073FF9B31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15399-973D-4429-947B-AC395C9C54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88298"/>
            <a:ext cx="5086157" cy="3880773"/>
          </a:xfrm>
        </p:spPr>
        <p:txBody>
          <a:bodyPr/>
          <a:lstStyle/>
          <a:p>
            <a:r>
              <a:rPr lang="en-GB" dirty="0"/>
              <a:t>Global warming – Increase in the earth’s temperature due to the burning in fossil fuels</a:t>
            </a:r>
          </a:p>
          <a:p>
            <a:r>
              <a:rPr lang="en-GB" dirty="0"/>
              <a:t>Climate change – long term changes to the whole planets climate (wind patterns, temperature, rainfall)</a:t>
            </a:r>
          </a:p>
          <a:p>
            <a:r>
              <a:rPr lang="en-GB" dirty="0"/>
              <a:t>Paris agreement to keep surface temperature below 2 degrees.</a:t>
            </a:r>
          </a:p>
          <a:p>
            <a:r>
              <a:rPr lang="en-GB" dirty="0"/>
              <a:t>Effects include rising sea levels and expansion of deserts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8E141B-4D54-462A-9117-CBA7CBD4DD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5664" y="609600"/>
            <a:ext cx="3876675" cy="32670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2E844D-E6DE-4C99-BEF4-3321FE7834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5664" y="4002440"/>
            <a:ext cx="4448465" cy="2746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479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4C800-0A1D-4508-9B0A-F57DBA7B0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Enhanced greenhouse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29B1E-A00E-4563-9D9A-B30517574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6054770" cy="3880773"/>
          </a:xfrm>
        </p:spPr>
        <p:txBody>
          <a:bodyPr/>
          <a:lstStyle/>
          <a:p>
            <a:r>
              <a:rPr lang="en-GB" dirty="0"/>
              <a:t>CO2 has risen from 283ppm to 383ppm</a:t>
            </a:r>
          </a:p>
          <a:p>
            <a:r>
              <a:rPr lang="en-GB" dirty="0"/>
              <a:t>Methane has risen from  700ppb to 1800ppb</a:t>
            </a:r>
          </a:p>
          <a:p>
            <a:r>
              <a:rPr lang="en-GB" dirty="0"/>
              <a:t>Reduction in albedo effect has an effect in reflected sunlight </a:t>
            </a:r>
          </a:p>
          <a:p>
            <a:endParaRPr lang="en-GB" dirty="0"/>
          </a:p>
        </p:txBody>
      </p:sp>
      <p:pic>
        <p:nvPicPr>
          <p:cNvPr id="4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ED9EA7AA-B793-4720-92C5-4303462E2D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8592" y="3429000"/>
            <a:ext cx="4074816" cy="3090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910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25286-E3E5-4017-9D10-2A6F6BBC2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Deforestation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3C924-DA1C-431A-8670-102E47E62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5030739" cy="3880773"/>
          </a:xfrm>
        </p:spPr>
        <p:txBody>
          <a:bodyPr/>
          <a:lstStyle/>
          <a:p>
            <a:r>
              <a:rPr lang="en-GB" dirty="0"/>
              <a:t>Rainforests such as the amazon act as a carbon sink.</a:t>
            </a:r>
          </a:p>
          <a:p>
            <a:r>
              <a:rPr lang="en-GB" dirty="0"/>
              <a:t>Half of the of carbon is absorbed from the amazon compared to 20 years ago</a:t>
            </a:r>
          </a:p>
          <a:p>
            <a:r>
              <a:rPr lang="en-GB" dirty="0"/>
              <a:t>Can lead to droughts which can intensify the problem.</a:t>
            </a:r>
          </a:p>
          <a:p>
            <a:r>
              <a:rPr lang="en-GB" dirty="0"/>
              <a:t>15/17 deforestation contributed to 4.8 billion tonnes of CO2 (10% of total human emissions)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B9FB41-C2F4-4361-8F5B-BB30437F78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3644" y="1930400"/>
            <a:ext cx="4095475" cy="3090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294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90685-40D0-414E-80C4-101261235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Renewable Energy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8ECC-83B0-45E7-A5C0-EB03E3839F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/>
              <a:t>Advantages</a:t>
            </a:r>
          </a:p>
          <a:p>
            <a:r>
              <a:rPr lang="en-GB" dirty="0"/>
              <a:t>Renewable energy won’t run out</a:t>
            </a:r>
          </a:p>
          <a:p>
            <a:r>
              <a:rPr lang="en-GB" dirty="0"/>
              <a:t>Maintenance requirements are lower than non-renewable sources</a:t>
            </a:r>
          </a:p>
          <a:p>
            <a:r>
              <a:rPr lang="en-GB" dirty="0"/>
              <a:t>Health and environmental benefits </a:t>
            </a:r>
          </a:p>
          <a:p>
            <a:r>
              <a:rPr lang="en-GB" dirty="0"/>
              <a:t>Nuclear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Disadvantages</a:t>
            </a:r>
          </a:p>
          <a:p>
            <a:r>
              <a:rPr lang="en-GB" dirty="0"/>
              <a:t>Reliability of technologies compared to fossil fuels </a:t>
            </a:r>
          </a:p>
          <a:p>
            <a:r>
              <a:rPr lang="en-GB" dirty="0"/>
              <a:t>Geographical locations </a:t>
            </a:r>
          </a:p>
          <a:p>
            <a:r>
              <a:rPr lang="en-GB" dirty="0"/>
              <a:t>Nuclear waste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364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F8429-DD6D-4B08-8C55-32DCDA5B6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8EBA3-A173-4BA7-988A-24A2AA0B6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causes of seems to be down to humans exacerbating the problem and trends continue to suggest that conditions will worsen.</a:t>
            </a:r>
          </a:p>
          <a:p>
            <a:r>
              <a:rPr lang="en-GB" dirty="0"/>
              <a:t>Deforestation has a huge impact in the amount of extra carbon which is emitted into the atmosphere </a:t>
            </a:r>
          </a:p>
          <a:p>
            <a:r>
              <a:rPr lang="en-GB" dirty="0"/>
              <a:t>Cleaner energy has its advantages and disadvantages </a:t>
            </a:r>
          </a:p>
          <a:p>
            <a:r>
              <a:rPr lang="en-GB" dirty="0"/>
              <a:t>Investment in modern renewable technologies needs to be prioritised to create a sustainable future.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92468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243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The causes of global warming and climate change.</vt:lpstr>
      <vt:lpstr>Introduction</vt:lpstr>
      <vt:lpstr>Enhanced greenhouse effect</vt:lpstr>
      <vt:lpstr>Deforestation</vt:lpstr>
      <vt:lpstr>Renewable Energy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causes of global warming and climate change.</dc:title>
  <dc:creator>Meyrick, Niall</dc:creator>
  <cp:lastModifiedBy>Meyrick, Niall</cp:lastModifiedBy>
  <cp:revision>12</cp:revision>
  <dcterms:created xsi:type="dcterms:W3CDTF">2019-11-22T08:55:55Z</dcterms:created>
  <dcterms:modified xsi:type="dcterms:W3CDTF">2019-11-22T17:23:16Z</dcterms:modified>
</cp:coreProperties>
</file>