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56" r:id="rId3"/>
    <p:sldId id="266" r:id="rId4"/>
    <p:sldId id="262" r:id="rId5"/>
    <p:sldId id="257" r:id="rId6"/>
    <p:sldId id="263" r:id="rId7"/>
    <p:sldId id="268" r:id="rId8"/>
    <p:sldId id="264" r:id="rId9"/>
    <p:sldId id="265" r:id="rId10"/>
    <p:sldId id="259" r:id="rId11"/>
    <p:sldId id="260"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66E2D6-5279-2388-22B1-93D689506620}" v="260" dt="2026-06-14T11:58:36.237"/>
    <p1510:client id="{3331B5A4-B797-9471-2BAA-6F0960B07E97}" v="3160" dt="2026-06-15T08:22:11.429"/>
    <p1510:client id="{454039AB-4F98-3453-29B4-C05C8B370F2F}" v="70" dt="2026-06-14T12:11:58.759"/>
    <p1510:client id="{DE7B9CBA-3EA6-5099-7995-C89583250698}" v="322" dt="2026-06-15T08:48:27.4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rzana Kosar (2526154)" userId="S::2526154@student.uwtsd.ac.uk::b975a457-9a2b-4a9c-8a22-58661f353489" providerId="AD" clId="Web-{41BA23C7-E9C7-CB1C-AD58-D712615C202B}"/>
    <pc:docChg chg="modSld sldOrd">
      <pc:chgData name="Farzana Kosar (2526154)" userId="S::2526154@student.uwtsd.ac.uk::b975a457-9a2b-4a9c-8a22-58661f353489" providerId="AD" clId="Web-{41BA23C7-E9C7-CB1C-AD58-D712615C202B}" dt="2026-06-10T14:41:35.302" v="26"/>
      <pc:docMkLst>
        <pc:docMk/>
      </pc:docMkLst>
      <pc:sldChg chg="addSp delSp modSp">
        <pc:chgData name="Farzana Kosar (2526154)" userId="S::2526154@student.uwtsd.ac.uk::b975a457-9a2b-4a9c-8a22-58661f353489" providerId="AD" clId="Web-{41BA23C7-E9C7-CB1C-AD58-D712615C202B}" dt="2026-06-10T14:41:35.302" v="26"/>
        <pc:sldMkLst>
          <pc:docMk/>
          <pc:sldMk cId="109857222" sldId="256"/>
        </pc:sldMkLst>
      </pc:sldChg>
      <pc:sldChg chg="modSp ord">
        <pc:chgData name="Farzana Kosar (2526154)" userId="S::2526154@student.uwtsd.ac.uk::b975a457-9a2b-4a9c-8a22-58661f353489" providerId="AD" clId="Web-{41BA23C7-E9C7-CB1C-AD58-D712615C202B}" dt="2026-06-10T14:36:50.485" v="23" actId="20577"/>
        <pc:sldMkLst>
          <pc:docMk/>
          <pc:sldMk cId="2708621747" sldId="257"/>
        </pc:sldMkLst>
      </pc:sldChg>
      <pc:sldChg chg="mod modShow">
        <pc:chgData name="Farzana Kosar (2526154)" userId="S::2526154@student.uwtsd.ac.uk::b975a457-9a2b-4a9c-8a22-58661f353489" providerId="AD" clId="Web-{41BA23C7-E9C7-CB1C-AD58-D712615C202B}" dt="2026-06-10T14:29:14.614" v="7"/>
        <pc:sldMkLst>
          <pc:docMk/>
          <pc:sldMk cId="3112591250" sldId="259"/>
        </pc:sldMkLst>
      </pc:sldChg>
    </pc:docChg>
  </pc:docChgLst>
  <pc:docChgLst>
    <pc:chgData name="Rachel Claire Doody (2537478)" userId="S::2537478@student.uwtsd.ac.uk::dcfb2bd5-25a9-4d31-add6-47842cf40c2e" providerId="AD" clId="Web-{127F7726-A6C4-1CB4-A224-6D3F52994E8E}"/>
    <pc:docChg chg="modSld">
      <pc:chgData name="Rachel Claire Doody (2537478)" userId="S::2537478@student.uwtsd.ac.uk::dcfb2bd5-25a9-4d31-add6-47842cf40c2e" providerId="AD" clId="Web-{127F7726-A6C4-1CB4-A224-6D3F52994E8E}" dt="2026-05-20T16:31:43.273" v="50" actId="20577"/>
      <pc:docMkLst>
        <pc:docMk/>
      </pc:docMkLst>
    </pc:docChg>
  </pc:docChgLst>
  <pc:docChgLst>
    <pc:chgData name="Saira Hanif (2540517)" userId="S::2540517@student.uwtsd.ac.uk::7becbae8-9400-429c-9b42-743a5bc93047" providerId="AD" clId="Web-{454039AB-4F98-3453-29B4-C05C8B370F2F}"/>
    <pc:docChg chg="modSld">
      <pc:chgData name="Saira Hanif (2540517)" userId="S::2540517@student.uwtsd.ac.uk::7becbae8-9400-429c-9b42-743a5bc93047" providerId="AD" clId="Web-{454039AB-4F98-3453-29B4-C05C8B370F2F}" dt="2026-06-14T12:11:58.759" v="70" actId="20577"/>
      <pc:docMkLst>
        <pc:docMk/>
      </pc:docMkLst>
      <pc:sldChg chg="modSp">
        <pc:chgData name="Saira Hanif (2540517)" userId="S::2540517@student.uwtsd.ac.uk::7becbae8-9400-429c-9b42-743a5bc93047" providerId="AD" clId="Web-{454039AB-4F98-3453-29B4-C05C8B370F2F}" dt="2026-06-14T12:11:58.759" v="70" actId="20577"/>
        <pc:sldMkLst>
          <pc:docMk/>
          <pc:sldMk cId="620036446" sldId="260"/>
        </pc:sldMkLst>
        <pc:spChg chg="mod">
          <ac:chgData name="Saira Hanif (2540517)" userId="S::2540517@student.uwtsd.ac.uk::7becbae8-9400-429c-9b42-743a5bc93047" providerId="AD" clId="Web-{454039AB-4F98-3453-29B4-C05C8B370F2F}" dt="2026-06-14T12:11:58.759" v="70" actId="20577"/>
          <ac:spMkLst>
            <pc:docMk/>
            <pc:sldMk cId="620036446" sldId="260"/>
            <ac:spMk id="3" creationId="{662923ED-C3DF-E315-0C0D-6242FF74C0A8}"/>
          </ac:spMkLst>
        </pc:spChg>
      </pc:sldChg>
    </pc:docChg>
  </pc:docChgLst>
  <pc:docChgLst>
    <pc:chgData name="Farzana Kosar (2526154)" userId="S::2526154@student.uwtsd.ac.uk::b975a457-9a2b-4a9c-8a22-58661f353489" providerId="AD" clId="Web-{810B57F7-F683-C5D2-FCBC-B4E61F71C035}"/>
    <pc:docChg chg="addSld modSld sldOrd">
      <pc:chgData name="Farzana Kosar (2526154)" userId="S::2526154@student.uwtsd.ac.uk::b975a457-9a2b-4a9c-8a22-58661f353489" providerId="AD" clId="Web-{810B57F7-F683-C5D2-FCBC-B4E61F71C035}" dt="2026-06-13T01:55:59.476" v="471" actId="20577"/>
      <pc:docMkLst>
        <pc:docMk/>
      </pc:docMkLst>
      <pc:sldChg chg="addSp delSp modSp">
        <pc:chgData name="Farzana Kosar (2526154)" userId="S::2526154@student.uwtsd.ac.uk::b975a457-9a2b-4a9c-8a22-58661f353489" providerId="AD" clId="Web-{810B57F7-F683-C5D2-FCBC-B4E61F71C035}" dt="2026-06-13T01:43:03.280" v="345" actId="20577"/>
        <pc:sldMkLst>
          <pc:docMk/>
          <pc:sldMk cId="109857222" sldId="256"/>
        </pc:sldMkLst>
        <pc:spChg chg="mod">
          <ac:chgData name="Farzana Kosar (2526154)" userId="S::2526154@student.uwtsd.ac.uk::b975a457-9a2b-4a9c-8a22-58661f353489" providerId="AD" clId="Web-{810B57F7-F683-C5D2-FCBC-B4E61F71C035}" dt="2026-06-12T22:38:04.526" v="112" actId="1076"/>
          <ac:spMkLst>
            <pc:docMk/>
            <pc:sldMk cId="109857222" sldId="256"/>
            <ac:spMk id="3" creationId="{00000000-0000-0000-0000-000000000000}"/>
          </ac:spMkLst>
        </pc:spChg>
        <pc:spChg chg="add mod">
          <ac:chgData name="Farzana Kosar (2526154)" userId="S::2526154@student.uwtsd.ac.uk::b975a457-9a2b-4a9c-8a22-58661f353489" providerId="AD" clId="Web-{810B57F7-F683-C5D2-FCBC-B4E61F71C035}" dt="2026-06-12T22:45:50.131" v="115" actId="14100"/>
          <ac:spMkLst>
            <pc:docMk/>
            <pc:sldMk cId="109857222" sldId="256"/>
            <ac:spMk id="9" creationId="{E7A26251-247D-4135-56C7-CEA9E38E1132}"/>
          </ac:spMkLst>
        </pc:spChg>
      </pc:sldChg>
      <pc:sldChg chg="modSp ord">
        <pc:chgData name="Farzana Kosar (2526154)" userId="S::2526154@student.uwtsd.ac.uk::b975a457-9a2b-4a9c-8a22-58661f353489" providerId="AD" clId="Web-{810B57F7-F683-C5D2-FCBC-B4E61F71C035}" dt="2026-06-12T23:06:05.723" v="295" actId="20577"/>
        <pc:sldMkLst>
          <pc:docMk/>
          <pc:sldMk cId="2708621747" sldId="257"/>
        </pc:sldMkLst>
        <pc:spChg chg="mod">
          <ac:chgData name="Farzana Kosar (2526154)" userId="S::2526154@student.uwtsd.ac.uk::b975a457-9a2b-4a9c-8a22-58661f353489" providerId="AD" clId="Web-{810B57F7-F683-C5D2-FCBC-B4E61F71C035}" dt="2026-06-11T16:55:17.238" v="9" actId="20577"/>
          <ac:spMkLst>
            <pc:docMk/>
            <pc:sldMk cId="2708621747" sldId="257"/>
            <ac:spMk id="3" creationId="{DE0E345C-A897-706B-B4C1-12AA32151C47}"/>
          </ac:spMkLst>
        </pc:spChg>
      </pc:sldChg>
      <pc:sldChg chg="modSp ord">
        <pc:chgData name="Farzana Kosar (2526154)" userId="S::2526154@student.uwtsd.ac.uk::b975a457-9a2b-4a9c-8a22-58661f353489" providerId="AD" clId="Web-{810B57F7-F683-C5D2-FCBC-B4E61F71C035}" dt="2026-06-13T01:46:23.537" v="378" actId="20577"/>
        <pc:sldMkLst>
          <pc:docMk/>
          <pc:sldMk cId="620036446" sldId="260"/>
        </pc:sldMkLst>
        <pc:spChg chg="mod">
          <ac:chgData name="Farzana Kosar (2526154)" userId="S::2526154@student.uwtsd.ac.uk::b975a457-9a2b-4a9c-8a22-58661f353489" providerId="AD" clId="Web-{810B57F7-F683-C5D2-FCBC-B4E61F71C035}" dt="2026-06-13T01:46:23.537" v="378" actId="20577"/>
          <ac:spMkLst>
            <pc:docMk/>
            <pc:sldMk cId="620036446" sldId="260"/>
            <ac:spMk id="2" creationId="{26D66B10-36EB-C059-FB14-878B768A3745}"/>
          </ac:spMkLst>
        </pc:spChg>
      </pc:sldChg>
      <pc:sldChg chg="modSp new ord">
        <pc:chgData name="Farzana Kosar (2526154)" userId="S::2526154@student.uwtsd.ac.uk::b975a457-9a2b-4a9c-8a22-58661f353489" providerId="AD" clId="Web-{810B57F7-F683-C5D2-FCBC-B4E61F71C035}" dt="2026-06-13T01:49:39.715" v="401" actId="20577"/>
        <pc:sldMkLst>
          <pc:docMk/>
          <pc:sldMk cId="3333157646" sldId="262"/>
        </pc:sldMkLst>
        <pc:spChg chg="mod">
          <ac:chgData name="Farzana Kosar (2526154)" userId="S::2526154@student.uwtsd.ac.uk::b975a457-9a2b-4a9c-8a22-58661f353489" providerId="AD" clId="Web-{810B57F7-F683-C5D2-FCBC-B4E61F71C035}" dt="2026-06-13T01:49:39.715" v="401" actId="20577"/>
          <ac:spMkLst>
            <pc:docMk/>
            <pc:sldMk cId="3333157646" sldId="262"/>
            <ac:spMk id="2" creationId="{014CDD48-1036-A8EA-D6E3-DF756E276715}"/>
          </ac:spMkLst>
        </pc:spChg>
      </pc:sldChg>
      <pc:sldChg chg="modSp new ord">
        <pc:chgData name="Farzana Kosar (2526154)" userId="S::2526154@student.uwtsd.ac.uk::b975a457-9a2b-4a9c-8a22-58661f353489" providerId="AD" clId="Web-{810B57F7-F683-C5D2-FCBC-B4E61F71C035}" dt="2026-06-13T01:51:08.076" v="433" actId="20577"/>
        <pc:sldMkLst>
          <pc:docMk/>
          <pc:sldMk cId="1462185605" sldId="263"/>
        </pc:sldMkLst>
        <pc:spChg chg="mod">
          <ac:chgData name="Farzana Kosar (2526154)" userId="S::2526154@student.uwtsd.ac.uk::b975a457-9a2b-4a9c-8a22-58661f353489" providerId="AD" clId="Web-{810B57F7-F683-C5D2-FCBC-B4E61F71C035}" dt="2026-06-13T01:51:08.076" v="433" actId="20577"/>
          <ac:spMkLst>
            <pc:docMk/>
            <pc:sldMk cId="1462185605" sldId="263"/>
            <ac:spMk id="2" creationId="{DF9BA542-07EB-C1F0-5027-A4DA8B8B560B}"/>
          </ac:spMkLst>
        </pc:spChg>
      </pc:sldChg>
      <pc:sldChg chg="modSp new ord">
        <pc:chgData name="Farzana Kosar (2526154)" userId="S::2526154@student.uwtsd.ac.uk::b975a457-9a2b-4a9c-8a22-58661f353489" providerId="AD" clId="Web-{810B57F7-F683-C5D2-FCBC-B4E61F71C035}" dt="2026-06-13T01:52:52.189" v="463" actId="20577"/>
        <pc:sldMkLst>
          <pc:docMk/>
          <pc:sldMk cId="1515258045" sldId="264"/>
        </pc:sldMkLst>
        <pc:spChg chg="mod">
          <ac:chgData name="Farzana Kosar (2526154)" userId="S::2526154@student.uwtsd.ac.uk::b975a457-9a2b-4a9c-8a22-58661f353489" providerId="AD" clId="Web-{810B57F7-F683-C5D2-FCBC-B4E61F71C035}" dt="2026-06-13T01:52:52.189" v="463" actId="20577"/>
          <ac:spMkLst>
            <pc:docMk/>
            <pc:sldMk cId="1515258045" sldId="264"/>
            <ac:spMk id="2" creationId="{0612E07C-85DE-6A6C-FE04-57C2BE1EFC8D}"/>
          </ac:spMkLst>
        </pc:spChg>
      </pc:sldChg>
      <pc:sldChg chg="new">
        <pc:chgData name="Farzana Kosar (2526154)" userId="S::2526154@student.uwtsd.ac.uk::b975a457-9a2b-4a9c-8a22-58661f353489" providerId="AD" clId="Web-{810B57F7-F683-C5D2-FCBC-B4E61F71C035}" dt="2026-06-12T10:59:46.921" v="20"/>
        <pc:sldMkLst>
          <pc:docMk/>
          <pc:sldMk cId="110696090" sldId="265"/>
        </pc:sldMkLst>
      </pc:sldChg>
      <pc:sldChg chg="modSp new">
        <pc:chgData name="Farzana Kosar (2526154)" userId="S::2526154@student.uwtsd.ac.uk::b975a457-9a2b-4a9c-8a22-58661f353489" providerId="AD" clId="Web-{810B57F7-F683-C5D2-FCBC-B4E61F71C035}" dt="2026-06-13T01:44:59.644" v="362" actId="20577"/>
        <pc:sldMkLst>
          <pc:docMk/>
          <pc:sldMk cId="1925217712" sldId="266"/>
        </pc:sldMkLst>
        <pc:spChg chg="mod">
          <ac:chgData name="Farzana Kosar (2526154)" userId="S::2526154@student.uwtsd.ac.uk::b975a457-9a2b-4a9c-8a22-58661f353489" providerId="AD" clId="Web-{810B57F7-F683-C5D2-FCBC-B4E61F71C035}" dt="2026-06-13T01:44:59.644" v="362" actId="20577"/>
          <ac:spMkLst>
            <pc:docMk/>
            <pc:sldMk cId="1925217712" sldId="266"/>
            <ac:spMk id="2" creationId="{001D0DF8-2304-3B2F-F9EF-DBE997BAD657}"/>
          </ac:spMkLst>
        </pc:spChg>
      </pc:sldChg>
    </pc:docChg>
  </pc:docChgLst>
  <pc:docChgLst>
    <pc:chgData name="Farzana Kosar (2526154)" userId="S::2526154@student.uwtsd.ac.uk::b975a457-9a2b-4a9c-8a22-58661f353489" providerId="AD" clId="Web-{AF487D9C-4259-8971-F9F2-E4AB3CF0F6CB}"/>
    <pc:docChg chg="modSld">
      <pc:chgData name="Farzana Kosar (2526154)" userId="S::2526154@student.uwtsd.ac.uk::b975a457-9a2b-4a9c-8a22-58661f353489" providerId="AD" clId="Web-{AF487D9C-4259-8971-F9F2-E4AB3CF0F6CB}" dt="2026-06-10T16:12:12.985" v="13" actId="20577"/>
      <pc:docMkLst>
        <pc:docMk/>
      </pc:docMkLst>
      <pc:sldChg chg="modSp">
        <pc:chgData name="Farzana Kosar (2526154)" userId="S::2526154@student.uwtsd.ac.uk::b975a457-9a2b-4a9c-8a22-58661f353489" providerId="AD" clId="Web-{AF487D9C-4259-8971-F9F2-E4AB3CF0F6CB}" dt="2026-06-10T16:12:12.985" v="13" actId="20577"/>
        <pc:sldMkLst>
          <pc:docMk/>
          <pc:sldMk cId="620036446" sldId="260"/>
        </pc:sldMkLst>
        <pc:spChg chg="mod">
          <ac:chgData name="Farzana Kosar (2526154)" userId="S::2526154@student.uwtsd.ac.uk::b975a457-9a2b-4a9c-8a22-58661f353489" providerId="AD" clId="Web-{AF487D9C-4259-8971-F9F2-E4AB3CF0F6CB}" dt="2026-06-10T16:12:12.985" v="13" actId="20577"/>
          <ac:spMkLst>
            <pc:docMk/>
            <pc:sldMk cId="620036446" sldId="260"/>
            <ac:spMk id="2" creationId="{26D66B10-36EB-C059-FB14-878B768A3745}"/>
          </ac:spMkLst>
        </pc:spChg>
      </pc:sldChg>
    </pc:docChg>
  </pc:docChgLst>
  <pc:docChgLst>
    <pc:chgData name="Farzana Kosar (2526154)" userId="S::2526154@student.uwtsd.ac.uk::b975a457-9a2b-4a9c-8a22-58661f353489" providerId="AD" clId="Web-{13E0CF94-A373-A358-189C-2DFBEAF763AA}"/>
    <pc:docChg chg="modSld">
      <pc:chgData name="Farzana Kosar (2526154)" userId="S::2526154@student.uwtsd.ac.uk::b975a457-9a2b-4a9c-8a22-58661f353489" providerId="AD" clId="Web-{13E0CF94-A373-A358-189C-2DFBEAF763AA}" dt="2026-06-09T16:20:17.476" v="63" actId="14100"/>
      <pc:docMkLst>
        <pc:docMk/>
      </pc:docMkLst>
      <pc:sldChg chg="addSp delSp modSp">
        <pc:chgData name="Farzana Kosar (2526154)" userId="S::2526154@student.uwtsd.ac.uk::b975a457-9a2b-4a9c-8a22-58661f353489" providerId="AD" clId="Web-{13E0CF94-A373-A358-189C-2DFBEAF763AA}" dt="2026-06-09T16:20:17.476" v="63" actId="14100"/>
        <pc:sldMkLst>
          <pc:docMk/>
          <pc:sldMk cId="109857222" sldId="256"/>
        </pc:sldMkLst>
      </pc:sldChg>
    </pc:docChg>
  </pc:docChgLst>
  <pc:docChgLst>
    <pc:chgData name="Farzana Kosar (2526154)" userId="S::2526154@student.uwtsd.ac.uk::b975a457-9a2b-4a9c-8a22-58661f353489" providerId="AD" clId="Web-{DE7B9CBA-3EA6-5099-7995-C89583250698}"/>
    <pc:docChg chg="delSld modSld sldOrd">
      <pc:chgData name="Farzana Kosar (2526154)" userId="S::2526154@student.uwtsd.ac.uk::b975a457-9a2b-4a9c-8a22-58661f353489" providerId="AD" clId="Web-{DE7B9CBA-3EA6-5099-7995-C89583250698}" dt="2026-06-15T08:48:27.408" v="322"/>
      <pc:docMkLst>
        <pc:docMk/>
      </pc:docMkLst>
      <pc:sldChg chg="modSp ord">
        <pc:chgData name="Farzana Kosar (2526154)" userId="S::2526154@student.uwtsd.ac.uk::b975a457-9a2b-4a9c-8a22-58661f353489" providerId="AD" clId="Web-{DE7B9CBA-3EA6-5099-7995-C89583250698}" dt="2026-06-15T08:48:27.408" v="322"/>
        <pc:sldMkLst>
          <pc:docMk/>
          <pc:sldMk cId="3112591250" sldId="259"/>
        </pc:sldMkLst>
        <pc:spChg chg="mod">
          <ac:chgData name="Farzana Kosar (2526154)" userId="S::2526154@student.uwtsd.ac.uk::b975a457-9a2b-4a9c-8a22-58661f353489" providerId="AD" clId="Web-{DE7B9CBA-3EA6-5099-7995-C89583250698}" dt="2026-06-15T08:33:15.989" v="23" actId="20577"/>
          <ac:spMkLst>
            <pc:docMk/>
            <pc:sldMk cId="3112591250" sldId="259"/>
            <ac:spMk id="2" creationId="{F771874B-797F-CA8C-19BE-144A3AA6413E}"/>
          </ac:spMkLst>
        </pc:spChg>
        <pc:spChg chg="mod">
          <ac:chgData name="Farzana Kosar (2526154)" userId="S::2526154@student.uwtsd.ac.uk::b975a457-9a2b-4a9c-8a22-58661f353489" providerId="AD" clId="Web-{DE7B9CBA-3EA6-5099-7995-C89583250698}" dt="2026-06-15T08:46:31.338" v="317" actId="20577"/>
          <ac:spMkLst>
            <pc:docMk/>
            <pc:sldMk cId="3112591250" sldId="259"/>
            <ac:spMk id="3" creationId="{4B5A5092-21EA-94F8-3B8B-4E296E215818}"/>
          </ac:spMkLst>
        </pc:spChg>
      </pc:sldChg>
      <pc:sldChg chg="modSp del">
        <pc:chgData name="Farzana Kosar (2526154)" userId="S::2526154@student.uwtsd.ac.uk::b975a457-9a2b-4a9c-8a22-58661f353489" providerId="AD" clId="Web-{DE7B9CBA-3EA6-5099-7995-C89583250698}" dt="2026-06-15T08:47:20.372" v="318"/>
        <pc:sldMkLst>
          <pc:docMk/>
          <pc:sldMk cId="1210844328" sldId="261"/>
        </pc:sldMkLst>
        <pc:spChg chg="mod">
          <ac:chgData name="Farzana Kosar (2526154)" userId="S::2526154@student.uwtsd.ac.uk::b975a457-9a2b-4a9c-8a22-58661f353489" providerId="AD" clId="Web-{DE7B9CBA-3EA6-5099-7995-C89583250698}" dt="2026-06-15T08:32:21.251" v="13" actId="20577"/>
          <ac:spMkLst>
            <pc:docMk/>
            <pc:sldMk cId="1210844328" sldId="261"/>
            <ac:spMk id="2" creationId="{BE6D1C30-A177-432B-75BD-CD8243343C8E}"/>
          </ac:spMkLst>
        </pc:spChg>
        <pc:spChg chg="mod">
          <ac:chgData name="Farzana Kosar (2526154)" userId="S::2526154@student.uwtsd.ac.uk::b975a457-9a2b-4a9c-8a22-58661f353489" providerId="AD" clId="Web-{DE7B9CBA-3EA6-5099-7995-C89583250698}" dt="2026-06-15T08:31:46.749" v="7" actId="20577"/>
          <ac:spMkLst>
            <pc:docMk/>
            <pc:sldMk cId="1210844328" sldId="261"/>
            <ac:spMk id="5" creationId="{6F9634EA-E738-7B20-DDB8-C4500E3D0CF6}"/>
          </ac:spMkLst>
        </pc:spChg>
      </pc:sldChg>
      <pc:sldChg chg="modSp">
        <pc:chgData name="Farzana Kosar (2526154)" userId="S::2526154@student.uwtsd.ac.uk::b975a457-9a2b-4a9c-8a22-58661f353489" providerId="AD" clId="Web-{DE7B9CBA-3EA6-5099-7995-C89583250698}" dt="2026-06-15T08:48:12.547" v="321" actId="20577"/>
        <pc:sldMkLst>
          <pc:docMk/>
          <pc:sldMk cId="110696090" sldId="265"/>
        </pc:sldMkLst>
        <pc:spChg chg="mod">
          <ac:chgData name="Farzana Kosar (2526154)" userId="S::2526154@student.uwtsd.ac.uk::b975a457-9a2b-4a9c-8a22-58661f353489" providerId="AD" clId="Web-{DE7B9CBA-3EA6-5099-7995-C89583250698}" dt="2026-06-15T08:48:12.547" v="321" actId="20577"/>
          <ac:spMkLst>
            <pc:docMk/>
            <pc:sldMk cId="110696090" sldId="265"/>
            <ac:spMk id="2" creationId="{170E1781-172B-2E86-3125-913C963911BA}"/>
          </ac:spMkLst>
        </pc:spChg>
      </pc:sldChg>
    </pc:docChg>
  </pc:docChgLst>
  <pc:docChgLst>
    <pc:chgData name="Farzana Kosar (2526154)" userId="S::2526154@student.uwtsd.ac.uk::b975a457-9a2b-4a9c-8a22-58661f353489" providerId="AD" clId="Web-{3331B5A4-B797-9471-2BAA-6F0960B07E97}"/>
    <pc:docChg chg="addSld delSld modSld sldOrd">
      <pc:chgData name="Farzana Kosar (2526154)" userId="S::2526154@student.uwtsd.ac.uk::b975a457-9a2b-4a9c-8a22-58661f353489" providerId="AD" clId="Web-{3331B5A4-B797-9471-2BAA-6F0960B07E97}" dt="2026-06-15T08:22:11.429" v="2332" actId="20577"/>
      <pc:docMkLst>
        <pc:docMk/>
      </pc:docMkLst>
      <pc:sldChg chg="addSp delSp modSp">
        <pc:chgData name="Farzana Kosar (2526154)" userId="S::2526154@student.uwtsd.ac.uk::b975a457-9a2b-4a9c-8a22-58661f353489" providerId="AD" clId="Web-{3331B5A4-B797-9471-2BAA-6F0960B07E97}" dt="2026-06-14T19:51:27.604" v="512" actId="20577"/>
        <pc:sldMkLst>
          <pc:docMk/>
          <pc:sldMk cId="109857222" sldId="256"/>
        </pc:sldMkLst>
        <pc:spChg chg="add mod">
          <ac:chgData name="Farzana Kosar (2526154)" userId="S::2526154@student.uwtsd.ac.uk::b975a457-9a2b-4a9c-8a22-58661f353489" providerId="AD" clId="Web-{3331B5A4-B797-9471-2BAA-6F0960B07E97}" dt="2026-06-14T19:51:27.604" v="512" actId="20577"/>
          <ac:spMkLst>
            <pc:docMk/>
            <pc:sldMk cId="109857222" sldId="256"/>
            <ac:spMk id="2" creationId="{530E41D8-32B4-08DF-D621-D9FD9DAB7963}"/>
          </ac:spMkLst>
        </pc:spChg>
        <pc:spChg chg="mod">
          <ac:chgData name="Farzana Kosar (2526154)" userId="S::2526154@student.uwtsd.ac.uk::b975a457-9a2b-4a9c-8a22-58661f353489" providerId="AD" clId="Web-{3331B5A4-B797-9471-2BAA-6F0960B07E97}" dt="2026-06-14T18:42:38.239" v="44" actId="14100"/>
          <ac:spMkLst>
            <pc:docMk/>
            <pc:sldMk cId="109857222" sldId="256"/>
            <ac:spMk id="3" creationId="{00000000-0000-0000-0000-000000000000}"/>
          </ac:spMkLst>
        </pc:spChg>
        <pc:spChg chg="del">
          <ac:chgData name="Farzana Kosar (2526154)" userId="S::2526154@student.uwtsd.ac.uk::b975a457-9a2b-4a9c-8a22-58661f353489" providerId="AD" clId="Web-{3331B5A4-B797-9471-2BAA-6F0960B07E97}" dt="2026-06-14T18:36:52.150" v="42"/>
          <ac:spMkLst>
            <pc:docMk/>
            <pc:sldMk cId="109857222" sldId="256"/>
            <ac:spMk id="8" creationId="{1DE8AB8D-AA6B-52D6-8D6C-38BC2C02EC0D}"/>
          </ac:spMkLst>
        </pc:spChg>
        <pc:spChg chg="del mod">
          <ac:chgData name="Farzana Kosar (2526154)" userId="S::2526154@student.uwtsd.ac.uk::b975a457-9a2b-4a9c-8a22-58661f353489" providerId="AD" clId="Web-{3331B5A4-B797-9471-2BAA-6F0960B07E97}" dt="2026-06-14T18:36:52.135" v="41"/>
          <ac:spMkLst>
            <pc:docMk/>
            <pc:sldMk cId="109857222" sldId="256"/>
            <ac:spMk id="11" creationId="{F912CED1-666E-A0CA-3021-A7244BC2F0D8}"/>
          </ac:spMkLst>
        </pc:spChg>
        <pc:spChg chg="del mod">
          <ac:chgData name="Farzana Kosar (2526154)" userId="S::2526154@student.uwtsd.ac.uk::b975a457-9a2b-4a9c-8a22-58661f353489" providerId="AD" clId="Web-{3331B5A4-B797-9471-2BAA-6F0960B07E97}" dt="2026-06-14T18:36:41.446" v="40"/>
          <ac:spMkLst>
            <pc:docMk/>
            <pc:sldMk cId="109857222" sldId="256"/>
            <ac:spMk id="13" creationId="{905D3141-1E77-556A-AD4E-E3C7FDFC67E8}"/>
          </ac:spMkLst>
        </pc:spChg>
      </pc:sldChg>
      <pc:sldChg chg="addSp delSp modSp">
        <pc:chgData name="Farzana Kosar (2526154)" userId="S::2526154@student.uwtsd.ac.uk::b975a457-9a2b-4a9c-8a22-58661f353489" providerId="AD" clId="Web-{3331B5A4-B797-9471-2BAA-6F0960B07E97}" dt="2026-06-15T08:16:26.713" v="2247" actId="20577"/>
        <pc:sldMkLst>
          <pc:docMk/>
          <pc:sldMk cId="2708621747" sldId="257"/>
        </pc:sldMkLst>
        <pc:spChg chg="del mod">
          <ac:chgData name="Farzana Kosar (2526154)" userId="S::2526154@student.uwtsd.ac.uk::b975a457-9a2b-4a9c-8a22-58661f353489" providerId="AD" clId="Web-{3331B5A4-B797-9471-2BAA-6F0960B07E97}" dt="2026-06-14T22:46:09.665" v="1184"/>
          <ac:spMkLst>
            <pc:docMk/>
            <pc:sldMk cId="2708621747" sldId="257"/>
            <ac:spMk id="2" creationId="{D11045A3-0F0E-D87E-40A0-2F43AAD2B26D}"/>
          </ac:spMkLst>
        </pc:spChg>
        <pc:spChg chg="mod">
          <ac:chgData name="Farzana Kosar (2526154)" userId="S::2526154@student.uwtsd.ac.uk::b975a457-9a2b-4a9c-8a22-58661f353489" providerId="AD" clId="Web-{3331B5A4-B797-9471-2BAA-6F0960B07E97}" dt="2026-06-14T22:44:50.507" v="1176" actId="20577"/>
          <ac:spMkLst>
            <pc:docMk/>
            <pc:sldMk cId="2708621747" sldId="257"/>
            <ac:spMk id="3" creationId="{DE0E345C-A897-706B-B4C1-12AA32151C47}"/>
          </ac:spMkLst>
        </pc:spChg>
        <pc:spChg chg="add del mod">
          <ac:chgData name="Farzana Kosar (2526154)" userId="S::2526154@student.uwtsd.ac.uk::b975a457-9a2b-4a9c-8a22-58661f353489" providerId="AD" clId="Web-{3331B5A4-B797-9471-2BAA-6F0960B07E97}" dt="2026-06-14T22:02:27.490" v="924"/>
          <ac:spMkLst>
            <pc:docMk/>
            <pc:sldMk cId="2708621747" sldId="257"/>
            <ac:spMk id="4" creationId="{A4CF2CB5-92E5-6563-BB09-1E5572A2C8D4}"/>
          </ac:spMkLst>
        </pc:spChg>
        <pc:spChg chg="add del">
          <ac:chgData name="Farzana Kosar (2526154)" userId="S::2526154@student.uwtsd.ac.uk::b975a457-9a2b-4a9c-8a22-58661f353489" providerId="AD" clId="Web-{3331B5A4-B797-9471-2BAA-6F0960B07E97}" dt="2026-06-14T22:02:42.271" v="926"/>
          <ac:spMkLst>
            <pc:docMk/>
            <pc:sldMk cId="2708621747" sldId="257"/>
            <ac:spMk id="5" creationId="{037591BE-F25C-E843-7D20-A7B2267B0988}"/>
          </ac:spMkLst>
        </pc:spChg>
        <pc:spChg chg="add del">
          <ac:chgData name="Farzana Kosar (2526154)" userId="S::2526154@student.uwtsd.ac.uk::b975a457-9a2b-4a9c-8a22-58661f353489" providerId="AD" clId="Web-{3331B5A4-B797-9471-2BAA-6F0960B07E97}" dt="2026-06-14T22:04:26.352" v="928"/>
          <ac:spMkLst>
            <pc:docMk/>
            <pc:sldMk cId="2708621747" sldId="257"/>
            <ac:spMk id="6" creationId="{615AB24F-1727-29C9-6037-37ACEBD7257E}"/>
          </ac:spMkLst>
        </pc:spChg>
        <pc:spChg chg="add">
          <ac:chgData name="Farzana Kosar (2526154)" userId="S::2526154@student.uwtsd.ac.uk::b975a457-9a2b-4a9c-8a22-58661f353489" providerId="AD" clId="Web-{3331B5A4-B797-9471-2BAA-6F0960B07E97}" dt="2026-06-14T22:04:35.102" v="929"/>
          <ac:spMkLst>
            <pc:docMk/>
            <pc:sldMk cId="2708621747" sldId="257"/>
            <ac:spMk id="7" creationId="{9E6899FD-9B6A-9A2C-F964-20D121D641AE}"/>
          </ac:spMkLst>
        </pc:spChg>
        <pc:spChg chg="add del">
          <ac:chgData name="Farzana Kosar (2526154)" userId="S::2526154@student.uwtsd.ac.uk::b975a457-9a2b-4a9c-8a22-58661f353489" providerId="AD" clId="Web-{3331B5A4-B797-9471-2BAA-6F0960B07E97}" dt="2026-06-14T22:04:45.227" v="931"/>
          <ac:spMkLst>
            <pc:docMk/>
            <pc:sldMk cId="2708621747" sldId="257"/>
            <ac:spMk id="8" creationId="{615AB24F-1727-29C9-6037-37ACEBD7257E}"/>
          </ac:spMkLst>
        </pc:spChg>
        <pc:spChg chg="add del">
          <ac:chgData name="Farzana Kosar (2526154)" userId="S::2526154@student.uwtsd.ac.uk::b975a457-9a2b-4a9c-8a22-58661f353489" providerId="AD" clId="Web-{3331B5A4-B797-9471-2BAA-6F0960B07E97}" dt="2026-06-14T22:05:00.026" v="933"/>
          <ac:spMkLst>
            <pc:docMk/>
            <pc:sldMk cId="2708621747" sldId="257"/>
            <ac:spMk id="9" creationId="{316C5DB2-7D30-4C6C-D24E-82C7D9D6498C}"/>
          </ac:spMkLst>
        </pc:spChg>
        <pc:spChg chg="add mod">
          <ac:chgData name="Farzana Kosar (2526154)" userId="S::2526154@student.uwtsd.ac.uk::b975a457-9a2b-4a9c-8a22-58661f353489" providerId="AD" clId="Web-{3331B5A4-B797-9471-2BAA-6F0960B07E97}" dt="2026-06-14T22:46:24.009" v="1186" actId="14100"/>
          <ac:spMkLst>
            <pc:docMk/>
            <pc:sldMk cId="2708621747" sldId="257"/>
            <ac:spMk id="10" creationId="{F9823AF0-C164-1DD6-E527-06B7CD78C3D2}"/>
          </ac:spMkLst>
        </pc:spChg>
        <pc:spChg chg="add mod">
          <ac:chgData name="Farzana Kosar (2526154)" userId="S::2526154@student.uwtsd.ac.uk::b975a457-9a2b-4a9c-8a22-58661f353489" providerId="AD" clId="Web-{3331B5A4-B797-9471-2BAA-6F0960B07E97}" dt="2026-06-15T08:16:26.713" v="2247" actId="20577"/>
          <ac:spMkLst>
            <pc:docMk/>
            <pc:sldMk cId="2708621747" sldId="257"/>
            <ac:spMk id="11" creationId="{BB2228A7-C8F3-7506-3946-E5EF762DFFDC}"/>
          </ac:spMkLst>
        </pc:spChg>
      </pc:sldChg>
      <pc:sldChg chg="del">
        <pc:chgData name="Farzana Kosar (2526154)" userId="S::2526154@student.uwtsd.ac.uk::b975a457-9a2b-4a9c-8a22-58661f353489" providerId="AD" clId="Web-{3331B5A4-B797-9471-2BAA-6F0960B07E97}" dt="2026-06-15T08:15:34.445" v="2245"/>
        <pc:sldMkLst>
          <pc:docMk/>
          <pc:sldMk cId="3276858323" sldId="258"/>
        </pc:sldMkLst>
      </pc:sldChg>
      <pc:sldChg chg="addSp modSp ord">
        <pc:chgData name="Farzana Kosar (2526154)" userId="S::2526154@student.uwtsd.ac.uk::b975a457-9a2b-4a9c-8a22-58661f353489" providerId="AD" clId="Web-{3331B5A4-B797-9471-2BAA-6F0960B07E97}" dt="2026-06-15T07:29:16.099" v="2092"/>
        <pc:sldMkLst>
          <pc:docMk/>
          <pc:sldMk cId="1210844328" sldId="261"/>
        </pc:sldMkLst>
        <pc:spChg chg="mod">
          <ac:chgData name="Farzana Kosar (2526154)" userId="S::2526154@student.uwtsd.ac.uk::b975a457-9a2b-4a9c-8a22-58661f353489" providerId="AD" clId="Web-{3331B5A4-B797-9471-2BAA-6F0960B07E97}" dt="2026-06-14T21:15:07.703" v="825" actId="20577"/>
          <ac:spMkLst>
            <pc:docMk/>
            <pc:sldMk cId="1210844328" sldId="261"/>
            <ac:spMk id="2" creationId="{BE6D1C30-A177-432B-75BD-CD8243343C8E}"/>
          </ac:spMkLst>
        </pc:spChg>
        <pc:spChg chg="mod">
          <ac:chgData name="Farzana Kosar (2526154)" userId="S::2526154@student.uwtsd.ac.uk::b975a457-9a2b-4a9c-8a22-58661f353489" providerId="AD" clId="Web-{3331B5A4-B797-9471-2BAA-6F0960B07E97}" dt="2026-06-15T07:23:04.990" v="2091" actId="14100"/>
          <ac:spMkLst>
            <pc:docMk/>
            <pc:sldMk cId="1210844328" sldId="261"/>
            <ac:spMk id="3" creationId="{F884E972-DFDE-311E-DA09-96E12FED5168}"/>
          </ac:spMkLst>
        </pc:spChg>
        <pc:spChg chg="add mod">
          <ac:chgData name="Farzana Kosar (2526154)" userId="S::2526154@student.uwtsd.ac.uk::b975a457-9a2b-4a9c-8a22-58661f353489" providerId="AD" clId="Web-{3331B5A4-B797-9471-2BAA-6F0960B07E97}" dt="2026-06-14T21:15:37.531" v="830" actId="20577"/>
          <ac:spMkLst>
            <pc:docMk/>
            <pc:sldMk cId="1210844328" sldId="261"/>
            <ac:spMk id="4" creationId="{3F62ABD9-D491-7758-C8D7-6B1FD93B924E}"/>
          </ac:spMkLst>
        </pc:spChg>
        <pc:spChg chg="add mod">
          <ac:chgData name="Farzana Kosar (2526154)" userId="S::2526154@student.uwtsd.ac.uk::b975a457-9a2b-4a9c-8a22-58661f353489" providerId="AD" clId="Web-{3331B5A4-B797-9471-2BAA-6F0960B07E97}" dt="2026-06-15T07:21:09.877" v="2089" actId="14100"/>
          <ac:spMkLst>
            <pc:docMk/>
            <pc:sldMk cId="1210844328" sldId="261"/>
            <ac:spMk id="5" creationId="{6F9634EA-E738-7B20-DDB8-C4500E3D0CF6}"/>
          </ac:spMkLst>
        </pc:spChg>
      </pc:sldChg>
      <pc:sldChg chg="addSp modSp ord">
        <pc:chgData name="Farzana Kosar (2526154)" userId="S::2526154@student.uwtsd.ac.uk::b975a457-9a2b-4a9c-8a22-58661f353489" providerId="AD" clId="Web-{3331B5A4-B797-9471-2BAA-6F0960B07E97}" dt="2026-06-14T22:56:21.851" v="1282" actId="14100"/>
        <pc:sldMkLst>
          <pc:docMk/>
          <pc:sldMk cId="3333157646" sldId="262"/>
        </pc:sldMkLst>
        <pc:spChg chg="mod">
          <ac:chgData name="Farzana Kosar (2526154)" userId="S::2526154@student.uwtsd.ac.uk::b975a457-9a2b-4a9c-8a22-58661f353489" providerId="AD" clId="Web-{3331B5A4-B797-9471-2BAA-6F0960B07E97}" dt="2026-06-14T22:54:31.817" v="1253" actId="14100"/>
          <ac:spMkLst>
            <pc:docMk/>
            <pc:sldMk cId="3333157646" sldId="262"/>
            <ac:spMk id="2" creationId="{014CDD48-1036-A8EA-D6E3-DF756E276715}"/>
          </ac:spMkLst>
        </pc:spChg>
        <pc:spChg chg="mod">
          <ac:chgData name="Farzana Kosar (2526154)" userId="S::2526154@student.uwtsd.ac.uk::b975a457-9a2b-4a9c-8a22-58661f353489" providerId="AD" clId="Web-{3331B5A4-B797-9471-2BAA-6F0960B07E97}" dt="2026-06-14T22:51:25.969" v="1222" actId="20577"/>
          <ac:spMkLst>
            <pc:docMk/>
            <pc:sldMk cId="3333157646" sldId="262"/>
            <ac:spMk id="3" creationId="{85BB143E-2687-275D-85B5-1DB5BAE2AE55}"/>
          </ac:spMkLst>
        </pc:spChg>
        <pc:spChg chg="add mod">
          <ac:chgData name="Farzana Kosar (2526154)" userId="S::2526154@student.uwtsd.ac.uk::b975a457-9a2b-4a9c-8a22-58661f353489" providerId="AD" clId="Web-{3331B5A4-B797-9471-2BAA-6F0960B07E97}" dt="2026-06-14T22:56:21.851" v="1282" actId="14100"/>
          <ac:spMkLst>
            <pc:docMk/>
            <pc:sldMk cId="3333157646" sldId="262"/>
            <ac:spMk id="4" creationId="{CF8C89CF-4ABC-C15B-C7F6-61C1AC9D7D1A}"/>
          </ac:spMkLst>
        </pc:spChg>
      </pc:sldChg>
      <pc:sldChg chg="modSp ord">
        <pc:chgData name="Farzana Kosar (2526154)" userId="S::2526154@student.uwtsd.ac.uk::b975a457-9a2b-4a9c-8a22-58661f353489" providerId="AD" clId="Web-{3331B5A4-B797-9471-2BAA-6F0960B07E97}" dt="2026-06-15T08:14:34.974" v="2244" actId="20577"/>
        <pc:sldMkLst>
          <pc:docMk/>
          <pc:sldMk cId="1462185605" sldId="263"/>
        </pc:sldMkLst>
        <pc:spChg chg="mod">
          <ac:chgData name="Farzana Kosar (2526154)" userId="S::2526154@student.uwtsd.ac.uk::b975a457-9a2b-4a9c-8a22-58661f353489" providerId="AD" clId="Web-{3331B5A4-B797-9471-2BAA-6F0960B07E97}" dt="2026-06-15T08:03:17.571" v="2192" actId="14100"/>
          <ac:spMkLst>
            <pc:docMk/>
            <pc:sldMk cId="1462185605" sldId="263"/>
            <ac:spMk id="2" creationId="{DF9BA542-07EB-C1F0-5027-A4DA8B8B560B}"/>
          </ac:spMkLst>
        </pc:spChg>
        <pc:spChg chg="mod">
          <ac:chgData name="Farzana Kosar (2526154)" userId="S::2526154@student.uwtsd.ac.uk::b975a457-9a2b-4a9c-8a22-58661f353489" providerId="AD" clId="Web-{3331B5A4-B797-9471-2BAA-6F0960B07E97}" dt="2026-06-15T08:14:34.974" v="2244" actId="20577"/>
          <ac:spMkLst>
            <pc:docMk/>
            <pc:sldMk cId="1462185605" sldId="263"/>
            <ac:spMk id="3" creationId="{E64F2BC2-A13F-7B61-187B-F0801FD41CD4}"/>
          </ac:spMkLst>
        </pc:spChg>
      </pc:sldChg>
      <pc:sldChg chg="modSp ord">
        <pc:chgData name="Farzana Kosar (2526154)" userId="S::2526154@student.uwtsd.ac.uk::b975a457-9a2b-4a9c-8a22-58661f353489" providerId="AD" clId="Web-{3331B5A4-B797-9471-2BAA-6F0960B07E97}" dt="2026-06-15T01:53:50.536" v="1920" actId="20577"/>
        <pc:sldMkLst>
          <pc:docMk/>
          <pc:sldMk cId="1515258045" sldId="264"/>
        </pc:sldMkLst>
        <pc:spChg chg="mod">
          <ac:chgData name="Farzana Kosar (2526154)" userId="S::2526154@student.uwtsd.ac.uk::b975a457-9a2b-4a9c-8a22-58661f353489" providerId="AD" clId="Web-{3331B5A4-B797-9471-2BAA-6F0960B07E97}" dt="2026-06-15T01:35:39.771" v="1678" actId="14100"/>
          <ac:spMkLst>
            <pc:docMk/>
            <pc:sldMk cId="1515258045" sldId="264"/>
            <ac:spMk id="2" creationId="{0612E07C-85DE-6A6C-FE04-57C2BE1EFC8D}"/>
          </ac:spMkLst>
        </pc:spChg>
        <pc:spChg chg="mod">
          <ac:chgData name="Farzana Kosar (2526154)" userId="S::2526154@student.uwtsd.ac.uk::b975a457-9a2b-4a9c-8a22-58661f353489" providerId="AD" clId="Web-{3331B5A4-B797-9471-2BAA-6F0960B07E97}" dt="2026-06-15T01:53:50.536" v="1920" actId="20577"/>
          <ac:spMkLst>
            <pc:docMk/>
            <pc:sldMk cId="1515258045" sldId="264"/>
            <ac:spMk id="3" creationId="{6DD6874B-CA1D-6F13-145E-6B6CAC366DA2}"/>
          </ac:spMkLst>
        </pc:spChg>
      </pc:sldChg>
      <pc:sldChg chg="modSp ord">
        <pc:chgData name="Farzana Kosar (2526154)" userId="S::2526154@student.uwtsd.ac.uk::b975a457-9a2b-4a9c-8a22-58661f353489" providerId="AD" clId="Web-{3331B5A4-B797-9471-2BAA-6F0960B07E97}" dt="2026-06-15T08:22:11.429" v="2332" actId="20577"/>
        <pc:sldMkLst>
          <pc:docMk/>
          <pc:sldMk cId="110696090" sldId="265"/>
        </pc:sldMkLst>
        <pc:spChg chg="mod">
          <ac:chgData name="Farzana Kosar (2526154)" userId="S::2526154@student.uwtsd.ac.uk::b975a457-9a2b-4a9c-8a22-58661f353489" providerId="AD" clId="Web-{3331B5A4-B797-9471-2BAA-6F0960B07E97}" dt="2026-06-15T01:54:51.695" v="1931" actId="20577"/>
          <ac:spMkLst>
            <pc:docMk/>
            <pc:sldMk cId="110696090" sldId="265"/>
            <ac:spMk id="2" creationId="{170E1781-172B-2E86-3125-913C963911BA}"/>
          </ac:spMkLst>
        </pc:spChg>
        <pc:spChg chg="mod">
          <ac:chgData name="Farzana Kosar (2526154)" userId="S::2526154@student.uwtsd.ac.uk::b975a457-9a2b-4a9c-8a22-58661f353489" providerId="AD" clId="Web-{3331B5A4-B797-9471-2BAA-6F0960B07E97}" dt="2026-06-15T08:22:11.429" v="2332" actId="20577"/>
          <ac:spMkLst>
            <pc:docMk/>
            <pc:sldMk cId="110696090" sldId="265"/>
            <ac:spMk id="3" creationId="{9329E5A6-44FD-E710-F784-4DB7A71FE245}"/>
          </ac:spMkLst>
        </pc:spChg>
      </pc:sldChg>
      <pc:sldChg chg="modSp ord">
        <pc:chgData name="Farzana Kosar (2526154)" userId="S::2526154@student.uwtsd.ac.uk::b975a457-9a2b-4a9c-8a22-58661f353489" providerId="AD" clId="Web-{3331B5A4-B797-9471-2BAA-6F0960B07E97}" dt="2026-06-15T07:48:49.115" v="2093" actId="20577"/>
        <pc:sldMkLst>
          <pc:docMk/>
          <pc:sldMk cId="1925217712" sldId="266"/>
        </pc:sldMkLst>
        <pc:spChg chg="mod">
          <ac:chgData name="Farzana Kosar (2526154)" userId="S::2526154@student.uwtsd.ac.uk::b975a457-9a2b-4a9c-8a22-58661f353489" providerId="AD" clId="Web-{3331B5A4-B797-9471-2BAA-6F0960B07E97}" dt="2026-06-14T21:27:22.627" v="857" actId="20577"/>
          <ac:spMkLst>
            <pc:docMk/>
            <pc:sldMk cId="1925217712" sldId="266"/>
            <ac:spMk id="2" creationId="{001D0DF8-2304-3B2F-F9EF-DBE997BAD657}"/>
          </ac:spMkLst>
        </pc:spChg>
        <pc:spChg chg="mod">
          <ac:chgData name="Farzana Kosar (2526154)" userId="S::2526154@student.uwtsd.ac.uk::b975a457-9a2b-4a9c-8a22-58661f353489" providerId="AD" clId="Web-{3331B5A4-B797-9471-2BAA-6F0960B07E97}" dt="2026-06-15T07:48:49.115" v="2093" actId="20577"/>
          <ac:spMkLst>
            <pc:docMk/>
            <pc:sldMk cId="1925217712" sldId="266"/>
            <ac:spMk id="3" creationId="{6F40D21F-8497-672A-3259-DE3138741242}"/>
          </ac:spMkLst>
        </pc:spChg>
      </pc:sldChg>
      <pc:sldChg chg="delSp modSp">
        <pc:chgData name="Farzana Kosar (2526154)" userId="S::2526154@student.uwtsd.ac.uk::b975a457-9a2b-4a9c-8a22-58661f353489" providerId="AD" clId="Web-{3331B5A4-B797-9471-2BAA-6F0960B07E97}" dt="2026-06-14T19:53:52.578" v="530" actId="20577"/>
        <pc:sldMkLst>
          <pc:docMk/>
          <pc:sldMk cId="974161109" sldId="267"/>
        </pc:sldMkLst>
        <pc:spChg chg="mod">
          <ac:chgData name="Farzana Kosar (2526154)" userId="S::2526154@student.uwtsd.ac.uk::b975a457-9a2b-4a9c-8a22-58661f353489" providerId="AD" clId="Web-{3331B5A4-B797-9471-2BAA-6F0960B07E97}" dt="2026-06-14T19:53:52.578" v="530" actId="20577"/>
          <ac:spMkLst>
            <pc:docMk/>
            <pc:sldMk cId="974161109" sldId="267"/>
            <ac:spMk id="2" creationId="{C22AAEAA-4AFD-BB7D-79DE-3A797EB188B3}"/>
          </ac:spMkLst>
        </pc:spChg>
        <pc:spChg chg="del mod">
          <ac:chgData name="Farzana Kosar (2526154)" userId="S::2526154@student.uwtsd.ac.uk::b975a457-9a2b-4a9c-8a22-58661f353489" providerId="AD" clId="Web-{3331B5A4-B797-9471-2BAA-6F0960B07E97}" dt="2026-06-14T18:07:05.517" v="7"/>
          <ac:spMkLst>
            <pc:docMk/>
            <pc:sldMk cId="974161109" sldId="267"/>
            <ac:spMk id="3" creationId="{2E940621-E18E-B363-D9A5-D48569964CB8}"/>
          </ac:spMkLst>
        </pc:spChg>
      </pc:sldChg>
      <pc:sldChg chg="delSp modSp new ord">
        <pc:chgData name="Farzana Kosar (2526154)" userId="S::2526154@student.uwtsd.ac.uk::b975a457-9a2b-4a9c-8a22-58661f353489" providerId="AD" clId="Web-{3331B5A4-B797-9471-2BAA-6F0960B07E97}" dt="2026-06-15T08:17:04.058" v="2249"/>
        <pc:sldMkLst>
          <pc:docMk/>
          <pc:sldMk cId="3778984900" sldId="268"/>
        </pc:sldMkLst>
        <pc:spChg chg="mod">
          <ac:chgData name="Farzana Kosar (2526154)" userId="S::2526154@student.uwtsd.ac.uk::b975a457-9a2b-4a9c-8a22-58661f353489" providerId="AD" clId="Web-{3331B5A4-B797-9471-2BAA-6F0960B07E97}" dt="2026-06-15T08:07:27.160" v="2211" actId="20577"/>
          <ac:spMkLst>
            <pc:docMk/>
            <pc:sldMk cId="3778984900" sldId="268"/>
            <ac:spMk id="2" creationId="{14503ED8-8AF5-B047-CAFA-E2D963BE3FA3}"/>
          </ac:spMkLst>
        </pc:spChg>
        <pc:spChg chg="del mod">
          <ac:chgData name="Farzana Kosar (2526154)" userId="S::2526154@student.uwtsd.ac.uk::b975a457-9a2b-4a9c-8a22-58661f353489" providerId="AD" clId="Web-{3331B5A4-B797-9471-2BAA-6F0960B07E97}" dt="2026-06-15T08:07:40.332" v="2213"/>
          <ac:spMkLst>
            <pc:docMk/>
            <pc:sldMk cId="3778984900" sldId="268"/>
            <ac:spMk id="3" creationId="{04FBBD59-73CF-AF35-D047-90BCB599FFBC}"/>
          </ac:spMkLst>
        </pc:spChg>
      </pc:sldChg>
    </pc:docChg>
  </pc:docChgLst>
  <pc:docChgLst>
    <pc:chgData name="Saira Hanif (2540517)" userId="S::2540517@student.uwtsd.ac.uk::7becbae8-9400-429c-9b42-743a5bc93047" providerId="AD" clId="Web-{E1387C04-12D8-481F-4B5D-8F4644AFF2B4}"/>
    <pc:docChg chg="modSld">
      <pc:chgData name="Saira Hanif (2540517)" userId="S::2540517@student.uwtsd.ac.uk::7becbae8-9400-429c-9b42-743a5bc93047" providerId="AD" clId="Web-{E1387C04-12D8-481F-4B5D-8F4644AFF2B4}" dt="2026-06-10T13:42:22.641" v="80" actId="20577"/>
      <pc:docMkLst>
        <pc:docMk/>
      </pc:docMkLst>
    </pc:docChg>
  </pc:docChgLst>
  <pc:docChgLst>
    <pc:chgData name="Saira Hanif (2540517)" userId="S::2540517@student.uwtsd.ac.uk::7becbae8-9400-429c-9b42-743a5bc93047" providerId="AD" clId="Web-{1266E2D6-5279-2388-22B1-93D689506620}"/>
    <pc:docChg chg="modSld">
      <pc:chgData name="Saira Hanif (2540517)" userId="S::2540517@student.uwtsd.ac.uk::7becbae8-9400-429c-9b42-743a5bc93047" providerId="AD" clId="Web-{1266E2D6-5279-2388-22B1-93D689506620}" dt="2026-06-14T11:58:36.237" v="255" actId="20577"/>
      <pc:docMkLst>
        <pc:docMk/>
      </pc:docMkLst>
      <pc:sldChg chg="addSp delSp modSp">
        <pc:chgData name="Saira Hanif (2540517)" userId="S::2540517@student.uwtsd.ac.uk::7becbae8-9400-429c-9b42-743a5bc93047" providerId="AD" clId="Web-{1266E2D6-5279-2388-22B1-93D689506620}" dt="2026-06-14T09:19:11.038" v="71"/>
        <pc:sldMkLst>
          <pc:docMk/>
          <pc:sldMk cId="3276858323" sldId="258"/>
        </pc:sldMkLst>
        <pc:spChg chg="mod">
          <ac:chgData name="Saira Hanif (2540517)" userId="S::2540517@student.uwtsd.ac.uk::7becbae8-9400-429c-9b42-743a5bc93047" providerId="AD" clId="Web-{1266E2D6-5279-2388-22B1-93D689506620}" dt="2026-06-14T09:14:56.687" v="38" actId="20577"/>
          <ac:spMkLst>
            <pc:docMk/>
            <pc:sldMk cId="3276858323" sldId="258"/>
            <ac:spMk id="3" creationId="{FD138DEC-9792-4A27-DD1E-93D9D8DE967C}"/>
          </ac:spMkLst>
        </pc:spChg>
        <pc:graphicFrameChg chg="add del mod modGraphic">
          <ac:chgData name="Saira Hanif (2540517)" userId="S::2540517@student.uwtsd.ac.uk::7becbae8-9400-429c-9b42-743a5bc93047" providerId="AD" clId="Web-{1266E2D6-5279-2388-22B1-93D689506620}" dt="2026-06-14T09:19:11.038" v="71"/>
          <ac:graphicFrameMkLst>
            <pc:docMk/>
            <pc:sldMk cId="3276858323" sldId="258"/>
            <ac:graphicFrameMk id="4" creationId="{24574DCF-193A-CF45-7655-15566AB8FC9B}"/>
          </ac:graphicFrameMkLst>
        </pc:graphicFrameChg>
      </pc:sldChg>
      <pc:sldChg chg="modSp">
        <pc:chgData name="Saira Hanif (2540517)" userId="S::2540517@student.uwtsd.ac.uk::7becbae8-9400-429c-9b42-743a5bc93047" providerId="AD" clId="Web-{1266E2D6-5279-2388-22B1-93D689506620}" dt="2026-06-14T11:58:36.237" v="255" actId="20577"/>
        <pc:sldMkLst>
          <pc:docMk/>
          <pc:sldMk cId="620036446" sldId="260"/>
        </pc:sldMkLst>
        <pc:spChg chg="mod">
          <ac:chgData name="Saira Hanif (2540517)" userId="S::2540517@student.uwtsd.ac.uk::7becbae8-9400-429c-9b42-743a5bc93047" providerId="AD" clId="Web-{1266E2D6-5279-2388-22B1-93D689506620}" dt="2026-06-14T11:42:42.280" v="78" actId="20577"/>
          <ac:spMkLst>
            <pc:docMk/>
            <pc:sldMk cId="620036446" sldId="260"/>
            <ac:spMk id="2" creationId="{26D66B10-36EB-C059-FB14-878B768A3745}"/>
          </ac:spMkLst>
        </pc:spChg>
        <pc:spChg chg="mod">
          <ac:chgData name="Saira Hanif (2540517)" userId="S::2540517@student.uwtsd.ac.uk::7becbae8-9400-429c-9b42-743a5bc93047" providerId="AD" clId="Web-{1266E2D6-5279-2388-22B1-93D689506620}" dt="2026-06-14T11:58:36.237" v="255" actId="20577"/>
          <ac:spMkLst>
            <pc:docMk/>
            <pc:sldMk cId="620036446" sldId="260"/>
            <ac:spMk id="3" creationId="{662923ED-C3DF-E315-0C0D-6242FF74C0A8}"/>
          </ac:spMkLst>
        </pc:spChg>
      </pc:sldChg>
    </pc:docChg>
  </pc:docChgLst>
  <pc:docChgLst>
    <pc:chgData name="Farzana Kosar (2526154)" userId="S::2526154@student.uwtsd.ac.uk::b975a457-9a2b-4a9c-8a22-58661f353489" providerId="AD" clId="Web-{20282462-A776-154B-C863-EECB4BD3694B}"/>
    <pc:docChg chg="modSld sldOrd">
      <pc:chgData name="Farzana Kosar (2526154)" userId="S::2526154@student.uwtsd.ac.uk::b975a457-9a2b-4a9c-8a22-58661f353489" providerId="AD" clId="Web-{20282462-A776-154B-C863-EECB4BD3694B}" dt="2026-06-10T03:59:09.838" v="281" actId="20577"/>
      <pc:docMkLst>
        <pc:docMk/>
      </pc:docMkLst>
      <pc:sldChg chg="addSp delSp modSp">
        <pc:chgData name="Farzana Kosar (2526154)" userId="S::2526154@student.uwtsd.ac.uk::b975a457-9a2b-4a9c-8a22-58661f353489" providerId="AD" clId="Web-{20282462-A776-154B-C863-EECB4BD3694B}" dt="2026-06-10T03:59:09.838" v="281" actId="20577"/>
        <pc:sldMkLst>
          <pc:docMk/>
          <pc:sldMk cId="109857222" sldId="256"/>
        </pc:sldMkLst>
        <pc:spChg chg="mod">
          <ac:chgData name="Farzana Kosar (2526154)" userId="S::2526154@student.uwtsd.ac.uk::b975a457-9a2b-4a9c-8a22-58661f353489" providerId="AD" clId="Web-{20282462-A776-154B-C863-EECB4BD3694B}" dt="2026-06-10T02:30:43.150" v="36" actId="14100"/>
          <ac:spMkLst>
            <pc:docMk/>
            <pc:sldMk cId="109857222" sldId="256"/>
            <ac:spMk id="3" creationId="{00000000-0000-0000-0000-000000000000}"/>
          </ac:spMkLst>
        </pc:spChg>
      </pc:sldChg>
      <pc:sldChg chg="ord">
        <pc:chgData name="Farzana Kosar (2526154)" userId="S::2526154@student.uwtsd.ac.uk::b975a457-9a2b-4a9c-8a22-58661f353489" providerId="AD" clId="Web-{20282462-A776-154B-C863-EECB4BD3694B}" dt="2026-06-10T03:51:23.904" v="260"/>
        <pc:sldMkLst>
          <pc:docMk/>
          <pc:sldMk cId="3112591250" sldId="259"/>
        </pc:sldMkLst>
      </pc:sldChg>
    </pc:docChg>
  </pc:docChgLst>
  <pc:docChgLst>
    <pc:chgData name="Rachel Claire Doody (2537478)" userId="S::2537478@student.uwtsd.ac.uk::dcfb2bd5-25a9-4d31-add6-47842cf40c2e" providerId="AD" clId="Web-{6E66EC51-AF34-925C-3059-F35B098D42B4}"/>
    <pc:docChg chg="addSld modSld sldOrd">
      <pc:chgData name="Rachel Claire Doody (2537478)" userId="S::2537478@student.uwtsd.ac.uk::dcfb2bd5-25a9-4d31-add6-47842cf40c2e" providerId="AD" clId="Web-{6E66EC51-AF34-925C-3059-F35B098D42B4}" dt="2026-05-20T16:24:50.500" v="181"/>
      <pc:docMkLst>
        <pc:docMk/>
      </pc:docMkLst>
      <pc:sldChg chg="modSp">
        <pc:chgData name="Rachel Claire Doody (2537478)" userId="S::2537478@student.uwtsd.ac.uk::dcfb2bd5-25a9-4d31-add6-47842cf40c2e" providerId="AD" clId="Web-{6E66EC51-AF34-925C-3059-F35B098D42B4}" dt="2026-05-20T16:21:26.352" v="155" actId="20577"/>
        <pc:sldMkLst>
          <pc:docMk/>
          <pc:sldMk cId="109857222" sldId="256"/>
        </pc:sldMkLst>
      </pc:sldChg>
      <pc:sldChg chg="modSp new">
        <pc:chgData name="Rachel Claire Doody (2537478)" userId="S::2537478@student.uwtsd.ac.uk::dcfb2bd5-25a9-4d31-add6-47842cf40c2e" providerId="AD" clId="Web-{6E66EC51-AF34-925C-3059-F35B098D42B4}" dt="2026-05-20T16:22:44.465" v="171" actId="20577"/>
        <pc:sldMkLst>
          <pc:docMk/>
          <pc:sldMk cId="2708621747" sldId="257"/>
        </pc:sldMkLst>
        <pc:spChg chg="mod">
          <ac:chgData name="Rachel Claire Doody (2537478)" userId="S::2537478@student.uwtsd.ac.uk::dcfb2bd5-25a9-4d31-add6-47842cf40c2e" providerId="AD" clId="Web-{6E66EC51-AF34-925C-3059-F35B098D42B4}" dt="2026-05-20T16:17:58.310" v="118" actId="20577"/>
          <ac:spMkLst>
            <pc:docMk/>
            <pc:sldMk cId="2708621747" sldId="257"/>
            <ac:spMk id="3" creationId="{DE0E345C-A897-706B-B4C1-12AA32151C47}"/>
          </ac:spMkLst>
        </pc:spChg>
      </pc:sldChg>
      <pc:sldChg chg="new">
        <pc:chgData name="Rachel Claire Doody (2537478)" userId="S::2537478@student.uwtsd.ac.uk::dcfb2bd5-25a9-4d31-add6-47842cf40c2e" providerId="AD" clId="Web-{6E66EC51-AF34-925C-3059-F35B098D42B4}" dt="2026-05-20T16:09:26.051" v="2"/>
        <pc:sldMkLst>
          <pc:docMk/>
          <pc:sldMk cId="3112591250" sldId="259"/>
        </pc:sldMkLst>
      </pc:sldChg>
      <pc:sldChg chg="new">
        <pc:chgData name="Rachel Claire Doody (2537478)" userId="S::2537478@student.uwtsd.ac.uk::dcfb2bd5-25a9-4d31-add6-47842cf40c2e" providerId="AD" clId="Web-{6E66EC51-AF34-925C-3059-F35B098D42B4}" dt="2026-05-20T16:09:27.160" v="3"/>
        <pc:sldMkLst>
          <pc:docMk/>
          <pc:sldMk cId="620036446" sldId="260"/>
        </pc:sldMkLst>
      </pc:sldChg>
    </pc:docChg>
  </pc:docChgLst>
  <pc:docChgLst>
    <pc:chgData name="Farzana Kosar (2526154)" userId="S::2526154@student.uwtsd.ac.uk::b975a457-9a2b-4a9c-8a22-58661f353489" providerId="AD" clId="Web-{D1C0E17B-C74B-303A-363A-F87C961FB4C9}"/>
    <pc:docChg chg="modSld">
      <pc:chgData name="Farzana Kosar (2526154)" userId="S::2526154@student.uwtsd.ac.uk::b975a457-9a2b-4a9c-8a22-58661f353489" providerId="AD" clId="Web-{D1C0E17B-C74B-303A-363A-F87C961FB4C9}" dt="2026-05-22T00:43:19.392" v="17" actId="20577"/>
      <pc:docMkLst>
        <pc:docMk/>
      </pc:docMkLst>
      <pc:sldChg chg="modSp">
        <pc:chgData name="Farzana Kosar (2526154)" userId="S::2526154@student.uwtsd.ac.uk::b975a457-9a2b-4a9c-8a22-58661f353489" providerId="AD" clId="Web-{D1C0E17B-C74B-303A-363A-F87C961FB4C9}" dt="2026-05-22T00:43:19.392" v="17" actId="20577"/>
        <pc:sldMkLst>
          <pc:docMk/>
          <pc:sldMk cId="109857222" sldId="256"/>
        </pc:sldMkLst>
        <pc:spChg chg="mod">
          <ac:chgData name="Farzana Kosar (2526154)" userId="S::2526154@student.uwtsd.ac.uk::b975a457-9a2b-4a9c-8a22-58661f353489" providerId="AD" clId="Web-{D1C0E17B-C74B-303A-363A-F87C961FB4C9}" dt="2026-05-22T00:43:19.392" v="17" actId="20577"/>
          <ac:spMkLst>
            <pc:docMk/>
            <pc:sldMk cId="109857222" sldId="256"/>
            <ac:spMk id="3" creationId="{00000000-0000-0000-0000-000000000000}"/>
          </ac:spMkLst>
        </pc:spChg>
      </pc:sldChg>
    </pc:docChg>
  </pc:docChgLst>
  <pc:docChgLst>
    <pc:chgData name="Farzana Kosar (2526154)" userId="S::2526154@student.uwtsd.ac.uk::b975a457-9a2b-4a9c-8a22-58661f353489" providerId="AD" clId="Web-{A1D87EB0-60A6-8F7E-A6B4-B7B27099CE9F}"/>
    <pc:docChg chg="modSld">
      <pc:chgData name="Farzana Kosar (2526154)" userId="S::2526154@student.uwtsd.ac.uk::b975a457-9a2b-4a9c-8a22-58661f353489" providerId="AD" clId="Web-{A1D87EB0-60A6-8F7E-A6B4-B7B27099CE9F}" dt="2026-06-08T09:06:35.448" v="110"/>
      <pc:docMkLst>
        <pc:docMk/>
      </pc:docMkLst>
      <pc:sldChg chg="addSp delSp modSp mod setBg modClrScheme delDesignElem modShow chgLayout">
        <pc:chgData name="Farzana Kosar (2526154)" userId="S::2526154@student.uwtsd.ac.uk::b975a457-9a2b-4a9c-8a22-58661f353489" providerId="AD" clId="Web-{A1D87EB0-60A6-8F7E-A6B4-B7B27099CE9F}" dt="2026-06-08T09:06:35.448" v="110"/>
        <pc:sldMkLst>
          <pc:docMk/>
          <pc:sldMk cId="109857222" sldId="256"/>
        </pc:sldMkLst>
        <pc:spChg chg="mod ord">
          <ac:chgData name="Farzana Kosar (2526154)" userId="S::2526154@student.uwtsd.ac.uk::b975a457-9a2b-4a9c-8a22-58661f353489" providerId="AD" clId="Web-{A1D87EB0-60A6-8F7E-A6B4-B7B27099CE9F}" dt="2026-06-08T08:50:37.644" v="93" actId="14100"/>
          <ac:spMkLst>
            <pc:docMk/>
            <pc:sldMk cId="109857222" sldId="256"/>
            <ac:spMk id="3" creationId="{00000000-0000-0000-0000-000000000000}"/>
          </ac:spMkLst>
        </pc:spChg>
      </pc:sldChg>
    </pc:docChg>
  </pc:docChgLst>
  <pc:docChgLst>
    <pc:chgData name="Jelena Golubeva (2530111)" userId="S::2530111@student.uwtsd.ac.uk::6d1016c4-a374-403c-b98e-c031e140d5a6" providerId="AD" clId="Web-{5B51D5ED-0053-9DA1-D9D8-C27865FE3B77}"/>
    <pc:docChg chg="modSld">
      <pc:chgData name="Jelena Golubeva (2530111)" userId="S::2530111@student.uwtsd.ac.uk::6d1016c4-a374-403c-b98e-c031e140d5a6" providerId="AD" clId="Web-{5B51D5ED-0053-9DA1-D9D8-C27865FE3B77}" dt="2026-06-03T15:56:07.066" v="0" actId="1076"/>
      <pc:docMkLst>
        <pc:docMk/>
      </pc:docMkLst>
    </pc:docChg>
  </pc:docChgLst>
  <pc:docChgLst>
    <pc:chgData name="Farzana Kosar (2526154)" userId="S::2526154@student.uwtsd.ac.uk::b975a457-9a2b-4a9c-8a22-58661f353489" providerId="AD" clId="Web-{6F1A92DB-55E7-75A5-B0FD-0F9FFC2FD2F9}"/>
    <pc:docChg chg="addSld modSld sldOrd">
      <pc:chgData name="Farzana Kosar (2526154)" userId="S::2526154@student.uwtsd.ac.uk::b975a457-9a2b-4a9c-8a22-58661f353489" providerId="AD" clId="Web-{6F1A92DB-55E7-75A5-B0FD-0F9FFC2FD2F9}" dt="2026-06-13T03:03:48.856" v="209" actId="20577"/>
      <pc:docMkLst>
        <pc:docMk/>
      </pc:docMkLst>
      <pc:sldChg chg="delSp modSp">
        <pc:chgData name="Farzana Kosar (2526154)" userId="S::2526154@student.uwtsd.ac.uk::b975a457-9a2b-4a9c-8a22-58661f353489" providerId="AD" clId="Web-{6F1A92DB-55E7-75A5-B0FD-0F9FFC2FD2F9}" dt="2026-06-13T03:03:48.856" v="209" actId="20577"/>
        <pc:sldMkLst>
          <pc:docMk/>
          <pc:sldMk cId="109857222" sldId="256"/>
        </pc:sldMkLst>
        <pc:spChg chg="mod">
          <ac:chgData name="Farzana Kosar (2526154)" userId="S::2526154@student.uwtsd.ac.uk::b975a457-9a2b-4a9c-8a22-58661f353489" providerId="AD" clId="Web-{6F1A92DB-55E7-75A5-B0FD-0F9FFC2FD2F9}" dt="2026-06-13T03:02:12.006" v="197" actId="20577"/>
          <ac:spMkLst>
            <pc:docMk/>
            <pc:sldMk cId="109857222" sldId="256"/>
            <ac:spMk id="9" creationId="{E7A26251-247D-4135-56C7-CEA9E38E1132}"/>
          </ac:spMkLst>
        </pc:spChg>
      </pc:sldChg>
      <pc:sldChg chg="addSp delSp modSp new ord">
        <pc:chgData name="Farzana Kosar (2526154)" userId="S::2526154@student.uwtsd.ac.uk::b975a457-9a2b-4a9c-8a22-58661f353489" providerId="AD" clId="Web-{6F1A92DB-55E7-75A5-B0FD-0F9FFC2FD2F9}" dt="2026-06-13T03:02:53.665" v="207"/>
        <pc:sldMkLst>
          <pc:docMk/>
          <pc:sldMk cId="974161109" sldId="267"/>
        </pc:sldMkLst>
        <pc:spChg chg="add mod">
          <ac:chgData name="Farzana Kosar (2526154)" userId="S::2526154@student.uwtsd.ac.uk::b975a457-9a2b-4a9c-8a22-58661f353489" providerId="AD" clId="Web-{6F1A92DB-55E7-75A5-B0FD-0F9FFC2FD2F9}" dt="2026-06-13T02:37:43.180" v="151" actId="14100"/>
          <ac:spMkLst>
            <pc:docMk/>
            <pc:sldMk cId="974161109" sldId="267"/>
            <ac:spMk id="2" creationId="{C22AAEAA-4AFD-BB7D-79DE-3A797EB188B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england.nhs.uk" TargetMode="External"/><Relationship Id="rId2" Type="http://schemas.openxmlformats.org/officeDocument/2006/relationships/hyperlink" Target="http://www.microsoft.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2AAEAA-4AFD-BB7D-79DE-3A797EB188B3}"/>
              </a:ext>
            </a:extLst>
          </p:cNvPr>
          <p:cNvSpPr txBox="1"/>
          <p:nvPr/>
        </p:nvSpPr>
        <p:spPr>
          <a:xfrm>
            <a:off x="790035" y="193055"/>
            <a:ext cx="7461334"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t>Farzana Kosar</a:t>
            </a:r>
          </a:p>
          <a:p>
            <a:r>
              <a:rPr lang="en-US" sz="2000"/>
              <a:t>Student No 2526154</a:t>
            </a:r>
          </a:p>
          <a:p>
            <a:r>
              <a:rPr lang="en-US" sz="2000">
                <a:ea typeface="+mn-lt"/>
                <a:cs typeface="+mn-lt"/>
              </a:rPr>
              <a:t>Certificate of Higher Education Skills </a:t>
            </a:r>
          </a:p>
          <a:p>
            <a:r>
              <a:rPr lang="en-US" sz="2000">
                <a:ea typeface="+mn-lt"/>
                <a:cs typeface="+mn-lt"/>
              </a:rPr>
              <a:t>for the Workplace (Health &amp; Social Care)</a:t>
            </a:r>
            <a:endParaRPr lang="en-US" sz="2000"/>
          </a:p>
          <a:p>
            <a:r>
              <a:rPr lang="en-US" sz="2000"/>
              <a:t>Digital Skills &amp; Research Methods</a:t>
            </a:r>
          </a:p>
          <a:p>
            <a:r>
              <a:rPr lang="en-US" sz="2000"/>
              <a:t>LCHS4007</a:t>
            </a:r>
          </a:p>
          <a:p>
            <a:r>
              <a:rPr lang="en-US" sz="2000"/>
              <a:t>Lecturer Bianca</a:t>
            </a:r>
            <a:r>
              <a:rPr lang="en-US" sz="2000" dirty="0"/>
              <a:t> Dodgen</a:t>
            </a:r>
          </a:p>
        </p:txBody>
      </p:sp>
    </p:spTree>
    <p:extLst>
      <p:ext uri="{BB962C8B-B14F-4D97-AF65-F5344CB8AC3E}">
        <p14:creationId xmlns:p14="http://schemas.microsoft.com/office/powerpoint/2010/main" val="974161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2011929" y="762805"/>
            <a:ext cx="8071523" cy="2052420"/>
          </a:xfrm>
          <a:prstGeom prst="round1Rect">
            <a:avLst/>
          </a:prstGeom>
        </p:spPr>
        <p:txBody>
          <a:bodyPr vert="horz" lIns="91440" tIns="45720" rIns="91440" bIns="45720" rtlCol="0" anchor="t">
            <a:normAutofit/>
          </a:bodyPr>
          <a:lstStyle/>
          <a:p>
            <a:pPr marL="0" indent="0">
              <a:buNone/>
            </a:pPr>
            <a:r>
              <a:rPr lang="en-GB"/>
              <a:t>Staff Communication At Riverdale Nursing Home</a:t>
            </a:r>
          </a:p>
        </p:txBody>
      </p:sp>
      <p:sp>
        <p:nvSpPr>
          <p:cNvPr id="9" name="TextBox 8">
            <a:extLst>
              <a:ext uri="{FF2B5EF4-FFF2-40B4-BE49-F238E27FC236}">
                <a16:creationId xmlns:a16="http://schemas.microsoft.com/office/drawing/2014/main" id="{E7A26251-247D-4135-56C7-CEA9E38E1132}"/>
              </a:ext>
            </a:extLst>
          </p:cNvPr>
          <p:cNvSpPr txBox="1"/>
          <p:nvPr/>
        </p:nvSpPr>
        <p:spPr>
          <a:xfrm>
            <a:off x="315395" y="789109"/>
            <a:ext cx="18037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530E41D8-32B4-08DF-D621-D9FD9DAB7963}"/>
              </a:ext>
            </a:extLst>
          </p:cNvPr>
          <p:cNvSpPr txBox="1"/>
          <p:nvPr/>
        </p:nvSpPr>
        <p:spPr>
          <a:xfrm>
            <a:off x="903828" y="2086234"/>
            <a:ext cx="10864239"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Riverdale Nursing Home provides care for older adults who need daily personal care, medication support, and health monitoring. Staff work in shifts across two separate  buildin</a:t>
            </a:r>
            <a:r>
              <a:rPr lang="en-US" sz="2000" dirty="0">
                <a:solidFill>
                  <a:srgbClr val="000000"/>
                </a:solidFill>
                <a:latin typeface="Aptos"/>
              </a:rPr>
              <a:t>gs, this includes carers, nurses, and </a:t>
            </a:r>
            <a:r>
              <a:rPr lang="en-US" sz="2000">
                <a:solidFill>
                  <a:srgbClr val="000000"/>
                </a:solidFill>
                <a:latin typeface="Aptos"/>
              </a:rPr>
              <a:t>administrative staff.</a:t>
            </a:r>
          </a:p>
          <a:p>
            <a:endParaRPr lang="en-US" sz="2000" dirty="0"/>
          </a:p>
          <a:p>
            <a:r>
              <a:rPr lang="en-US" sz="2000" dirty="0"/>
              <a:t>Although the nursing home uses Microsoft365, staff are often unsure which tool to use  for different tasks. This has resulted in communication problems, missed messages, duplicated work and </a:t>
            </a:r>
            <a:r>
              <a:rPr lang="en-US" sz="2000"/>
              <a:t>inefficient</a:t>
            </a:r>
            <a:r>
              <a:rPr lang="en-US" sz="2000" dirty="0"/>
              <a:t> working practices.</a:t>
            </a:r>
          </a:p>
          <a:p>
            <a:endParaRPr lang="en-US" sz="2000" dirty="0"/>
          </a:p>
          <a:p>
            <a:r>
              <a:rPr lang="en-US" sz="2000" dirty="0"/>
              <a:t>Management want to improve communication by ensuring that staff use the most appropriate </a:t>
            </a:r>
            <a:r>
              <a:rPr lang="en-US" sz="2000" dirty="0" err="1"/>
              <a:t>microsoft</a:t>
            </a:r>
            <a:r>
              <a:rPr lang="en-US" sz="2000" dirty="0"/>
              <a:t> 365 tool for specific workplace tasks. The aim is to improve collaboration between teams and shifts, reduce errors and help staff work more efficiently while providing high quality care to the patients.</a:t>
            </a:r>
          </a:p>
          <a:p>
            <a:endParaRPr lang="en-US" sz="2000" dirty="0"/>
          </a:p>
          <a:p>
            <a:endParaRPr lang="en-US" sz="2000" dirty="0"/>
          </a:p>
        </p:txBody>
      </p:sp>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D0DF8-2304-3B2F-F9EF-DBE997BAD657}"/>
              </a:ext>
            </a:extLst>
          </p:cNvPr>
          <p:cNvSpPr>
            <a:spLocks noGrp="1"/>
          </p:cNvSpPr>
          <p:nvPr>
            <p:ph type="title"/>
          </p:nvPr>
        </p:nvSpPr>
        <p:spPr/>
        <p:txBody>
          <a:bodyPr>
            <a:normAutofit/>
          </a:bodyPr>
          <a:lstStyle/>
          <a:p>
            <a:r>
              <a:rPr lang="en-US" sz="3200" dirty="0">
                <a:latin typeface="Gabriola"/>
              </a:rPr>
              <a:t>What does the chosen work place</a:t>
            </a:r>
            <a:r>
              <a:rPr lang="en-US" sz="3200">
                <a:latin typeface="Gabriola"/>
              </a:rPr>
              <a:t> task involve?</a:t>
            </a:r>
          </a:p>
        </p:txBody>
      </p:sp>
      <p:sp>
        <p:nvSpPr>
          <p:cNvPr id="3" name="Content Placeholder 2">
            <a:extLst>
              <a:ext uri="{FF2B5EF4-FFF2-40B4-BE49-F238E27FC236}">
                <a16:creationId xmlns:a16="http://schemas.microsoft.com/office/drawing/2014/main" id="{6F40D21F-8497-672A-3259-DE3138741242}"/>
              </a:ext>
            </a:extLst>
          </p:cNvPr>
          <p:cNvSpPr>
            <a:spLocks noGrp="1"/>
          </p:cNvSpPr>
          <p:nvPr>
            <p:ph idx="1"/>
          </p:nvPr>
        </p:nvSpPr>
        <p:spPr/>
        <p:txBody>
          <a:bodyPr vert="horz" lIns="91440" tIns="45720" rIns="91440" bIns="45720" rtlCol="0" anchor="t">
            <a:normAutofit/>
          </a:bodyPr>
          <a:lstStyle/>
          <a:p>
            <a:pPr marL="0" indent="0">
              <a:buNone/>
            </a:pPr>
            <a:r>
              <a:rPr lang="en-US" sz="2000" dirty="0"/>
              <a:t>Staff work across two buildings and different shifts, so clear communication is very important. Staff communication is the sharing of information between employees to provide safe and effective care. (skills for care 2024)</a:t>
            </a:r>
          </a:p>
          <a:p>
            <a:pPr marL="0" indent="0">
              <a:buNone/>
            </a:pPr>
            <a:endParaRPr lang="en-US" sz="2000" dirty="0"/>
          </a:p>
          <a:p>
            <a:pPr marL="0" indent="0">
              <a:buNone/>
            </a:pPr>
            <a:r>
              <a:rPr lang="en-US" sz="2000"/>
              <a:t>Information shared includes</a:t>
            </a:r>
            <a:endParaRPr lang="en-US" sz="2000" dirty="0"/>
          </a:p>
          <a:p>
            <a:pPr marL="0" indent="0">
              <a:buNone/>
            </a:pPr>
            <a:endParaRPr lang="en-US" sz="2000" dirty="0"/>
          </a:p>
          <a:p>
            <a:pPr marL="457200" indent="-457200">
              <a:buFont typeface="Wingdings" panose="020B0604020202020204" pitchFamily="34" charset="0"/>
              <a:buChar char="§"/>
            </a:pPr>
            <a:r>
              <a:rPr lang="en-US" sz="2000" dirty="0"/>
              <a:t>Patien</a:t>
            </a:r>
            <a:r>
              <a:rPr lang="en-US" sz="2000"/>
              <a:t>ts care updates</a:t>
            </a:r>
            <a:endParaRPr lang="en-US" sz="2000" dirty="0"/>
          </a:p>
          <a:p>
            <a:pPr marL="457200" indent="-457200">
              <a:buFont typeface="Wingdings" panose="020B0604020202020204" pitchFamily="34" charset="0"/>
              <a:buChar char="§"/>
            </a:pPr>
            <a:r>
              <a:rPr lang="en-US" sz="2000"/>
              <a:t>Medication changes</a:t>
            </a:r>
            <a:endParaRPr lang="en-US" sz="2000" dirty="0"/>
          </a:p>
          <a:p>
            <a:pPr marL="457200" indent="-457200">
              <a:buFont typeface="Wingdings" panose="020B0604020202020204" pitchFamily="34" charset="0"/>
              <a:buChar char="§"/>
            </a:pPr>
            <a:r>
              <a:rPr lang="en-US" sz="2000"/>
              <a:t>Incidents or accidents</a:t>
            </a:r>
            <a:endParaRPr lang="en-US" sz="2000" dirty="0"/>
          </a:p>
          <a:p>
            <a:pPr marL="457200" indent="-457200">
              <a:buFont typeface="Wingdings" panose="020B0604020202020204" pitchFamily="34" charset="0"/>
              <a:buChar char="§"/>
            </a:pPr>
            <a:r>
              <a:rPr lang="en-US" sz="2000"/>
              <a:t>Appointments</a:t>
            </a:r>
            <a:endParaRPr lang="en-US" sz="2000" dirty="0"/>
          </a:p>
          <a:p>
            <a:pPr marL="457200" indent="-457200">
              <a:buFont typeface="Wingdings" panose="020B0604020202020204" pitchFamily="34" charset="0"/>
              <a:buChar char="§"/>
            </a:pPr>
            <a:r>
              <a:rPr lang="en-US" sz="2000"/>
              <a:t>Handover notes between shifts</a:t>
            </a:r>
            <a:endParaRPr lang="en-US" sz="2000" dirty="0"/>
          </a:p>
          <a:p>
            <a:pPr marL="0" indent="0">
              <a:buNone/>
            </a:pPr>
            <a:endParaRPr lang="en-US" dirty="0"/>
          </a:p>
        </p:txBody>
      </p:sp>
    </p:spTree>
    <p:extLst>
      <p:ext uri="{BB962C8B-B14F-4D97-AF65-F5344CB8AC3E}">
        <p14:creationId xmlns:p14="http://schemas.microsoft.com/office/powerpoint/2010/main" val="1925217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CDD48-1036-A8EA-D6E3-DF756E276715}"/>
              </a:ext>
            </a:extLst>
          </p:cNvPr>
          <p:cNvSpPr>
            <a:spLocks noGrp="1"/>
          </p:cNvSpPr>
          <p:nvPr>
            <p:ph type="title"/>
          </p:nvPr>
        </p:nvSpPr>
        <p:spPr>
          <a:xfrm>
            <a:off x="848639" y="271180"/>
            <a:ext cx="10505161" cy="1137672"/>
          </a:xfrm>
        </p:spPr>
        <p:txBody>
          <a:bodyPr>
            <a:normAutofit/>
          </a:bodyPr>
          <a:lstStyle/>
          <a:p>
            <a:r>
              <a:rPr lang="en-US" sz="3200">
                <a:latin typeface="Gabriola"/>
              </a:rPr>
              <a:t>Which Microsoft 365 tool was selected?</a:t>
            </a:r>
            <a:br>
              <a:rPr lang="en-US" sz="3200" dirty="0">
                <a:latin typeface="Gabriola"/>
              </a:rPr>
            </a:br>
            <a:endParaRPr lang="en-US" sz="3200" dirty="0">
              <a:latin typeface="Gabriola"/>
            </a:endParaRPr>
          </a:p>
        </p:txBody>
      </p:sp>
      <p:sp>
        <p:nvSpPr>
          <p:cNvPr id="3" name="Content Placeholder 2">
            <a:extLst>
              <a:ext uri="{FF2B5EF4-FFF2-40B4-BE49-F238E27FC236}">
                <a16:creationId xmlns:a16="http://schemas.microsoft.com/office/drawing/2014/main" id="{85BB143E-2687-275D-85B5-1DB5BAE2AE55}"/>
              </a:ext>
            </a:extLst>
          </p:cNvPr>
          <p:cNvSpPr>
            <a:spLocks noGrp="1"/>
          </p:cNvSpPr>
          <p:nvPr>
            <p:ph idx="1"/>
          </p:nvPr>
        </p:nvSpPr>
        <p:spPr/>
        <p:txBody>
          <a:bodyPr vert="horz" lIns="91440" tIns="45720" rIns="91440" bIns="45720" rtlCol="0" anchor="t">
            <a:normAutofit/>
          </a:bodyPr>
          <a:lstStyle/>
          <a:p>
            <a:pPr marL="0" indent="0">
              <a:buNone/>
            </a:pPr>
            <a:endParaRPr lang="en-US"/>
          </a:p>
          <a:p>
            <a:pPr marL="457200" indent="-457200">
              <a:buFont typeface="Wingdings" panose="020B0604020202020204" pitchFamily="34" charset="0"/>
              <a:buChar char="§"/>
            </a:pPr>
            <a:endParaRPr lang="en-US" dirty="0"/>
          </a:p>
        </p:txBody>
      </p:sp>
      <p:sp>
        <p:nvSpPr>
          <p:cNvPr id="4" name="TextBox 3">
            <a:extLst>
              <a:ext uri="{FF2B5EF4-FFF2-40B4-BE49-F238E27FC236}">
                <a16:creationId xmlns:a16="http://schemas.microsoft.com/office/drawing/2014/main" id="{CF8C89CF-4ABC-C15B-C7F6-61C1AC9D7D1A}"/>
              </a:ext>
            </a:extLst>
          </p:cNvPr>
          <p:cNvSpPr txBox="1"/>
          <p:nvPr/>
        </p:nvSpPr>
        <p:spPr>
          <a:xfrm>
            <a:off x="843127" y="1080572"/>
            <a:ext cx="510226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t>Selected tool is Microsoft  365 Teams </a:t>
            </a:r>
          </a:p>
        </p:txBody>
      </p:sp>
    </p:spTree>
    <p:extLst>
      <p:ext uri="{BB962C8B-B14F-4D97-AF65-F5344CB8AC3E}">
        <p14:creationId xmlns:p14="http://schemas.microsoft.com/office/powerpoint/2010/main" val="3333157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E345C-A897-706B-B4C1-12AA32151C47}"/>
              </a:ext>
            </a:extLst>
          </p:cNvPr>
          <p:cNvSpPr>
            <a:spLocks noGrp="1"/>
          </p:cNvSpPr>
          <p:nvPr>
            <p:ph idx="1"/>
          </p:nvPr>
        </p:nvSpPr>
        <p:spPr>
          <a:xfrm>
            <a:off x="848638" y="875736"/>
            <a:ext cx="10505162" cy="583093"/>
          </a:xfrm>
        </p:spPr>
        <p:txBody>
          <a:bodyPr vert="horz" lIns="91440" tIns="45720" rIns="91440" bIns="45720" rtlCol="0" anchor="t">
            <a:normAutofit/>
          </a:bodyPr>
          <a:lstStyle/>
          <a:p>
            <a:pPr marL="0" indent="0">
              <a:lnSpc>
                <a:spcPct val="100000"/>
              </a:lnSpc>
              <a:spcBef>
                <a:spcPts val="0"/>
              </a:spcBef>
              <a:buNone/>
            </a:pPr>
            <a:endParaRPr lang="en-US" sz="2000" dirty="0"/>
          </a:p>
          <a:p>
            <a:pPr marL="0" indent="0">
              <a:lnSpc>
                <a:spcPct val="100000"/>
              </a:lnSpc>
              <a:spcBef>
                <a:spcPts val="0"/>
              </a:spcBef>
              <a:buNone/>
            </a:pPr>
            <a:endParaRPr lang="en-US" sz="2000" dirty="0"/>
          </a:p>
          <a:p>
            <a:pPr marL="0" indent="0">
              <a:lnSpc>
                <a:spcPct val="100000"/>
              </a:lnSpc>
              <a:spcBef>
                <a:spcPts val="0"/>
              </a:spcBef>
              <a:buNone/>
            </a:pPr>
            <a:endParaRPr lang="en-US" sz="2000" dirty="0">
              <a:solidFill>
                <a:srgbClr val="202A30"/>
              </a:solidFill>
              <a:highlight>
                <a:srgbClr val="FFFFFF"/>
              </a:highlight>
            </a:endParaRPr>
          </a:p>
        </p:txBody>
      </p:sp>
      <p:sp>
        <p:nvSpPr>
          <p:cNvPr id="7" name="TextBox 6">
            <a:extLst>
              <a:ext uri="{FF2B5EF4-FFF2-40B4-BE49-F238E27FC236}">
                <a16:creationId xmlns:a16="http://schemas.microsoft.com/office/drawing/2014/main" id="{9E6899FD-9B6A-9A2C-F964-20D121D641AE}"/>
              </a:ext>
            </a:extLst>
          </p:cNvPr>
          <p:cNvSpPr txBox="1"/>
          <p:nvPr/>
        </p:nvSpPr>
        <p:spPr>
          <a:xfrm>
            <a:off x="936107" y="2259570"/>
            <a:ext cx="2743199"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F9823AF0-C164-1DD6-E527-06B7CD78C3D2}"/>
              </a:ext>
            </a:extLst>
          </p:cNvPr>
          <p:cNvSpPr txBox="1"/>
          <p:nvPr/>
        </p:nvSpPr>
        <p:spPr>
          <a:xfrm>
            <a:off x="820321" y="394966"/>
            <a:ext cx="594777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b="0" i="0" u="none" strike="noStrike" baseline="0" dirty="0">
                <a:solidFill>
                  <a:srgbClr val="000000"/>
                </a:solidFill>
                <a:latin typeface="Gabriola"/>
              </a:rPr>
              <a:t>Why this tool is suitable for our work </a:t>
            </a:r>
            <a:r>
              <a:rPr lang="en-US" sz="3200" b="0" i="0" u="none" strike="noStrike" baseline="0">
                <a:solidFill>
                  <a:srgbClr val="000000"/>
                </a:solidFill>
                <a:latin typeface="Gabriola"/>
              </a:rPr>
              <a:t>place</a:t>
            </a:r>
            <a:r>
              <a:rPr lang="en-US" sz="3200" b="0" i="0">
                <a:solidFill>
                  <a:srgbClr val="000000"/>
                </a:solidFill>
                <a:latin typeface="Gabriola"/>
                <a:ea typeface="Gabriola"/>
                <a:cs typeface="Gabriola"/>
              </a:rPr>
              <a:t>​</a:t>
            </a:r>
            <a:r>
              <a:rPr lang="en-US" sz="3200">
                <a:solidFill>
                  <a:srgbClr val="000000"/>
                </a:solidFill>
                <a:latin typeface="Gabriola"/>
                <a:ea typeface="Gabriola"/>
                <a:cs typeface="Gabriola"/>
              </a:rPr>
              <a:t>?</a:t>
            </a:r>
            <a:endParaRPr lang="en-US" sz="3200"/>
          </a:p>
        </p:txBody>
      </p:sp>
      <p:sp>
        <p:nvSpPr>
          <p:cNvPr id="11" name="TextBox 10">
            <a:extLst>
              <a:ext uri="{FF2B5EF4-FFF2-40B4-BE49-F238E27FC236}">
                <a16:creationId xmlns:a16="http://schemas.microsoft.com/office/drawing/2014/main" id="{BB2228A7-C8F3-7506-3946-E5EF762DFFDC}"/>
              </a:ext>
            </a:extLst>
          </p:cNvPr>
          <p:cNvSpPr txBox="1"/>
          <p:nvPr/>
        </p:nvSpPr>
        <p:spPr>
          <a:xfrm>
            <a:off x="824181" y="1195202"/>
            <a:ext cx="6532319"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0" i="0" u="none" strike="noStrike" baseline="0">
                <a:solidFill>
                  <a:srgbClr val="000000"/>
                </a:solidFill>
                <a:latin typeface="Aptos"/>
              </a:rPr>
              <a:t>Microsoft Teams is suitable because</a:t>
            </a:r>
            <a:r>
              <a:rPr lang="en-US" sz="2000">
                <a:solidFill>
                  <a:srgbClr val="000000"/>
                </a:solidFill>
                <a:latin typeface="Aptos"/>
              </a:rPr>
              <a:t>;</a:t>
            </a:r>
          </a:p>
          <a:p>
            <a:endParaRPr lang="en-US" sz="2000" dirty="0"/>
          </a:p>
          <a:p>
            <a:pPr marL="342900" indent="-342900">
              <a:buFont typeface="Wingdings"/>
              <a:buChar char="§"/>
            </a:pPr>
            <a:r>
              <a:rPr lang="en-US" sz="2000" dirty="0"/>
              <a:t>It allows staff to communicate quickly and easily (</a:t>
            </a:r>
            <a:r>
              <a:rPr lang="en-US" sz="2000"/>
              <a:t>Microsoft, 2025).</a:t>
            </a:r>
          </a:p>
          <a:p>
            <a:pPr marL="342900" indent="-342900">
              <a:buFont typeface="Wingdings"/>
              <a:buChar char="§"/>
            </a:pPr>
            <a:endParaRPr lang="en-US" sz="2000" dirty="0"/>
          </a:p>
          <a:p>
            <a:pPr marL="342900" indent="-342900">
              <a:buFont typeface="Wingdings"/>
              <a:buChar char="§"/>
            </a:pPr>
            <a:r>
              <a:rPr lang="en-US" sz="2000" dirty="0"/>
              <a:t>Staff can share files such as </a:t>
            </a:r>
            <a:r>
              <a:rPr lang="en-US" sz="2000"/>
              <a:t>patient care</a:t>
            </a:r>
            <a:r>
              <a:rPr lang="en-US" sz="2000" dirty="0"/>
              <a:t> plans, </a:t>
            </a:r>
            <a:r>
              <a:rPr lang="en-US" sz="2000"/>
              <a:t>reports, and updates securely, (skills for care, 2024)</a:t>
            </a:r>
          </a:p>
          <a:p>
            <a:pPr marL="342900" indent="-342900">
              <a:buFont typeface="Wingdings"/>
              <a:buChar char="§"/>
            </a:pPr>
            <a:endParaRPr lang="en-US" sz="2000" dirty="0"/>
          </a:p>
          <a:p>
            <a:pPr marL="342900" indent="-342900">
              <a:buFont typeface="Wingdings"/>
              <a:buChar char="§"/>
            </a:pPr>
            <a:r>
              <a:rPr lang="en-US" sz="2000" dirty="0"/>
              <a:t>It allows group chats and channels which help </a:t>
            </a:r>
            <a:r>
              <a:rPr lang="en-US" sz="2000"/>
              <a:t>organize</a:t>
            </a:r>
            <a:r>
              <a:rPr lang="en-US" sz="2000" dirty="0"/>
              <a:t> communication between different staff members and shifts</a:t>
            </a:r>
          </a:p>
          <a:p>
            <a:pPr marL="342900" indent="-342900">
              <a:buFont typeface="Wingdings"/>
              <a:buChar char="§"/>
            </a:pPr>
            <a:endParaRPr lang="en-US" sz="2000" dirty="0"/>
          </a:p>
          <a:p>
            <a:pPr marL="342900" indent="-342900">
              <a:buFont typeface="Wingdings"/>
              <a:buChar char="§"/>
            </a:pPr>
            <a:r>
              <a:rPr lang="en-US" sz="2000" dirty="0"/>
              <a:t>It lets staff send messages </a:t>
            </a:r>
            <a:r>
              <a:rPr lang="en-US" sz="2000"/>
              <a:t>instantly</a:t>
            </a:r>
            <a:r>
              <a:rPr lang="en-US" sz="2000" dirty="0"/>
              <a:t>, make video calls, and hold meetings</a:t>
            </a:r>
          </a:p>
        </p:txBody>
      </p:sp>
    </p:spTree>
    <p:extLst>
      <p:ext uri="{BB962C8B-B14F-4D97-AF65-F5344CB8AC3E}">
        <p14:creationId xmlns:p14="http://schemas.microsoft.com/office/powerpoint/2010/main" val="2708621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BA542-07EB-C1F0-5027-A4DA8B8B560B}"/>
              </a:ext>
            </a:extLst>
          </p:cNvPr>
          <p:cNvSpPr>
            <a:spLocks noGrp="1"/>
          </p:cNvSpPr>
          <p:nvPr>
            <p:ph type="title"/>
          </p:nvPr>
        </p:nvSpPr>
        <p:spPr>
          <a:xfrm>
            <a:off x="848638" y="365125"/>
            <a:ext cx="10505162" cy="814084"/>
          </a:xfrm>
        </p:spPr>
        <p:txBody>
          <a:bodyPr>
            <a:normAutofit/>
          </a:bodyPr>
          <a:lstStyle/>
          <a:p>
            <a:r>
              <a:rPr lang="en-US" sz="3200">
                <a:latin typeface="Gabriola"/>
              </a:rPr>
              <a:t>How it improves efficiency and communication?</a:t>
            </a:r>
          </a:p>
        </p:txBody>
      </p:sp>
      <p:sp>
        <p:nvSpPr>
          <p:cNvPr id="3" name="Content Placeholder 2">
            <a:extLst>
              <a:ext uri="{FF2B5EF4-FFF2-40B4-BE49-F238E27FC236}">
                <a16:creationId xmlns:a16="http://schemas.microsoft.com/office/drawing/2014/main" id="{E64F2BC2-A13F-7B61-187B-F0801FD41CD4}"/>
              </a:ext>
            </a:extLst>
          </p:cNvPr>
          <p:cNvSpPr>
            <a:spLocks noGrp="1"/>
          </p:cNvSpPr>
          <p:nvPr>
            <p:ph idx="1"/>
          </p:nvPr>
        </p:nvSpPr>
        <p:spPr>
          <a:xfrm>
            <a:off x="838200" y="1293270"/>
            <a:ext cx="10515600" cy="4967200"/>
          </a:xfrm>
        </p:spPr>
        <p:txBody>
          <a:bodyPr vert="horz" lIns="91440" tIns="45720" rIns="91440" bIns="45720" rtlCol="0" anchor="t">
            <a:normAutofit fontScale="92500" lnSpcReduction="20000"/>
          </a:bodyPr>
          <a:lstStyle/>
          <a:p>
            <a:pPr marL="0" indent="0">
              <a:buNone/>
            </a:pPr>
            <a:r>
              <a:rPr lang="en-US" sz="2000" dirty="0"/>
              <a:t>Before Microsoft teams, staff often relied on face to face conversations , phone calls, or paper notes, which could cause delays in </a:t>
            </a:r>
            <a:r>
              <a:rPr lang="en-US" sz="2000" dirty="0" err="1"/>
              <a:t>sharin</a:t>
            </a:r>
            <a:r>
              <a:rPr lang="en-US" sz="2000" dirty="0"/>
              <a:t>g information.</a:t>
            </a:r>
          </a:p>
          <a:p>
            <a:pPr marL="0" indent="0">
              <a:buNone/>
            </a:pPr>
            <a:endParaRPr lang="en-US" sz="2000" dirty="0"/>
          </a:p>
          <a:p>
            <a:pPr marL="342900" indent="-342900">
              <a:buFont typeface="Wingdings" panose="020B0604020202020204" pitchFamily="34" charset="0"/>
              <a:buChar char="§"/>
            </a:pPr>
            <a:r>
              <a:rPr lang="en-US" sz="2000" dirty="0"/>
              <a:t>Microsoft Teams allows staff to send messages instantly, so important updates can be shared quickl</a:t>
            </a:r>
            <a:r>
              <a:rPr lang="en-US" sz="2000"/>
              <a:t>y. (Microsoft, 2025)</a:t>
            </a:r>
            <a:endParaRPr lang="en-US" sz="2000" dirty="0"/>
          </a:p>
          <a:p>
            <a:pPr marL="342900" indent="-342900">
              <a:buFont typeface="Wingdings" panose="020B0604020202020204" pitchFamily="34" charset="0"/>
              <a:buChar char="§"/>
            </a:pPr>
            <a:endParaRPr lang="en-US" sz="2000" dirty="0"/>
          </a:p>
          <a:p>
            <a:pPr marL="342900" indent="-342900">
              <a:buFont typeface="Wingdings" panose="020B0604020202020204" pitchFamily="34" charset="0"/>
              <a:buChar char="§"/>
            </a:pPr>
            <a:r>
              <a:rPr lang="en-US" sz="2000" dirty="0"/>
              <a:t>It helps staff working on different shifts or in different  buildings stay </a:t>
            </a:r>
            <a:r>
              <a:rPr lang="en-US" sz="2000"/>
              <a:t>informed.</a:t>
            </a:r>
            <a:endParaRPr lang="en-US" sz="2000" dirty="0"/>
          </a:p>
          <a:p>
            <a:pPr marL="0" indent="0">
              <a:buNone/>
            </a:pPr>
            <a:r>
              <a:rPr lang="en-US" sz="2000"/>
              <a:t>       (skills for care, 2024)</a:t>
            </a:r>
            <a:endParaRPr lang="en-US" sz="2000" dirty="0"/>
          </a:p>
          <a:p>
            <a:pPr marL="342900" indent="-342900">
              <a:buFont typeface="Wingdings" panose="020B0604020202020204" pitchFamily="34" charset="0"/>
              <a:buChar char="§"/>
            </a:pPr>
            <a:r>
              <a:rPr lang="en-US" sz="2000" dirty="0"/>
              <a:t>Staff can hold online meetings instead of waiting to meet in person, whi</a:t>
            </a:r>
            <a:r>
              <a:rPr lang="en-US" sz="2000"/>
              <a:t>ch saves time</a:t>
            </a:r>
            <a:endParaRPr lang="en-US" sz="2000" dirty="0"/>
          </a:p>
          <a:p>
            <a:pPr marL="342900" indent="-342900">
              <a:buFont typeface="Wingdings" panose="020B0604020202020204" pitchFamily="34" charset="0"/>
              <a:buChar char="§"/>
            </a:pPr>
            <a:endParaRPr lang="en-US" sz="2000" dirty="0"/>
          </a:p>
          <a:p>
            <a:pPr marL="342900" indent="-342900">
              <a:buFont typeface="Wingdings" panose="020B0604020202020204" pitchFamily="34" charset="0"/>
              <a:buChar char="§"/>
            </a:pPr>
            <a:r>
              <a:rPr lang="en-US" sz="2000" dirty="0"/>
              <a:t>Patient care plans,  files  and reports can be shared through this </a:t>
            </a:r>
            <a:r>
              <a:rPr lang="en-US" sz="2000"/>
              <a:t>Microsoft tool.</a:t>
            </a:r>
            <a:endParaRPr lang="en-US" sz="2000" dirty="0"/>
          </a:p>
          <a:p>
            <a:pPr marL="0" indent="0">
              <a:buNone/>
            </a:pPr>
            <a:r>
              <a:rPr lang="en-US" sz="2000"/>
              <a:t>      (Microsoft, 2025)</a:t>
            </a:r>
            <a:endParaRPr lang="en-US" sz="2000" dirty="0"/>
          </a:p>
          <a:p>
            <a:pPr marL="0" indent="0">
              <a:buNone/>
            </a:pPr>
            <a:endParaRPr lang="en-US" sz="2000" dirty="0"/>
          </a:p>
          <a:p>
            <a:pPr marL="0" indent="0">
              <a:buNone/>
            </a:pPr>
            <a:endParaRPr lang="en-US" sz="2000" dirty="0"/>
          </a:p>
          <a:p>
            <a:pPr marL="0" indent="0">
              <a:buNone/>
            </a:pPr>
            <a:r>
              <a:rPr lang="en-US" sz="2000"/>
              <a:t>       </a:t>
            </a:r>
            <a:endParaRPr lang="en-US" sz="2000" dirty="0"/>
          </a:p>
        </p:txBody>
      </p:sp>
    </p:spTree>
    <p:extLst>
      <p:ext uri="{BB962C8B-B14F-4D97-AF65-F5344CB8AC3E}">
        <p14:creationId xmlns:p14="http://schemas.microsoft.com/office/powerpoint/2010/main" val="1462185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3ED8-8AF5-B047-CAFA-E2D963BE3FA3}"/>
              </a:ext>
            </a:extLst>
          </p:cNvPr>
          <p:cNvSpPr>
            <a:spLocks noGrp="1"/>
          </p:cNvSpPr>
          <p:nvPr>
            <p:ph type="title"/>
          </p:nvPr>
        </p:nvSpPr>
        <p:spPr/>
        <p:txBody>
          <a:bodyPr/>
          <a:lstStyle/>
          <a:p>
            <a:r>
              <a:rPr lang="en-US" sz="2000" dirty="0">
                <a:latin typeface="Aptos"/>
              </a:rPr>
              <a:t>In health and social care, effective digital communication tools improve coordination and reduce risks linked to miscommunication (NHS </a:t>
            </a:r>
            <a:r>
              <a:rPr lang="en-US" sz="2000">
                <a:latin typeface="Aptos"/>
              </a:rPr>
              <a:t>England, 2023)</a:t>
            </a:r>
            <a:endParaRPr lang="en-US" sz="2000"/>
          </a:p>
        </p:txBody>
      </p:sp>
    </p:spTree>
    <p:extLst>
      <p:ext uri="{BB962C8B-B14F-4D97-AF65-F5344CB8AC3E}">
        <p14:creationId xmlns:p14="http://schemas.microsoft.com/office/powerpoint/2010/main" val="3778984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2E07C-85DE-6A6C-FE04-57C2BE1EFC8D}"/>
              </a:ext>
            </a:extLst>
          </p:cNvPr>
          <p:cNvSpPr>
            <a:spLocks noGrp="1"/>
          </p:cNvSpPr>
          <p:nvPr>
            <p:ph type="title"/>
          </p:nvPr>
        </p:nvSpPr>
        <p:spPr>
          <a:xfrm>
            <a:off x="984337" y="302495"/>
            <a:ext cx="10369463" cy="949783"/>
          </a:xfrm>
        </p:spPr>
        <p:txBody>
          <a:bodyPr>
            <a:normAutofit/>
          </a:bodyPr>
          <a:lstStyle/>
          <a:p>
            <a:r>
              <a:rPr lang="en-US" sz="3200">
                <a:latin typeface="Gabriola"/>
              </a:rPr>
              <a:t>Advantages and limitations of using this chosen tool?</a:t>
            </a:r>
          </a:p>
        </p:txBody>
      </p:sp>
      <p:sp>
        <p:nvSpPr>
          <p:cNvPr id="3" name="Content Placeholder 2">
            <a:extLst>
              <a:ext uri="{FF2B5EF4-FFF2-40B4-BE49-F238E27FC236}">
                <a16:creationId xmlns:a16="http://schemas.microsoft.com/office/drawing/2014/main" id="{6DD6874B-CA1D-6F13-145E-6B6CAC366DA2}"/>
              </a:ext>
            </a:extLst>
          </p:cNvPr>
          <p:cNvSpPr>
            <a:spLocks noGrp="1"/>
          </p:cNvSpPr>
          <p:nvPr>
            <p:ph idx="1"/>
          </p:nvPr>
        </p:nvSpPr>
        <p:spPr>
          <a:xfrm>
            <a:off x="838200" y="1408091"/>
            <a:ext cx="10515600" cy="4351338"/>
          </a:xfrm>
        </p:spPr>
        <p:txBody>
          <a:bodyPr vert="horz" lIns="91440" tIns="45720" rIns="91440" bIns="45720" rtlCol="0" anchor="t">
            <a:normAutofit/>
          </a:bodyPr>
          <a:lstStyle/>
          <a:p>
            <a:pPr marL="0" indent="0">
              <a:buNone/>
            </a:pPr>
            <a:r>
              <a:rPr lang="en-US" sz="2000"/>
              <a:t>Advantages;</a:t>
            </a:r>
            <a:endParaRPr lang="en-US"/>
          </a:p>
          <a:p>
            <a:pPr marL="342900" indent="-342900">
              <a:buFont typeface="Wingdings" panose="020B0604020202020204" pitchFamily="34" charset="0"/>
              <a:buChar char="§"/>
            </a:pPr>
            <a:r>
              <a:rPr lang="en-US" sz="2000" dirty="0"/>
              <a:t>Microsoft Teams is accessible on computers, tablets, and mobile phones</a:t>
            </a:r>
          </a:p>
          <a:p>
            <a:pPr marL="342900" indent="-342900">
              <a:buFont typeface="Wingdings" panose="020B0604020202020204" pitchFamily="34" charset="0"/>
              <a:buChar char="§"/>
            </a:pPr>
            <a:r>
              <a:rPr lang="en-US" sz="2000" dirty="0"/>
              <a:t>Enables instant communication through chat, calls, and </a:t>
            </a:r>
            <a:r>
              <a:rPr lang="en-US" sz="2000"/>
              <a:t>video meetings</a:t>
            </a:r>
            <a:endParaRPr lang="en-US" sz="2000" dirty="0"/>
          </a:p>
          <a:p>
            <a:pPr marL="342900" indent="-342900">
              <a:buFont typeface="Wingdings" panose="020B0604020202020204" pitchFamily="34" charset="0"/>
              <a:buChar char="§"/>
            </a:pPr>
            <a:r>
              <a:rPr lang="en-US" sz="2000" dirty="0"/>
              <a:t>Files and documents can be shared easily, helping staff access important information when ever needed.</a:t>
            </a:r>
          </a:p>
          <a:p>
            <a:pPr marL="342900" indent="-342900">
              <a:buFont typeface="Wingdings" panose="020B0604020202020204" pitchFamily="34" charset="0"/>
              <a:buChar char="§"/>
            </a:pPr>
            <a:r>
              <a:rPr lang="en-US" sz="2000"/>
              <a:t>It supports teamwork between staff working in different buildings and different shifts. </a:t>
            </a:r>
            <a:endParaRPr lang="en-US"/>
          </a:p>
          <a:p>
            <a:pPr marL="0" indent="0">
              <a:buNone/>
            </a:pPr>
            <a:r>
              <a:rPr lang="en-US" sz="2000"/>
              <a:t>       (skills for care, 2024)</a:t>
            </a:r>
            <a:endParaRPr lang="en-US"/>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dirty="0"/>
          </a:p>
        </p:txBody>
      </p:sp>
    </p:spTree>
    <p:extLst>
      <p:ext uri="{BB962C8B-B14F-4D97-AF65-F5344CB8AC3E}">
        <p14:creationId xmlns:p14="http://schemas.microsoft.com/office/powerpoint/2010/main" val="1515258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E1781-172B-2E86-3125-913C963911BA}"/>
              </a:ext>
            </a:extLst>
          </p:cNvPr>
          <p:cNvSpPr>
            <a:spLocks noGrp="1"/>
          </p:cNvSpPr>
          <p:nvPr>
            <p:ph type="title"/>
          </p:nvPr>
        </p:nvSpPr>
        <p:spPr/>
        <p:txBody>
          <a:bodyPr>
            <a:normAutofit/>
          </a:bodyPr>
          <a:lstStyle/>
          <a:p>
            <a:r>
              <a:rPr lang="en-US" sz="2800">
                <a:latin typeface="Gabriola"/>
              </a:rPr>
              <a:t>Limitations</a:t>
            </a:r>
          </a:p>
        </p:txBody>
      </p:sp>
      <p:sp>
        <p:nvSpPr>
          <p:cNvPr id="3" name="Content Placeholder 2">
            <a:extLst>
              <a:ext uri="{FF2B5EF4-FFF2-40B4-BE49-F238E27FC236}">
                <a16:creationId xmlns:a16="http://schemas.microsoft.com/office/drawing/2014/main" id="{9329E5A6-44FD-E710-F784-4DB7A71FE245}"/>
              </a:ext>
            </a:extLst>
          </p:cNvPr>
          <p:cNvSpPr>
            <a:spLocks noGrp="1"/>
          </p:cNvSpPr>
          <p:nvPr>
            <p:ph idx="1"/>
          </p:nvPr>
        </p:nvSpPr>
        <p:spPr/>
        <p:txBody>
          <a:bodyPr vert="horz" lIns="91440" tIns="45720" rIns="91440" bIns="45720" rtlCol="0" anchor="t">
            <a:normAutofit/>
          </a:bodyPr>
          <a:lstStyle/>
          <a:p>
            <a:r>
              <a:rPr lang="en-US" sz="2000" dirty="0"/>
              <a:t>Staff need internet access and suitable devices to use Microsoft Teams </a:t>
            </a:r>
            <a:r>
              <a:rPr lang="en-US" sz="2000"/>
              <a:t>effectively (Microsoft, 2025)</a:t>
            </a:r>
            <a:endParaRPr lang="en-US"/>
          </a:p>
          <a:p>
            <a:pPr marL="0" indent="0">
              <a:buNone/>
            </a:pPr>
            <a:endParaRPr lang="en-US" sz="2000" dirty="0"/>
          </a:p>
          <a:p>
            <a:r>
              <a:rPr lang="en-US" sz="2000" dirty="0"/>
              <a:t>Staff may need training to use all the features </a:t>
            </a:r>
            <a:r>
              <a:rPr lang="en-US" sz="2000"/>
              <a:t>confidently.</a:t>
            </a:r>
          </a:p>
          <a:p>
            <a:endParaRPr lang="en-US" sz="2000" dirty="0"/>
          </a:p>
          <a:p>
            <a:r>
              <a:rPr lang="en-US" sz="2000" dirty="0"/>
              <a:t>Technical problems, such as poor internet connections can affect communi</a:t>
            </a:r>
            <a:r>
              <a:rPr lang="en-US" sz="2000"/>
              <a:t>cation</a:t>
            </a:r>
            <a:endParaRPr lang="en-US" sz="2000" dirty="0"/>
          </a:p>
          <a:p>
            <a:endParaRPr lang="en-US" sz="2000" dirty="0"/>
          </a:p>
          <a:p>
            <a:pPr marL="0" indent="0">
              <a:buNone/>
            </a:pPr>
            <a:r>
              <a:rPr lang="en-US" sz="2000" dirty="0"/>
              <a:t>    Digital systems must be used carefully to protect personal information and keep it </a:t>
            </a:r>
            <a:r>
              <a:rPr lang="en-US" sz="2000"/>
              <a:t>confidential in care settings. (GOV.UK, 2024)</a:t>
            </a:r>
            <a:endParaRPr lang="en-US" sz="2000" dirty="0" err="1"/>
          </a:p>
          <a:p>
            <a:endParaRPr lang="en-US" sz="2000" dirty="0"/>
          </a:p>
        </p:txBody>
      </p:sp>
    </p:spTree>
    <p:extLst>
      <p:ext uri="{BB962C8B-B14F-4D97-AF65-F5344CB8AC3E}">
        <p14:creationId xmlns:p14="http://schemas.microsoft.com/office/powerpoint/2010/main" val="110696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1874B-797F-CA8C-19BE-144A3AA6413E}"/>
              </a:ext>
            </a:extLst>
          </p:cNvPr>
          <p:cNvSpPr>
            <a:spLocks noGrp="1"/>
          </p:cNvSpPr>
          <p:nvPr>
            <p:ph type="title"/>
          </p:nvPr>
        </p:nvSpPr>
        <p:spPr>
          <a:xfrm>
            <a:off x="838200" y="365125"/>
            <a:ext cx="10515600" cy="855837"/>
          </a:xfrm>
        </p:spPr>
        <p:txBody>
          <a:bodyPr>
            <a:normAutofit/>
          </a:bodyPr>
          <a:lstStyle/>
          <a:p>
            <a:r>
              <a:rPr lang="en-GB" sz="2400"/>
              <a:t>References</a:t>
            </a:r>
          </a:p>
        </p:txBody>
      </p:sp>
      <p:sp>
        <p:nvSpPr>
          <p:cNvPr id="3" name="Content Placeholder 2">
            <a:extLst>
              <a:ext uri="{FF2B5EF4-FFF2-40B4-BE49-F238E27FC236}">
                <a16:creationId xmlns:a16="http://schemas.microsoft.com/office/drawing/2014/main" id="{4B5A5092-21EA-94F8-3B8B-4E296E215818}"/>
              </a:ext>
            </a:extLst>
          </p:cNvPr>
          <p:cNvSpPr>
            <a:spLocks noGrp="1"/>
          </p:cNvSpPr>
          <p:nvPr>
            <p:ph idx="1"/>
          </p:nvPr>
        </p:nvSpPr>
        <p:spPr/>
        <p:txBody>
          <a:bodyPr vert="horz" lIns="91440" tIns="45720" rIns="91440" bIns="45720" rtlCol="0" anchor="t">
            <a:normAutofit/>
          </a:bodyPr>
          <a:lstStyle/>
          <a:p>
            <a:pPr marL="0" indent="0">
              <a:buNone/>
            </a:pPr>
            <a:r>
              <a:rPr lang="en-GB" sz="2000" dirty="0"/>
              <a:t>GOV.UK (2024) Data Protection </a:t>
            </a:r>
            <a:r>
              <a:rPr lang="en-GB" sz="2000"/>
              <a:t>and GDPR</a:t>
            </a:r>
            <a:endParaRPr lang="en-GB" sz="2000" dirty="0"/>
          </a:p>
          <a:p>
            <a:pPr marL="0" indent="0">
              <a:buNone/>
            </a:pPr>
            <a:r>
              <a:rPr lang="en-GB" sz="2000" dirty="0"/>
              <a:t>Guidance for Health and Social Care. Available </a:t>
            </a:r>
            <a:r>
              <a:rPr lang="en-GB" sz="2000" dirty="0" err="1"/>
              <a:t>at:https</a:t>
            </a:r>
            <a:r>
              <a:rPr lang="en-GB" sz="2000" dirty="0"/>
              <a:t>;//www.gov.uk</a:t>
            </a:r>
          </a:p>
          <a:p>
            <a:pPr marL="0" indent="0">
              <a:buNone/>
            </a:pPr>
            <a:endParaRPr lang="en-GB" sz="2000" dirty="0"/>
          </a:p>
          <a:p>
            <a:pPr marL="0" indent="0">
              <a:buNone/>
            </a:pPr>
            <a:r>
              <a:rPr lang="en-GB" sz="2000"/>
              <a:t>Microsoft (2025) Microsoft Teams Overview and Features. Available at: </a:t>
            </a:r>
            <a:r>
              <a:rPr lang="en-GB" sz="2000" dirty="0">
                <a:hlinkClick r:id="rId2"/>
              </a:rPr>
              <a:t>http://www.microsoft.com</a:t>
            </a:r>
            <a:endParaRPr lang="en-GB" sz="2000" dirty="0"/>
          </a:p>
          <a:p>
            <a:pPr marL="0" indent="0">
              <a:buNone/>
            </a:pPr>
            <a:endParaRPr lang="en-GB" sz="2000" dirty="0"/>
          </a:p>
          <a:p>
            <a:pPr marL="0" indent="0">
              <a:buNone/>
            </a:pPr>
            <a:r>
              <a:rPr lang="en-GB" sz="2000"/>
              <a:t>NHS England (2023) Digital Transformation in Health and Care. Available at: </a:t>
            </a:r>
            <a:r>
              <a:rPr lang="en-GB" sz="2000" dirty="0">
                <a:hlinkClick r:id="rId3"/>
              </a:rPr>
              <a:t>https://www.england.nhs.uk</a:t>
            </a:r>
            <a:endParaRPr lang="en-GB" sz="2000" dirty="0"/>
          </a:p>
          <a:p>
            <a:pPr marL="0" indent="0">
              <a:buNone/>
            </a:pPr>
            <a:endParaRPr lang="en-GB" sz="2000" dirty="0"/>
          </a:p>
          <a:p>
            <a:pPr marL="0" indent="0">
              <a:buNone/>
            </a:pPr>
            <a:r>
              <a:rPr lang="en-GB" sz="2000" dirty="0"/>
              <a:t>Skills For Care (2024) Digital </a:t>
            </a:r>
            <a:r>
              <a:rPr lang="en-GB" sz="2000" err="1"/>
              <a:t>Workin</a:t>
            </a:r>
            <a:r>
              <a:rPr lang="en-GB" sz="2000" dirty="0"/>
              <a:t>g In Adult Social Care. Available at: https://www.skillsforcare.org.uk</a:t>
            </a:r>
          </a:p>
        </p:txBody>
      </p:sp>
    </p:spTree>
    <p:extLst>
      <p:ext uri="{BB962C8B-B14F-4D97-AF65-F5344CB8AC3E}">
        <p14:creationId xmlns:p14="http://schemas.microsoft.com/office/powerpoint/2010/main" val="3112591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66B10-36EB-C059-FB14-878B768A3745}"/>
              </a:ext>
            </a:extLst>
          </p:cNvPr>
          <p:cNvSpPr>
            <a:spLocks noGrp="1"/>
          </p:cNvSpPr>
          <p:nvPr>
            <p:ph type="title"/>
          </p:nvPr>
        </p:nvSpPr>
        <p:spPr/>
        <p:txBody>
          <a:bodyPr>
            <a:normAutofit/>
          </a:bodyPr>
          <a:lstStyle/>
          <a:p>
            <a:r>
              <a:rPr lang="en-GB" sz="2400">
                <a:latin typeface="Gabriola"/>
              </a:rPr>
              <a:t>STAFF TRAINING</a:t>
            </a:r>
          </a:p>
        </p:txBody>
      </p:sp>
      <p:sp>
        <p:nvSpPr>
          <p:cNvPr id="3" name="Content Placeholder 2">
            <a:extLst>
              <a:ext uri="{FF2B5EF4-FFF2-40B4-BE49-F238E27FC236}">
                <a16:creationId xmlns:a16="http://schemas.microsoft.com/office/drawing/2014/main" id="{662923ED-C3DF-E315-0C0D-6242FF74C0A8}"/>
              </a:ext>
            </a:extLst>
          </p:cNvPr>
          <p:cNvSpPr>
            <a:spLocks noGrp="1"/>
          </p:cNvSpPr>
          <p:nvPr>
            <p:ph idx="1"/>
          </p:nvPr>
        </p:nvSpPr>
        <p:spPr/>
        <p:txBody>
          <a:bodyPr vert="horz" lIns="91440" tIns="45720" rIns="91440" bIns="45720" rtlCol="0" anchor="t">
            <a:normAutofit/>
          </a:bodyPr>
          <a:lstStyle/>
          <a:p>
            <a:pPr>
              <a:buFont typeface="Courier New" panose="020B0604020202020204" pitchFamily="34" charset="0"/>
              <a:buChar char="o"/>
            </a:pPr>
            <a:r>
              <a:rPr lang="en-GB" sz="2000"/>
              <a:t>Preparing staff with the knowledge,  skills and tools to allow them to do their work and tasks.</a:t>
            </a:r>
            <a:endParaRPr lang="en-GB" sz="2000" dirty="0"/>
          </a:p>
          <a:p>
            <a:pPr>
              <a:buFont typeface="Courier New" panose="020B0604020202020204" pitchFamily="34" charset="0"/>
              <a:buChar char="o"/>
            </a:pPr>
            <a:r>
              <a:rPr lang="en-GB" sz="2000" dirty="0"/>
              <a:t>The training can be performed  in several ways. For example</a:t>
            </a:r>
          </a:p>
          <a:p>
            <a:pPr>
              <a:buFont typeface="Courier New" panose="020B0604020202020204" pitchFamily="34" charset="0"/>
              <a:buChar char="o"/>
            </a:pPr>
            <a:r>
              <a:rPr lang="en-GB" sz="2000"/>
              <a:t>Manuals, Handbooks, Literature</a:t>
            </a:r>
            <a:endParaRPr lang="en-GB" sz="2000" dirty="0"/>
          </a:p>
          <a:p>
            <a:pPr>
              <a:buFont typeface="Courier New" panose="020B0604020202020204" pitchFamily="34" charset="0"/>
              <a:buChar char="o"/>
            </a:pPr>
            <a:r>
              <a:rPr lang="en-GB" sz="2000"/>
              <a:t>Video and presentations</a:t>
            </a:r>
            <a:endParaRPr lang="en-GB" sz="2000" dirty="0"/>
          </a:p>
          <a:p>
            <a:pPr>
              <a:buFont typeface="Courier New" panose="020B0604020202020204" pitchFamily="34" charset="0"/>
              <a:buChar char="o"/>
            </a:pPr>
            <a:r>
              <a:rPr lang="en-GB" sz="2000"/>
              <a:t>Workshops</a:t>
            </a:r>
            <a:endParaRPr lang="en-GB" sz="2000" dirty="0"/>
          </a:p>
          <a:p>
            <a:pPr>
              <a:buFont typeface="Courier New" panose="020B0604020202020204" pitchFamily="34" charset="0"/>
              <a:buChar char="o"/>
            </a:pPr>
            <a:r>
              <a:rPr lang="en-GB" sz="2000"/>
              <a:t>Shadowing and learning from others</a:t>
            </a:r>
            <a:endParaRPr lang="en-GB" sz="2000" dirty="0"/>
          </a:p>
          <a:p>
            <a:pPr>
              <a:buFont typeface="Courier New" panose="020B0604020202020204" pitchFamily="34" charset="0"/>
              <a:buChar char="o"/>
            </a:pPr>
            <a:r>
              <a:rPr lang="en-GB" sz="2000"/>
              <a:t>Online courses and e-learning</a:t>
            </a:r>
            <a:endParaRPr lang="en-GB" sz="2000" dirty="0"/>
          </a:p>
          <a:p>
            <a:pPr>
              <a:buFont typeface="Courier New" panose="020B0604020202020204" pitchFamily="34" charset="0"/>
              <a:buChar char="o"/>
            </a:pPr>
            <a:r>
              <a:rPr lang="en-GB" sz="2000"/>
              <a:t>Official websites such as NHS, CQC, Skills for care</a:t>
            </a:r>
          </a:p>
          <a:p>
            <a:pPr>
              <a:buFont typeface="Courier New" panose="020B0604020202020204" pitchFamily="34" charset="0"/>
              <a:buChar char="o"/>
            </a:pPr>
            <a:endParaRPr lang="en-GB" sz="2000" dirty="0"/>
          </a:p>
          <a:p>
            <a:pPr>
              <a:buFont typeface="Courier New" panose="020B0604020202020204" pitchFamily="34" charset="0"/>
              <a:buChar char="o"/>
            </a:pPr>
            <a:endParaRPr lang="en-GB" sz="2000" dirty="0"/>
          </a:p>
        </p:txBody>
      </p:sp>
    </p:spTree>
    <p:extLst>
      <p:ext uri="{BB962C8B-B14F-4D97-AF65-F5344CB8AC3E}">
        <p14:creationId xmlns:p14="http://schemas.microsoft.com/office/powerpoint/2010/main" val="6200364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2</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What does the chosen work place task involve?</vt:lpstr>
      <vt:lpstr>Which Microsoft 365 tool was selected? </vt:lpstr>
      <vt:lpstr>PowerPoint Presentation</vt:lpstr>
      <vt:lpstr>How it improves efficiency and communication?</vt:lpstr>
      <vt:lpstr>In health and social care, effective digital communication tools improve coordination and reduce risks linked to miscommunication (NHS England, 2023)</vt:lpstr>
      <vt:lpstr>Advantages and limitations of using this chosen tool?</vt:lpstr>
      <vt:lpstr>Limitations</vt:lpstr>
      <vt:lpstr>References</vt:lpstr>
      <vt:lpstr>STAFF TRAINING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1056</cp:revision>
  <dcterms:created xsi:type="dcterms:W3CDTF">2026-05-20T16:08:10Z</dcterms:created>
  <dcterms:modified xsi:type="dcterms:W3CDTF">2026-06-15T08:48:27Z</dcterms:modified>
</cp:coreProperties>
</file>