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13"/>
  </p:notesMasterIdLst>
  <p:sldIdLst>
    <p:sldId id="256" r:id="rId2"/>
    <p:sldId id="257" r:id="rId3"/>
    <p:sldId id="258" r:id="rId4"/>
    <p:sldId id="259" r:id="rId5"/>
    <p:sldId id="260" r:id="rId6"/>
    <p:sldId id="261" r:id="rId7"/>
    <p:sldId id="262" r:id="rId8"/>
    <p:sldId id="267" r:id="rId9"/>
    <p:sldId id="268" r:id="rId10"/>
    <p:sldId id="265" r:id="rId11"/>
    <p:sldId id="266" r:id="rId12"/>
  </p:sldIdLst>
  <p:sldSz cx="9144000" cy="5143500" type="screen16x9"/>
  <p:notesSz cx="6858000" cy="9144000"/>
  <p:embeddedFontLst>
    <p:embeddedFont>
      <p:font typeface="Alfa Slab One" panose="020B0604020202020204" charset="0"/>
      <p:regular r:id="rId14"/>
    </p:embeddedFont>
    <p:embeddedFont>
      <p:font typeface="Carter One" panose="020B0604020202020204" charset="0"/>
      <p:regular r:id="rId15"/>
    </p:embeddedFont>
    <p:embeddedFont>
      <p:font typeface="Livvic" pitchFamily="2" charset="0"/>
      <p:regular r:id="rId16"/>
      <p:bold r:id="rId17"/>
      <p:italic r:id="rId18"/>
      <p:boldItalic r:id="rId19"/>
    </p:embeddedFont>
    <p:embeddedFont>
      <p:font typeface="Open Sans" panose="020B0606030504020204" pitchFamily="34" charset="0"/>
      <p:regular r:id="rId20"/>
      <p:bold r:id="rId21"/>
      <p:italic r:id="rId22"/>
      <p:boldItalic r:id="rId23"/>
    </p:embeddedFont>
    <p:embeddedFont>
      <p:font typeface="Roboto" panose="02000000000000000000" pitchFamily="2"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427" autoAdjust="0"/>
  </p:normalViewPr>
  <p:slideViewPr>
    <p:cSldViewPr>
      <p:cViewPr varScale="1">
        <p:scale>
          <a:sx n="72" d="100"/>
          <a:sy n="72" d="100"/>
        </p:scale>
        <p:origin x="1762" y="43"/>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shamim kabir chowdhury" userId="c47c654adc30c797" providerId="LiveId" clId="{0777E8C7-E151-4B41-AFC0-3C289BA84DBD}"/>
    <pc:docChg chg="modSld">
      <pc:chgData name="md shamim kabir chowdhury" userId="c47c654adc30c797" providerId="LiveId" clId="{0777E8C7-E151-4B41-AFC0-3C289BA84DBD}" dt="2025-11-06T19:44:32.797" v="50" actId="20577"/>
      <pc:docMkLst>
        <pc:docMk/>
      </pc:docMkLst>
      <pc:sldChg chg="modSp mod">
        <pc:chgData name="md shamim kabir chowdhury" userId="c47c654adc30c797" providerId="LiveId" clId="{0777E8C7-E151-4B41-AFC0-3C289BA84DBD}" dt="2025-11-06T19:44:32.797" v="50" actId="20577"/>
        <pc:sldMkLst>
          <pc:docMk/>
          <pc:sldMk cId="0" sldId="256"/>
        </pc:sldMkLst>
        <pc:spChg chg="mod">
          <ac:chgData name="md shamim kabir chowdhury" userId="c47c654adc30c797" providerId="LiveId" clId="{0777E8C7-E151-4B41-AFC0-3C289BA84DBD}" dt="2025-11-06T19:44:32.797" v="50" actId="20577"/>
          <ac:spMkLst>
            <pc:docMk/>
            <pc:sldMk cId="0" sldId="256"/>
            <ac:spMk id="29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10737410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907d9a1b06_1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907d9a1b06_1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37785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This paper examines the growing influence and complexity of the interaction between artificial intelligence (AI) and the staff of the hospitality industry. The hotels are changing their operations because of the technological innovations that have automated repetitive activities in the hotel business and facilitated the provision of customer experience to guests, which contributes to productivity and cost-effectiveness (</a:t>
            </a:r>
            <a:r>
              <a:rPr lang="en" sz="1200" dirty="0">
                <a:solidFill>
                  <a:srgbClr val="222222"/>
                </a:solidFill>
                <a:latin typeface="Times New Roman"/>
                <a:ea typeface="Times New Roman"/>
                <a:cs typeface="Times New Roman"/>
                <a:sym typeface="Times New Roman"/>
              </a:rPr>
              <a:t>Dudnyk, 2024)</a:t>
            </a:r>
            <a:r>
              <a:rPr lang="en" sz="1200" dirty="0">
                <a:solidFill>
                  <a:schemeClr val="dk1"/>
                </a:solidFill>
                <a:latin typeface="Times New Roman"/>
                <a:ea typeface="Times New Roman"/>
                <a:cs typeface="Times New Roman"/>
                <a:sym typeface="Times New Roman"/>
              </a:rPr>
              <a:t>. Nevertheless, personal care, empathy, and human interaction cannot be replaced by hospitality, so automation and human interaction have to be approached with a delicate balance. The industry is growing at an alarming rate across the world, with hotels competing to deliver increasingly advanced customer needs. Hotels like Hilton London Bankside are one of such examples of balance, as they implement AI usage in managing smart rooms, check-in automation, chatbots, and data-driven personalization, and at the same time depend on employees to provide emotional support and find solutions. By combining digital tools and human resources, hotels will be able to maintain the quality of services, meet the expectations of customers, and stimulate constant innovation in the highly competitive industry.</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1530688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Hilton London Bankside can be viewed as a practical example of AI and human workers in the hospitality context of the present time (</a:t>
            </a:r>
            <a:r>
              <a:rPr lang="en" sz="1200" dirty="0">
                <a:solidFill>
                  <a:srgbClr val="222222"/>
                </a:solidFill>
                <a:latin typeface="Times New Roman"/>
                <a:ea typeface="Times New Roman"/>
                <a:cs typeface="Times New Roman"/>
                <a:sym typeface="Times New Roman"/>
              </a:rPr>
              <a:t>Aly, 2024)</a:t>
            </a:r>
            <a:r>
              <a:rPr lang="en" sz="1200" dirty="0">
                <a:solidFill>
                  <a:schemeClr val="dk1"/>
                </a:solidFill>
                <a:latin typeface="Times New Roman"/>
                <a:ea typeface="Times New Roman"/>
                <a:cs typeface="Times New Roman"/>
                <a:sym typeface="Times New Roman"/>
              </a:rPr>
              <a:t>. The AI systems assist in day-to-day activities like online booking, online check-ins, and automatic responses to queries posed by the guests, and thus, they enhance efficiency in their operations. At the same time, the workers focus on providing guests with interactions that machines are unable to suggest, including personalized greetings and troubleshooting. Automatic systems and human touch are synergies that assure guests of fast and accurate service and satisfy them with genuine personal interaction. It has been shown that technology must not substitute but supplement the workforce, and this allows the hotel to increase the overall satisfaction of the guests without compromising the excellence of its business.</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221240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71abd52bdf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71abd52bdf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Empirical studies reveal that AI has completely transformed the operations in the hotel industry by automating repetitive processes, which has thus allowed employees to dedicate their time to areas that require the use of emotional intelligence and creativity. Hospitality guests enjoy the advantages of more personalized, responsive, and consistent services, and the human element is taken care of by human staff (</a:t>
            </a:r>
            <a:r>
              <a:rPr lang="en" sz="1200">
                <a:solidFill>
                  <a:srgbClr val="222222"/>
                </a:solidFill>
                <a:latin typeface="Times New Roman"/>
                <a:ea typeface="Times New Roman"/>
                <a:cs typeface="Times New Roman"/>
                <a:sym typeface="Times New Roman"/>
              </a:rPr>
              <a:t>Skubis, Mesjasz-Lech, and Nowakowska-Grunt, 2024)</a:t>
            </a:r>
            <a:r>
              <a:rPr lang="en" sz="1200">
                <a:solidFill>
                  <a:schemeClr val="dk1"/>
                </a:solidFill>
                <a:latin typeface="Times New Roman"/>
                <a:ea typeface="Times New Roman"/>
                <a:cs typeface="Times New Roman"/>
                <a:sym typeface="Times New Roman"/>
              </a:rPr>
              <a:t>. This requires cooperation by the employees; training and adoption by the staff members will help in lowering this resistance and increasing motivation. Such ethical considerations as privacy protection and monitoring of workers are significant as well. Besides, challenges such as financial investment, technical expertise, and system integration have to be considered. The example of hotels like Hilton London Bankside is the best way to go, as the introduction of AI can be used to enhance the efficiency of the operations without sacrificing the quality of the provided services by human workers, which leads to a greater level of customer satisfaction and an enduring brand image.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p:txBody>
      </p:sp>
    </p:spTree>
    <p:extLst>
      <p:ext uri="{BB962C8B-B14F-4D97-AF65-F5344CB8AC3E}">
        <p14:creationId xmlns:p14="http://schemas.microsoft.com/office/powerpoint/2010/main" val="178307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paper employs a secondary qualitative method to research the partnership between AI and humans at Hilton London Bankside. To ensure the topicality of the data, the latest journal articles, industry reports, and case studies on the issue were considered the sources of information, and they were published between 2021-2025. Special keywords were also used to conduct a systematic search, and the retrieved information was coded and analysed in terms of themes. This plan was in a position to identify a trend based on guest satisfaction, employee involvement in their work, operational efficiency, and ethical aspects. The conceptualizations applied were the Technology Acceptance Model (TAM) and Human-AI Interaction frameworks that described the usage of AI tools by employees and guests and how they can facilitate the human work process. The methodology also provides a guarantee that the findings are evidence-based and reflect the current practice in the industry, and an example of how technology and delivery of human services are functioning (Gupta, and Gupta, 2022).</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3060468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907d9a1b06_1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907d9a1b06_1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b="0" i="0" u="none" strike="noStrike" cap="none" dirty="0">
                <a:solidFill>
                  <a:srgbClr val="000000"/>
                </a:solidFill>
                <a:latin typeface="Times New Roman" pitchFamily="18" charset="0"/>
                <a:ea typeface="Arial"/>
                <a:cs typeface="Times New Roman" pitchFamily="18" charset="0"/>
                <a:sym typeface="Arial"/>
              </a:rPr>
              <a:t>Customer services can be intensified through the consideration of Artificial Intelligence focused major kiosks and integration. This should be comprehended by hospitality sector staff as well as guests. Technology Acceptance Model (TAM) is evident here to make these things possible smoothly (El Archi and Benbba, 2023). Hilton London Bankside considered this application primitively. </a:t>
            </a:r>
            <a:r>
              <a:rPr lang="en-GB" sz="1200" b="0" i="1" u="none" strike="noStrike" cap="none" dirty="0">
                <a:solidFill>
                  <a:srgbClr val="000000"/>
                </a:solidFill>
                <a:latin typeface="Times New Roman" pitchFamily="18" charset="0"/>
                <a:ea typeface="Arial"/>
                <a:cs typeface="Times New Roman" pitchFamily="18" charset="0"/>
                <a:sym typeface="Arial"/>
              </a:rPr>
              <a:t>Perceived Ease of Use</a:t>
            </a:r>
            <a:r>
              <a:rPr lang="en-GB" sz="1200" b="0" i="0" u="none" strike="noStrike" cap="none" dirty="0">
                <a:solidFill>
                  <a:srgbClr val="000000"/>
                </a:solidFill>
                <a:latin typeface="Times New Roman" pitchFamily="18" charset="0"/>
                <a:ea typeface="Arial"/>
                <a:cs typeface="Times New Roman" pitchFamily="18" charset="0"/>
                <a:sym typeface="Arial"/>
              </a:rPr>
              <a:t> (PEOU) accompanied with </a:t>
            </a:r>
            <a:r>
              <a:rPr lang="en-GB" sz="1200" b="0" i="1" u="none" strike="noStrike" cap="none" dirty="0">
                <a:solidFill>
                  <a:srgbClr val="000000"/>
                </a:solidFill>
                <a:latin typeface="Times New Roman" pitchFamily="18" charset="0"/>
                <a:ea typeface="Arial"/>
                <a:cs typeface="Times New Roman" pitchFamily="18" charset="0"/>
                <a:sym typeface="Arial"/>
              </a:rPr>
              <a:t>Perceived Usefulness</a:t>
            </a:r>
            <a:r>
              <a:rPr lang="en-GB" sz="1200" b="0" i="0" u="none" strike="noStrike" cap="none" dirty="0">
                <a:solidFill>
                  <a:srgbClr val="000000"/>
                </a:solidFill>
                <a:latin typeface="Times New Roman" pitchFamily="18" charset="0"/>
                <a:ea typeface="Arial"/>
                <a:cs typeface="Times New Roman" pitchFamily="18" charset="0"/>
                <a:sym typeface="Arial"/>
              </a:rPr>
              <a:t> (PU)- these combined forces are the fundamental components connected by this model. Technology utilisation related to users expectation, perspectives and attitude - these can be built. The prominence of chatbots is noticeable within this leading hospitality company. Consistent information, 24/7 service, accuracy as well as prompt acknowledgements have been offered by these integrations. Because of routine workload minimisation- staff values this consolidation too. To provide bespoke hospitality- it facilitates them profoundly. Uncomplicated interfaces are also embedded in these technologies. Because the strength depends on its major accessibility and efficiency. Diverse languages are also underpinned. Beside all of that, inefficient emotional intelligence outlines a challenge for AI uses. Genuine hospitality alongside human touch- these are preferred by the customers of hospitality. Human services on top of seamless technological enhancements- this is required in hospitality to cater guest’s expectations. </a:t>
            </a:r>
            <a:endParaRPr lang="en-US" sz="1200" dirty="0">
              <a:latin typeface="Times New Roman" pitchFamily="18" charset="0"/>
              <a:ea typeface="Arial"/>
              <a:cs typeface="Times New Roman" pitchFamily="18" charset="0"/>
            </a:endParaRPr>
          </a:p>
          <a:p>
            <a:pPr marL="0" lvl="0" indent="0" algn="just" rtl="0">
              <a:spcBef>
                <a:spcPts val="0"/>
              </a:spcBef>
              <a:spcAft>
                <a:spcPts val="0"/>
              </a:spcAft>
              <a:buNone/>
            </a:pPr>
            <a:endParaRPr sz="1200" dirty="0">
              <a:latin typeface="Times New Roman" pitchFamily="18" charset="0"/>
              <a:cs typeface="Times New Roman" pitchFamily="18" charset="0"/>
            </a:endParaRPr>
          </a:p>
        </p:txBody>
      </p:sp>
    </p:spTree>
    <p:extLst>
      <p:ext uri="{BB962C8B-B14F-4D97-AF65-F5344CB8AC3E}">
        <p14:creationId xmlns:p14="http://schemas.microsoft.com/office/powerpoint/2010/main" val="1685358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907d9a1b06_1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4" name="Google Shape;374;g907d9a1b06_1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200" b="0" i="0" u="none" strike="noStrike" cap="none" dirty="0">
                <a:solidFill>
                  <a:srgbClr val="000000"/>
                </a:solidFill>
                <a:latin typeface="Times New Roman" pitchFamily="18" charset="0"/>
                <a:ea typeface="Arial"/>
                <a:cs typeface="Times New Roman" pitchFamily="18" charset="0"/>
                <a:sym typeface="Arial"/>
              </a:rPr>
              <a:t>Behavioural Intention (BI) accompanied with Attitude Toward Use (ATU)- these are notable pillars and features connected within this chief Technology Acceptance Model (TAM) in an efficient way. Hilton London Bankside’s consideration towards these AI technologies and its amalgamation effects on its guests alongside its customers both. These can be fundamentally demonstrated by these elements. AI services determine customers' perceptions by offering efficient accessibility, rapid, harmonious and error-free services (Sardesai, D’Souza and Govekar, 2024). Aiding instrument features are integrated in these modern technologies based on the outlook of customers. To operate repetitive works - these are potential. To upgrade customer experiences- it intensifies the facilitation of hospitality employees. Chatbots will be demanded by guests because of its vigorous behavioural intention. Within regular tasks- employees will consider these executions too. Personal interaction is very important in these tools and customers’ prosperity to offer more reliable experiences and services. Lack of balance can create issues and hinder guests' loyalty. So the balance of these two aspects will escalate hospitality service standards more efficiently. </a:t>
            </a:r>
            <a:endParaRPr lang="en-US" sz="1200" dirty="0">
              <a:latin typeface="Times New Roman" pitchFamily="18" charset="0"/>
              <a:ea typeface="Arial"/>
              <a:cs typeface="Times New Roman" pitchFamily="18" charset="0"/>
            </a:endParaRPr>
          </a:p>
          <a:p>
            <a:pPr marL="0" lvl="0" indent="0" algn="just" rtl="0">
              <a:lnSpc>
                <a:spcPct val="150000"/>
              </a:lnSpc>
              <a:spcBef>
                <a:spcPts val="0"/>
              </a:spcBef>
              <a:spcAft>
                <a:spcPts val="0"/>
              </a:spcAft>
              <a:buNone/>
            </a:pPr>
            <a:endParaRPr sz="1200" dirty="0">
              <a:latin typeface="Times New Roman" pitchFamily="18" charset="0"/>
              <a:cs typeface="Times New Roman" pitchFamily="18" charset="0"/>
            </a:endParaRPr>
          </a:p>
        </p:txBody>
      </p:sp>
    </p:spTree>
    <p:extLst>
      <p:ext uri="{BB962C8B-B14F-4D97-AF65-F5344CB8AC3E}">
        <p14:creationId xmlns:p14="http://schemas.microsoft.com/office/powerpoint/2010/main" val="2836368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7500" lnSpcReduction="20000"/>
          </a:bodyPr>
          <a:lstStyle/>
          <a:p>
            <a:pPr algn="just">
              <a:lnSpc>
                <a:spcPct val="150000"/>
              </a:lnSpc>
              <a:buNone/>
            </a:pPr>
            <a:r>
              <a:rPr lang="en-GB" sz="1200" b="0" i="0" u="none" strike="noStrike" cap="none" dirty="0">
                <a:solidFill>
                  <a:srgbClr val="000000"/>
                </a:solidFill>
                <a:latin typeface="Times New Roman" pitchFamily="18" charset="0"/>
                <a:ea typeface="Arial"/>
                <a:cs typeface="Times New Roman" pitchFamily="18" charset="0"/>
                <a:sym typeface="Arial"/>
              </a:rPr>
              <a:t>Structured service aligned hospitality model is needed for Hilton London Bankside. Human employees centred on a fundamental emotional skill set are primary to make orientation with salient AI kiosks (Almokdad, Mouloudj and Lee, 2025). Basic guest queries have been solved through the execution of chatbots in hotels. FAQs, room services, etc are involved in it too. On the other hand, framing bondings, empathy, routine maintenance and problem-solving- these should be the key duties of staff. Warmth, accuracy and momentum- these can be offered by this blend. Guest happiness- this can be accomplished easily. </a:t>
            </a:r>
            <a:endParaRPr lang="en-US" sz="1200" dirty="0">
              <a:latin typeface="Times New Roman" pitchFamily="18" charset="0"/>
              <a:ea typeface="Arial"/>
              <a:cs typeface="Times New Roman" pitchFamily="18" charset="0"/>
            </a:endParaRPr>
          </a:p>
          <a:p>
            <a:pPr algn="just">
              <a:lnSpc>
                <a:spcPct val="150000"/>
              </a:lnSpc>
              <a:buNone/>
            </a:pPr>
            <a:r>
              <a:rPr lang="en-GB" sz="1200" b="0" i="0" u="none" strike="noStrike" cap="none" dirty="0">
                <a:solidFill>
                  <a:srgbClr val="000000"/>
                </a:solidFill>
                <a:latin typeface="Times New Roman" pitchFamily="18" charset="0"/>
                <a:ea typeface="Arial"/>
                <a:cs typeface="Times New Roman" pitchFamily="18" charset="0"/>
                <a:sym typeface="Arial"/>
              </a:rPr>
              <a:t>Uninterrupted employee training is instrumental in hospitality for these tools and its uses. Considering the potential of emotional intelligence - staff needs to be proficient in these tool execution. AI alongside human connection - collaboration must be identified by these training too (Ruel and Njoku, 2021). It will bolster loyalty factors. </a:t>
            </a:r>
            <a:endParaRPr lang="en-US" sz="1200" dirty="0">
              <a:latin typeface="Times New Roman" pitchFamily="18" charset="0"/>
              <a:ea typeface="Arial"/>
              <a:cs typeface="Times New Roman" pitchFamily="18" charset="0"/>
            </a:endParaRPr>
          </a:p>
          <a:p>
            <a:pPr algn="just">
              <a:lnSpc>
                <a:spcPct val="150000"/>
              </a:lnSpc>
              <a:buNone/>
            </a:pPr>
            <a:r>
              <a:rPr lang="en-GB" sz="1200" b="0" i="0" u="none" strike="noStrike" cap="none" dirty="0">
                <a:solidFill>
                  <a:srgbClr val="000000"/>
                </a:solidFill>
                <a:latin typeface="Times New Roman" pitchFamily="18" charset="0"/>
                <a:ea typeface="Arial"/>
                <a:cs typeface="Times New Roman" pitchFamily="18" charset="0"/>
                <a:sym typeface="Arial"/>
              </a:rPr>
              <a:t>Consistent intensification in AI driven salient systems must be integrated in hotels eventually. Thus cultural flexibility, performance standards, consistency on top of language centred accuracy can be boosted. A relevant service is getting verified after these seamless tracking on systems. </a:t>
            </a:r>
            <a:endParaRPr lang="en-US" sz="1200" dirty="0">
              <a:latin typeface="Times New Roman" pitchFamily="18" charset="0"/>
              <a:ea typeface="Arial"/>
              <a:cs typeface="Times New Roman" pitchFamily="18" charset="0"/>
            </a:endParaRPr>
          </a:p>
          <a:p>
            <a:pPr algn="just">
              <a:lnSpc>
                <a:spcPct val="150000"/>
              </a:lnSpc>
              <a:buNone/>
            </a:pPr>
            <a:r>
              <a:rPr lang="en-GB" sz="1200" b="0" i="0" u="none" strike="noStrike" cap="none" dirty="0">
                <a:solidFill>
                  <a:srgbClr val="000000"/>
                </a:solidFill>
                <a:latin typeface="Times New Roman" pitchFamily="18" charset="0"/>
                <a:ea typeface="Arial"/>
                <a:cs typeface="Times New Roman" pitchFamily="18" charset="0"/>
                <a:sym typeface="Arial"/>
              </a:rPr>
              <a:t>Clarity on modern technologies along with fundamental data security- these forces are very important in Hilton London Bankside meaningfully (Khadka, 2025). These advanced systems enable this company to acquire customer information and data. But it must follow an ethical pathway. It shortens resistance though. GDPR adherence makes it possible. </a:t>
            </a:r>
            <a:endParaRPr lang="en-US" sz="1200" dirty="0">
              <a:latin typeface="Times New Roman" pitchFamily="18" charset="0"/>
              <a:ea typeface="Arial"/>
              <a:cs typeface="Times New Roman" pitchFamily="18" charset="0"/>
            </a:endParaRPr>
          </a:p>
          <a:p>
            <a:pPr algn="just">
              <a:lnSpc>
                <a:spcPct val="150000"/>
              </a:lnSpc>
              <a:buNone/>
            </a:pPr>
            <a:r>
              <a:rPr lang="en-GB" sz="1200" b="0" i="0" u="none" strike="noStrike" cap="none" dirty="0">
                <a:solidFill>
                  <a:srgbClr val="000000"/>
                </a:solidFill>
                <a:latin typeface="Times New Roman" pitchFamily="18" charset="0"/>
                <a:ea typeface="Arial"/>
                <a:cs typeface="Times New Roman" pitchFamily="18" charset="0"/>
                <a:sym typeface="Arial"/>
              </a:rPr>
              <a:t>Hilton should prioritise customer feedback too (Narayan </a:t>
            </a:r>
            <a:r>
              <a:rPr lang="en-GB" sz="1200" b="0" i="1" u="none" strike="noStrike" cap="none" dirty="0">
                <a:solidFill>
                  <a:srgbClr val="000000"/>
                </a:solidFill>
                <a:latin typeface="Times New Roman" pitchFamily="18" charset="0"/>
                <a:ea typeface="Arial"/>
                <a:cs typeface="Times New Roman" pitchFamily="18" charset="0"/>
                <a:sym typeface="Arial"/>
              </a:rPr>
              <a:t>et al. </a:t>
            </a:r>
            <a:r>
              <a:rPr lang="en-GB" sz="1200" b="0" i="0" u="none" strike="noStrike" cap="none" dirty="0">
                <a:solidFill>
                  <a:srgbClr val="000000"/>
                </a:solidFill>
                <a:latin typeface="Times New Roman" pitchFamily="18" charset="0"/>
                <a:ea typeface="Arial"/>
                <a:cs typeface="Times New Roman" pitchFamily="18" charset="0"/>
                <a:sym typeface="Arial"/>
              </a:rPr>
              <a:t>2022). Thus enhancement areas will be recognised and it helps in gaining development. </a:t>
            </a:r>
            <a:endParaRPr lang="en-US" sz="1200" dirty="0">
              <a:latin typeface="Times New Roman" pitchFamily="18" charset="0"/>
              <a:ea typeface="Arial"/>
              <a:cs typeface="Times New Roman" pitchFamily="18" charset="0"/>
            </a:endParaRPr>
          </a:p>
          <a:p>
            <a:pPr algn="just">
              <a:lnSpc>
                <a:spcPct val="150000"/>
              </a:lnSpc>
              <a:buNone/>
            </a:pPr>
            <a:endParaRPr lang="en-GB" sz="1200" dirty="0">
              <a:latin typeface="Times New Roman" pitchFamily="18" charset="0"/>
              <a:cs typeface="Times New Roman" pitchFamily="18" charset="0"/>
            </a:endParaRPr>
          </a:p>
        </p:txBody>
      </p:sp>
    </p:spTree>
    <p:extLst>
      <p:ext uri="{BB962C8B-B14F-4D97-AF65-F5344CB8AC3E}">
        <p14:creationId xmlns:p14="http://schemas.microsoft.com/office/powerpoint/2010/main" val="198042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200" b="0" i="0" u="none" strike="noStrike" cap="none" dirty="0">
                <a:solidFill>
                  <a:srgbClr val="000000"/>
                </a:solidFill>
                <a:latin typeface="Times New Roman" pitchFamily="18" charset="0"/>
                <a:ea typeface="Arial"/>
                <a:cs typeface="Times New Roman" pitchFamily="18" charset="0"/>
                <a:sym typeface="Arial"/>
              </a:rPr>
              <a:t>To make connections with customers in hospitality companies for instance- Hilton London Bankside- required technologies and enhancements have been made possible through AI. It is essential though to bring reliability, consistency, speed, accuracy and productivity. Hospitality as well customers can be more dependent on its services after the harmonisation in between human connection AI tools.</a:t>
            </a:r>
            <a:endParaRPr lang="en-US" sz="1200" dirty="0">
              <a:latin typeface="Times New Roman" pitchFamily="18" charset="0"/>
              <a:ea typeface="Arial"/>
              <a:cs typeface="Times New Roman" pitchFamily="18" charset="0"/>
            </a:endParaRPr>
          </a:p>
          <a:p>
            <a:pPr algn="just">
              <a:buNone/>
            </a:pPr>
            <a:endParaRPr lang="en-GB" sz="1200" dirty="0">
              <a:latin typeface="Times New Roman" pitchFamily="18" charset="0"/>
              <a:cs typeface="Times New Roman" pitchFamily="18" charset="0"/>
            </a:endParaRPr>
          </a:p>
        </p:txBody>
      </p:sp>
    </p:spTree>
    <p:extLst>
      <p:ext uri="{BB962C8B-B14F-4D97-AF65-F5344CB8AC3E}">
        <p14:creationId xmlns:p14="http://schemas.microsoft.com/office/powerpoint/2010/main" val="12666585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g907d9a1b06_1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 name="Google Shape;465;g907d9a1b06_1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674512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g903916e606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 name="Google Shape;470;g903916e606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71908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4" Type="http://schemas.openxmlformats.org/officeDocument/2006/relationships/hyperlink" Target="https://www.freepik.com/" TargetMode="Externa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1549500" y="3846050"/>
            <a:ext cx="6045000" cy="10122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3" name="Google Shape;13;p3"/>
          <p:cNvSpPr txBox="1">
            <a:spLocks noGrp="1"/>
          </p:cNvSpPr>
          <p:nvPr>
            <p:ph type="title" idx="2" hasCustomPrompt="1"/>
          </p:nvPr>
        </p:nvSpPr>
        <p:spPr>
          <a:xfrm>
            <a:off x="1444716" y="2669259"/>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6" name="Google Shape;16;p4"/>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sz="1200"/>
            </a:lvl1pPr>
            <a:lvl2pPr marL="914400" lvl="1" indent="-304800">
              <a:lnSpc>
                <a:spcPct val="100000"/>
              </a:lnSpc>
              <a:spcBef>
                <a:spcPts val="0"/>
              </a:spcBef>
              <a:spcAft>
                <a:spcPts val="0"/>
              </a:spcAft>
              <a:buSzPts val="1200"/>
              <a:buAutoNum type="alphaLcPeriod"/>
              <a:defRPr sz="1200"/>
            </a:lvl2pPr>
            <a:lvl3pPr marL="1371600" lvl="2" indent="-304800">
              <a:lnSpc>
                <a:spcPct val="100000"/>
              </a:lnSpc>
              <a:spcBef>
                <a:spcPts val="0"/>
              </a:spcBef>
              <a:spcAft>
                <a:spcPts val="0"/>
              </a:spcAft>
              <a:buSzPts val="1200"/>
              <a:buAutoNum type="romanLcPeriod"/>
              <a:defRPr sz="1200"/>
            </a:lvl3pPr>
            <a:lvl4pPr marL="1828800" lvl="3" indent="-304800">
              <a:lnSpc>
                <a:spcPct val="100000"/>
              </a:lnSpc>
              <a:spcBef>
                <a:spcPts val="0"/>
              </a:spcBef>
              <a:spcAft>
                <a:spcPts val="0"/>
              </a:spcAft>
              <a:buSzPts val="1200"/>
              <a:buAutoNum type="arabicPeriod"/>
              <a:defRPr sz="1200"/>
            </a:lvl4pPr>
            <a:lvl5pPr marL="2286000" lvl="4" indent="-304800">
              <a:lnSpc>
                <a:spcPct val="100000"/>
              </a:lnSpc>
              <a:spcBef>
                <a:spcPts val="0"/>
              </a:spcBef>
              <a:spcAft>
                <a:spcPts val="0"/>
              </a:spcAft>
              <a:buSzPts val="1200"/>
              <a:buAutoNum type="alphaLcPeriod"/>
              <a:defRPr sz="1200"/>
            </a:lvl5pPr>
            <a:lvl6pPr marL="2743200" lvl="5" indent="-304800">
              <a:lnSpc>
                <a:spcPct val="100000"/>
              </a:lnSpc>
              <a:spcBef>
                <a:spcPts val="0"/>
              </a:spcBef>
              <a:spcAft>
                <a:spcPts val="0"/>
              </a:spcAft>
              <a:buSzPts val="1200"/>
              <a:buAutoNum type="romanLcPeriod"/>
              <a:defRPr sz="1200"/>
            </a:lvl6pPr>
            <a:lvl7pPr marL="3200400" lvl="6" indent="-304800">
              <a:lnSpc>
                <a:spcPct val="100000"/>
              </a:lnSpc>
              <a:spcBef>
                <a:spcPts val="0"/>
              </a:spcBef>
              <a:spcAft>
                <a:spcPts val="0"/>
              </a:spcAft>
              <a:buSzPts val="1200"/>
              <a:buAutoNum type="arabicPeriod"/>
              <a:defRPr sz="1200"/>
            </a:lvl7pPr>
            <a:lvl8pPr marL="3657600" lvl="7" indent="-304800">
              <a:lnSpc>
                <a:spcPct val="100000"/>
              </a:lnSpc>
              <a:spcBef>
                <a:spcPts val="0"/>
              </a:spcBef>
              <a:spcAft>
                <a:spcPts val="0"/>
              </a:spcAft>
              <a:buSzPts val="1200"/>
              <a:buAutoNum type="alphaLcPeriod"/>
              <a:defRPr sz="1200"/>
            </a:lvl8pPr>
            <a:lvl9pPr marL="4114800" lvl="8" indent="-304800">
              <a:lnSpc>
                <a:spcPct val="100000"/>
              </a:lnSpc>
              <a:spcBef>
                <a:spcPts val="0"/>
              </a:spcBef>
              <a:spcAft>
                <a:spcPts val="0"/>
              </a:spcAft>
              <a:buSzPts val="1200"/>
              <a:buAutoNum type="romanLcPeriod"/>
              <a:defRPr sz="1200"/>
            </a:lvl9pPr>
          </a:lstStyle>
          <a:p>
            <a:endParaRPr/>
          </a:p>
        </p:txBody>
      </p:sp>
      <p:grpSp>
        <p:nvGrpSpPr>
          <p:cNvPr id="17" name="Google Shape;17;p4"/>
          <p:cNvGrpSpPr/>
          <p:nvPr/>
        </p:nvGrpSpPr>
        <p:grpSpPr>
          <a:xfrm>
            <a:off x="7230637" y="781196"/>
            <a:ext cx="1198043" cy="210331"/>
            <a:chOff x="1026623" y="2953314"/>
            <a:chExt cx="5688711" cy="1008300"/>
          </a:xfrm>
        </p:grpSpPr>
        <p:sp>
          <p:nvSpPr>
            <p:cNvPr id="18" name="Google Shape;18;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164588" y="1726850"/>
            <a:ext cx="29628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164588" y="1334538"/>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163988" y="3114988"/>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163988" y="3507300"/>
            <a:ext cx="29640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0" name="Google Shape;30;p6"/>
          <p:cNvGrpSpPr/>
          <p:nvPr/>
        </p:nvGrpSpPr>
        <p:grpSpPr>
          <a:xfrm>
            <a:off x="7230637" y="781196"/>
            <a:ext cx="1198043" cy="210331"/>
            <a:chOff x="1026623" y="2953314"/>
            <a:chExt cx="5688711" cy="1008300"/>
          </a:xfrm>
        </p:grpSpPr>
        <p:sp>
          <p:nvSpPr>
            <p:cNvPr id="31" name="Google Shape;31;p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a:spLocks noGrp="1"/>
          </p:cNvSpPr>
          <p:nvPr>
            <p:ph type="subTitle" idx="1"/>
          </p:nvPr>
        </p:nvSpPr>
        <p:spPr>
          <a:xfrm>
            <a:off x="720000" y="2038625"/>
            <a:ext cx="2857200" cy="1614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800"/>
              <a:buNone/>
              <a:defRPr sz="1800"/>
            </a:lvl2pPr>
            <a:lvl3pPr lvl="2" rtl="0">
              <a:lnSpc>
                <a:spcPct val="100000"/>
              </a:lnSpc>
              <a:spcBef>
                <a:spcPts val="0"/>
              </a:spcBef>
              <a:spcAft>
                <a:spcPts val="0"/>
              </a:spcAft>
              <a:buSzPts val="1800"/>
              <a:buNone/>
              <a:defRPr sz="1800"/>
            </a:lvl3pPr>
            <a:lvl4pPr lvl="3" rtl="0">
              <a:lnSpc>
                <a:spcPct val="100000"/>
              </a:lnSpc>
              <a:spcBef>
                <a:spcPts val="0"/>
              </a:spcBef>
              <a:spcAft>
                <a:spcPts val="0"/>
              </a:spcAft>
              <a:buSzPts val="1800"/>
              <a:buNone/>
              <a:defRPr sz="1800"/>
            </a:lvl4pPr>
            <a:lvl5pPr lvl="4" rtl="0">
              <a:lnSpc>
                <a:spcPct val="100000"/>
              </a:lnSpc>
              <a:spcBef>
                <a:spcPts val="0"/>
              </a:spcBef>
              <a:spcAft>
                <a:spcPts val="0"/>
              </a:spcAft>
              <a:buSzPts val="1800"/>
              <a:buNone/>
              <a:defRPr sz="1800"/>
            </a:lvl5pPr>
            <a:lvl6pPr lvl="5" rtl="0">
              <a:lnSpc>
                <a:spcPct val="100000"/>
              </a:lnSpc>
              <a:spcBef>
                <a:spcPts val="0"/>
              </a:spcBef>
              <a:spcAft>
                <a:spcPts val="0"/>
              </a:spcAft>
              <a:buSzPts val="1800"/>
              <a:buNone/>
              <a:defRPr sz="1800"/>
            </a:lvl6pPr>
            <a:lvl7pPr lvl="6" rtl="0">
              <a:lnSpc>
                <a:spcPct val="100000"/>
              </a:lnSpc>
              <a:spcBef>
                <a:spcPts val="0"/>
              </a:spcBef>
              <a:spcAft>
                <a:spcPts val="0"/>
              </a:spcAft>
              <a:buSzPts val="1800"/>
              <a:buNone/>
              <a:defRPr sz="1800"/>
            </a:lvl7pPr>
            <a:lvl8pPr lvl="7" rtl="0">
              <a:lnSpc>
                <a:spcPct val="100000"/>
              </a:lnSpc>
              <a:spcBef>
                <a:spcPts val="0"/>
              </a:spcBef>
              <a:spcAft>
                <a:spcPts val="0"/>
              </a:spcAft>
              <a:buSzPts val="1800"/>
              <a:buNone/>
              <a:defRPr sz="1800"/>
            </a:lvl8pPr>
            <a:lvl9pPr lvl="8" rtl="0">
              <a:lnSpc>
                <a:spcPct val="100000"/>
              </a:lnSpc>
              <a:spcBef>
                <a:spcPts val="0"/>
              </a:spcBef>
              <a:spcAft>
                <a:spcPts val="0"/>
              </a:spcAft>
              <a:buSzPts val="1800"/>
              <a:buNone/>
              <a:defRPr sz="1800"/>
            </a:lvl9pPr>
          </a:lstStyle>
          <a:p>
            <a:endParaRPr/>
          </a:p>
        </p:txBody>
      </p:sp>
      <p:sp>
        <p:nvSpPr>
          <p:cNvPr id="38" name="Google Shape;38;p7"/>
          <p:cNvSpPr txBox="1">
            <a:spLocks noGrp="1"/>
          </p:cNvSpPr>
          <p:nvPr>
            <p:ph type="title"/>
          </p:nvPr>
        </p:nvSpPr>
        <p:spPr>
          <a:xfrm>
            <a:off x="713225" y="539500"/>
            <a:ext cx="3858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39" name="Google Shape;39;p7"/>
          <p:cNvGrpSpPr/>
          <p:nvPr/>
        </p:nvGrpSpPr>
        <p:grpSpPr>
          <a:xfrm>
            <a:off x="805575" y="4394071"/>
            <a:ext cx="1198043" cy="210331"/>
            <a:chOff x="1026623" y="2953314"/>
            <a:chExt cx="5688711" cy="1008300"/>
          </a:xfrm>
        </p:grpSpPr>
        <p:sp>
          <p:nvSpPr>
            <p:cNvPr id="40" name="Google Shape;40;p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5"/>
        <p:cNvGrpSpPr/>
        <p:nvPr/>
      </p:nvGrpSpPr>
      <p:grpSpPr>
        <a:xfrm>
          <a:off x="0" y="0"/>
          <a:ext cx="0" cy="0"/>
          <a:chOff x="0" y="0"/>
          <a:chExt cx="0" cy="0"/>
        </a:xfrm>
      </p:grpSpPr>
      <p:grpSp>
        <p:nvGrpSpPr>
          <p:cNvPr id="46" name="Google Shape;46;p8"/>
          <p:cNvGrpSpPr/>
          <p:nvPr/>
        </p:nvGrpSpPr>
        <p:grpSpPr>
          <a:xfrm flipH="1">
            <a:off x="490871" y="1078975"/>
            <a:ext cx="4479425" cy="3051604"/>
            <a:chOff x="4109736" y="1499802"/>
            <a:chExt cx="3922782" cy="2672392"/>
          </a:xfrm>
        </p:grpSpPr>
        <p:sp>
          <p:nvSpPr>
            <p:cNvPr id="47" name="Google Shape;47;p8"/>
            <p:cNvSpPr/>
            <p:nvPr/>
          </p:nvSpPr>
          <p:spPr>
            <a:xfrm>
              <a:off x="4109736" y="1504509"/>
              <a:ext cx="3912250" cy="2453025"/>
            </a:xfrm>
            <a:custGeom>
              <a:avLst/>
              <a:gdLst/>
              <a:ahLst/>
              <a:cxnLst/>
              <a:rect l="l" t="t" r="r" b="b"/>
              <a:pathLst>
                <a:path w="156490" h="98121" extrusionOk="0">
                  <a:moveTo>
                    <a:pt x="3195" y="4448"/>
                  </a:moveTo>
                  <a:lnTo>
                    <a:pt x="147792" y="0"/>
                  </a:lnTo>
                  <a:lnTo>
                    <a:pt x="156490" y="98121"/>
                  </a:lnTo>
                  <a:lnTo>
                    <a:pt x="0" y="93923"/>
                  </a:lnTo>
                  <a:close/>
                </a:path>
              </a:pathLst>
            </a:custGeom>
            <a:solidFill>
              <a:schemeClr val="accent3"/>
            </a:solidFill>
            <a:ln>
              <a:noFill/>
            </a:ln>
          </p:spPr>
        </p:sp>
        <p:sp>
          <p:nvSpPr>
            <p:cNvPr id="48" name="Google Shape;48;p8"/>
            <p:cNvSpPr/>
            <p:nvPr/>
          </p:nvSpPr>
          <p:spPr>
            <a:xfrm>
              <a:off x="7862810" y="1499802"/>
              <a:ext cx="119300" cy="1403200"/>
            </a:xfrm>
            <a:custGeom>
              <a:avLst/>
              <a:gdLst/>
              <a:ahLst/>
              <a:cxnLst/>
              <a:rect l="l" t="t" r="r" b="b"/>
              <a:pathLst>
                <a:path w="4772" h="56128" extrusionOk="0">
                  <a:moveTo>
                    <a:pt x="4772" y="56128"/>
                  </a:moveTo>
                  <a:lnTo>
                    <a:pt x="0" y="94"/>
                  </a:lnTo>
                  <a:lnTo>
                    <a:pt x="4136" y="0"/>
                  </a:lnTo>
                  <a:close/>
                </a:path>
              </a:pathLst>
            </a:custGeom>
            <a:solidFill>
              <a:schemeClr val="accent1"/>
            </a:solidFill>
            <a:ln>
              <a:noFill/>
            </a:ln>
          </p:spPr>
        </p:sp>
        <p:sp>
          <p:nvSpPr>
            <p:cNvPr id="49" name="Google Shape;49;p8"/>
            <p:cNvSpPr/>
            <p:nvPr/>
          </p:nvSpPr>
          <p:spPr>
            <a:xfrm>
              <a:off x="7170468" y="3993519"/>
              <a:ext cx="862050" cy="178675"/>
            </a:xfrm>
            <a:custGeom>
              <a:avLst/>
              <a:gdLst/>
              <a:ahLst/>
              <a:cxnLst/>
              <a:rect l="l" t="t" r="r" b="b"/>
              <a:pathLst>
                <a:path w="34482" h="7147" extrusionOk="0">
                  <a:moveTo>
                    <a:pt x="34482" y="505"/>
                  </a:moveTo>
                  <a:lnTo>
                    <a:pt x="0" y="7147"/>
                  </a:lnTo>
                  <a:lnTo>
                    <a:pt x="2256" y="0"/>
                  </a:lnTo>
                  <a:close/>
                </a:path>
              </a:pathLst>
            </a:custGeom>
            <a:solidFill>
              <a:schemeClr val="accent1"/>
            </a:solidFill>
            <a:ln>
              <a:noFill/>
            </a:ln>
          </p:spPr>
        </p:sp>
      </p:grpSp>
      <p:sp>
        <p:nvSpPr>
          <p:cNvPr id="50" name="Google Shape;50;p8"/>
          <p:cNvSpPr txBox="1">
            <a:spLocks noGrp="1"/>
          </p:cNvSpPr>
          <p:nvPr>
            <p:ph type="ctrTitle"/>
          </p:nvPr>
        </p:nvSpPr>
        <p:spPr>
          <a:xfrm flipH="1">
            <a:off x="951250" y="4283550"/>
            <a:ext cx="3390900" cy="4965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600"/>
              <a:buFont typeface="Open Sans"/>
              <a:buNone/>
              <a:defRPr sz="1600">
                <a:solidFill>
                  <a:schemeClr val="dk1"/>
                </a:solidFill>
                <a:latin typeface="Open Sans"/>
                <a:ea typeface="Open Sans"/>
                <a:cs typeface="Open Sans"/>
                <a:sym typeface="Open Sans"/>
              </a:defRPr>
            </a:lvl1pPr>
            <a:lvl2pPr lvl="1" algn="ctr" rtl="0">
              <a:lnSpc>
                <a:spcPct val="80000"/>
              </a:lnSpc>
              <a:spcBef>
                <a:spcPts val="0"/>
              </a:spcBef>
              <a:spcAft>
                <a:spcPts val="0"/>
              </a:spcAft>
              <a:buSzPts val="7000"/>
              <a:buNone/>
              <a:defRPr sz="7000"/>
            </a:lvl2pPr>
            <a:lvl3pPr lvl="2" algn="ctr" rtl="0">
              <a:lnSpc>
                <a:spcPct val="80000"/>
              </a:lnSpc>
              <a:spcBef>
                <a:spcPts val="0"/>
              </a:spcBef>
              <a:spcAft>
                <a:spcPts val="0"/>
              </a:spcAft>
              <a:buSzPts val="7000"/>
              <a:buNone/>
              <a:defRPr sz="7000"/>
            </a:lvl3pPr>
            <a:lvl4pPr lvl="3" algn="ctr" rtl="0">
              <a:lnSpc>
                <a:spcPct val="80000"/>
              </a:lnSpc>
              <a:spcBef>
                <a:spcPts val="0"/>
              </a:spcBef>
              <a:spcAft>
                <a:spcPts val="0"/>
              </a:spcAft>
              <a:buSzPts val="7000"/>
              <a:buNone/>
              <a:defRPr sz="7000"/>
            </a:lvl4pPr>
            <a:lvl5pPr lvl="4" algn="ctr" rtl="0">
              <a:lnSpc>
                <a:spcPct val="80000"/>
              </a:lnSpc>
              <a:spcBef>
                <a:spcPts val="0"/>
              </a:spcBef>
              <a:spcAft>
                <a:spcPts val="0"/>
              </a:spcAft>
              <a:buSzPts val="7000"/>
              <a:buNone/>
              <a:defRPr sz="7000"/>
            </a:lvl5pPr>
            <a:lvl6pPr lvl="5" algn="ctr" rtl="0">
              <a:lnSpc>
                <a:spcPct val="80000"/>
              </a:lnSpc>
              <a:spcBef>
                <a:spcPts val="0"/>
              </a:spcBef>
              <a:spcAft>
                <a:spcPts val="0"/>
              </a:spcAft>
              <a:buSzPts val="7000"/>
              <a:buNone/>
              <a:defRPr sz="7000"/>
            </a:lvl6pPr>
            <a:lvl7pPr lvl="6" algn="ctr" rtl="0">
              <a:lnSpc>
                <a:spcPct val="80000"/>
              </a:lnSpc>
              <a:spcBef>
                <a:spcPts val="0"/>
              </a:spcBef>
              <a:spcAft>
                <a:spcPts val="0"/>
              </a:spcAft>
              <a:buSzPts val="7000"/>
              <a:buNone/>
              <a:defRPr sz="7000"/>
            </a:lvl7pPr>
            <a:lvl8pPr lvl="7" algn="ctr" rtl="0">
              <a:lnSpc>
                <a:spcPct val="80000"/>
              </a:lnSpc>
              <a:spcBef>
                <a:spcPts val="0"/>
              </a:spcBef>
              <a:spcAft>
                <a:spcPts val="0"/>
              </a:spcAft>
              <a:buSzPts val="7000"/>
              <a:buNone/>
              <a:defRPr sz="7000"/>
            </a:lvl8pPr>
            <a:lvl9pPr lvl="8" algn="ctr" rtl="0">
              <a:lnSpc>
                <a:spcPct val="80000"/>
              </a:lnSpc>
              <a:spcBef>
                <a:spcPts val="0"/>
              </a:spcBef>
              <a:spcAft>
                <a:spcPts val="0"/>
              </a:spcAft>
              <a:buSzPts val="7000"/>
              <a:buNone/>
              <a:defRPr sz="7000"/>
            </a:lvl9pPr>
          </a:lstStyle>
          <a:p>
            <a:endParaRPr/>
          </a:p>
        </p:txBody>
      </p:sp>
      <p:sp>
        <p:nvSpPr>
          <p:cNvPr id="51" name="Google Shape;51;p8"/>
          <p:cNvSpPr txBox="1">
            <a:spLocks noGrp="1"/>
          </p:cNvSpPr>
          <p:nvPr>
            <p:ph type="subTitle" idx="1"/>
          </p:nvPr>
        </p:nvSpPr>
        <p:spPr>
          <a:xfrm flipH="1">
            <a:off x="951250" y="1284350"/>
            <a:ext cx="3390900" cy="23589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SzPts val="2200"/>
              <a:buFont typeface="Carter One"/>
              <a:buNone/>
              <a:defRPr sz="2200">
                <a:latin typeface="Carter One"/>
                <a:ea typeface="Carter One"/>
                <a:cs typeface="Carter One"/>
                <a:sym typeface="Carter One"/>
              </a:defRPr>
            </a:lvl1pPr>
            <a:lvl2pPr lvl="1"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2pPr>
            <a:lvl3pPr lvl="2"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3pPr>
            <a:lvl4pPr lvl="3"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4pPr>
            <a:lvl5pPr lvl="4"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5pPr>
            <a:lvl6pPr lvl="5"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6pPr>
            <a:lvl7pPr lvl="6"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7pPr>
            <a:lvl8pPr lvl="7"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8pPr>
            <a:lvl9pPr lvl="8" algn="ctr" rtl="0">
              <a:lnSpc>
                <a:spcPct val="100000"/>
              </a:lnSpc>
              <a:spcBef>
                <a:spcPts val="0"/>
              </a:spcBef>
              <a:spcAft>
                <a:spcPts val="0"/>
              </a:spcAft>
              <a:buClr>
                <a:schemeClr val="dk2"/>
              </a:buClr>
              <a:buSzPts val="2200"/>
              <a:buFont typeface="Alfa Slab One"/>
              <a:buNone/>
              <a:defRPr sz="2200">
                <a:solidFill>
                  <a:schemeClr val="dk2"/>
                </a:solidFill>
                <a:latin typeface="Alfa Slab One"/>
                <a:ea typeface="Alfa Slab One"/>
                <a:cs typeface="Alfa Slab One"/>
                <a:sym typeface="Alfa Slab 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2"/>
        <p:cNvGrpSpPr/>
        <p:nvPr/>
      </p:nvGrpSpPr>
      <p:grpSpPr>
        <a:xfrm>
          <a:off x="0" y="0"/>
          <a:ext cx="0" cy="0"/>
          <a:chOff x="0" y="0"/>
          <a:chExt cx="0" cy="0"/>
        </a:xfrm>
      </p:grpSpPr>
      <p:grpSp>
        <p:nvGrpSpPr>
          <p:cNvPr id="53" name="Google Shape;53;p9"/>
          <p:cNvGrpSpPr/>
          <p:nvPr/>
        </p:nvGrpSpPr>
        <p:grpSpPr>
          <a:xfrm>
            <a:off x="-245023" y="-91675"/>
            <a:ext cx="4817022" cy="5326850"/>
            <a:chOff x="-245023" y="-94025"/>
            <a:chExt cx="4817022" cy="5326850"/>
          </a:xfrm>
        </p:grpSpPr>
        <p:sp>
          <p:nvSpPr>
            <p:cNvPr id="54" name="Google Shape;54;p9"/>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55" name="Google Shape;55;p9"/>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56" name="Google Shape;56;p9"/>
          <p:cNvSpPr txBox="1">
            <a:spLocks noGrp="1"/>
          </p:cNvSpPr>
          <p:nvPr>
            <p:ph type="title"/>
          </p:nvPr>
        </p:nvSpPr>
        <p:spPr>
          <a:xfrm>
            <a:off x="4965575" y="1763700"/>
            <a:ext cx="3069900" cy="581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chemeClr val="dk2"/>
              </a:buClr>
              <a:buSzPts val="2400"/>
              <a:buNone/>
              <a:defRPr sz="2400">
                <a:solidFill>
                  <a:schemeClr val="dk2"/>
                </a:solidFill>
              </a:defRPr>
            </a:lvl2pPr>
            <a:lvl3pPr lvl="2" algn="ctr" rtl="0">
              <a:spcBef>
                <a:spcPts val="0"/>
              </a:spcBef>
              <a:spcAft>
                <a:spcPts val="0"/>
              </a:spcAft>
              <a:buClr>
                <a:schemeClr val="dk2"/>
              </a:buClr>
              <a:buSzPts val="2400"/>
              <a:buNone/>
              <a:defRPr sz="2400">
                <a:solidFill>
                  <a:schemeClr val="dk2"/>
                </a:solidFill>
              </a:defRPr>
            </a:lvl3pPr>
            <a:lvl4pPr lvl="3" algn="ctr" rtl="0">
              <a:spcBef>
                <a:spcPts val="0"/>
              </a:spcBef>
              <a:spcAft>
                <a:spcPts val="0"/>
              </a:spcAft>
              <a:buClr>
                <a:schemeClr val="dk2"/>
              </a:buClr>
              <a:buSzPts val="2400"/>
              <a:buNone/>
              <a:defRPr sz="2400">
                <a:solidFill>
                  <a:schemeClr val="dk2"/>
                </a:solidFill>
              </a:defRPr>
            </a:lvl4pPr>
            <a:lvl5pPr lvl="4" algn="ctr" rtl="0">
              <a:spcBef>
                <a:spcPts val="0"/>
              </a:spcBef>
              <a:spcAft>
                <a:spcPts val="0"/>
              </a:spcAft>
              <a:buClr>
                <a:schemeClr val="dk2"/>
              </a:buClr>
              <a:buSzPts val="2400"/>
              <a:buNone/>
              <a:defRPr sz="2400">
                <a:solidFill>
                  <a:schemeClr val="dk2"/>
                </a:solidFill>
              </a:defRPr>
            </a:lvl5pPr>
            <a:lvl6pPr lvl="5" algn="ctr" rtl="0">
              <a:spcBef>
                <a:spcPts val="0"/>
              </a:spcBef>
              <a:spcAft>
                <a:spcPts val="0"/>
              </a:spcAft>
              <a:buClr>
                <a:schemeClr val="dk2"/>
              </a:buClr>
              <a:buSzPts val="2400"/>
              <a:buNone/>
              <a:defRPr sz="2400">
                <a:solidFill>
                  <a:schemeClr val="dk2"/>
                </a:solidFill>
              </a:defRPr>
            </a:lvl6pPr>
            <a:lvl7pPr lvl="6" algn="ctr" rtl="0">
              <a:spcBef>
                <a:spcPts val="0"/>
              </a:spcBef>
              <a:spcAft>
                <a:spcPts val="0"/>
              </a:spcAft>
              <a:buClr>
                <a:schemeClr val="dk2"/>
              </a:buClr>
              <a:buSzPts val="2400"/>
              <a:buNone/>
              <a:defRPr sz="2400">
                <a:solidFill>
                  <a:schemeClr val="dk2"/>
                </a:solidFill>
              </a:defRPr>
            </a:lvl7pPr>
            <a:lvl8pPr lvl="7" algn="ctr" rtl="0">
              <a:spcBef>
                <a:spcPts val="0"/>
              </a:spcBef>
              <a:spcAft>
                <a:spcPts val="0"/>
              </a:spcAft>
              <a:buClr>
                <a:schemeClr val="dk2"/>
              </a:buClr>
              <a:buSzPts val="2400"/>
              <a:buNone/>
              <a:defRPr sz="2400">
                <a:solidFill>
                  <a:schemeClr val="dk2"/>
                </a:solidFill>
              </a:defRPr>
            </a:lvl8pPr>
            <a:lvl9pPr lvl="8" algn="ctr" rtl="0">
              <a:spcBef>
                <a:spcPts val="0"/>
              </a:spcBef>
              <a:spcAft>
                <a:spcPts val="0"/>
              </a:spcAft>
              <a:buClr>
                <a:schemeClr val="dk2"/>
              </a:buClr>
              <a:buSzPts val="2400"/>
              <a:buNone/>
              <a:defRPr sz="2400">
                <a:solidFill>
                  <a:schemeClr val="dk2"/>
                </a:solidFill>
              </a:defRPr>
            </a:lvl9pPr>
          </a:lstStyle>
          <a:p>
            <a:endParaRPr/>
          </a:p>
        </p:txBody>
      </p:sp>
      <p:sp>
        <p:nvSpPr>
          <p:cNvPr id="57" name="Google Shape;57;p9"/>
          <p:cNvSpPr txBox="1">
            <a:spLocks noGrp="1"/>
          </p:cNvSpPr>
          <p:nvPr>
            <p:ph type="subTitle" idx="1"/>
          </p:nvPr>
        </p:nvSpPr>
        <p:spPr>
          <a:xfrm>
            <a:off x="4965575" y="2292800"/>
            <a:ext cx="3069900" cy="115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solidFill>
                  <a:schemeClr val="dk2"/>
                </a:solidFill>
              </a:defRPr>
            </a:lvl2pPr>
            <a:lvl3pPr lvl="2" algn="ctr" rtl="0">
              <a:lnSpc>
                <a:spcPct val="100000"/>
              </a:lnSpc>
              <a:spcBef>
                <a:spcPts val="0"/>
              </a:spcBef>
              <a:spcAft>
                <a:spcPts val="0"/>
              </a:spcAft>
              <a:buNone/>
              <a:defRPr sz="1600">
                <a:solidFill>
                  <a:schemeClr val="dk2"/>
                </a:solidFill>
              </a:defRPr>
            </a:lvl3pPr>
            <a:lvl4pPr lvl="3" algn="ctr" rtl="0">
              <a:lnSpc>
                <a:spcPct val="100000"/>
              </a:lnSpc>
              <a:spcBef>
                <a:spcPts val="0"/>
              </a:spcBef>
              <a:spcAft>
                <a:spcPts val="0"/>
              </a:spcAft>
              <a:buNone/>
              <a:defRPr sz="1600">
                <a:solidFill>
                  <a:schemeClr val="dk2"/>
                </a:solidFill>
              </a:defRPr>
            </a:lvl4pPr>
            <a:lvl5pPr lvl="4" algn="ctr" rtl="0">
              <a:lnSpc>
                <a:spcPct val="100000"/>
              </a:lnSpc>
              <a:spcBef>
                <a:spcPts val="0"/>
              </a:spcBef>
              <a:spcAft>
                <a:spcPts val="0"/>
              </a:spcAft>
              <a:buNone/>
              <a:defRPr sz="1600">
                <a:solidFill>
                  <a:schemeClr val="dk2"/>
                </a:solidFill>
              </a:defRPr>
            </a:lvl5pPr>
            <a:lvl6pPr lvl="5" algn="ctr" rtl="0">
              <a:lnSpc>
                <a:spcPct val="100000"/>
              </a:lnSpc>
              <a:spcBef>
                <a:spcPts val="0"/>
              </a:spcBef>
              <a:spcAft>
                <a:spcPts val="0"/>
              </a:spcAft>
              <a:buNone/>
              <a:defRPr sz="1600">
                <a:solidFill>
                  <a:schemeClr val="dk2"/>
                </a:solidFill>
              </a:defRPr>
            </a:lvl6pPr>
            <a:lvl7pPr lvl="6" algn="ctr" rtl="0">
              <a:lnSpc>
                <a:spcPct val="100000"/>
              </a:lnSpc>
              <a:spcBef>
                <a:spcPts val="0"/>
              </a:spcBef>
              <a:spcAft>
                <a:spcPts val="0"/>
              </a:spcAft>
              <a:buNone/>
              <a:defRPr sz="1600">
                <a:solidFill>
                  <a:schemeClr val="dk2"/>
                </a:solidFill>
              </a:defRPr>
            </a:lvl7pPr>
            <a:lvl8pPr lvl="7" algn="ctr" rtl="0">
              <a:lnSpc>
                <a:spcPct val="100000"/>
              </a:lnSpc>
              <a:spcBef>
                <a:spcPts val="0"/>
              </a:spcBef>
              <a:spcAft>
                <a:spcPts val="0"/>
              </a:spcAft>
              <a:buNone/>
              <a:defRPr sz="1600">
                <a:solidFill>
                  <a:schemeClr val="dk2"/>
                </a:solidFill>
              </a:defRPr>
            </a:lvl8pPr>
            <a:lvl9pPr lvl="8" algn="ctr" rtl="0">
              <a:lnSpc>
                <a:spcPct val="100000"/>
              </a:lnSpc>
              <a:spcBef>
                <a:spcPts val="0"/>
              </a:spcBef>
              <a:spcAft>
                <a:spcPts val="0"/>
              </a:spcAft>
              <a:buNone/>
              <a:defRPr sz="1600">
                <a:solidFill>
                  <a:schemeClr val="dk2"/>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8"/>
        <p:cNvGrpSpPr/>
        <p:nvPr/>
      </p:nvGrpSpPr>
      <p:grpSpPr>
        <a:xfrm>
          <a:off x="0" y="0"/>
          <a:ext cx="0" cy="0"/>
          <a:chOff x="0" y="0"/>
          <a:chExt cx="0" cy="0"/>
        </a:xfrm>
      </p:grpSpPr>
      <p:sp>
        <p:nvSpPr>
          <p:cNvPr id="59" name="Google Shape;59;p10"/>
          <p:cNvSpPr/>
          <p:nvPr/>
        </p:nvSpPr>
        <p:spPr>
          <a:xfrm>
            <a:off x="5259139" y="456758"/>
            <a:ext cx="4467398" cy="2801109"/>
          </a:xfrm>
          <a:custGeom>
            <a:avLst/>
            <a:gdLst/>
            <a:ahLst/>
            <a:cxnLst/>
            <a:rect l="l" t="t" r="r" b="b"/>
            <a:pathLst>
              <a:path w="156490" h="98121" extrusionOk="0">
                <a:moveTo>
                  <a:pt x="12012" y="3760"/>
                </a:moveTo>
                <a:lnTo>
                  <a:pt x="147792" y="0"/>
                </a:lnTo>
                <a:lnTo>
                  <a:pt x="156490" y="98121"/>
                </a:lnTo>
                <a:lnTo>
                  <a:pt x="0" y="93923"/>
                </a:lnTo>
                <a:close/>
              </a:path>
            </a:pathLst>
          </a:custGeom>
          <a:solidFill>
            <a:schemeClr val="accent4"/>
          </a:solidFill>
          <a:ln>
            <a:noFill/>
          </a:ln>
        </p:spPr>
      </p:sp>
      <p:sp>
        <p:nvSpPr>
          <p:cNvPr id="60" name="Google Shape;60;p10"/>
          <p:cNvSpPr txBox="1">
            <a:spLocks noGrp="1"/>
          </p:cNvSpPr>
          <p:nvPr>
            <p:ph type="title"/>
          </p:nvPr>
        </p:nvSpPr>
        <p:spPr>
          <a:xfrm flipH="1">
            <a:off x="5541600" y="1540525"/>
            <a:ext cx="2882400" cy="1161000"/>
          </a:xfrm>
          <a:prstGeom prst="rect">
            <a:avLst/>
          </a:prstGeom>
          <a:noFill/>
        </p:spPr>
        <p:txBody>
          <a:bodyPr spcFirstLastPara="1" wrap="square" lIns="91425" tIns="91425" rIns="91425" bIns="91425" anchor="ctr" anchorCtr="0">
            <a:noAutofit/>
          </a:bodyPr>
          <a:lstStyle>
            <a:lvl1pPr lvl="0" algn="r" rtl="0">
              <a:lnSpc>
                <a:spcPct val="90000"/>
              </a:lnSpc>
              <a:spcBef>
                <a:spcPts val="0"/>
              </a:spcBef>
              <a:spcAft>
                <a:spcPts val="0"/>
              </a:spcAft>
              <a:buNone/>
              <a:defRPr sz="2800"/>
            </a:lvl1pPr>
            <a:lvl2pPr lvl="1" algn="r" rtl="0">
              <a:lnSpc>
                <a:spcPct val="80000"/>
              </a:lnSpc>
              <a:spcBef>
                <a:spcPts val="0"/>
              </a:spcBef>
              <a:spcAft>
                <a:spcPts val="0"/>
              </a:spcAft>
              <a:buNone/>
              <a:defRPr sz="2800">
                <a:solidFill>
                  <a:schemeClr val="dk2"/>
                </a:solidFill>
                <a:latin typeface="Roboto"/>
                <a:ea typeface="Roboto"/>
                <a:cs typeface="Roboto"/>
                <a:sym typeface="Roboto"/>
              </a:defRPr>
            </a:lvl2pPr>
            <a:lvl3pPr lvl="2" algn="r" rtl="0">
              <a:lnSpc>
                <a:spcPct val="80000"/>
              </a:lnSpc>
              <a:spcBef>
                <a:spcPts val="0"/>
              </a:spcBef>
              <a:spcAft>
                <a:spcPts val="0"/>
              </a:spcAft>
              <a:buNone/>
              <a:defRPr sz="2800">
                <a:solidFill>
                  <a:schemeClr val="dk2"/>
                </a:solidFill>
                <a:latin typeface="Roboto"/>
                <a:ea typeface="Roboto"/>
                <a:cs typeface="Roboto"/>
                <a:sym typeface="Roboto"/>
              </a:defRPr>
            </a:lvl3pPr>
            <a:lvl4pPr lvl="3" algn="r" rtl="0">
              <a:lnSpc>
                <a:spcPct val="80000"/>
              </a:lnSpc>
              <a:spcBef>
                <a:spcPts val="0"/>
              </a:spcBef>
              <a:spcAft>
                <a:spcPts val="0"/>
              </a:spcAft>
              <a:buNone/>
              <a:defRPr sz="2800">
                <a:solidFill>
                  <a:schemeClr val="dk2"/>
                </a:solidFill>
                <a:latin typeface="Roboto"/>
                <a:ea typeface="Roboto"/>
                <a:cs typeface="Roboto"/>
                <a:sym typeface="Roboto"/>
              </a:defRPr>
            </a:lvl4pPr>
            <a:lvl5pPr lvl="4" algn="r" rtl="0">
              <a:lnSpc>
                <a:spcPct val="80000"/>
              </a:lnSpc>
              <a:spcBef>
                <a:spcPts val="0"/>
              </a:spcBef>
              <a:spcAft>
                <a:spcPts val="0"/>
              </a:spcAft>
              <a:buNone/>
              <a:defRPr sz="2800">
                <a:solidFill>
                  <a:schemeClr val="dk2"/>
                </a:solidFill>
                <a:latin typeface="Roboto"/>
                <a:ea typeface="Roboto"/>
                <a:cs typeface="Roboto"/>
                <a:sym typeface="Roboto"/>
              </a:defRPr>
            </a:lvl5pPr>
            <a:lvl6pPr lvl="5" algn="r" rtl="0">
              <a:lnSpc>
                <a:spcPct val="80000"/>
              </a:lnSpc>
              <a:spcBef>
                <a:spcPts val="0"/>
              </a:spcBef>
              <a:spcAft>
                <a:spcPts val="0"/>
              </a:spcAft>
              <a:buNone/>
              <a:defRPr sz="2800">
                <a:solidFill>
                  <a:schemeClr val="dk2"/>
                </a:solidFill>
                <a:latin typeface="Roboto"/>
                <a:ea typeface="Roboto"/>
                <a:cs typeface="Roboto"/>
                <a:sym typeface="Roboto"/>
              </a:defRPr>
            </a:lvl6pPr>
            <a:lvl7pPr lvl="6" algn="r" rtl="0">
              <a:lnSpc>
                <a:spcPct val="80000"/>
              </a:lnSpc>
              <a:spcBef>
                <a:spcPts val="0"/>
              </a:spcBef>
              <a:spcAft>
                <a:spcPts val="0"/>
              </a:spcAft>
              <a:buNone/>
              <a:defRPr sz="2800">
                <a:solidFill>
                  <a:schemeClr val="dk2"/>
                </a:solidFill>
                <a:latin typeface="Roboto"/>
                <a:ea typeface="Roboto"/>
                <a:cs typeface="Roboto"/>
                <a:sym typeface="Roboto"/>
              </a:defRPr>
            </a:lvl7pPr>
            <a:lvl8pPr lvl="7" algn="r" rtl="0">
              <a:lnSpc>
                <a:spcPct val="80000"/>
              </a:lnSpc>
              <a:spcBef>
                <a:spcPts val="0"/>
              </a:spcBef>
              <a:spcAft>
                <a:spcPts val="0"/>
              </a:spcAft>
              <a:buNone/>
              <a:defRPr sz="2800">
                <a:solidFill>
                  <a:schemeClr val="dk2"/>
                </a:solidFill>
                <a:latin typeface="Roboto"/>
                <a:ea typeface="Roboto"/>
                <a:cs typeface="Roboto"/>
                <a:sym typeface="Roboto"/>
              </a:defRPr>
            </a:lvl8pPr>
            <a:lvl9pPr lvl="8" algn="r" rtl="0">
              <a:lnSpc>
                <a:spcPct val="80000"/>
              </a:lnSpc>
              <a:spcBef>
                <a:spcPts val="0"/>
              </a:spcBef>
              <a:spcAft>
                <a:spcPts val="0"/>
              </a:spcAft>
              <a:buNone/>
              <a:defRPr sz="2800">
                <a:solidFill>
                  <a:schemeClr val="dk2"/>
                </a:solidFill>
                <a:latin typeface="Roboto"/>
                <a:ea typeface="Roboto"/>
                <a:cs typeface="Roboto"/>
                <a:sym typeface="Roboto"/>
              </a:defRPr>
            </a:lvl9pPr>
          </a:lstStyle>
          <a:p>
            <a:endParaRPr/>
          </a:p>
        </p:txBody>
      </p:sp>
      <p:grpSp>
        <p:nvGrpSpPr>
          <p:cNvPr id="61" name="Google Shape;61;p10"/>
          <p:cNvGrpSpPr/>
          <p:nvPr/>
        </p:nvGrpSpPr>
        <p:grpSpPr>
          <a:xfrm>
            <a:off x="7230637" y="781196"/>
            <a:ext cx="1198043" cy="210331"/>
            <a:chOff x="1026623" y="2953314"/>
            <a:chExt cx="5688711" cy="1008300"/>
          </a:xfrm>
        </p:grpSpPr>
        <p:sp>
          <p:nvSpPr>
            <p:cNvPr id="62" name="Google Shape;62;p10"/>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10"/>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10"/>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0"/>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10"/>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7" name="Google Shape;67;p10"/>
          <p:cNvSpPr/>
          <p:nvPr/>
        </p:nvSpPr>
        <p:spPr>
          <a:xfrm>
            <a:off x="5227350" y="3196050"/>
            <a:ext cx="1097200" cy="184025"/>
          </a:xfrm>
          <a:custGeom>
            <a:avLst/>
            <a:gdLst/>
            <a:ahLst/>
            <a:cxnLst/>
            <a:rect l="l" t="t" r="r" b="b"/>
            <a:pathLst>
              <a:path w="43888" h="7361" extrusionOk="0">
                <a:moveTo>
                  <a:pt x="0" y="7361"/>
                </a:moveTo>
                <a:lnTo>
                  <a:pt x="1026" y="0"/>
                </a:lnTo>
                <a:lnTo>
                  <a:pt x="43888" y="1211"/>
                </a:lnTo>
                <a:close/>
              </a:path>
            </a:pathLst>
          </a:custGeom>
          <a:solidFill>
            <a:srgbClr val="FFFAF5"/>
          </a:solid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
  <p:cSld name="CUSTOM">
    <p:spTree>
      <p:nvGrpSpPr>
        <p:cNvPr id="1" name="Shape 75"/>
        <p:cNvGrpSpPr/>
        <p:nvPr/>
      </p:nvGrpSpPr>
      <p:grpSpPr>
        <a:xfrm>
          <a:off x="0" y="0"/>
          <a:ext cx="0" cy="0"/>
          <a:chOff x="0" y="0"/>
          <a:chExt cx="0" cy="0"/>
        </a:xfrm>
      </p:grpSpPr>
      <p:grpSp>
        <p:nvGrpSpPr>
          <p:cNvPr id="76" name="Google Shape;76;p13"/>
          <p:cNvGrpSpPr/>
          <p:nvPr/>
        </p:nvGrpSpPr>
        <p:grpSpPr>
          <a:xfrm>
            <a:off x="-422592" y="2935225"/>
            <a:ext cx="6279736" cy="2795850"/>
            <a:chOff x="-422592" y="2935225"/>
            <a:chExt cx="6279736" cy="2795850"/>
          </a:xfrm>
        </p:grpSpPr>
        <p:sp>
          <p:nvSpPr>
            <p:cNvPr id="77" name="Google Shape;77;p13"/>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78" name="Google Shape;78;p13"/>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79" name="Google Shape;79;p13"/>
          <p:cNvSpPr txBox="1">
            <a:spLocks noGrp="1"/>
          </p:cNvSpPr>
          <p:nvPr>
            <p:ph type="title"/>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b="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80" name="Google Shape;80;p13"/>
          <p:cNvSpPr txBox="1">
            <a:spLocks noGrp="1"/>
          </p:cNvSpPr>
          <p:nvPr>
            <p:ph type="title" idx="2" hasCustomPrompt="1"/>
          </p:nvPr>
        </p:nvSpPr>
        <p:spPr>
          <a:xfrm>
            <a:off x="1411050" y="54000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81" name="Google Shape;81;p13"/>
          <p:cNvSpPr txBox="1">
            <a:spLocks noGrp="1"/>
          </p:cNvSpPr>
          <p:nvPr>
            <p:ph type="subTitle" idx="1"/>
          </p:nvPr>
        </p:nvSpPr>
        <p:spPr>
          <a:xfrm>
            <a:off x="716700" y="930312"/>
            <a:ext cx="2181300" cy="281700"/>
          </a:xfrm>
          <a:prstGeom prst="rect">
            <a:avLst/>
          </a:prstGeom>
          <a:noFill/>
        </p:spPr>
        <p:txBody>
          <a:bodyPr spcFirstLastPara="1" wrap="square" lIns="91425" tIns="91425" rIns="91425" bIns="91425" anchor="ctr" anchorCtr="0">
            <a:noAutofit/>
          </a:bodyPr>
          <a:lstStyle>
            <a:lvl1pPr lvl="0" algn="ctr">
              <a:lnSpc>
                <a:spcPct val="100000"/>
              </a:lnSpc>
              <a:spcBef>
                <a:spcPts val="0"/>
              </a:spcBef>
              <a:spcAft>
                <a:spcPts val="0"/>
              </a:spcAft>
              <a:buNone/>
              <a:defRPr b="1"/>
            </a:lvl1pPr>
            <a:lvl2pPr lvl="1" algn="ctr">
              <a:lnSpc>
                <a:spcPct val="100000"/>
              </a:lnSpc>
              <a:spcBef>
                <a:spcPts val="0"/>
              </a:spcBef>
              <a:spcAft>
                <a:spcPts val="0"/>
              </a:spcAft>
              <a:buNone/>
              <a:defRPr b="1"/>
            </a:lvl2pPr>
            <a:lvl3pPr lvl="2" algn="ctr">
              <a:lnSpc>
                <a:spcPct val="100000"/>
              </a:lnSpc>
              <a:spcBef>
                <a:spcPts val="0"/>
              </a:spcBef>
              <a:spcAft>
                <a:spcPts val="0"/>
              </a:spcAft>
              <a:buNone/>
              <a:defRPr b="1"/>
            </a:lvl3pPr>
            <a:lvl4pPr lvl="3" algn="ctr">
              <a:lnSpc>
                <a:spcPct val="100000"/>
              </a:lnSpc>
              <a:spcBef>
                <a:spcPts val="0"/>
              </a:spcBef>
              <a:spcAft>
                <a:spcPts val="0"/>
              </a:spcAft>
              <a:buNone/>
              <a:defRPr b="1"/>
            </a:lvl4pPr>
            <a:lvl5pPr lvl="4" algn="ctr">
              <a:lnSpc>
                <a:spcPct val="100000"/>
              </a:lnSpc>
              <a:spcBef>
                <a:spcPts val="0"/>
              </a:spcBef>
              <a:spcAft>
                <a:spcPts val="0"/>
              </a:spcAft>
              <a:buNone/>
              <a:defRPr b="1"/>
            </a:lvl5pPr>
            <a:lvl6pPr lvl="5" algn="ctr">
              <a:lnSpc>
                <a:spcPct val="100000"/>
              </a:lnSpc>
              <a:spcBef>
                <a:spcPts val="0"/>
              </a:spcBef>
              <a:spcAft>
                <a:spcPts val="0"/>
              </a:spcAft>
              <a:buNone/>
              <a:defRPr b="1"/>
            </a:lvl6pPr>
            <a:lvl7pPr lvl="6" algn="ctr">
              <a:lnSpc>
                <a:spcPct val="100000"/>
              </a:lnSpc>
              <a:spcBef>
                <a:spcPts val="0"/>
              </a:spcBef>
              <a:spcAft>
                <a:spcPts val="0"/>
              </a:spcAft>
              <a:buNone/>
              <a:defRPr b="1"/>
            </a:lvl7pPr>
            <a:lvl8pPr lvl="7" algn="ctr">
              <a:lnSpc>
                <a:spcPct val="100000"/>
              </a:lnSpc>
              <a:spcBef>
                <a:spcPts val="0"/>
              </a:spcBef>
              <a:spcAft>
                <a:spcPts val="0"/>
              </a:spcAft>
              <a:buNone/>
              <a:defRPr b="1"/>
            </a:lvl8pPr>
            <a:lvl9pPr lvl="8" algn="ctr">
              <a:lnSpc>
                <a:spcPct val="100000"/>
              </a:lnSpc>
              <a:spcBef>
                <a:spcPts val="0"/>
              </a:spcBef>
              <a:spcAft>
                <a:spcPts val="0"/>
              </a:spcAft>
              <a:buNone/>
              <a:defRPr b="1"/>
            </a:lvl9pPr>
          </a:lstStyle>
          <a:p>
            <a:endParaRPr/>
          </a:p>
        </p:txBody>
      </p:sp>
      <p:sp>
        <p:nvSpPr>
          <p:cNvPr id="82" name="Google Shape;82;p13"/>
          <p:cNvSpPr txBox="1">
            <a:spLocks noGrp="1"/>
          </p:cNvSpPr>
          <p:nvPr>
            <p:ph type="subTitle" idx="3"/>
          </p:nvPr>
        </p:nvSpPr>
        <p:spPr>
          <a:xfrm>
            <a:off x="716700" y="1183149"/>
            <a:ext cx="21813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83" name="Google Shape;83;p13"/>
          <p:cNvSpPr txBox="1">
            <a:spLocks noGrp="1"/>
          </p:cNvSpPr>
          <p:nvPr>
            <p:ph type="title" idx="4" hasCustomPrompt="1"/>
          </p:nvPr>
        </p:nvSpPr>
        <p:spPr>
          <a:xfrm>
            <a:off x="4171500" y="1970633"/>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84" name="Google Shape;84;p13"/>
          <p:cNvSpPr txBox="1">
            <a:spLocks noGrp="1"/>
          </p:cNvSpPr>
          <p:nvPr>
            <p:ph type="subTitle" idx="5"/>
          </p:nvPr>
        </p:nvSpPr>
        <p:spPr>
          <a:xfrm>
            <a:off x="347625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85" name="Google Shape;85;p13"/>
          <p:cNvSpPr txBox="1">
            <a:spLocks noGrp="1"/>
          </p:cNvSpPr>
          <p:nvPr>
            <p:ph type="subTitle" idx="6"/>
          </p:nvPr>
        </p:nvSpPr>
        <p:spPr>
          <a:xfrm>
            <a:off x="347625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86" name="Google Shape;86;p13"/>
          <p:cNvSpPr txBox="1">
            <a:spLocks noGrp="1"/>
          </p:cNvSpPr>
          <p:nvPr>
            <p:ph type="title" idx="7" hasCustomPrompt="1"/>
          </p:nvPr>
        </p:nvSpPr>
        <p:spPr>
          <a:xfrm>
            <a:off x="1411350" y="1970633"/>
            <a:ext cx="7920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87" name="Google Shape;87;p13"/>
          <p:cNvSpPr txBox="1">
            <a:spLocks noGrp="1"/>
          </p:cNvSpPr>
          <p:nvPr>
            <p:ph type="subTitle" idx="8"/>
          </p:nvPr>
        </p:nvSpPr>
        <p:spPr>
          <a:xfrm>
            <a:off x="7158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88" name="Google Shape;88;p13"/>
          <p:cNvSpPr txBox="1">
            <a:spLocks noGrp="1"/>
          </p:cNvSpPr>
          <p:nvPr>
            <p:ph type="subTitle" idx="9"/>
          </p:nvPr>
        </p:nvSpPr>
        <p:spPr>
          <a:xfrm>
            <a:off x="7158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89" name="Google Shape;89;p13"/>
          <p:cNvSpPr txBox="1">
            <a:spLocks noGrp="1"/>
          </p:cNvSpPr>
          <p:nvPr>
            <p:ph type="title" idx="13" hasCustomPrompt="1"/>
          </p:nvPr>
        </p:nvSpPr>
        <p:spPr>
          <a:xfrm>
            <a:off x="6940350" y="54000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90" name="Google Shape;90;p13"/>
          <p:cNvSpPr txBox="1">
            <a:spLocks noGrp="1"/>
          </p:cNvSpPr>
          <p:nvPr>
            <p:ph type="subTitle" idx="14"/>
          </p:nvPr>
        </p:nvSpPr>
        <p:spPr>
          <a:xfrm>
            <a:off x="6245100" y="930312"/>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1" name="Google Shape;91;p13"/>
          <p:cNvSpPr txBox="1">
            <a:spLocks noGrp="1"/>
          </p:cNvSpPr>
          <p:nvPr>
            <p:ph type="subTitle" idx="15"/>
          </p:nvPr>
        </p:nvSpPr>
        <p:spPr>
          <a:xfrm>
            <a:off x="6246750" y="1183149"/>
            <a:ext cx="21798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92" name="Google Shape;92;p13"/>
          <p:cNvSpPr txBox="1">
            <a:spLocks noGrp="1"/>
          </p:cNvSpPr>
          <p:nvPr>
            <p:ph type="title" idx="16" hasCustomPrompt="1"/>
          </p:nvPr>
        </p:nvSpPr>
        <p:spPr>
          <a:xfrm>
            <a:off x="4171800" y="540000"/>
            <a:ext cx="7920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93" name="Google Shape;93;p13"/>
          <p:cNvSpPr txBox="1">
            <a:spLocks noGrp="1"/>
          </p:cNvSpPr>
          <p:nvPr>
            <p:ph type="subTitle" idx="17"/>
          </p:nvPr>
        </p:nvSpPr>
        <p:spPr>
          <a:xfrm>
            <a:off x="3476250" y="930312"/>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4" name="Google Shape;94;p13"/>
          <p:cNvSpPr txBox="1">
            <a:spLocks noGrp="1"/>
          </p:cNvSpPr>
          <p:nvPr>
            <p:ph type="subTitle" idx="18"/>
          </p:nvPr>
        </p:nvSpPr>
        <p:spPr>
          <a:xfrm>
            <a:off x="3476250" y="1183149"/>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95" name="Google Shape;95;p13"/>
          <p:cNvSpPr txBox="1">
            <a:spLocks noGrp="1"/>
          </p:cNvSpPr>
          <p:nvPr>
            <p:ph type="title" idx="19" hasCustomPrompt="1"/>
          </p:nvPr>
        </p:nvSpPr>
        <p:spPr>
          <a:xfrm>
            <a:off x="6940650" y="1970633"/>
            <a:ext cx="7920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16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96" name="Google Shape;96;p13"/>
          <p:cNvSpPr txBox="1">
            <a:spLocks noGrp="1"/>
          </p:cNvSpPr>
          <p:nvPr>
            <p:ph type="subTitle" idx="20"/>
          </p:nvPr>
        </p:nvSpPr>
        <p:spPr>
          <a:xfrm>
            <a:off x="62451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7" name="Google Shape;97;p13"/>
          <p:cNvSpPr txBox="1">
            <a:spLocks noGrp="1"/>
          </p:cNvSpPr>
          <p:nvPr>
            <p:ph type="subTitle" idx="21"/>
          </p:nvPr>
        </p:nvSpPr>
        <p:spPr>
          <a:xfrm>
            <a:off x="62451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grpSp>
        <p:nvGrpSpPr>
          <p:cNvPr id="98" name="Google Shape;98;p13"/>
          <p:cNvGrpSpPr/>
          <p:nvPr/>
        </p:nvGrpSpPr>
        <p:grpSpPr>
          <a:xfrm>
            <a:off x="7230637" y="4394079"/>
            <a:ext cx="1198043" cy="210331"/>
            <a:chOff x="1026623" y="2953314"/>
            <a:chExt cx="5688711" cy="1008300"/>
          </a:xfrm>
        </p:grpSpPr>
        <p:sp>
          <p:nvSpPr>
            <p:cNvPr id="99" name="Google Shape;99;p13"/>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3"/>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3"/>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3"/>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wo-column text">
  <p:cSld name="CUSTOM_1">
    <p:bg>
      <p:bgPr>
        <a:solidFill>
          <a:schemeClr val="dk2"/>
        </a:solidFill>
        <a:effectLst/>
      </p:bgPr>
    </p:bg>
    <p:spTree>
      <p:nvGrpSpPr>
        <p:cNvPr id="1" name="Shape 104"/>
        <p:cNvGrpSpPr/>
        <p:nvPr/>
      </p:nvGrpSpPr>
      <p:grpSpPr>
        <a:xfrm>
          <a:off x="0" y="0"/>
          <a:ext cx="0" cy="0"/>
          <a:chOff x="0" y="0"/>
          <a:chExt cx="0" cy="0"/>
        </a:xfrm>
      </p:grpSpPr>
      <p:sp>
        <p:nvSpPr>
          <p:cNvPr id="105" name="Google Shape;105;p14"/>
          <p:cNvSpPr txBox="1">
            <a:spLocks noGrp="1"/>
          </p:cNvSpPr>
          <p:nvPr>
            <p:ph type="subTitle" idx="1"/>
          </p:nvPr>
        </p:nvSpPr>
        <p:spPr>
          <a:xfrm>
            <a:off x="5413800" y="1633536"/>
            <a:ext cx="2583600" cy="1097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None/>
              <a:defRPr/>
            </a:lvl1pPr>
            <a:lvl2pPr lvl="1" algn="ctr">
              <a:lnSpc>
                <a:spcPct val="100000"/>
              </a:lnSpc>
              <a:spcBef>
                <a:spcPts val="0"/>
              </a:spcBef>
              <a:spcAft>
                <a:spcPts val="0"/>
              </a:spcAft>
              <a:buNone/>
              <a:defRPr/>
            </a:lvl2pPr>
            <a:lvl3pPr lvl="2" algn="ctr">
              <a:lnSpc>
                <a:spcPct val="100000"/>
              </a:lnSpc>
              <a:spcBef>
                <a:spcPts val="0"/>
              </a:spcBef>
              <a:spcAft>
                <a:spcPts val="0"/>
              </a:spcAft>
              <a:buNone/>
              <a:defRPr/>
            </a:lvl3pPr>
            <a:lvl4pPr lvl="3" algn="ctr">
              <a:lnSpc>
                <a:spcPct val="100000"/>
              </a:lnSpc>
              <a:spcBef>
                <a:spcPts val="0"/>
              </a:spcBef>
              <a:spcAft>
                <a:spcPts val="0"/>
              </a:spcAft>
              <a:buNone/>
              <a:defRPr/>
            </a:lvl4pPr>
            <a:lvl5pPr lvl="4" algn="ctr">
              <a:lnSpc>
                <a:spcPct val="100000"/>
              </a:lnSpc>
              <a:spcBef>
                <a:spcPts val="0"/>
              </a:spcBef>
              <a:spcAft>
                <a:spcPts val="0"/>
              </a:spcAft>
              <a:buNone/>
              <a:defRPr/>
            </a:lvl5pPr>
            <a:lvl6pPr lvl="5" algn="ctr">
              <a:lnSpc>
                <a:spcPct val="100000"/>
              </a:lnSpc>
              <a:spcBef>
                <a:spcPts val="0"/>
              </a:spcBef>
              <a:spcAft>
                <a:spcPts val="0"/>
              </a:spcAft>
              <a:buNone/>
              <a:defRPr/>
            </a:lvl6pPr>
            <a:lvl7pPr lvl="6" algn="ctr">
              <a:lnSpc>
                <a:spcPct val="100000"/>
              </a:lnSpc>
              <a:spcBef>
                <a:spcPts val="0"/>
              </a:spcBef>
              <a:spcAft>
                <a:spcPts val="0"/>
              </a:spcAft>
              <a:buNone/>
              <a:defRPr/>
            </a:lvl7pPr>
            <a:lvl8pPr lvl="7" algn="ctr">
              <a:lnSpc>
                <a:spcPct val="100000"/>
              </a:lnSpc>
              <a:spcBef>
                <a:spcPts val="0"/>
              </a:spcBef>
              <a:spcAft>
                <a:spcPts val="0"/>
              </a:spcAft>
              <a:buNone/>
              <a:defRPr/>
            </a:lvl8pPr>
            <a:lvl9pPr lvl="8" algn="ctr">
              <a:lnSpc>
                <a:spcPct val="100000"/>
              </a:lnSpc>
              <a:spcBef>
                <a:spcPts val="0"/>
              </a:spcBef>
              <a:spcAft>
                <a:spcPts val="0"/>
              </a:spcAft>
              <a:buNone/>
              <a:defRPr/>
            </a:lvl9pPr>
          </a:lstStyle>
          <a:p>
            <a:endParaRPr/>
          </a:p>
        </p:txBody>
      </p:sp>
      <p:sp>
        <p:nvSpPr>
          <p:cNvPr id="106" name="Google Shape;106;p14"/>
          <p:cNvSpPr txBox="1">
            <a:spLocks noGrp="1"/>
          </p:cNvSpPr>
          <p:nvPr>
            <p:ph type="title"/>
          </p:nvPr>
        </p:nvSpPr>
        <p:spPr>
          <a:xfrm>
            <a:off x="5413800" y="1165025"/>
            <a:ext cx="25836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7" name="Google Shape;107;p14"/>
          <p:cNvSpPr txBox="1">
            <a:spLocks noGrp="1"/>
          </p:cNvSpPr>
          <p:nvPr>
            <p:ph type="title" idx="2"/>
          </p:nvPr>
        </p:nvSpPr>
        <p:spPr>
          <a:xfrm>
            <a:off x="5413350" y="3352140"/>
            <a:ext cx="25845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200"/>
            </a:lvl1pPr>
            <a:lvl2pPr lvl="1" rtl="0">
              <a:lnSpc>
                <a:spcPct val="100000"/>
              </a:lnSpc>
              <a:spcBef>
                <a:spcPts val="0"/>
              </a:spcBef>
              <a:spcAft>
                <a:spcPts val="0"/>
              </a:spcAft>
              <a:buSzPts val="2200"/>
              <a:buNone/>
              <a:defRPr sz="2200" b="0"/>
            </a:lvl2pPr>
            <a:lvl3pPr lvl="2" rtl="0">
              <a:lnSpc>
                <a:spcPct val="100000"/>
              </a:lnSpc>
              <a:spcBef>
                <a:spcPts val="0"/>
              </a:spcBef>
              <a:spcAft>
                <a:spcPts val="0"/>
              </a:spcAft>
              <a:buSzPts val="2200"/>
              <a:buNone/>
              <a:defRPr sz="2200" b="0"/>
            </a:lvl3pPr>
            <a:lvl4pPr lvl="3" rtl="0">
              <a:lnSpc>
                <a:spcPct val="100000"/>
              </a:lnSpc>
              <a:spcBef>
                <a:spcPts val="0"/>
              </a:spcBef>
              <a:spcAft>
                <a:spcPts val="0"/>
              </a:spcAft>
              <a:buSzPts val="2200"/>
              <a:buNone/>
              <a:defRPr sz="2200" b="0"/>
            </a:lvl4pPr>
            <a:lvl5pPr lvl="4" rtl="0">
              <a:lnSpc>
                <a:spcPct val="100000"/>
              </a:lnSpc>
              <a:spcBef>
                <a:spcPts val="0"/>
              </a:spcBef>
              <a:spcAft>
                <a:spcPts val="0"/>
              </a:spcAft>
              <a:buSzPts val="2200"/>
              <a:buNone/>
              <a:defRPr sz="2200" b="0"/>
            </a:lvl5pPr>
            <a:lvl6pPr lvl="5" rtl="0">
              <a:lnSpc>
                <a:spcPct val="100000"/>
              </a:lnSpc>
              <a:spcBef>
                <a:spcPts val="0"/>
              </a:spcBef>
              <a:spcAft>
                <a:spcPts val="0"/>
              </a:spcAft>
              <a:buSzPts val="2200"/>
              <a:buNone/>
              <a:defRPr sz="2200" b="0"/>
            </a:lvl6pPr>
            <a:lvl7pPr lvl="6" rtl="0">
              <a:lnSpc>
                <a:spcPct val="100000"/>
              </a:lnSpc>
              <a:spcBef>
                <a:spcPts val="0"/>
              </a:spcBef>
              <a:spcAft>
                <a:spcPts val="0"/>
              </a:spcAft>
              <a:buSzPts val="2200"/>
              <a:buNone/>
              <a:defRPr sz="2200" b="0"/>
            </a:lvl7pPr>
            <a:lvl8pPr lvl="7" rtl="0">
              <a:lnSpc>
                <a:spcPct val="100000"/>
              </a:lnSpc>
              <a:spcBef>
                <a:spcPts val="0"/>
              </a:spcBef>
              <a:spcAft>
                <a:spcPts val="0"/>
              </a:spcAft>
              <a:buSzPts val="2200"/>
              <a:buNone/>
              <a:defRPr sz="2200" b="0"/>
            </a:lvl8pPr>
            <a:lvl9pPr lvl="8" rtl="0">
              <a:lnSpc>
                <a:spcPct val="100000"/>
              </a:lnSpc>
              <a:spcBef>
                <a:spcPts val="0"/>
              </a:spcBef>
              <a:spcAft>
                <a:spcPts val="0"/>
              </a:spcAft>
              <a:buSzPts val="2200"/>
              <a:buNone/>
              <a:defRPr sz="2200" b="0"/>
            </a:lvl9pPr>
          </a:lstStyle>
          <a:p>
            <a:endParaRPr/>
          </a:p>
        </p:txBody>
      </p:sp>
      <p:sp>
        <p:nvSpPr>
          <p:cNvPr id="108" name="Google Shape;108;p14"/>
          <p:cNvSpPr txBox="1">
            <a:spLocks noGrp="1"/>
          </p:cNvSpPr>
          <p:nvPr>
            <p:ph type="subTitle" idx="3"/>
          </p:nvPr>
        </p:nvSpPr>
        <p:spPr>
          <a:xfrm>
            <a:off x="5413350" y="3820650"/>
            <a:ext cx="25845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ree text columns">
  <p:cSld name="CUSTOM_2">
    <p:spTree>
      <p:nvGrpSpPr>
        <p:cNvPr id="1" name="Shape 109"/>
        <p:cNvGrpSpPr/>
        <p:nvPr/>
      </p:nvGrpSpPr>
      <p:grpSpPr>
        <a:xfrm>
          <a:off x="0" y="0"/>
          <a:ext cx="0" cy="0"/>
          <a:chOff x="0" y="0"/>
          <a:chExt cx="0" cy="0"/>
        </a:xfrm>
      </p:grpSpPr>
      <p:grpSp>
        <p:nvGrpSpPr>
          <p:cNvPr id="110" name="Google Shape;110;p15"/>
          <p:cNvGrpSpPr/>
          <p:nvPr/>
        </p:nvGrpSpPr>
        <p:grpSpPr>
          <a:xfrm>
            <a:off x="-422592" y="2935225"/>
            <a:ext cx="6279736" cy="2795850"/>
            <a:chOff x="-422592" y="2935225"/>
            <a:chExt cx="6279736" cy="2795850"/>
          </a:xfrm>
        </p:grpSpPr>
        <p:sp>
          <p:nvSpPr>
            <p:cNvPr id="111" name="Google Shape;111;p15"/>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12" name="Google Shape;112;p15"/>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13" name="Google Shape;113;p15"/>
          <p:cNvSpPr txBox="1">
            <a:spLocks noGrp="1"/>
          </p:cNvSpPr>
          <p:nvPr>
            <p:ph type="title"/>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114" name="Google Shape;114;p15"/>
          <p:cNvSpPr txBox="1">
            <a:spLocks noGrp="1"/>
          </p:cNvSpPr>
          <p:nvPr>
            <p:ph type="subTitle" idx="1"/>
          </p:nvPr>
        </p:nvSpPr>
        <p:spPr>
          <a:xfrm>
            <a:off x="71670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5" name="Google Shape;115;p15"/>
          <p:cNvSpPr txBox="1">
            <a:spLocks noGrp="1"/>
          </p:cNvSpPr>
          <p:nvPr>
            <p:ph type="subTitle" idx="2"/>
          </p:nvPr>
        </p:nvSpPr>
        <p:spPr>
          <a:xfrm>
            <a:off x="34762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6" name="Google Shape;116;p15"/>
          <p:cNvSpPr txBox="1">
            <a:spLocks noGrp="1"/>
          </p:cNvSpPr>
          <p:nvPr>
            <p:ph type="subTitle" idx="3"/>
          </p:nvPr>
        </p:nvSpPr>
        <p:spPr>
          <a:xfrm>
            <a:off x="6243450" y="2307515"/>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17" name="Google Shape;117;p15"/>
          <p:cNvSpPr txBox="1">
            <a:spLocks noGrp="1"/>
          </p:cNvSpPr>
          <p:nvPr>
            <p:ph type="title" idx="4"/>
          </p:nvPr>
        </p:nvSpPr>
        <p:spPr>
          <a:xfrm>
            <a:off x="71670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8" name="Google Shape;118;p15"/>
          <p:cNvSpPr txBox="1">
            <a:spLocks noGrp="1"/>
          </p:cNvSpPr>
          <p:nvPr>
            <p:ph type="title" idx="5"/>
          </p:nvPr>
        </p:nvSpPr>
        <p:spPr>
          <a:xfrm>
            <a:off x="34762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19" name="Google Shape;119;p15"/>
          <p:cNvSpPr txBox="1">
            <a:spLocks noGrp="1"/>
          </p:cNvSpPr>
          <p:nvPr>
            <p:ph type="title" idx="6"/>
          </p:nvPr>
        </p:nvSpPr>
        <p:spPr>
          <a:xfrm>
            <a:off x="6243450" y="2054664"/>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grpSp>
        <p:nvGrpSpPr>
          <p:cNvPr id="120" name="Google Shape;120;p15"/>
          <p:cNvGrpSpPr/>
          <p:nvPr/>
        </p:nvGrpSpPr>
        <p:grpSpPr>
          <a:xfrm>
            <a:off x="7230637" y="4394079"/>
            <a:ext cx="1198043" cy="210331"/>
            <a:chOff x="1026623" y="2953314"/>
            <a:chExt cx="5688711" cy="1008300"/>
          </a:xfrm>
        </p:grpSpPr>
        <p:sp>
          <p:nvSpPr>
            <p:cNvPr id="121" name="Google Shape;121;p15"/>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5"/>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5"/>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5"/>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5"/>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text columns 2">
  <p:cSld name="CUSTOM_2_2">
    <p:spTree>
      <p:nvGrpSpPr>
        <p:cNvPr id="1" name="Shape 126"/>
        <p:cNvGrpSpPr/>
        <p:nvPr/>
      </p:nvGrpSpPr>
      <p:grpSpPr>
        <a:xfrm>
          <a:off x="0" y="0"/>
          <a:ext cx="0" cy="0"/>
          <a:chOff x="0" y="0"/>
          <a:chExt cx="0" cy="0"/>
        </a:xfrm>
      </p:grpSpPr>
      <p:sp>
        <p:nvSpPr>
          <p:cNvPr id="127" name="Google Shape;127;p16"/>
          <p:cNvSpPr txBox="1">
            <a:spLocks noGrp="1"/>
          </p:cNvSpPr>
          <p:nvPr>
            <p:ph type="title"/>
          </p:nvPr>
        </p:nvSpPr>
        <p:spPr>
          <a:xfrm>
            <a:off x="2699500" y="762275"/>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28" name="Google Shape;128;p16"/>
          <p:cNvSpPr txBox="1">
            <a:spLocks noGrp="1"/>
          </p:cNvSpPr>
          <p:nvPr>
            <p:ph type="subTitle" idx="1"/>
          </p:nvPr>
        </p:nvSpPr>
        <p:spPr>
          <a:xfrm>
            <a:off x="4651176" y="762267"/>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29" name="Google Shape;129;p16"/>
          <p:cNvSpPr txBox="1">
            <a:spLocks noGrp="1"/>
          </p:cNvSpPr>
          <p:nvPr>
            <p:ph type="title" idx="2"/>
          </p:nvPr>
        </p:nvSpPr>
        <p:spPr>
          <a:xfrm>
            <a:off x="2699500" y="1624969"/>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30" name="Google Shape;130;p16"/>
          <p:cNvSpPr txBox="1">
            <a:spLocks noGrp="1"/>
          </p:cNvSpPr>
          <p:nvPr>
            <p:ph type="subTitle" idx="3"/>
          </p:nvPr>
        </p:nvSpPr>
        <p:spPr>
          <a:xfrm>
            <a:off x="4651176" y="1624955"/>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sp>
        <p:nvSpPr>
          <p:cNvPr id="131" name="Google Shape;131;p16"/>
          <p:cNvSpPr txBox="1">
            <a:spLocks noGrp="1"/>
          </p:cNvSpPr>
          <p:nvPr>
            <p:ph type="title" idx="4"/>
          </p:nvPr>
        </p:nvSpPr>
        <p:spPr>
          <a:xfrm>
            <a:off x="2699500" y="2487750"/>
            <a:ext cx="1738800" cy="52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1800" b="1">
                <a:latin typeface="Livvic"/>
                <a:ea typeface="Livvic"/>
                <a:cs typeface="Livvic"/>
                <a:sym typeface="Livvic"/>
              </a:defRPr>
            </a:lvl1pPr>
            <a:lvl2pPr lvl="1" algn="ctr" rtl="0">
              <a:lnSpc>
                <a:spcPct val="100000"/>
              </a:lnSpc>
              <a:spcBef>
                <a:spcPts val="0"/>
              </a:spcBef>
              <a:spcAft>
                <a:spcPts val="0"/>
              </a:spcAft>
              <a:buSzPts val="1800"/>
              <a:buFont typeface="Livvic"/>
              <a:buNone/>
              <a:defRPr sz="1800">
                <a:latin typeface="Livvic"/>
                <a:ea typeface="Livvic"/>
                <a:cs typeface="Livvic"/>
                <a:sym typeface="Livvic"/>
              </a:defRPr>
            </a:lvl2pPr>
            <a:lvl3pPr lvl="2" algn="ctr" rtl="0">
              <a:lnSpc>
                <a:spcPct val="100000"/>
              </a:lnSpc>
              <a:spcBef>
                <a:spcPts val="0"/>
              </a:spcBef>
              <a:spcAft>
                <a:spcPts val="0"/>
              </a:spcAft>
              <a:buSzPts val="1800"/>
              <a:buFont typeface="Livvic"/>
              <a:buNone/>
              <a:defRPr sz="1800">
                <a:latin typeface="Livvic"/>
                <a:ea typeface="Livvic"/>
                <a:cs typeface="Livvic"/>
                <a:sym typeface="Livvic"/>
              </a:defRPr>
            </a:lvl3pPr>
            <a:lvl4pPr lvl="3" algn="ctr" rtl="0">
              <a:lnSpc>
                <a:spcPct val="100000"/>
              </a:lnSpc>
              <a:spcBef>
                <a:spcPts val="0"/>
              </a:spcBef>
              <a:spcAft>
                <a:spcPts val="0"/>
              </a:spcAft>
              <a:buSzPts val="1800"/>
              <a:buFont typeface="Livvic"/>
              <a:buNone/>
              <a:defRPr sz="1800">
                <a:latin typeface="Livvic"/>
                <a:ea typeface="Livvic"/>
                <a:cs typeface="Livvic"/>
                <a:sym typeface="Livvic"/>
              </a:defRPr>
            </a:lvl4pPr>
            <a:lvl5pPr lvl="4" algn="ctr" rtl="0">
              <a:lnSpc>
                <a:spcPct val="100000"/>
              </a:lnSpc>
              <a:spcBef>
                <a:spcPts val="0"/>
              </a:spcBef>
              <a:spcAft>
                <a:spcPts val="0"/>
              </a:spcAft>
              <a:buSzPts val="1800"/>
              <a:buFont typeface="Livvic"/>
              <a:buNone/>
              <a:defRPr sz="1800">
                <a:latin typeface="Livvic"/>
                <a:ea typeface="Livvic"/>
                <a:cs typeface="Livvic"/>
                <a:sym typeface="Livvic"/>
              </a:defRPr>
            </a:lvl5pPr>
            <a:lvl6pPr lvl="5" algn="ctr" rtl="0">
              <a:lnSpc>
                <a:spcPct val="100000"/>
              </a:lnSpc>
              <a:spcBef>
                <a:spcPts val="0"/>
              </a:spcBef>
              <a:spcAft>
                <a:spcPts val="0"/>
              </a:spcAft>
              <a:buSzPts val="1800"/>
              <a:buFont typeface="Livvic"/>
              <a:buNone/>
              <a:defRPr sz="1800">
                <a:latin typeface="Livvic"/>
                <a:ea typeface="Livvic"/>
                <a:cs typeface="Livvic"/>
                <a:sym typeface="Livvic"/>
              </a:defRPr>
            </a:lvl6pPr>
            <a:lvl7pPr lvl="6" algn="ctr" rtl="0">
              <a:lnSpc>
                <a:spcPct val="100000"/>
              </a:lnSpc>
              <a:spcBef>
                <a:spcPts val="0"/>
              </a:spcBef>
              <a:spcAft>
                <a:spcPts val="0"/>
              </a:spcAft>
              <a:buSzPts val="1800"/>
              <a:buFont typeface="Livvic"/>
              <a:buNone/>
              <a:defRPr sz="1800">
                <a:latin typeface="Livvic"/>
                <a:ea typeface="Livvic"/>
                <a:cs typeface="Livvic"/>
                <a:sym typeface="Livvic"/>
              </a:defRPr>
            </a:lvl7pPr>
            <a:lvl8pPr lvl="7" algn="ctr" rtl="0">
              <a:lnSpc>
                <a:spcPct val="100000"/>
              </a:lnSpc>
              <a:spcBef>
                <a:spcPts val="0"/>
              </a:spcBef>
              <a:spcAft>
                <a:spcPts val="0"/>
              </a:spcAft>
              <a:buSzPts val="1800"/>
              <a:buFont typeface="Livvic"/>
              <a:buNone/>
              <a:defRPr sz="1800">
                <a:latin typeface="Livvic"/>
                <a:ea typeface="Livvic"/>
                <a:cs typeface="Livvic"/>
                <a:sym typeface="Livvic"/>
              </a:defRPr>
            </a:lvl8pPr>
            <a:lvl9pPr lvl="8" algn="ctr" rtl="0">
              <a:lnSpc>
                <a:spcPct val="100000"/>
              </a:lnSpc>
              <a:spcBef>
                <a:spcPts val="0"/>
              </a:spcBef>
              <a:spcAft>
                <a:spcPts val="0"/>
              </a:spcAft>
              <a:buSzPts val="1800"/>
              <a:buFont typeface="Livvic"/>
              <a:buNone/>
              <a:defRPr sz="1800">
                <a:latin typeface="Livvic"/>
                <a:ea typeface="Livvic"/>
                <a:cs typeface="Livvic"/>
                <a:sym typeface="Livvic"/>
              </a:defRPr>
            </a:lvl9pPr>
          </a:lstStyle>
          <a:p>
            <a:endParaRPr/>
          </a:p>
        </p:txBody>
      </p:sp>
      <p:sp>
        <p:nvSpPr>
          <p:cNvPr id="132" name="Google Shape;132;p16"/>
          <p:cNvSpPr txBox="1">
            <a:spLocks noGrp="1"/>
          </p:cNvSpPr>
          <p:nvPr>
            <p:ph type="subTitle" idx="5"/>
          </p:nvPr>
        </p:nvSpPr>
        <p:spPr>
          <a:xfrm>
            <a:off x="4651176" y="2487729"/>
            <a:ext cx="2943300" cy="521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400"/>
            </a:lvl1pPr>
            <a:lvl2pPr lvl="1" rtl="0">
              <a:lnSpc>
                <a:spcPct val="100000"/>
              </a:lnSpc>
              <a:spcBef>
                <a:spcPts val="0"/>
              </a:spcBef>
              <a:spcAft>
                <a:spcPts val="0"/>
              </a:spcAft>
              <a:buNone/>
              <a:defRPr sz="1400"/>
            </a:lvl2pPr>
            <a:lvl3pPr lvl="2" rtl="0">
              <a:lnSpc>
                <a:spcPct val="100000"/>
              </a:lnSpc>
              <a:spcBef>
                <a:spcPts val="0"/>
              </a:spcBef>
              <a:spcAft>
                <a:spcPts val="0"/>
              </a:spcAft>
              <a:buNone/>
              <a:defRPr sz="1400"/>
            </a:lvl3pPr>
            <a:lvl4pPr lvl="3" rtl="0">
              <a:lnSpc>
                <a:spcPct val="100000"/>
              </a:lnSpc>
              <a:spcBef>
                <a:spcPts val="0"/>
              </a:spcBef>
              <a:spcAft>
                <a:spcPts val="0"/>
              </a:spcAft>
              <a:buNone/>
              <a:defRPr sz="1400"/>
            </a:lvl4pPr>
            <a:lvl5pPr lvl="4" rtl="0">
              <a:lnSpc>
                <a:spcPct val="100000"/>
              </a:lnSpc>
              <a:spcBef>
                <a:spcPts val="0"/>
              </a:spcBef>
              <a:spcAft>
                <a:spcPts val="0"/>
              </a:spcAft>
              <a:buNone/>
              <a:defRPr sz="1400"/>
            </a:lvl5pPr>
            <a:lvl6pPr lvl="5" rtl="0">
              <a:lnSpc>
                <a:spcPct val="100000"/>
              </a:lnSpc>
              <a:spcBef>
                <a:spcPts val="0"/>
              </a:spcBef>
              <a:spcAft>
                <a:spcPts val="0"/>
              </a:spcAft>
              <a:buNone/>
              <a:defRPr sz="1400"/>
            </a:lvl6pPr>
            <a:lvl7pPr lvl="6" rtl="0">
              <a:lnSpc>
                <a:spcPct val="100000"/>
              </a:lnSpc>
              <a:spcBef>
                <a:spcPts val="0"/>
              </a:spcBef>
              <a:spcAft>
                <a:spcPts val="0"/>
              </a:spcAft>
              <a:buNone/>
              <a:defRPr sz="1400"/>
            </a:lvl7pPr>
            <a:lvl8pPr lvl="7" rtl="0">
              <a:lnSpc>
                <a:spcPct val="100000"/>
              </a:lnSpc>
              <a:spcBef>
                <a:spcPts val="0"/>
              </a:spcBef>
              <a:spcAft>
                <a:spcPts val="0"/>
              </a:spcAft>
              <a:buNone/>
              <a:defRPr sz="1400"/>
            </a:lvl8pPr>
            <a:lvl9pPr lvl="8" rtl="0">
              <a:lnSpc>
                <a:spcPct val="100000"/>
              </a:lnSpc>
              <a:spcBef>
                <a:spcPts val="0"/>
              </a:spcBef>
              <a:spcAft>
                <a:spcPts val="0"/>
              </a:spcAft>
              <a:buNone/>
              <a:defRPr sz="1400"/>
            </a:lvl9pPr>
          </a:lstStyle>
          <a:p>
            <a:endParaRPr/>
          </a:p>
        </p:txBody>
      </p:sp>
      <p:grpSp>
        <p:nvGrpSpPr>
          <p:cNvPr id="133" name="Google Shape;133;p16"/>
          <p:cNvGrpSpPr/>
          <p:nvPr/>
        </p:nvGrpSpPr>
        <p:grpSpPr>
          <a:xfrm>
            <a:off x="-422592" y="2935225"/>
            <a:ext cx="6279736" cy="2795850"/>
            <a:chOff x="-422592" y="2935225"/>
            <a:chExt cx="6279736" cy="2795850"/>
          </a:xfrm>
        </p:grpSpPr>
        <p:sp>
          <p:nvSpPr>
            <p:cNvPr id="134" name="Google Shape;134;p16"/>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35" name="Google Shape;135;p16"/>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36" name="Google Shape;136;p16"/>
          <p:cNvSpPr txBox="1">
            <a:spLocks noGrp="1"/>
          </p:cNvSpPr>
          <p:nvPr>
            <p:ph type="title" idx="6"/>
          </p:nvPr>
        </p:nvSpPr>
        <p:spPr>
          <a:xfrm>
            <a:off x="720000" y="3867578"/>
            <a:ext cx="7710600" cy="10209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520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grpSp>
        <p:nvGrpSpPr>
          <p:cNvPr id="137" name="Google Shape;137;p16"/>
          <p:cNvGrpSpPr/>
          <p:nvPr/>
        </p:nvGrpSpPr>
        <p:grpSpPr>
          <a:xfrm>
            <a:off x="7230637" y="4394079"/>
            <a:ext cx="1198043" cy="210331"/>
            <a:chOff x="1026623" y="2953314"/>
            <a:chExt cx="5688711" cy="1008300"/>
          </a:xfrm>
        </p:grpSpPr>
        <p:sp>
          <p:nvSpPr>
            <p:cNvPr id="138" name="Google Shape;138;p1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 name="Google Shape;143;p16"/>
          <p:cNvSpPr txBox="1">
            <a:spLocks noGrp="1"/>
          </p:cNvSpPr>
          <p:nvPr>
            <p:ph type="title" idx="7" hasCustomPrompt="1"/>
          </p:nvPr>
        </p:nvSpPr>
        <p:spPr>
          <a:xfrm>
            <a:off x="1906209" y="882275"/>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144" name="Google Shape;144;p16"/>
          <p:cNvSpPr txBox="1">
            <a:spLocks noGrp="1"/>
          </p:cNvSpPr>
          <p:nvPr>
            <p:ph type="title" idx="8" hasCustomPrompt="1"/>
          </p:nvPr>
        </p:nvSpPr>
        <p:spPr>
          <a:xfrm>
            <a:off x="1906209" y="1744969"/>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145" name="Google Shape;145;p16"/>
          <p:cNvSpPr txBox="1">
            <a:spLocks noGrp="1"/>
          </p:cNvSpPr>
          <p:nvPr>
            <p:ph type="title" idx="9" hasCustomPrompt="1"/>
          </p:nvPr>
        </p:nvSpPr>
        <p:spPr>
          <a:xfrm>
            <a:off x="1906209" y="260775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2">
  <p:cSld name="CUSTOM_4">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720000" y="1773125"/>
            <a:ext cx="3575700" cy="17664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64" name="Google Shape;164;p18"/>
          <p:cNvSpPr txBox="1">
            <a:spLocks noGrp="1"/>
          </p:cNvSpPr>
          <p:nvPr>
            <p:ph type="title" idx="2" hasCustomPrompt="1"/>
          </p:nvPr>
        </p:nvSpPr>
        <p:spPr>
          <a:xfrm>
            <a:off x="3846225" y="408825"/>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3">
  <p:cSld name="CUSTOM_4_1">
    <p:spTree>
      <p:nvGrpSpPr>
        <p:cNvPr id="1" name="Shape 165"/>
        <p:cNvGrpSpPr/>
        <p:nvPr/>
      </p:nvGrpSpPr>
      <p:grpSpPr>
        <a:xfrm>
          <a:off x="0" y="0"/>
          <a:ext cx="0" cy="0"/>
          <a:chOff x="0" y="0"/>
          <a:chExt cx="0" cy="0"/>
        </a:xfrm>
      </p:grpSpPr>
      <p:sp>
        <p:nvSpPr>
          <p:cNvPr id="166" name="Google Shape;166;p19"/>
          <p:cNvSpPr txBox="1">
            <a:spLocks noGrp="1"/>
          </p:cNvSpPr>
          <p:nvPr>
            <p:ph type="title"/>
          </p:nvPr>
        </p:nvSpPr>
        <p:spPr>
          <a:xfrm>
            <a:off x="4724400" y="1783184"/>
            <a:ext cx="3699600" cy="1766400"/>
          </a:xfrm>
          <a:prstGeom prst="rect">
            <a:avLst/>
          </a:prstGeom>
          <a:noFill/>
        </p:spPr>
        <p:txBody>
          <a:bodyPr spcFirstLastPara="1" wrap="square" lIns="91425" tIns="91425" rIns="91425" bIns="91425" anchor="ctr" anchorCtr="0">
            <a:noAutofit/>
          </a:bodyPr>
          <a:lstStyle>
            <a:lvl1pPr marR="91440" lvl="0" algn="ctr" rtl="0">
              <a:lnSpc>
                <a:spcPct val="80000"/>
              </a:lnSpc>
              <a:spcBef>
                <a:spcPts val="0"/>
              </a:spcBef>
              <a:spcAft>
                <a:spcPts val="0"/>
              </a:spcAft>
              <a:buSzPts val="5000"/>
              <a:buNone/>
              <a:defRPr sz="5000" b="0"/>
            </a:lvl1pPr>
            <a:lvl2pPr lvl="1" algn="r" rtl="0">
              <a:lnSpc>
                <a:spcPct val="80000"/>
              </a:lnSpc>
              <a:spcBef>
                <a:spcPts val="0"/>
              </a:spcBef>
              <a:spcAft>
                <a:spcPts val="0"/>
              </a:spcAft>
              <a:buSzPts val="5000"/>
              <a:buNone/>
              <a:defRPr sz="5000"/>
            </a:lvl2pPr>
            <a:lvl3pPr lvl="2" algn="r" rtl="0">
              <a:lnSpc>
                <a:spcPct val="80000"/>
              </a:lnSpc>
              <a:spcBef>
                <a:spcPts val="0"/>
              </a:spcBef>
              <a:spcAft>
                <a:spcPts val="0"/>
              </a:spcAft>
              <a:buSzPts val="5000"/>
              <a:buNone/>
              <a:defRPr sz="5000"/>
            </a:lvl3pPr>
            <a:lvl4pPr lvl="3" algn="r" rtl="0">
              <a:lnSpc>
                <a:spcPct val="80000"/>
              </a:lnSpc>
              <a:spcBef>
                <a:spcPts val="0"/>
              </a:spcBef>
              <a:spcAft>
                <a:spcPts val="0"/>
              </a:spcAft>
              <a:buSzPts val="5000"/>
              <a:buNone/>
              <a:defRPr sz="5000"/>
            </a:lvl4pPr>
            <a:lvl5pPr lvl="4" algn="r" rtl="0">
              <a:lnSpc>
                <a:spcPct val="80000"/>
              </a:lnSpc>
              <a:spcBef>
                <a:spcPts val="0"/>
              </a:spcBef>
              <a:spcAft>
                <a:spcPts val="0"/>
              </a:spcAft>
              <a:buSzPts val="5000"/>
              <a:buNone/>
              <a:defRPr sz="5000"/>
            </a:lvl5pPr>
            <a:lvl6pPr lvl="5" algn="r" rtl="0">
              <a:lnSpc>
                <a:spcPct val="80000"/>
              </a:lnSpc>
              <a:spcBef>
                <a:spcPts val="0"/>
              </a:spcBef>
              <a:spcAft>
                <a:spcPts val="0"/>
              </a:spcAft>
              <a:buSzPts val="5000"/>
              <a:buNone/>
              <a:defRPr sz="5000"/>
            </a:lvl6pPr>
            <a:lvl7pPr lvl="6" algn="r" rtl="0">
              <a:lnSpc>
                <a:spcPct val="80000"/>
              </a:lnSpc>
              <a:spcBef>
                <a:spcPts val="0"/>
              </a:spcBef>
              <a:spcAft>
                <a:spcPts val="0"/>
              </a:spcAft>
              <a:buSzPts val="5000"/>
              <a:buNone/>
              <a:defRPr sz="5000"/>
            </a:lvl7pPr>
            <a:lvl8pPr lvl="7" algn="r" rtl="0">
              <a:lnSpc>
                <a:spcPct val="80000"/>
              </a:lnSpc>
              <a:spcBef>
                <a:spcPts val="0"/>
              </a:spcBef>
              <a:spcAft>
                <a:spcPts val="0"/>
              </a:spcAft>
              <a:buSzPts val="5000"/>
              <a:buNone/>
              <a:defRPr sz="5000"/>
            </a:lvl8pPr>
            <a:lvl9pPr lvl="8" algn="r" rtl="0">
              <a:lnSpc>
                <a:spcPct val="80000"/>
              </a:lnSpc>
              <a:spcBef>
                <a:spcPts val="0"/>
              </a:spcBef>
              <a:spcAft>
                <a:spcPts val="0"/>
              </a:spcAft>
              <a:buSzPts val="5000"/>
              <a:buNone/>
              <a:defRPr sz="5000"/>
            </a:lvl9pPr>
          </a:lstStyle>
          <a:p>
            <a:endParaRPr/>
          </a:p>
        </p:txBody>
      </p:sp>
      <p:sp>
        <p:nvSpPr>
          <p:cNvPr id="167" name="Google Shape;167;p19"/>
          <p:cNvSpPr txBox="1">
            <a:spLocks noGrp="1"/>
          </p:cNvSpPr>
          <p:nvPr>
            <p:ph type="title" idx="2" hasCustomPrompt="1"/>
          </p:nvPr>
        </p:nvSpPr>
        <p:spPr>
          <a:xfrm>
            <a:off x="4077104" y="376588"/>
            <a:ext cx="1095000" cy="951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b="0"/>
            </a:lvl1pPr>
            <a:lvl2pPr lvl="1" algn="ctr" rtl="0">
              <a:spcBef>
                <a:spcPts val="0"/>
              </a:spcBef>
              <a:spcAft>
                <a:spcPts val="0"/>
              </a:spcAft>
              <a:buSzPts val="5000"/>
              <a:buNone/>
              <a:defRPr sz="5000" b="0"/>
            </a:lvl2pPr>
            <a:lvl3pPr lvl="2" algn="ctr" rtl="0">
              <a:spcBef>
                <a:spcPts val="0"/>
              </a:spcBef>
              <a:spcAft>
                <a:spcPts val="0"/>
              </a:spcAft>
              <a:buSzPts val="5000"/>
              <a:buNone/>
              <a:defRPr sz="5000" b="0"/>
            </a:lvl3pPr>
            <a:lvl4pPr lvl="3" algn="ctr" rtl="0">
              <a:spcBef>
                <a:spcPts val="0"/>
              </a:spcBef>
              <a:spcAft>
                <a:spcPts val="0"/>
              </a:spcAft>
              <a:buSzPts val="5000"/>
              <a:buNone/>
              <a:defRPr sz="5000" b="0"/>
            </a:lvl4pPr>
            <a:lvl5pPr lvl="4" algn="ctr" rtl="0">
              <a:spcBef>
                <a:spcPts val="0"/>
              </a:spcBef>
              <a:spcAft>
                <a:spcPts val="0"/>
              </a:spcAft>
              <a:buSzPts val="5000"/>
              <a:buNone/>
              <a:defRPr sz="5000" b="0"/>
            </a:lvl5pPr>
            <a:lvl6pPr lvl="5" algn="ctr" rtl="0">
              <a:spcBef>
                <a:spcPts val="0"/>
              </a:spcBef>
              <a:spcAft>
                <a:spcPts val="0"/>
              </a:spcAft>
              <a:buSzPts val="5000"/>
              <a:buNone/>
              <a:defRPr sz="5000" b="0"/>
            </a:lvl6pPr>
            <a:lvl7pPr lvl="6" algn="ctr" rtl="0">
              <a:spcBef>
                <a:spcPts val="0"/>
              </a:spcBef>
              <a:spcAft>
                <a:spcPts val="0"/>
              </a:spcAft>
              <a:buSzPts val="5000"/>
              <a:buNone/>
              <a:defRPr sz="5000" b="0"/>
            </a:lvl7pPr>
            <a:lvl8pPr lvl="7" algn="ctr" rtl="0">
              <a:spcBef>
                <a:spcPts val="0"/>
              </a:spcBef>
              <a:spcAft>
                <a:spcPts val="0"/>
              </a:spcAft>
              <a:buSzPts val="5000"/>
              <a:buNone/>
              <a:defRPr sz="5000" b="0"/>
            </a:lvl8pPr>
            <a:lvl9pPr lvl="8" algn="ctr" rtl="0">
              <a:spcBef>
                <a:spcPts val="0"/>
              </a:spcBef>
              <a:spcAft>
                <a:spcPts val="0"/>
              </a:spcAft>
              <a:buSzPts val="5000"/>
              <a:buNone/>
              <a:defRPr sz="5000" b="0"/>
            </a:lvl9pPr>
          </a:lstStyle>
          <a:p>
            <a:r>
              <a:t>xx%</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4">
  <p:cSld name="CUSTOM_4_1_1">
    <p:spTree>
      <p:nvGrpSpPr>
        <p:cNvPr id="1" name="Shape 168"/>
        <p:cNvGrpSpPr/>
        <p:nvPr/>
      </p:nvGrpSpPr>
      <p:grpSpPr>
        <a:xfrm>
          <a:off x="0" y="0"/>
          <a:ext cx="0" cy="0"/>
          <a:chOff x="0" y="0"/>
          <a:chExt cx="0" cy="0"/>
        </a:xfrm>
      </p:grpSpPr>
      <p:sp>
        <p:nvSpPr>
          <p:cNvPr id="169" name="Google Shape;169;p20"/>
          <p:cNvSpPr txBox="1">
            <a:spLocks noGrp="1"/>
          </p:cNvSpPr>
          <p:nvPr>
            <p:ph type="title"/>
          </p:nvPr>
        </p:nvSpPr>
        <p:spPr>
          <a:xfrm flipH="1">
            <a:off x="1378775" y="387600"/>
            <a:ext cx="6386700" cy="10626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SzPts val="5000"/>
              <a:buNone/>
              <a:defRPr sz="5000"/>
            </a:lvl2pPr>
            <a:lvl3pPr lvl="2" algn="r" rtl="0">
              <a:spcBef>
                <a:spcPts val="0"/>
              </a:spcBef>
              <a:spcAft>
                <a:spcPts val="0"/>
              </a:spcAft>
              <a:buSzPts val="5000"/>
              <a:buNone/>
              <a:defRPr sz="5000"/>
            </a:lvl3pPr>
            <a:lvl4pPr lvl="3" algn="r" rtl="0">
              <a:spcBef>
                <a:spcPts val="0"/>
              </a:spcBef>
              <a:spcAft>
                <a:spcPts val="0"/>
              </a:spcAft>
              <a:buSzPts val="5000"/>
              <a:buNone/>
              <a:defRPr sz="5000"/>
            </a:lvl4pPr>
            <a:lvl5pPr lvl="4" algn="r" rtl="0">
              <a:spcBef>
                <a:spcPts val="0"/>
              </a:spcBef>
              <a:spcAft>
                <a:spcPts val="0"/>
              </a:spcAft>
              <a:buSzPts val="5000"/>
              <a:buNone/>
              <a:defRPr sz="5000"/>
            </a:lvl5pPr>
            <a:lvl6pPr lvl="5" algn="r" rtl="0">
              <a:spcBef>
                <a:spcPts val="0"/>
              </a:spcBef>
              <a:spcAft>
                <a:spcPts val="0"/>
              </a:spcAft>
              <a:buSzPts val="5000"/>
              <a:buNone/>
              <a:defRPr sz="5000"/>
            </a:lvl6pPr>
            <a:lvl7pPr lvl="6" algn="r" rtl="0">
              <a:spcBef>
                <a:spcPts val="0"/>
              </a:spcBef>
              <a:spcAft>
                <a:spcPts val="0"/>
              </a:spcAft>
              <a:buSzPts val="5000"/>
              <a:buNone/>
              <a:defRPr sz="5000"/>
            </a:lvl7pPr>
            <a:lvl8pPr lvl="7" algn="r" rtl="0">
              <a:spcBef>
                <a:spcPts val="0"/>
              </a:spcBef>
              <a:spcAft>
                <a:spcPts val="0"/>
              </a:spcAft>
              <a:buSzPts val="5000"/>
              <a:buNone/>
              <a:defRPr sz="5000"/>
            </a:lvl8pPr>
            <a:lvl9pPr lvl="8" algn="r" rtl="0">
              <a:spcBef>
                <a:spcPts val="0"/>
              </a:spcBef>
              <a:spcAft>
                <a:spcPts val="0"/>
              </a:spcAft>
              <a:buSzPts val="5000"/>
              <a:buNone/>
              <a:defRPr sz="5000"/>
            </a:lvl9pPr>
          </a:lstStyle>
          <a:p>
            <a:endParaRPr/>
          </a:p>
        </p:txBody>
      </p:sp>
      <p:sp>
        <p:nvSpPr>
          <p:cNvPr id="170" name="Google Shape;170;p20"/>
          <p:cNvSpPr txBox="1">
            <a:spLocks noGrp="1"/>
          </p:cNvSpPr>
          <p:nvPr>
            <p:ph type="title" idx="2" hasCustomPrompt="1"/>
          </p:nvPr>
        </p:nvSpPr>
        <p:spPr>
          <a:xfrm flipH="1">
            <a:off x="1213300" y="1854275"/>
            <a:ext cx="1097700" cy="961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5">
  <p:cSld name="CUSTOM_4_1_1_1">
    <p:spTree>
      <p:nvGrpSpPr>
        <p:cNvPr id="1" name="Shape 171"/>
        <p:cNvGrpSpPr/>
        <p:nvPr/>
      </p:nvGrpSpPr>
      <p:grpSpPr>
        <a:xfrm>
          <a:off x="0" y="0"/>
          <a:ext cx="0" cy="0"/>
          <a:chOff x="0" y="0"/>
          <a:chExt cx="0" cy="0"/>
        </a:xfrm>
      </p:grpSpPr>
      <p:sp>
        <p:nvSpPr>
          <p:cNvPr id="172" name="Google Shape;172;p21"/>
          <p:cNvSpPr txBox="1">
            <a:spLocks noGrp="1"/>
          </p:cNvSpPr>
          <p:nvPr>
            <p:ph type="title"/>
          </p:nvPr>
        </p:nvSpPr>
        <p:spPr>
          <a:xfrm flipH="1">
            <a:off x="719949" y="1504375"/>
            <a:ext cx="3586800" cy="2377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Clr>
                <a:schemeClr val="accent2"/>
              </a:buClr>
              <a:buSzPts val="5000"/>
              <a:buNone/>
              <a:defRPr sz="5000">
                <a:solidFill>
                  <a:schemeClr val="accent2"/>
                </a:solidFill>
              </a:defRPr>
            </a:lvl2pPr>
            <a:lvl3pPr lvl="2" algn="r" rtl="0">
              <a:spcBef>
                <a:spcPts val="0"/>
              </a:spcBef>
              <a:spcAft>
                <a:spcPts val="0"/>
              </a:spcAft>
              <a:buClr>
                <a:schemeClr val="accent2"/>
              </a:buClr>
              <a:buSzPts val="5000"/>
              <a:buNone/>
              <a:defRPr sz="5000">
                <a:solidFill>
                  <a:schemeClr val="accent2"/>
                </a:solidFill>
              </a:defRPr>
            </a:lvl3pPr>
            <a:lvl4pPr lvl="3" algn="r" rtl="0">
              <a:spcBef>
                <a:spcPts val="0"/>
              </a:spcBef>
              <a:spcAft>
                <a:spcPts val="0"/>
              </a:spcAft>
              <a:buClr>
                <a:schemeClr val="accent2"/>
              </a:buClr>
              <a:buSzPts val="5000"/>
              <a:buNone/>
              <a:defRPr sz="5000">
                <a:solidFill>
                  <a:schemeClr val="accent2"/>
                </a:solidFill>
              </a:defRPr>
            </a:lvl4pPr>
            <a:lvl5pPr lvl="4" algn="r" rtl="0">
              <a:spcBef>
                <a:spcPts val="0"/>
              </a:spcBef>
              <a:spcAft>
                <a:spcPts val="0"/>
              </a:spcAft>
              <a:buClr>
                <a:schemeClr val="accent2"/>
              </a:buClr>
              <a:buSzPts val="5000"/>
              <a:buNone/>
              <a:defRPr sz="5000">
                <a:solidFill>
                  <a:schemeClr val="accent2"/>
                </a:solidFill>
              </a:defRPr>
            </a:lvl5pPr>
            <a:lvl6pPr lvl="5" algn="r" rtl="0">
              <a:spcBef>
                <a:spcPts val="0"/>
              </a:spcBef>
              <a:spcAft>
                <a:spcPts val="0"/>
              </a:spcAft>
              <a:buClr>
                <a:schemeClr val="accent2"/>
              </a:buClr>
              <a:buSzPts val="5000"/>
              <a:buNone/>
              <a:defRPr sz="5000">
                <a:solidFill>
                  <a:schemeClr val="accent2"/>
                </a:solidFill>
              </a:defRPr>
            </a:lvl6pPr>
            <a:lvl7pPr lvl="6" algn="r" rtl="0">
              <a:spcBef>
                <a:spcPts val="0"/>
              </a:spcBef>
              <a:spcAft>
                <a:spcPts val="0"/>
              </a:spcAft>
              <a:buClr>
                <a:schemeClr val="accent2"/>
              </a:buClr>
              <a:buSzPts val="5000"/>
              <a:buNone/>
              <a:defRPr sz="5000">
                <a:solidFill>
                  <a:schemeClr val="accent2"/>
                </a:solidFill>
              </a:defRPr>
            </a:lvl7pPr>
            <a:lvl8pPr lvl="7" algn="r" rtl="0">
              <a:spcBef>
                <a:spcPts val="0"/>
              </a:spcBef>
              <a:spcAft>
                <a:spcPts val="0"/>
              </a:spcAft>
              <a:buClr>
                <a:schemeClr val="accent2"/>
              </a:buClr>
              <a:buSzPts val="5000"/>
              <a:buNone/>
              <a:defRPr sz="5000">
                <a:solidFill>
                  <a:schemeClr val="accent2"/>
                </a:solidFill>
              </a:defRPr>
            </a:lvl8pPr>
            <a:lvl9pPr lvl="8" algn="r" rtl="0">
              <a:spcBef>
                <a:spcPts val="0"/>
              </a:spcBef>
              <a:spcAft>
                <a:spcPts val="0"/>
              </a:spcAft>
              <a:buClr>
                <a:schemeClr val="accent2"/>
              </a:buClr>
              <a:buSzPts val="5000"/>
              <a:buNone/>
              <a:defRPr sz="5000">
                <a:solidFill>
                  <a:schemeClr val="accent2"/>
                </a:solidFill>
              </a:defRPr>
            </a:lvl9pPr>
          </a:lstStyle>
          <a:p>
            <a:endParaRPr/>
          </a:p>
        </p:txBody>
      </p:sp>
      <p:sp>
        <p:nvSpPr>
          <p:cNvPr id="173" name="Google Shape;173;p21"/>
          <p:cNvSpPr txBox="1">
            <a:spLocks noGrp="1"/>
          </p:cNvSpPr>
          <p:nvPr>
            <p:ph type="title" idx="2" hasCustomPrompt="1"/>
          </p:nvPr>
        </p:nvSpPr>
        <p:spPr>
          <a:xfrm flipH="1">
            <a:off x="431255" y="615775"/>
            <a:ext cx="1327200" cy="91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6">
  <p:cSld name="CUSTOM_4_1_1_1_1">
    <p:spTree>
      <p:nvGrpSpPr>
        <p:cNvPr id="1" name="Shape 174"/>
        <p:cNvGrpSpPr/>
        <p:nvPr/>
      </p:nvGrpSpPr>
      <p:grpSpPr>
        <a:xfrm>
          <a:off x="0" y="0"/>
          <a:ext cx="0" cy="0"/>
          <a:chOff x="0" y="0"/>
          <a:chExt cx="0" cy="0"/>
        </a:xfrm>
      </p:grpSpPr>
      <p:sp>
        <p:nvSpPr>
          <p:cNvPr id="175" name="Google Shape;175;p22"/>
          <p:cNvSpPr txBox="1">
            <a:spLocks noGrp="1"/>
          </p:cNvSpPr>
          <p:nvPr>
            <p:ph type="title"/>
          </p:nvPr>
        </p:nvSpPr>
        <p:spPr>
          <a:xfrm flipH="1">
            <a:off x="4710549" y="1504375"/>
            <a:ext cx="3586800" cy="2377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r" rtl="0">
              <a:spcBef>
                <a:spcPts val="0"/>
              </a:spcBef>
              <a:spcAft>
                <a:spcPts val="0"/>
              </a:spcAft>
              <a:buClr>
                <a:schemeClr val="accent2"/>
              </a:buClr>
              <a:buSzPts val="5000"/>
              <a:buNone/>
              <a:defRPr sz="5000">
                <a:solidFill>
                  <a:schemeClr val="accent2"/>
                </a:solidFill>
              </a:defRPr>
            </a:lvl2pPr>
            <a:lvl3pPr lvl="2" algn="r" rtl="0">
              <a:spcBef>
                <a:spcPts val="0"/>
              </a:spcBef>
              <a:spcAft>
                <a:spcPts val="0"/>
              </a:spcAft>
              <a:buClr>
                <a:schemeClr val="accent2"/>
              </a:buClr>
              <a:buSzPts val="5000"/>
              <a:buNone/>
              <a:defRPr sz="5000">
                <a:solidFill>
                  <a:schemeClr val="accent2"/>
                </a:solidFill>
              </a:defRPr>
            </a:lvl3pPr>
            <a:lvl4pPr lvl="3" algn="r" rtl="0">
              <a:spcBef>
                <a:spcPts val="0"/>
              </a:spcBef>
              <a:spcAft>
                <a:spcPts val="0"/>
              </a:spcAft>
              <a:buClr>
                <a:schemeClr val="accent2"/>
              </a:buClr>
              <a:buSzPts val="5000"/>
              <a:buNone/>
              <a:defRPr sz="5000">
                <a:solidFill>
                  <a:schemeClr val="accent2"/>
                </a:solidFill>
              </a:defRPr>
            </a:lvl4pPr>
            <a:lvl5pPr lvl="4" algn="r" rtl="0">
              <a:spcBef>
                <a:spcPts val="0"/>
              </a:spcBef>
              <a:spcAft>
                <a:spcPts val="0"/>
              </a:spcAft>
              <a:buClr>
                <a:schemeClr val="accent2"/>
              </a:buClr>
              <a:buSzPts val="5000"/>
              <a:buNone/>
              <a:defRPr sz="5000">
                <a:solidFill>
                  <a:schemeClr val="accent2"/>
                </a:solidFill>
              </a:defRPr>
            </a:lvl5pPr>
            <a:lvl6pPr lvl="5" algn="r" rtl="0">
              <a:spcBef>
                <a:spcPts val="0"/>
              </a:spcBef>
              <a:spcAft>
                <a:spcPts val="0"/>
              </a:spcAft>
              <a:buClr>
                <a:schemeClr val="accent2"/>
              </a:buClr>
              <a:buSzPts val="5000"/>
              <a:buNone/>
              <a:defRPr sz="5000">
                <a:solidFill>
                  <a:schemeClr val="accent2"/>
                </a:solidFill>
              </a:defRPr>
            </a:lvl6pPr>
            <a:lvl7pPr lvl="6" algn="r" rtl="0">
              <a:spcBef>
                <a:spcPts val="0"/>
              </a:spcBef>
              <a:spcAft>
                <a:spcPts val="0"/>
              </a:spcAft>
              <a:buClr>
                <a:schemeClr val="accent2"/>
              </a:buClr>
              <a:buSzPts val="5000"/>
              <a:buNone/>
              <a:defRPr sz="5000">
                <a:solidFill>
                  <a:schemeClr val="accent2"/>
                </a:solidFill>
              </a:defRPr>
            </a:lvl7pPr>
            <a:lvl8pPr lvl="7" algn="r" rtl="0">
              <a:spcBef>
                <a:spcPts val="0"/>
              </a:spcBef>
              <a:spcAft>
                <a:spcPts val="0"/>
              </a:spcAft>
              <a:buClr>
                <a:schemeClr val="accent2"/>
              </a:buClr>
              <a:buSzPts val="5000"/>
              <a:buNone/>
              <a:defRPr sz="5000">
                <a:solidFill>
                  <a:schemeClr val="accent2"/>
                </a:solidFill>
              </a:defRPr>
            </a:lvl8pPr>
            <a:lvl9pPr lvl="8" algn="r" rtl="0">
              <a:spcBef>
                <a:spcPts val="0"/>
              </a:spcBef>
              <a:spcAft>
                <a:spcPts val="0"/>
              </a:spcAft>
              <a:buClr>
                <a:schemeClr val="accent2"/>
              </a:buClr>
              <a:buSzPts val="5000"/>
              <a:buNone/>
              <a:defRPr sz="5000">
                <a:solidFill>
                  <a:schemeClr val="accent2"/>
                </a:solidFill>
              </a:defRPr>
            </a:lvl9pPr>
          </a:lstStyle>
          <a:p>
            <a:endParaRPr/>
          </a:p>
        </p:txBody>
      </p:sp>
      <p:sp>
        <p:nvSpPr>
          <p:cNvPr id="176" name="Google Shape;176;p22"/>
          <p:cNvSpPr txBox="1">
            <a:spLocks noGrp="1"/>
          </p:cNvSpPr>
          <p:nvPr>
            <p:ph type="title" idx="2" hasCustomPrompt="1"/>
          </p:nvPr>
        </p:nvSpPr>
        <p:spPr>
          <a:xfrm flipH="1">
            <a:off x="7341580" y="3767775"/>
            <a:ext cx="1327200" cy="916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5000"/>
            </a:lvl1pPr>
            <a:lvl2pPr lvl="1" algn="ctr" rtl="0">
              <a:spcBef>
                <a:spcPts val="0"/>
              </a:spcBef>
              <a:spcAft>
                <a:spcPts val="0"/>
              </a:spcAft>
              <a:buSzPts val="5000"/>
              <a:buNone/>
              <a:defRPr sz="5000"/>
            </a:lvl2pPr>
            <a:lvl3pPr lvl="2" algn="ctr" rtl="0">
              <a:spcBef>
                <a:spcPts val="0"/>
              </a:spcBef>
              <a:spcAft>
                <a:spcPts val="0"/>
              </a:spcAft>
              <a:buSzPts val="5000"/>
              <a:buNone/>
              <a:defRPr sz="5000"/>
            </a:lvl3pPr>
            <a:lvl4pPr lvl="3" algn="ctr" rtl="0">
              <a:spcBef>
                <a:spcPts val="0"/>
              </a:spcBef>
              <a:spcAft>
                <a:spcPts val="0"/>
              </a:spcAft>
              <a:buSzPts val="5000"/>
              <a:buNone/>
              <a:defRPr sz="5000"/>
            </a:lvl4pPr>
            <a:lvl5pPr lvl="4" algn="ctr" rtl="0">
              <a:spcBef>
                <a:spcPts val="0"/>
              </a:spcBef>
              <a:spcAft>
                <a:spcPts val="0"/>
              </a:spcAft>
              <a:buSzPts val="5000"/>
              <a:buNone/>
              <a:defRPr sz="5000"/>
            </a:lvl5pPr>
            <a:lvl6pPr lvl="5" algn="ctr" rtl="0">
              <a:spcBef>
                <a:spcPts val="0"/>
              </a:spcBef>
              <a:spcAft>
                <a:spcPts val="0"/>
              </a:spcAft>
              <a:buSzPts val="5000"/>
              <a:buNone/>
              <a:defRPr sz="5000"/>
            </a:lvl6pPr>
            <a:lvl7pPr lvl="6" algn="ctr" rtl="0">
              <a:spcBef>
                <a:spcPts val="0"/>
              </a:spcBef>
              <a:spcAft>
                <a:spcPts val="0"/>
              </a:spcAft>
              <a:buSzPts val="5000"/>
              <a:buNone/>
              <a:defRPr sz="5000"/>
            </a:lvl7pPr>
            <a:lvl8pPr lvl="7" algn="ctr" rtl="0">
              <a:spcBef>
                <a:spcPts val="0"/>
              </a:spcBef>
              <a:spcAft>
                <a:spcPts val="0"/>
              </a:spcAft>
              <a:buSzPts val="5000"/>
              <a:buNone/>
              <a:defRPr sz="5000"/>
            </a:lvl8pPr>
            <a:lvl9pPr lvl="8" algn="ctr" rtl="0">
              <a:spcBef>
                <a:spcPts val="0"/>
              </a:spcBef>
              <a:spcAft>
                <a:spcPts val="0"/>
              </a:spcAft>
              <a:buSzPts val="5000"/>
              <a:buNone/>
              <a:defRPr sz="5000"/>
            </a:lvl9pPr>
          </a:lstStyle>
          <a:p>
            <a:r>
              <a:t>xx%</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ix text columns">
  <p:cSld name="CUSTOM_5">
    <p:spTree>
      <p:nvGrpSpPr>
        <p:cNvPr id="1" name="Shape 177"/>
        <p:cNvGrpSpPr/>
        <p:nvPr/>
      </p:nvGrpSpPr>
      <p:grpSpPr>
        <a:xfrm>
          <a:off x="0" y="0"/>
          <a:ext cx="0" cy="0"/>
          <a:chOff x="0" y="0"/>
          <a:chExt cx="0" cy="0"/>
        </a:xfrm>
      </p:grpSpPr>
      <p:sp>
        <p:nvSpPr>
          <p:cNvPr id="178" name="Google Shape;178;p23"/>
          <p:cNvSpPr txBox="1">
            <a:spLocks noGrp="1"/>
          </p:cNvSpPr>
          <p:nvPr>
            <p:ph type="title"/>
          </p:nvPr>
        </p:nvSpPr>
        <p:spPr>
          <a:xfrm>
            <a:off x="1161012" y="2050916"/>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79" name="Google Shape;179;p23"/>
          <p:cNvSpPr txBox="1">
            <a:spLocks noGrp="1"/>
          </p:cNvSpPr>
          <p:nvPr>
            <p:ph type="subTitle" idx="1"/>
          </p:nvPr>
        </p:nvSpPr>
        <p:spPr>
          <a:xfrm>
            <a:off x="1161000" y="2309739"/>
            <a:ext cx="186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0" name="Google Shape;180;p23"/>
          <p:cNvSpPr txBox="1">
            <a:spLocks noGrp="1"/>
          </p:cNvSpPr>
          <p:nvPr>
            <p:ph type="title" idx="2"/>
          </p:nvPr>
        </p:nvSpPr>
        <p:spPr>
          <a:xfrm>
            <a:off x="1161012" y="3875067"/>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1" name="Google Shape;181;p23"/>
          <p:cNvSpPr txBox="1">
            <a:spLocks noGrp="1"/>
          </p:cNvSpPr>
          <p:nvPr>
            <p:ph type="subTitle" idx="3"/>
          </p:nvPr>
        </p:nvSpPr>
        <p:spPr>
          <a:xfrm>
            <a:off x="1161000" y="4133887"/>
            <a:ext cx="1865400" cy="57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2" name="Google Shape;182;p23"/>
          <p:cNvSpPr txBox="1">
            <a:spLocks noGrp="1"/>
          </p:cNvSpPr>
          <p:nvPr>
            <p:ph type="title" idx="4"/>
          </p:nvPr>
        </p:nvSpPr>
        <p:spPr>
          <a:xfrm>
            <a:off x="3639300" y="2050916"/>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3" name="Google Shape;183;p23"/>
          <p:cNvSpPr txBox="1">
            <a:spLocks noGrp="1"/>
          </p:cNvSpPr>
          <p:nvPr>
            <p:ph type="subTitle" idx="5"/>
          </p:nvPr>
        </p:nvSpPr>
        <p:spPr>
          <a:xfrm>
            <a:off x="3639300" y="2309739"/>
            <a:ext cx="186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4" name="Google Shape;184;p23"/>
          <p:cNvSpPr txBox="1">
            <a:spLocks noGrp="1"/>
          </p:cNvSpPr>
          <p:nvPr>
            <p:ph type="title" idx="6"/>
          </p:nvPr>
        </p:nvSpPr>
        <p:spPr>
          <a:xfrm>
            <a:off x="3639300" y="3875067"/>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5" name="Google Shape;185;p23"/>
          <p:cNvSpPr txBox="1">
            <a:spLocks noGrp="1"/>
          </p:cNvSpPr>
          <p:nvPr>
            <p:ph type="subTitle" idx="7"/>
          </p:nvPr>
        </p:nvSpPr>
        <p:spPr>
          <a:xfrm>
            <a:off x="3639299" y="4133887"/>
            <a:ext cx="1865400" cy="57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6" name="Google Shape;186;p23"/>
          <p:cNvSpPr txBox="1">
            <a:spLocks noGrp="1"/>
          </p:cNvSpPr>
          <p:nvPr>
            <p:ph type="title" idx="8"/>
          </p:nvPr>
        </p:nvSpPr>
        <p:spPr>
          <a:xfrm>
            <a:off x="6117584" y="2050916"/>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7" name="Google Shape;187;p23"/>
          <p:cNvSpPr txBox="1">
            <a:spLocks noGrp="1"/>
          </p:cNvSpPr>
          <p:nvPr>
            <p:ph type="subTitle" idx="9"/>
          </p:nvPr>
        </p:nvSpPr>
        <p:spPr>
          <a:xfrm>
            <a:off x="6117599" y="2309739"/>
            <a:ext cx="186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88" name="Google Shape;188;p23"/>
          <p:cNvSpPr txBox="1">
            <a:spLocks noGrp="1"/>
          </p:cNvSpPr>
          <p:nvPr>
            <p:ph type="title" idx="13"/>
          </p:nvPr>
        </p:nvSpPr>
        <p:spPr>
          <a:xfrm>
            <a:off x="6117584" y="3875067"/>
            <a:ext cx="18654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189" name="Google Shape;189;p23"/>
          <p:cNvSpPr txBox="1">
            <a:spLocks noGrp="1"/>
          </p:cNvSpPr>
          <p:nvPr>
            <p:ph type="subTitle" idx="14"/>
          </p:nvPr>
        </p:nvSpPr>
        <p:spPr>
          <a:xfrm>
            <a:off x="6117598" y="4133887"/>
            <a:ext cx="1865400" cy="57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190" name="Google Shape;190;p23"/>
          <p:cNvSpPr txBox="1">
            <a:spLocks noGrp="1"/>
          </p:cNvSpPr>
          <p:nvPr>
            <p:ph type="title" idx="15"/>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Clr>
                <a:schemeClr val="accent1"/>
              </a:buClr>
              <a:buSzPts val="3000"/>
              <a:buNone/>
              <a:defRPr sz="3000">
                <a:solidFill>
                  <a:schemeClr val="accent1"/>
                </a:solidFill>
              </a:defRPr>
            </a:lvl2pPr>
            <a:lvl3pPr lvl="2" rtl="0">
              <a:spcBef>
                <a:spcPts val="0"/>
              </a:spcBef>
              <a:spcAft>
                <a:spcPts val="0"/>
              </a:spcAft>
              <a:buClr>
                <a:schemeClr val="accent1"/>
              </a:buClr>
              <a:buSzPts val="3000"/>
              <a:buNone/>
              <a:defRPr sz="3000">
                <a:solidFill>
                  <a:schemeClr val="accent1"/>
                </a:solidFill>
              </a:defRPr>
            </a:lvl3pPr>
            <a:lvl4pPr lvl="3" rtl="0">
              <a:spcBef>
                <a:spcPts val="0"/>
              </a:spcBef>
              <a:spcAft>
                <a:spcPts val="0"/>
              </a:spcAft>
              <a:buClr>
                <a:schemeClr val="accent1"/>
              </a:buClr>
              <a:buSzPts val="3000"/>
              <a:buNone/>
              <a:defRPr sz="3000">
                <a:solidFill>
                  <a:schemeClr val="accent1"/>
                </a:solidFill>
              </a:defRPr>
            </a:lvl4pPr>
            <a:lvl5pPr lvl="4" rtl="0">
              <a:spcBef>
                <a:spcPts val="0"/>
              </a:spcBef>
              <a:spcAft>
                <a:spcPts val="0"/>
              </a:spcAft>
              <a:buClr>
                <a:schemeClr val="accent1"/>
              </a:buClr>
              <a:buSzPts val="3000"/>
              <a:buNone/>
              <a:defRPr sz="3000">
                <a:solidFill>
                  <a:schemeClr val="accent1"/>
                </a:solidFill>
              </a:defRPr>
            </a:lvl5pPr>
            <a:lvl6pPr lvl="5" rtl="0">
              <a:spcBef>
                <a:spcPts val="0"/>
              </a:spcBef>
              <a:spcAft>
                <a:spcPts val="0"/>
              </a:spcAft>
              <a:buClr>
                <a:schemeClr val="accent1"/>
              </a:buClr>
              <a:buSzPts val="3000"/>
              <a:buNone/>
              <a:defRPr sz="3000">
                <a:solidFill>
                  <a:schemeClr val="accent1"/>
                </a:solidFill>
              </a:defRPr>
            </a:lvl6pPr>
            <a:lvl7pPr lvl="6" rtl="0">
              <a:spcBef>
                <a:spcPts val="0"/>
              </a:spcBef>
              <a:spcAft>
                <a:spcPts val="0"/>
              </a:spcAft>
              <a:buClr>
                <a:schemeClr val="accent1"/>
              </a:buClr>
              <a:buSzPts val="3000"/>
              <a:buNone/>
              <a:defRPr sz="3000">
                <a:solidFill>
                  <a:schemeClr val="accent1"/>
                </a:solidFill>
              </a:defRPr>
            </a:lvl7pPr>
            <a:lvl8pPr lvl="7" rtl="0">
              <a:spcBef>
                <a:spcPts val="0"/>
              </a:spcBef>
              <a:spcAft>
                <a:spcPts val="0"/>
              </a:spcAft>
              <a:buClr>
                <a:schemeClr val="accent1"/>
              </a:buClr>
              <a:buSzPts val="3000"/>
              <a:buNone/>
              <a:defRPr sz="3000">
                <a:solidFill>
                  <a:schemeClr val="accent1"/>
                </a:solidFill>
              </a:defRPr>
            </a:lvl8pPr>
            <a:lvl9pPr lvl="8" rtl="0">
              <a:spcBef>
                <a:spcPts val="0"/>
              </a:spcBef>
              <a:spcAft>
                <a:spcPts val="0"/>
              </a:spcAft>
              <a:buClr>
                <a:schemeClr val="accent1"/>
              </a:buClr>
              <a:buSzPts val="3000"/>
              <a:buNone/>
              <a:defRPr sz="3000">
                <a:solidFill>
                  <a:schemeClr val="accent1"/>
                </a:solidFill>
              </a:defRPr>
            </a:lvl9pPr>
          </a:lstStyle>
          <a:p>
            <a:endParaRPr/>
          </a:p>
        </p:txBody>
      </p:sp>
      <p:grpSp>
        <p:nvGrpSpPr>
          <p:cNvPr id="191" name="Google Shape;191;p23"/>
          <p:cNvGrpSpPr/>
          <p:nvPr/>
        </p:nvGrpSpPr>
        <p:grpSpPr>
          <a:xfrm>
            <a:off x="7230637" y="779827"/>
            <a:ext cx="1198043" cy="210331"/>
            <a:chOff x="1026623" y="2953314"/>
            <a:chExt cx="5688711" cy="1008300"/>
          </a:xfrm>
        </p:grpSpPr>
        <p:sp>
          <p:nvSpPr>
            <p:cNvPr id="192" name="Google Shape;192;p23"/>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3"/>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3"/>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3"/>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3"/>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wo column text 2">
  <p:cSld name="CUSTOM_8">
    <p:spTree>
      <p:nvGrpSpPr>
        <p:cNvPr id="1" name="Shape 197"/>
        <p:cNvGrpSpPr/>
        <p:nvPr/>
      </p:nvGrpSpPr>
      <p:grpSpPr>
        <a:xfrm>
          <a:off x="0" y="0"/>
          <a:ext cx="0" cy="0"/>
          <a:chOff x="0" y="0"/>
          <a:chExt cx="0" cy="0"/>
        </a:xfrm>
      </p:grpSpPr>
      <p:grpSp>
        <p:nvGrpSpPr>
          <p:cNvPr id="198" name="Google Shape;198;p24"/>
          <p:cNvGrpSpPr/>
          <p:nvPr/>
        </p:nvGrpSpPr>
        <p:grpSpPr>
          <a:xfrm flipH="1">
            <a:off x="4248150" y="-323850"/>
            <a:ext cx="5143500" cy="5943600"/>
            <a:chOff x="-171450" y="-323850"/>
            <a:chExt cx="5143500" cy="5943600"/>
          </a:xfrm>
        </p:grpSpPr>
        <p:sp>
          <p:nvSpPr>
            <p:cNvPr id="199" name="Google Shape;199;p24"/>
            <p:cNvSpPr/>
            <p:nvPr/>
          </p:nvSpPr>
          <p:spPr>
            <a:xfrm flipH="1">
              <a:off x="-171450" y="-323850"/>
              <a:ext cx="5143500" cy="5943600"/>
            </a:xfrm>
            <a:custGeom>
              <a:avLst/>
              <a:gdLst/>
              <a:ahLst/>
              <a:cxnLst/>
              <a:rect l="l" t="t" r="r" b="b"/>
              <a:pathLst>
                <a:path w="205740" h="237744" extrusionOk="0">
                  <a:moveTo>
                    <a:pt x="25908" y="0"/>
                  </a:moveTo>
                  <a:lnTo>
                    <a:pt x="0" y="115824"/>
                  </a:lnTo>
                  <a:lnTo>
                    <a:pt x="16764" y="237744"/>
                  </a:lnTo>
                  <a:lnTo>
                    <a:pt x="205740" y="237744"/>
                  </a:lnTo>
                  <a:lnTo>
                    <a:pt x="205740" y="1524"/>
                  </a:lnTo>
                  <a:close/>
                </a:path>
              </a:pathLst>
            </a:custGeom>
            <a:solidFill>
              <a:schemeClr val="accent3"/>
            </a:solidFill>
            <a:ln>
              <a:noFill/>
            </a:ln>
          </p:spPr>
        </p:sp>
        <p:sp>
          <p:nvSpPr>
            <p:cNvPr id="200" name="Google Shape;200;p24"/>
            <p:cNvSpPr/>
            <p:nvPr/>
          </p:nvSpPr>
          <p:spPr>
            <a:xfrm flipH="1">
              <a:off x="4371975" y="-323850"/>
              <a:ext cx="438150" cy="1962150"/>
            </a:xfrm>
            <a:custGeom>
              <a:avLst/>
              <a:gdLst/>
              <a:ahLst/>
              <a:cxnLst/>
              <a:rect l="l" t="t" r="r" b="b"/>
              <a:pathLst>
                <a:path w="17526" h="78486" extrusionOk="0">
                  <a:moveTo>
                    <a:pt x="17526" y="0"/>
                  </a:moveTo>
                  <a:lnTo>
                    <a:pt x="3429" y="0"/>
                  </a:lnTo>
                  <a:lnTo>
                    <a:pt x="0" y="78486"/>
                  </a:lnTo>
                  <a:close/>
                </a:path>
              </a:pathLst>
            </a:custGeom>
            <a:solidFill>
              <a:schemeClr val="accent1"/>
            </a:solidFill>
            <a:ln>
              <a:noFill/>
            </a:ln>
          </p:spPr>
        </p:sp>
      </p:grpSp>
      <p:sp>
        <p:nvSpPr>
          <p:cNvPr id="201" name="Google Shape;201;p24"/>
          <p:cNvSpPr txBox="1">
            <a:spLocks noGrp="1"/>
          </p:cNvSpPr>
          <p:nvPr>
            <p:ph type="subTitle" idx="1"/>
          </p:nvPr>
        </p:nvSpPr>
        <p:spPr>
          <a:xfrm>
            <a:off x="1032469" y="3418962"/>
            <a:ext cx="29628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
        <p:nvSpPr>
          <p:cNvPr id="202" name="Google Shape;202;p24"/>
          <p:cNvSpPr txBox="1">
            <a:spLocks noGrp="1"/>
          </p:cNvSpPr>
          <p:nvPr>
            <p:ph type="title"/>
          </p:nvPr>
        </p:nvSpPr>
        <p:spPr>
          <a:xfrm>
            <a:off x="1032456" y="2874249"/>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sz="3000"/>
            </a:lvl2pPr>
            <a:lvl3pPr lvl="2" rtl="0">
              <a:lnSpc>
                <a:spcPct val="100000"/>
              </a:lnSpc>
              <a:spcBef>
                <a:spcPts val="0"/>
              </a:spcBef>
              <a:spcAft>
                <a:spcPts val="0"/>
              </a:spcAft>
              <a:buSzPts val="3000"/>
              <a:buNone/>
              <a:defRPr sz="3000"/>
            </a:lvl3pPr>
            <a:lvl4pPr lvl="3" rtl="0">
              <a:lnSpc>
                <a:spcPct val="100000"/>
              </a:lnSpc>
              <a:spcBef>
                <a:spcPts val="0"/>
              </a:spcBef>
              <a:spcAft>
                <a:spcPts val="0"/>
              </a:spcAft>
              <a:buSzPts val="3000"/>
              <a:buNone/>
              <a:defRPr sz="3000"/>
            </a:lvl4pPr>
            <a:lvl5pPr lvl="4" rtl="0">
              <a:lnSpc>
                <a:spcPct val="100000"/>
              </a:lnSpc>
              <a:spcBef>
                <a:spcPts val="0"/>
              </a:spcBef>
              <a:spcAft>
                <a:spcPts val="0"/>
              </a:spcAft>
              <a:buSzPts val="3000"/>
              <a:buNone/>
              <a:defRPr sz="3000"/>
            </a:lvl5pPr>
            <a:lvl6pPr lvl="5" rtl="0">
              <a:lnSpc>
                <a:spcPct val="100000"/>
              </a:lnSpc>
              <a:spcBef>
                <a:spcPts val="0"/>
              </a:spcBef>
              <a:spcAft>
                <a:spcPts val="0"/>
              </a:spcAft>
              <a:buSzPts val="3000"/>
              <a:buNone/>
              <a:defRPr sz="3000"/>
            </a:lvl6pPr>
            <a:lvl7pPr lvl="6" rtl="0">
              <a:lnSpc>
                <a:spcPct val="100000"/>
              </a:lnSpc>
              <a:spcBef>
                <a:spcPts val="0"/>
              </a:spcBef>
              <a:spcAft>
                <a:spcPts val="0"/>
              </a:spcAft>
              <a:buSzPts val="3000"/>
              <a:buNone/>
              <a:defRPr sz="3000"/>
            </a:lvl7pPr>
            <a:lvl8pPr lvl="7" rtl="0">
              <a:lnSpc>
                <a:spcPct val="100000"/>
              </a:lnSpc>
              <a:spcBef>
                <a:spcPts val="0"/>
              </a:spcBef>
              <a:spcAft>
                <a:spcPts val="0"/>
              </a:spcAft>
              <a:buSzPts val="3000"/>
              <a:buNone/>
              <a:defRPr sz="3000"/>
            </a:lvl8pPr>
            <a:lvl9pPr lvl="8" rtl="0">
              <a:lnSpc>
                <a:spcPct val="100000"/>
              </a:lnSpc>
              <a:spcBef>
                <a:spcPts val="0"/>
              </a:spcBef>
              <a:spcAft>
                <a:spcPts val="0"/>
              </a:spcAft>
              <a:buSzPts val="3000"/>
              <a:buNone/>
              <a:defRPr sz="3000"/>
            </a:lvl9pPr>
          </a:lstStyle>
          <a:p>
            <a:endParaRPr/>
          </a:p>
        </p:txBody>
      </p:sp>
      <p:sp>
        <p:nvSpPr>
          <p:cNvPr id="203" name="Google Shape;203;p24"/>
          <p:cNvSpPr txBox="1">
            <a:spLocks noGrp="1"/>
          </p:cNvSpPr>
          <p:nvPr>
            <p:ph type="title" idx="2"/>
          </p:nvPr>
        </p:nvSpPr>
        <p:spPr>
          <a:xfrm>
            <a:off x="5147531" y="2874249"/>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Clr>
                <a:schemeClr val="dk1"/>
              </a:buClr>
              <a:buSzPts val="3000"/>
              <a:buNone/>
              <a:defRPr sz="3000">
                <a:solidFill>
                  <a:schemeClr val="dk1"/>
                </a:solidFill>
              </a:defRPr>
            </a:lvl2pPr>
            <a:lvl3pPr lvl="2" rtl="0">
              <a:lnSpc>
                <a:spcPct val="100000"/>
              </a:lnSpc>
              <a:spcBef>
                <a:spcPts val="0"/>
              </a:spcBef>
              <a:spcAft>
                <a:spcPts val="0"/>
              </a:spcAft>
              <a:buClr>
                <a:schemeClr val="dk1"/>
              </a:buClr>
              <a:buSzPts val="3000"/>
              <a:buNone/>
              <a:defRPr sz="3000">
                <a:solidFill>
                  <a:schemeClr val="dk1"/>
                </a:solidFill>
              </a:defRPr>
            </a:lvl3pPr>
            <a:lvl4pPr lvl="3" rtl="0">
              <a:lnSpc>
                <a:spcPct val="100000"/>
              </a:lnSpc>
              <a:spcBef>
                <a:spcPts val="0"/>
              </a:spcBef>
              <a:spcAft>
                <a:spcPts val="0"/>
              </a:spcAft>
              <a:buClr>
                <a:schemeClr val="dk1"/>
              </a:buClr>
              <a:buSzPts val="3000"/>
              <a:buNone/>
              <a:defRPr sz="3000">
                <a:solidFill>
                  <a:schemeClr val="dk1"/>
                </a:solidFill>
              </a:defRPr>
            </a:lvl4pPr>
            <a:lvl5pPr lvl="4" rtl="0">
              <a:lnSpc>
                <a:spcPct val="100000"/>
              </a:lnSpc>
              <a:spcBef>
                <a:spcPts val="0"/>
              </a:spcBef>
              <a:spcAft>
                <a:spcPts val="0"/>
              </a:spcAft>
              <a:buClr>
                <a:schemeClr val="dk1"/>
              </a:buClr>
              <a:buSzPts val="3000"/>
              <a:buNone/>
              <a:defRPr sz="3000">
                <a:solidFill>
                  <a:schemeClr val="dk1"/>
                </a:solidFill>
              </a:defRPr>
            </a:lvl5pPr>
            <a:lvl6pPr lvl="5" rtl="0">
              <a:lnSpc>
                <a:spcPct val="100000"/>
              </a:lnSpc>
              <a:spcBef>
                <a:spcPts val="0"/>
              </a:spcBef>
              <a:spcAft>
                <a:spcPts val="0"/>
              </a:spcAft>
              <a:buClr>
                <a:schemeClr val="dk1"/>
              </a:buClr>
              <a:buSzPts val="3000"/>
              <a:buNone/>
              <a:defRPr sz="3000">
                <a:solidFill>
                  <a:schemeClr val="dk1"/>
                </a:solidFill>
              </a:defRPr>
            </a:lvl6pPr>
            <a:lvl7pPr lvl="6" rtl="0">
              <a:lnSpc>
                <a:spcPct val="100000"/>
              </a:lnSpc>
              <a:spcBef>
                <a:spcPts val="0"/>
              </a:spcBef>
              <a:spcAft>
                <a:spcPts val="0"/>
              </a:spcAft>
              <a:buClr>
                <a:schemeClr val="dk1"/>
              </a:buClr>
              <a:buSzPts val="3000"/>
              <a:buNone/>
              <a:defRPr sz="3000">
                <a:solidFill>
                  <a:schemeClr val="dk1"/>
                </a:solidFill>
              </a:defRPr>
            </a:lvl7pPr>
            <a:lvl8pPr lvl="7" rtl="0">
              <a:lnSpc>
                <a:spcPct val="100000"/>
              </a:lnSpc>
              <a:spcBef>
                <a:spcPts val="0"/>
              </a:spcBef>
              <a:spcAft>
                <a:spcPts val="0"/>
              </a:spcAft>
              <a:buClr>
                <a:schemeClr val="dk1"/>
              </a:buClr>
              <a:buSzPts val="3000"/>
              <a:buNone/>
              <a:defRPr sz="3000">
                <a:solidFill>
                  <a:schemeClr val="dk1"/>
                </a:solidFill>
              </a:defRPr>
            </a:lvl8pPr>
            <a:lvl9pPr lvl="8" rtl="0">
              <a:lnSpc>
                <a:spcPct val="100000"/>
              </a:lnSpc>
              <a:spcBef>
                <a:spcPts val="0"/>
              </a:spcBef>
              <a:spcAft>
                <a:spcPts val="0"/>
              </a:spcAft>
              <a:buClr>
                <a:schemeClr val="dk1"/>
              </a:buClr>
              <a:buSzPts val="3000"/>
              <a:buNone/>
              <a:defRPr sz="3000">
                <a:solidFill>
                  <a:schemeClr val="dk1"/>
                </a:solidFill>
              </a:defRPr>
            </a:lvl9pPr>
          </a:lstStyle>
          <a:p>
            <a:endParaRPr/>
          </a:p>
        </p:txBody>
      </p:sp>
      <p:sp>
        <p:nvSpPr>
          <p:cNvPr id="204" name="Google Shape;204;p24"/>
          <p:cNvSpPr txBox="1">
            <a:spLocks noGrp="1"/>
          </p:cNvSpPr>
          <p:nvPr>
            <p:ph type="subTitle" idx="3"/>
          </p:nvPr>
        </p:nvSpPr>
        <p:spPr>
          <a:xfrm>
            <a:off x="5147544" y="3418962"/>
            <a:ext cx="29640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05"/>
        <p:cNvGrpSpPr/>
        <p:nvPr/>
      </p:nvGrpSpPr>
      <p:grpSpPr>
        <a:xfrm>
          <a:off x="0" y="0"/>
          <a:ext cx="0" cy="0"/>
          <a:chOff x="0" y="0"/>
          <a:chExt cx="0" cy="0"/>
        </a:xfrm>
      </p:grpSpPr>
      <p:grpSp>
        <p:nvGrpSpPr>
          <p:cNvPr id="206" name="Google Shape;206;p25"/>
          <p:cNvGrpSpPr/>
          <p:nvPr/>
        </p:nvGrpSpPr>
        <p:grpSpPr>
          <a:xfrm>
            <a:off x="-131650" y="689475"/>
            <a:ext cx="9399850" cy="3612150"/>
            <a:chOff x="-131650" y="765675"/>
            <a:chExt cx="9399850" cy="3612150"/>
          </a:xfrm>
        </p:grpSpPr>
        <p:sp>
          <p:nvSpPr>
            <p:cNvPr id="207" name="Google Shape;207;p25"/>
            <p:cNvSpPr/>
            <p:nvPr/>
          </p:nvSpPr>
          <p:spPr>
            <a:xfrm>
              <a:off x="-128375" y="765675"/>
              <a:ext cx="9396575" cy="3612150"/>
            </a:xfrm>
            <a:custGeom>
              <a:avLst/>
              <a:gdLst/>
              <a:ahLst/>
              <a:cxnLst/>
              <a:rect l="l" t="t" r="r" b="b"/>
              <a:pathLst>
                <a:path w="375863" h="144486" extrusionOk="0">
                  <a:moveTo>
                    <a:pt x="375656" y="122577"/>
                  </a:moveTo>
                  <a:lnTo>
                    <a:pt x="375863" y="0"/>
                  </a:lnTo>
                  <a:lnTo>
                    <a:pt x="685" y="15555"/>
                  </a:lnTo>
                  <a:lnTo>
                    <a:pt x="0" y="140847"/>
                  </a:lnTo>
                  <a:lnTo>
                    <a:pt x="190113" y="144486"/>
                  </a:lnTo>
                  <a:close/>
                </a:path>
              </a:pathLst>
            </a:custGeom>
            <a:solidFill>
              <a:schemeClr val="accent3"/>
            </a:solidFill>
            <a:ln>
              <a:noFill/>
            </a:ln>
          </p:spPr>
        </p:sp>
        <p:sp>
          <p:nvSpPr>
            <p:cNvPr id="208" name="Google Shape;208;p25"/>
            <p:cNvSpPr/>
            <p:nvPr/>
          </p:nvSpPr>
          <p:spPr>
            <a:xfrm rot="10800000">
              <a:off x="7480600" y="3913609"/>
              <a:ext cx="1787600" cy="207500"/>
            </a:xfrm>
            <a:custGeom>
              <a:avLst/>
              <a:gdLst/>
              <a:ahLst/>
              <a:cxnLst/>
              <a:rect l="l" t="t" r="r" b="b"/>
              <a:pathLst>
                <a:path w="71504" h="8300" extrusionOk="0">
                  <a:moveTo>
                    <a:pt x="0" y="0"/>
                  </a:moveTo>
                  <a:lnTo>
                    <a:pt x="76" y="8300"/>
                  </a:lnTo>
                  <a:lnTo>
                    <a:pt x="71504" y="856"/>
                  </a:lnTo>
                  <a:close/>
                </a:path>
              </a:pathLst>
            </a:custGeom>
            <a:solidFill>
              <a:schemeClr val="lt2"/>
            </a:solidFill>
            <a:ln>
              <a:noFill/>
            </a:ln>
          </p:spPr>
        </p:sp>
        <p:sp>
          <p:nvSpPr>
            <p:cNvPr id="209" name="Google Shape;209;p25"/>
            <p:cNvSpPr/>
            <p:nvPr/>
          </p:nvSpPr>
          <p:spPr>
            <a:xfrm>
              <a:off x="-131650" y="858850"/>
              <a:ext cx="1834750" cy="207500"/>
            </a:xfrm>
            <a:custGeom>
              <a:avLst/>
              <a:gdLst/>
              <a:ahLst/>
              <a:cxnLst/>
              <a:rect l="l" t="t" r="r" b="b"/>
              <a:pathLst>
                <a:path w="73390" h="8300" extrusionOk="0">
                  <a:moveTo>
                    <a:pt x="0" y="0"/>
                  </a:moveTo>
                  <a:lnTo>
                    <a:pt x="76" y="8300"/>
                  </a:lnTo>
                  <a:lnTo>
                    <a:pt x="73390" y="5666"/>
                  </a:lnTo>
                  <a:close/>
                </a:path>
              </a:pathLst>
            </a:custGeom>
            <a:solidFill>
              <a:schemeClr val="accent1"/>
            </a:solidFill>
            <a:ln>
              <a:noFill/>
            </a:ln>
          </p:spPr>
        </p:sp>
      </p:grpSp>
      <p:sp>
        <p:nvSpPr>
          <p:cNvPr id="210" name="Google Shape;210;p25"/>
          <p:cNvSpPr txBox="1">
            <a:spLocks noGrp="1"/>
          </p:cNvSpPr>
          <p:nvPr>
            <p:ph type="title"/>
          </p:nvPr>
        </p:nvSpPr>
        <p:spPr>
          <a:xfrm>
            <a:off x="1153400" y="1218750"/>
            <a:ext cx="3384900" cy="11271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sz="6000"/>
            </a:lvl1pPr>
            <a:lvl2pPr lvl="1" algn="ctr">
              <a:spcBef>
                <a:spcPts val="0"/>
              </a:spcBef>
              <a:spcAft>
                <a:spcPts val="0"/>
              </a:spcAft>
              <a:buNone/>
              <a:defRPr>
                <a:latin typeface="Roboto"/>
                <a:ea typeface="Roboto"/>
                <a:cs typeface="Roboto"/>
                <a:sym typeface="Roboto"/>
              </a:defRPr>
            </a:lvl2pPr>
            <a:lvl3pPr lvl="2" algn="ctr">
              <a:spcBef>
                <a:spcPts val="0"/>
              </a:spcBef>
              <a:spcAft>
                <a:spcPts val="0"/>
              </a:spcAft>
              <a:buNone/>
              <a:defRPr>
                <a:latin typeface="Roboto"/>
                <a:ea typeface="Roboto"/>
                <a:cs typeface="Roboto"/>
                <a:sym typeface="Roboto"/>
              </a:defRPr>
            </a:lvl3pPr>
            <a:lvl4pPr lvl="3" algn="ctr">
              <a:spcBef>
                <a:spcPts val="0"/>
              </a:spcBef>
              <a:spcAft>
                <a:spcPts val="0"/>
              </a:spcAft>
              <a:buNone/>
              <a:defRPr>
                <a:latin typeface="Roboto"/>
                <a:ea typeface="Roboto"/>
                <a:cs typeface="Roboto"/>
                <a:sym typeface="Roboto"/>
              </a:defRPr>
            </a:lvl4pPr>
            <a:lvl5pPr lvl="4" algn="ctr">
              <a:spcBef>
                <a:spcPts val="0"/>
              </a:spcBef>
              <a:spcAft>
                <a:spcPts val="0"/>
              </a:spcAft>
              <a:buNone/>
              <a:defRPr>
                <a:latin typeface="Roboto"/>
                <a:ea typeface="Roboto"/>
                <a:cs typeface="Roboto"/>
                <a:sym typeface="Roboto"/>
              </a:defRPr>
            </a:lvl5pPr>
            <a:lvl6pPr lvl="5" algn="ctr">
              <a:spcBef>
                <a:spcPts val="0"/>
              </a:spcBef>
              <a:spcAft>
                <a:spcPts val="0"/>
              </a:spcAft>
              <a:buNone/>
              <a:defRPr>
                <a:latin typeface="Roboto"/>
                <a:ea typeface="Roboto"/>
                <a:cs typeface="Roboto"/>
                <a:sym typeface="Roboto"/>
              </a:defRPr>
            </a:lvl6pPr>
            <a:lvl7pPr lvl="6" algn="ctr">
              <a:spcBef>
                <a:spcPts val="0"/>
              </a:spcBef>
              <a:spcAft>
                <a:spcPts val="0"/>
              </a:spcAft>
              <a:buNone/>
              <a:defRPr>
                <a:latin typeface="Roboto"/>
                <a:ea typeface="Roboto"/>
                <a:cs typeface="Roboto"/>
                <a:sym typeface="Roboto"/>
              </a:defRPr>
            </a:lvl7pPr>
            <a:lvl8pPr lvl="7" algn="ctr">
              <a:spcBef>
                <a:spcPts val="0"/>
              </a:spcBef>
              <a:spcAft>
                <a:spcPts val="0"/>
              </a:spcAft>
              <a:buNone/>
              <a:defRPr>
                <a:latin typeface="Roboto"/>
                <a:ea typeface="Roboto"/>
                <a:cs typeface="Roboto"/>
                <a:sym typeface="Roboto"/>
              </a:defRPr>
            </a:lvl8pPr>
            <a:lvl9pPr lvl="8" algn="ctr">
              <a:spcBef>
                <a:spcPts val="0"/>
              </a:spcBef>
              <a:spcAft>
                <a:spcPts val="0"/>
              </a:spcAft>
              <a:buNone/>
              <a:defRPr>
                <a:latin typeface="Roboto"/>
                <a:ea typeface="Roboto"/>
                <a:cs typeface="Roboto"/>
                <a:sym typeface="Roboto"/>
              </a:defRPr>
            </a:lvl9pPr>
          </a:lstStyle>
          <a:p>
            <a:endParaRPr/>
          </a:p>
        </p:txBody>
      </p:sp>
      <p:sp>
        <p:nvSpPr>
          <p:cNvPr id="211" name="Google Shape;211;p25"/>
          <p:cNvSpPr txBox="1">
            <a:spLocks noGrp="1"/>
          </p:cNvSpPr>
          <p:nvPr>
            <p:ph type="subTitle" idx="1"/>
          </p:nvPr>
        </p:nvSpPr>
        <p:spPr>
          <a:xfrm>
            <a:off x="1153400" y="2232725"/>
            <a:ext cx="3384900" cy="1076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2" name="Google Shape;212;p25"/>
          <p:cNvSpPr txBox="1"/>
          <p:nvPr/>
        </p:nvSpPr>
        <p:spPr>
          <a:xfrm>
            <a:off x="1153400" y="3251667"/>
            <a:ext cx="3384900" cy="835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Livvic"/>
                <a:ea typeface="Livvic"/>
                <a:cs typeface="Livvic"/>
                <a:sym typeface="Livvic"/>
              </a:rPr>
              <a:t>CREDITS</a:t>
            </a:r>
            <a:r>
              <a:rPr lang="en" sz="1200">
                <a:solidFill>
                  <a:schemeClr val="dk1"/>
                </a:solidFill>
                <a:latin typeface="Livvic"/>
                <a:ea typeface="Livvic"/>
                <a:cs typeface="Livvic"/>
                <a:sym typeface="Livvic"/>
              </a:rPr>
              <a:t>: This presentation template was created by </a:t>
            </a:r>
            <a:r>
              <a:rPr lang="en" sz="1200" b="1">
                <a:solidFill>
                  <a:schemeClr val="dk1"/>
                </a:solidFill>
                <a:uFill>
                  <a:noFill/>
                </a:uFill>
                <a:latin typeface="Livvic"/>
                <a:ea typeface="Livvic"/>
                <a:cs typeface="Livvic"/>
                <a:sym typeface="Livvic"/>
                <a:hlinkClick r:id="rId2">
                  <a:extLst>
                    <a:ext uri="{A12FA001-AC4F-418D-AE19-62706E023703}">
                      <ahyp:hlinkClr xmlns:ahyp="http://schemas.microsoft.com/office/drawing/2018/hyperlinkcolor" val="tx"/>
                    </a:ext>
                  </a:extLst>
                </a:hlinkClick>
              </a:rPr>
              <a:t>Slidesgo</a:t>
            </a:r>
            <a:r>
              <a:rPr lang="en" sz="1200" b="1">
                <a:solidFill>
                  <a:schemeClr val="dk1"/>
                </a:solidFill>
                <a:latin typeface="Livvic"/>
                <a:ea typeface="Livvic"/>
                <a:cs typeface="Livvic"/>
                <a:sym typeface="Livvic"/>
              </a:rPr>
              <a:t>,</a:t>
            </a:r>
            <a:r>
              <a:rPr lang="en" sz="1200">
                <a:solidFill>
                  <a:schemeClr val="dk1"/>
                </a:solidFill>
                <a:latin typeface="Livvic"/>
                <a:ea typeface="Livvic"/>
                <a:cs typeface="Livvic"/>
                <a:sym typeface="Livvic"/>
              </a:rPr>
              <a:t> including icons by </a:t>
            </a:r>
            <a:r>
              <a:rPr lang="en" sz="1200" b="1">
                <a:solidFill>
                  <a:schemeClr val="dk1"/>
                </a:solidFill>
                <a:uFill>
                  <a:noFill/>
                </a:uFill>
                <a:latin typeface="Livvic"/>
                <a:ea typeface="Livvic"/>
                <a:cs typeface="Livvic"/>
                <a:sym typeface="Livvic"/>
                <a:hlinkClick r:id="rId3">
                  <a:extLst>
                    <a:ext uri="{A12FA001-AC4F-418D-AE19-62706E023703}">
                      <ahyp:hlinkClr xmlns:ahyp="http://schemas.microsoft.com/office/drawing/2018/hyperlinkcolor" val="tx"/>
                    </a:ext>
                  </a:extLst>
                </a:hlinkClick>
              </a:rPr>
              <a:t>Flaticon</a:t>
            </a:r>
            <a:r>
              <a:rPr lang="en" sz="1200">
                <a:solidFill>
                  <a:schemeClr val="dk1"/>
                </a:solidFill>
                <a:latin typeface="Livvic"/>
                <a:ea typeface="Livvic"/>
                <a:cs typeface="Livvic"/>
                <a:sym typeface="Livvic"/>
              </a:rPr>
              <a:t>, infographics &amp; images by </a:t>
            </a:r>
            <a:r>
              <a:rPr lang="en" sz="1200" b="1">
                <a:solidFill>
                  <a:schemeClr val="dk1"/>
                </a:solidFill>
                <a:uFill>
                  <a:noFill/>
                </a:uFill>
                <a:latin typeface="Livvic"/>
                <a:ea typeface="Livvic"/>
                <a:cs typeface="Livvic"/>
                <a:sym typeface="Livvic"/>
                <a:hlinkClick r:id="rId4">
                  <a:extLst>
                    <a:ext uri="{A12FA001-AC4F-418D-AE19-62706E023703}">
                      <ahyp:hlinkClr xmlns:ahyp="http://schemas.microsoft.com/office/drawing/2018/hyperlinkcolor" val="tx"/>
                    </a:ext>
                  </a:extLst>
                </a:hlinkClick>
              </a:rPr>
              <a:t>Freepik</a:t>
            </a:r>
            <a:endParaRPr sz="1200">
              <a:solidFill>
                <a:schemeClr val="dk1"/>
              </a:solidFill>
              <a:latin typeface="Livvic"/>
              <a:ea typeface="Livvic"/>
              <a:cs typeface="Livvic"/>
              <a:sym typeface="Livvic"/>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hree text columns 3">
  <p:cSld name="CUSTOM_9">
    <p:spTree>
      <p:nvGrpSpPr>
        <p:cNvPr id="1" name="Shape 213"/>
        <p:cNvGrpSpPr/>
        <p:nvPr/>
      </p:nvGrpSpPr>
      <p:grpSpPr>
        <a:xfrm>
          <a:off x="0" y="0"/>
          <a:ext cx="0" cy="0"/>
          <a:chOff x="0" y="0"/>
          <a:chExt cx="0" cy="0"/>
        </a:xfrm>
      </p:grpSpPr>
      <p:sp>
        <p:nvSpPr>
          <p:cNvPr id="214" name="Google Shape;214;p26"/>
          <p:cNvSpPr txBox="1">
            <a:spLocks noGrp="1"/>
          </p:cNvSpPr>
          <p:nvPr>
            <p:ph type="subTitle" idx="1"/>
          </p:nvPr>
        </p:nvSpPr>
        <p:spPr>
          <a:xfrm>
            <a:off x="716700" y="3392950"/>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5" name="Google Shape;215;p26"/>
          <p:cNvSpPr txBox="1">
            <a:spLocks noGrp="1"/>
          </p:cNvSpPr>
          <p:nvPr>
            <p:ph type="subTitle" idx="2"/>
          </p:nvPr>
        </p:nvSpPr>
        <p:spPr>
          <a:xfrm>
            <a:off x="3476250" y="3392950"/>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6" name="Google Shape;216;p26"/>
          <p:cNvSpPr txBox="1">
            <a:spLocks noGrp="1"/>
          </p:cNvSpPr>
          <p:nvPr>
            <p:ph type="subTitle" idx="3"/>
          </p:nvPr>
        </p:nvSpPr>
        <p:spPr>
          <a:xfrm>
            <a:off x="6243450" y="3392950"/>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17" name="Google Shape;217;p26"/>
          <p:cNvSpPr txBox="1">
            <a:spLocks noGrp="1"/>
          </p:cNvSpPr>
          <p:nvPr>
            <p:ph type="title"/>
          </p:nvPr>
        </p:nvSpPr>
        <p:spPr>
          <a:xfrm>
            <a:off x="716700" y="3140100"/>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18" name="Google Shape;218;p26"/>
          <p:cNvSpPr txBox="1">
            <a:spLocks noGrp="1"/>
          </p:cNvSpPr>
          <p:nvPr>
            <p:ph type="title" idx="4"/>
          </p:nvPr>
        </p:nvSpPr>
        <p:spPr>
          <a:xfrm>
            <a:off x="3476250" y="3140100"/>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19" name="Google Shape;219;p26"/>
          <p:cNvSpPr txBox="1">
            <a:spLocks noGrp="1"/>
          </p:cNvSpPr>
          <p:nvPr>
            <p:ph type="title" idx="5"/>
          </p:nvPr>
        </p:nvSpPr>
        <p:spPr>
          <a:xfrm>
            <a:off x="6243450" y="3140100"/>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20" name="Google Shape;220;p26"/>
          <p:cNvSpPr txBox="1">
            <a:spLocks noGrp="1"/>
          </p:cNvSpPr>
          <p:nvPr>
            <p:ph type="title" idx="6"/>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221" name="Google Shape;221;p26"/>
          <p:cNvGrpSpPr/>
          <p:nvPr/>
        </p:nvGrpSpPr>
        <p:grpSpPr>
          <a:xfrm>
            <a:off x="7230637" y="779827"/>
            <a:ext cx="1198043" cy="210331"/>
            <a:chOff x="1026623" y="2953314"/>
            <a:chExt cx="5688711" cy="1008300"/>
          </a:xfrm>
        </p:grpSpPr>
        <p:sp>
          <p:nvSpPr>
            <p:cNvPr id="222" name="Google Shape;222;p2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7" name="Google Shape;227;p26"/>
          <p:cNvSpPr txBox="1">
            <a:spLocks noGrp="1"/>
          </p:cNvSpPr>
          <p:nvPr>
            <p:ph type="title" idx="7" hasCustomPrompt="1"/>
          </p:nvPr>
        </p:nvSpPr>
        <p:spPr>
          <a:xfrm>
            <a:off x="1411950" y="2659794"/>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28" name="Google Shape;228;p26"/>
          <p:cNvSpPr txBox="1">
            <a:spLocks noGrp="1"/>
          </p:cNvSpPr>
          <p:nvPr>
            <p:ph type="title" idx="8" hasCustomPrompt="1"/>
          </p:nvPr>
        </p:nvSpPr>
        <p:spPr>
          <a:xfrm>
            <a:off x="4171500" y="2659794"/>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29" name="Google Shape;229;p26"/>
          <p:cNvSpPr txBox="1">
            <a:spLocks noGrp="1"/>
          </p:cNvSpPr>
          <p:nvPr>
            <p:ph type="title" idx="9" hasCustomPrompt="1"/>
          </p:nvPr>
        </p:nvSpPr>
        <p:spPr>
          <a:xfrm>
            <a:off x="6938700" y="2659794"/>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hree text columns 4">
  <p:cSld name="CUSTOM_10">
    <p:spTree>
      <p:nvGrpSpPr>
        <p:cNvPr id="1" name="Shape 230"/>
        <p:cNvGrpSpPr/>
        <p:nvPr/>
      </p:nvGrpSpPr>
      <p:grpSpPr>
        <a:xfrm>
          <a:off x="0" y="0"/>
          <a:ext cx="0" cy="0"/>
          <a:chOff x="0" y="0"/>
          <a:chExt cx="0" cy="0"/>
        </a:xfrm>
      </p:grpSpPr>
      <p:sp>
        <p:nvSpPr>
          <p:cNvPr id="231" name="Google Shape;231;p27"/>
          <p:cNvSpPr txBox="1">
            <a:spLocks noGrp="1"/>
          </p:cNvSpPr>
          <p:nvPr>
            <p:ph type="subTitle" idx="1"/>
          </p:nvPr>
        </p:nvSpPr>
        <p:spPr>
          <a:xfrm>
            <a:off x="869100" y="3610713"/>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32" name="Google Shape;232;p27"/>
          <p:cNvSpPr txBox="1">
            <a:spLocks noGrp="1"/>
          </p:cNvSpPr>
          <p:nvPr>
            <p:ph type="subTitle" idx="2"/>
          </p:nvPr>
        </p:nvSpPr>
        <p:spPr>
          <a:xfrm>
            <a:off x="3476250" y="3610713"/>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33" name="Google Shape;233;p27"/>
          <p:cNvSpPr txBox="1">
            <a:spLocks noGrp="1"/>
          </p:cNvSpPr>
          <p:nvPr>
            <p:ph type="subTitle" idx="3"/>
          </p:nvPr>
        </p:nvSpPr>
        <p:spPr>
          <a:xfrm>
            <a:off x="6091050" y="3610713"/>
            <a:ext cx="2183100" cy="9564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34" name="Google Shape;234;p27"/>
          <p:cNvSpPr txBox="1">
            <a:spLocks noGrp="1"/>
          </p:cNvSpPr>
          <p:nvPr>
            <p:ph type="title"/>
          </p:nvPr>
        </p:nvSpPr>
        <p:spPr>
          <a:xfrm>
            <a:off x="869100" y="3357863"/>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35" name="Google Shape;235;p27"/>
          <p:cNvSpPr txBox="1">
            <a:spLocks noGrp="1"/>
          </p:cNvSpPr>
          <p:nvPr>
            <p:ph type="title" idx="4"/>
          </p:nvPr>
        </p:nvSpPr>
        <p:spPr>
          <a:xfrm>
            <a:off x="3476250" y="3357863"/>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36" name="Google Shape;236;p27"/>
          <p:cNvSpPr txBox="1">
            <a:spLocks noGrp="1"/>
          </p:cNvSpPr>
          <p:nvPr>
            <p:ph type="title" idx="5"/>
          </p:nvPr>
        </p:nvSpPr>
        <p:spPr>
          <a:xfrm>
            <a:off x="6091050" y="3357863"/>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37" name="Google Shape;237;p27"/>
          <p:cNvSpPr txBox="1">
            <a:spLocks noGrp="1"/>
          </p:cNvSpPr>
          <p:nvPr>
            <p:ph type="title" idx="6"/>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grpSp>
        <p:nvGrpSpPr>
          <p:cNvPr id="238" name="Google Shape;238;p27"/>
          <p:cNvGrpSpPr/>
          <p:nvPr/>
        </p:nvGrpSpPr>
        <p:grpSpPr>
          <a:xfrm>
            <a:off x="7230637" y="779827"/>
            <a:ext cx="1198043" cy="210331"/>
            <a:chOff x="1026623" y="2953314"/>
            <a:chExt cx="5688711" cy="1008300"/>
          </a:xfrm>
        </p:grpSpPr>
        <p:sp>
          <p:nvSpPr>
            <p:cNvPr id="239" name="Google Shape;239;p2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Four text columns">
  <p:cSld name="CUSTOM_11">
    <p:spTree>
      <p:nvGrpSpPr>
        <p:cNvPr id="1" name="Shape 244"/>
        <p:cNvGrpSpPr/>
        <p:nvPr/>
      </p:nvGrpSpPr>
      <p:grpSpPr>
        <a:xfrm>
          <a:off x="0" y="0"/>
          <a:ext cx="0" cy="0"/>
          <a:chOff x="0" y="0"/>
          <a:chExt cx="0" cy="0"/>
        </a:xfrm>
      </p:grpSpPr>
      <p:sp>
        <p:nvSpPr>
          <p:cNvPr id="245" name="Google Shape;245;p28"/>
          <p:cNvSpPr txBox="1">
            <a:spLocks noGrp="1"/>
          </p:cNvSpPr>
          <p:nvPr>
            <p:ph type="title"/>
          </p:nvPr>
        </p:nvSpPr>
        <p:spPr>
          <a:xfrm>
            <a:off x="1573200" y="2050925"/>
            <a:ext cx="21468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46" name="Google Shape;246;p28"/>
          <p:cNvSpPr txBox="1">
            <a:spLocks noGrp="1"/>
          </p:cNvSpPr>
          <p:nvPr>
            <p:ph type="subTitle" idx="1"/>
          </p:nvPr>
        </p:nvSpPr>
        <p:spPr>
          <a:xfrm>
            <a:off x="1573200" y="2309747"/>
            <a:ext cx="21468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47" name="Google Shape;247;p28"/>
          <p:cNvSpPr txBox="1">
            <a:spLocks noGrp="1"/>
          </p:cNvSpPr>
          <p:nvPr>
            <p:ph type="title" idx="2"/>
          </p:nvPr>
        </p:nvSpPr>
        <p:spPr>
          <a:xfrm>
            <a:off x="1573200" y="3875061"/>
            <a:ext cx="2146800" cy="356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48" name="Google Shape;248;p28"/>
          <p:cNvSpPr txBox="1">
            <a:spLocks noGrp="1"/>
          </p:cNvSpPr>
          <p:nvPr>
            <p:ph type="subTitle" idx="3"/>
          </p:nvPr>
        </p:nvSpPr>
        <p:spPr>
          <a:xfrm>
            <a:off x="1573200" y="4133880"/>
            <a:ext cx="2146800" cy="576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49" name="Google Shape;249;p28"/>
          <p:cNvSpPr txBox="1">
            <a:spLocks noGrp="1"/>
          </p:cNvSpPr>
          <p:nvPr>
            <p:ph type="title" idx="4"/>
          </p:nvPr>
        </p:nvSpPr>
        <p:spPr>
          <a:xfrm>
            <a:off x="5424000" y="2050925"/>
            <a:ext cx="2146800" cy="356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50" name="Google Shape;250;p28"/>
          <p:cNvSpPr txBox="1">
            <a:spLocks noGrp="1"/>
          </p:cNvSpPr>
          <p:nvPr>
            <p:ph type="subTitle" idx="5"/>
          </p:nvPr>
        </p:nvSpPr>
        <p:spPr>
          <a:xfrm>
            <a:off x="5424000" y="2309747"/>
            <a:ext cx="21468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51" name="Google Shape;251;p28"/>
          <p:cNvSpPr txBox="1">
            <a:spLocks noGrp="1"/>
          </p:cNvSpPr>
          <p:nvPr>
            <p:ph type="title" idx="6"/>
          </p:nvPr>
        </p:nvSpPr>
        <p:spPr>
          <a:xfrm>
            <a:off x="5424000" y="3875061"/>
            <a:ext cx="2146800" cy="356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1600"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a:endParaRPr/>
          </a:p>
        </p:txBody>
      </p:sp>
      <p:sp>
        <p:nvSpPr>
          <p:cNvPr id="252" name="Google Shape;252;p28"/>
          <p:cNvSpPr txBox="1">
            <a:spLocks noGrp="1"/>
          </p:cNvSpPr>
          <p:nvPr>
            <p:ph type="subTitle" idx="7"/>
          </p:nvPr>
        </p:nvSpPr>
        <p:spPr>
          <a:xfrm>
            <a:off x="5424000" y="4133880"/>
            <a:ext cx="2146800" cy="576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53" name="Google Shape;253;p28"/>
          <p:cNvSpPr txBox="1">
            <a:spLocks noGrp="1"/>
          </p:cNvSpPr>
          <p:nvPr>
            <p:ph type="title" idx="8"/>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Clr>
                <a:schemeClr val="accent1"/>
              </a:buClr>
              <a:buSzPts val="3000"/>
              <a:buNone/>
              <a:defRPr sz="3000">
                <a:solidFill>
                  <a:schemeClr val="accent1"/>
                </a:solidFill>
              </a:defRPr>
            </a:lvl2pPr>
            <a:lvl3pPr lvl="2" rtl="0">
              <a:spcBef>
                <a:spcPts val="0"/>
              </a:spcBef>
              <a:spcAft>
                <a:spcPts val="0"/>
              </a:spcAft>
              <a:buClr>
                <a:schemeClr val="accent1"/>
              </a:buClr>
              <a:buSzPts val="3000"/>
              <a:buNone/>
              <a:defRPr sz="3000">
                <a:solidFill>
                  <a:schemeClr val="accent1"/>
                </a:solidFill>
              </a:defRPr>
            </a:lvl3pPr>
            <a:lvl4pPr lvl="3" rtl="0">
              <a:spcBef>
                <a:spcPts val="0"/>
              </a:spcBef>
              <a:spcAft>
                <a:spcPts val="0"/>
              </a:spcAft>
              <a:buClr>
                <a:schemeClr val="accent1"/>
              </a:buClr>
              <a:buSzPts val="3000"/>
              <a:buNone/>
              <a:defRPr sz="3000">
                <a:solidFill>
                  <a:schemeClr val="accent1"/>
                </a:solidFill>
              </a:defRPr>
            </a:lvl4pPr>
            <a:lvl5pPr lvl="4" rtl="0">
              <a:spcBef>
                <a:spcPts val="0"/>
              </a:spcBef>
              <a:spcAft>
                <a:spcPts val="0"/>
              </a:spcAft>
              <a:buClr>
                <a:schemeClr val="accent1"/>
              </a:buClr>
              <a:buSzPts val="3000"/>
              <a:buNone/>
              <a:defRPr sz="3000">
                <a:solidFill>
                  <a:schemeClr val="accent1"/>
                </a:solidFill>
              </a:defRPr>
            </a:lvl5pPr>
            <a:lvl6pPr lvl="5" rtl="0">
              <a:spcBef>
                <a:spcPts val="0"/>
              </a:spcBef>
              <a:spcAft>
                <a:spcPts val="0"/>
              </a:spcAft>
              <a:buClr>
                <a:schemeClr val="accent1"/>
              </a:buClr>
              <a:buSzPts val="3000"/>
              <a:buNone/>
              <a:defRPr sz="3000">
                <a:solidFill>
                  <a:schemeClr val="accent1"/>
                </a:solidFill>
              </a:defRPr>
            </a:lvl6pPr>
            <a:lvl7pPr lvl="6" rtl="0">
              <a:spcBef>
                <a:spcPts val="0"/>
              </a:spcBef>
              <a:spcAft>
                <a:spcPts val="0"/>
              </a:spcAft>
              <a:buClr>
                <a:schemeClr val="accent1"/>
              </a:buClr>
              <a:buSzPts val="3000"/>
              <a:buNone/>
              <a:defRPr sz="3000">
                <a:solidFill>
                  <a:schemeClr val="accent1"/>
                </a:solidFill>
              </a:defRPr>
            </a:lvl7pPr>
            <a:lvl8pPr lvl="7" rtl="0">
              <a:spcBef>
                <a:spcPts val="0"/>
              </a:spcBef>
              <a:spcAft>
                <a:spcPts val="0"/>
              </a:spcAft>
              <a:buClr>
                <a:schemeClr val="accent1"/>
              </a:buClr>
              <a:buSzPts val="3000"/>
              <a:buNone/>
              <a:defRPr sz="3000">
                <a:solidFill>
                  <a:schemeClr val="accent1"/>
                </a:solidFill>
              </a:defRPr>
            </a:lvl8pPr>
            <a:lvl9pPr lvl="8" rtl="0">
              <a:spcBef>
                <a:spcPts val="0"/>
              </a:spcBef>
              <a:spcAft>
                <a:spcPts val="0"/>
              </a:spcAft>
              <a:buClr>
                <a:schemeClr val="accent1"/>
              </a:buClr>
              <a:buSzPts val="3000"/>
              <a:buNone/>
              <a:defRPr sz="3000">
                <a:solidFill>
                  <a:schemeClr val="accent1"/>
                </a:solidFill>
              </a:defRPr>
            </a:lvl9pPr>
          </a:lstStyle>
          <a:p>
            <a:endParaRPr/>
          </a:p>
        </p:txBody>
      </p:sp>
      <p:grpSp>
        <p:nvGrpSpPr>
          <p:cNvPr id="254" name="Google Shape;254;p28"/>
          <p:cNvGrpSpPr/>
          <p:nvPr/>
        </p:nvGrpSpPr>
        <p:grpSpPr>
          <a:xfrm>
            <a:off x="7230637" y="779827"/>
            <a:ext cx="1198043" cy="210331"/>
            <a:chOff x="1026623" y="2953314"/>
            <a:chExt cx="5688711" cy="1008300"/>
          </a:xfrm>
        </p:grpSpPr>
        <p:sp>
          <p:nvSpPr>
            <p:cNvPr id="255" name="Google Shape;255;p28"/>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8"/>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8"/>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8"/>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8"/>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 name="Google Shape;260;p28"/>
          <p:cNvSpPr txBox="1">
            <a:spLocks noGrp="1"/>
          </p:cNvSpPr>
          <p:nvPr>
            <p:ph type="title" idx="9" hasCustomPrompt="1"/>
          </p:nvPr>
        </p:nvSpPr>
        <p:spPr>
          <a:xfrm>
            <a:off x="2250300" y="1658503"/>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61" name="Google Shape;261;p28"/>
          <p:cNvSpPr txBox="1">
            <a:spLocks noGrp="1"/>
          </p:cNvSpPr>
          <p:nvPr>
            <p:ph type="title" idx="13" hasCustomPrompt="1"/>
          </p:nvPr>
        </p:nvSpPr>
        <p:spPr>
          <a:xfrm>
            <a:off x="6101100" y="1658503"/>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62" name="Google Shape;262;p28"/>
          <p:cNvSpPr txBox="1">
            <a:spLocks noGrp="1"/>
          </p:cNvSpPr>
          <p:nvPr>
            <p:ph type="title" idx="14" hasCustomPrompt="1"/>
          </p:nvPr>
        </p:nvSpPr>
        <p:spPr>
          <a:xfrm>
            <a:off x="2250300" y="348594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
        <p:nvSpPr>
          <p:cNvPr id="263" name="Google Shape;263;p28"/>
          <p:cNvSpPr txBox="1">
            <a:spLocks noGrp="1"/>
          </p:cNvSpPr>
          <p:nvPr>
            <p:ph type="title" idx="15" hasCustomPrompt="1"/>
          </p:nvPr>
        </p:nvSpPr>
        <p:spPr>
          <a:xfrm>
            <a:off x="6101100" y="3485940"/>
            <a:ext cx="7926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1600"/>
              <a:buNone/>
              <a:defRPr sz="1600" b="0"/>
            </a:lvl2pPr>
            <a:lvl3pPr lvl="2" algn="ctr" rtl="0">
              <a:spcBef>
                <a:spcPts val="0"/>
              </a:spcBef>
              <a:spcAft>
                <a:spcPts val="0"/>
              </a:spcAft>
              <a:buSzPts val="1600"/>
              <a:buNone/>
              <a:defRPr sz="1600" b="0"/>
            </a:lvl3pPr>
            <a:lvl4pPr lvl="3" algn="ctr" rtl="0">
              <a:spcBef>
                <a:spcPts val="0"/>
              </a:spcBef>
              <a:spcAft>
                <a:spcPts val="0"/>
              </a:spcAft>
              <a:buSzPts val="1600"/>
              <a:buNone/>
              <a:defRPr sz="1600" b="0"/>
            </a:lvl4pPr>
            <a:lvl5pPr lvl="4" algn="ctr" rtl="0">
              <a:spcBef>
                <a:spcPts val="0"/>
              </a:spcBef>
              <a:spcAft>
                <a:spcPts val="0"/>
              </a:spcAft>
              <a:buSzPts val="1600"/>
              <a:buNone/>
              <a:defRPr sz="1600" b="0"/>
            </a:lvl5pPr>
            <a:lvl6pPr lvl="5" algn="ctr" rtl="0">
              <a:spcBef>
                <a:spcPts val="0"/>
              </a:spcBef>
              <a:spcAft>
                <a:spcPts val="0"/>
              </a:spcAft>
              <a:buSzPts val="1600"/>
              <a:buNone/>
              <a:defRPr sz="1600" b="0"/>
            </a:lvl6pPr>
            <a:lvl7pPr lvl="6" algn="ctr" rtl="0">
              <a:spcBef>
                <a:spcPts val="0"/>
              </a:spcBef>
              <a:spcAft>
                <a:spcPts val="0"/>
              </a:spcAft>
              <a:buSzPts val="1600"/>
              <a:buNone/>
              <a:defRPr sz="1600" b="0"/>
            </a:lvl7pPr>
            <a:lvl8pPr lvl="7" algn="ctr" rtl="0">
              <a:spcBef>
                <a:spcPts val="0"/>
              </a:spcBef>
              <a:spcAft>
                <a:spcPts val="0"/>
              </a:spcAft>
              <a:buSzPts val="1600"/>
              <a:buNone/>
              <a:defRPr sz="1600" b="0"/>
            </a:lvl8pPr>
            <a:lvl9pPr lvl="8" algn="ctr" rtl="0">
              <a:spcBef>
                <a:spcPts val="0"/>
              </a:spcBef>
              <a:spcAft>
                <a:spcPts val="0"/>
              </a:spcAft>
              <a:buSzPts val="1600"/>
              <a:buNone/>
              <a:defRPr sz="1600" b="0"/>
            </a:lvl9pPr>
          </a:lstStyle>
          <a:p>
            <a:r>
              <a:t>xx%</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mall numbers">
  <p:cSld name="CUSTOM_12">
    <p:spTree>
      <p:nvGrpSpPr>
        <p:cNvPr id="1" name="Shape 264"/>
        <p:cNvGrpSpPr/>
        <p:nvPr/>
      </p:nvGrpSpPr>
      <p:grpSpPr>
        <a:xfrm>
          <a:off x="0" y="0"/>
          <a:ext cx="0" cy="0"/>
          <a:chOff x="0" y="0"/>
          <a:chExt cx="0" cy="0"/>
        </a:xfrm>
      </p:grpSpPr>
      <p:sp>
        <p:nvSpPr>
          <p:cNvPr id="265" name="Google Shape;265;p29"/>
          <p:cNvSpPr txBox="1">
            <a:spLocks noGrp="1"/>
          </p:cNvSpPr>
          <p:nvPr>
            <p:ph type="title" hasCustomPrompt="1"/>
          </p:nvPr>
        </p:nvSpPr>
        <p:spPr>
          <a:xfrm>
            <a:off x="3868350" y="3740350"/>
            <a:ext cx="13989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2000"/>
              <a:buNone/>
              <a:defRPr sz="2000" b="0"/>
            </a:lvl2pPr>
            <a:lvl3pPr lvl="2" algn="ctr" rtl="0">
              <a:spcBef>
                <a:spcPts val="0"/>
              </a:spcBef>
              <a:spcAft>
                <a:spcPts val="0"/>
              </a:spcAft>
              <a:buSzPts val="2000"/>
              <a:buNone/>
              <a:defRPr sz="2000" b="0"/>
            </a:lvl3pPr>
            <a:lvl4pPr lvl="3" algn="ctr" rtl="0">
              <a:spcBef>
                <a:spcPts val="0"/>
              </a:spcBef>
              <a:spcAft>
                <a:spcPts val="0"/>
              </a:spcAft>
              <a:buSzPts val="2000"/>
              <a:buNone/>
              <a:defRPr sz="2000" b="0"/>
            </a:lvl4pPr>
            <a:lvl5pPr lvl="4" algn="ctr" rtl="0">
              <a:spcBef>
                <a:spcPts val="0"/>
              </a:spcBef>
              <a:spcAft>
                <a:spcPts val="0"/>
              </a:spcAft>
              <a:buSzPts val="2000"/>
              <a:buNone/>
              <a:defRPr sz="2000" b="0"/>
            </a:lvl5pPr>
            <a:lvl6pPr lvl="5" algn="ctr" rtl="0">
              <a:spcBef>
                <a:spcPts val="0"/>
              </a:spcBef>
              <a:spcAft>
                <a:spcPts val="0"/>
              </a:spcAft>
              <a:buSzPts val="2000"/>
              <a:buNone/>
              <a:defRPr sz="2000" b="0"/>
            </a:lvl6pPr>
            <a:lvl7pPr lvl="6" algn="ctr" rtl="0">
              <a:spcBef>
                <a:spcPts val="0"/>
              </a:spcBef>
              <a:spcAft>
                <a:spcPts val="0"/>
              </a:spcAft>
              <a:buSzPts val="2000"/>
              <a:buNone/>
              <a:defRPr sz="2000" b="0"/>
            </a:lvl7pPr>
            <a:lvl8pPr lvl="7" algn="ctr" rtl="0">
              <a:spcBef>
                <a:spcPts val="0"/>
              </a:spcBef>
              <a:spcAft>
                <a:spcPts val="0"/>
              </a:spcAft>
              <a:buSzPts val="2000"/>
              <a:buNone/>
              <a:defRPr sz="2000" b="0"/>
            </a:lvl8pPr>
            <a:lvl9pPr lvl="8" algn="ctr" rtl="0">
              <a:spcBef>
                <a:spcPts val="0"/>
              </a:spcBef>
              <a:spcAft>
                <a:spcPts val="0"/>
              </a:spcAft>
              <a:buSzPts val="2000"/>
              <a:buNone/>
              <a:defRPr sz="2000" b="0"/>
            </a:lvl9pPr>
          </a:lstStyle>
          <a:p>
            <a:r>
              <a:t>xx%</a:t>
            </a:r>
          </a:p>
        </p:txBody>
      </p:sp>
      <p:sp>
        <p:nvSpPr>
          <p:cNvPr id="266" name="Google Shape;266;p29"/>
          <p:cNvSpPr txBox="1">
            <a:spLocks noGrp="1"/>
          </p:cNvSpPr>
          <p:nvPr>
            <p:ph type="subTitle" idx="1"/>
          </p:nvPr>
        </p:nvSpPr>
        <p:spPr>
          <a:xfrm>
            <a:off x="347625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67" name="Google Shape;267;p29"/>
          <p:cNvSpPr txBox="1">
            <a:spLocks noGrp="1"/>
          </p:cNvSpPr>
          <p:nvPr>
            <p:ph type="subTitle" idx="2"/>
          </p:nvPr>
        </p:nvSpPr>
        <p:spPr>
          <a:xfrm>
            <a:off x="347625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68" name="Google Shape;268;p29"/>
          <p:cNvSpPr txBox="1">
            <a:spLocks noGrp="1"/>
          </p:cNvSpPr>
          <p:nvPr>
            <p:ph type="title" idx="3" hasCustomPrompt="1"/>
          </p:nvPr>
        </p:nvSpPr>
        <p:spPr>
          <a:xfrm>
            <a:off x="1105650" y="3740350"/>
            <a:ext cx="14034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2000"/>
              <a:buNone/>
              <a:defRPr sz="2000" b="0"/>
            </a:lvl2pPr>
            <a:lvl3pPr lvl="2" algn="ctr" rtl="0">
              <a:spcBef>
                <a:spcPts val="0"/>
              </a:spcBef>
              <a:spcAft>
                <a:spcPts val="0"/>
              </a:spcAft>
              <a:buSzPts val="2000"/>
              <a:buNone/>
              <a:defRPr sz="2000" b="0"/>
            </a:lvl3pPr>
            <a:lvl4pPr lvl="3" algn="ctr" rtl="0">
              <a:spcBef>
                <a:spcPts val="0"/>
              </a:spcBef>
              <a:spcAft>
                <a:spcPts val="0"/>
              </a:spcAft>
              <a:buSzPts val="2000"/>
              <a:buNone/>
              <a:defRPr sz="2000" b="0"/>
            </a:lvl4pPr>
            <a:lvl5pPr lvl="4" algn="ctr" rtl="0">
              <a:spcBef>
                <a:spcPts val="0"/>
              </a:spcBef>
              <a:spcAft>
                <a:spcPts val="0"/>
              </a:spcAft>
              <a:buSzPts val="2000"/>
              <a:buNone/>
              <a:defRPr sz="2000" b="0"/>
            </a:lvl5pPr>
            <a:lvl6pPr lvl="5" algn="ctr" rtl="0">
              <a:spcBef>
                <a:spcPts val="0"/>
              </a:spcBef>
              <a:spcAft>
                <a:spcPts val="0"/>
              </a:spcAft>
              <a:buSzPts val="2000"/>
              <a:buNone/>
              <a:defRPr sz="2000" b="0"/>
            </a:lvl6pPr>
            <a:lvl7pPr lvl="6" algn="ctr" rtl="0">
              <a:spcBef>
                <a:spcPts val="0"/>
              </a:spcBef>
              <a:spcAft>
                <a:spcPts val="0"/>
              </a:spcAft>
              <a:buSzPts val="2000"/>
              <a:buNone/>
              <a:defRPr sz="2000" b="0"/>
            </a:lvl7pPr>
            <a:lvl8pPr lvl="7" algn="ctr" rtl="0">
              <a:spcBef>
                <a:spcPts val="0"/>
              </a:spcBef>
              <a:spcAft>
                <a:spcPts val="0"/>
              </a:spcAft>
              <a:buSzPts val="2000"/>
              <a:buNone/>
              <a:defRPr sz="2000" b="0"/>
            </a:lvl8pPr>
            <a:lvl9pPr lvl="8" algn="ctr" rtl="0">
              <a:spcBef>
                <a:spcPts val="0"/>
              </a:spcBef>
              <a:spcAft>
                <a:spcPts val="0"/>
              </a:spcAft>
              <a:buSzPts val="2000"/>
              <a:buNone/>
              <a:defRPr sz="2000" b="0"/>
            </a:lvl9pPr>
          </a:lstStyle>
          <a:p>
            <a:r>
              <a:t>xx%</a:t>
            </a:r>
          </a:p>
        </p:txBody>
      </p:sp>
      <p:sp>
        <p:nvSpPr>
          <p:cNvPr id="269" name="Google Shape;269;p29"/>
          <p:cNvSpPr txBox="1">
            <a:spLocks noGrp="1"/>
          </p:cNvSpPr>
          <p:nvPr>
            <p:ph type="subTitle" idx="4"/>
          </p:nvPr>
        </p:nvSpPr>
        <p:spPr>
          <a:xfrm>
            <a:off x="7158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70" name="Google Shape;270;p29"/>
          <p:cNvSpPr txBox="1">
            <a:spLocks noGrp="1"/>
          </p:cNvSpPr>
          <p:nvPr>
            <p:ph type="subTitle" idx="5"/>
          </p:nvPr>
        </p:nvSpPr>
        <p:spPr>
          <a:xfrm>
            <a:off x="7158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71" name="Google Shape;271;p29"/>
          <p:cNvSpPr txBox="1">
            <a:spLocks noGrp="1"/>
          </p:cNvSpPr>
          <p:nvPr>
            <p:ph type="title" idx="6" hasCustomPrompt="1"/>
          </p:nvPr>
        </p:nvSpPr>
        <p:spPr>
          <a:xfrm>
            <a:off x="6637200" y="3740350"/>
            <a:ext cx="1398900" cy="28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000" b="0"/>
            </a:lvl1pPr>
            <a:lvl2pPr lvl="1" algn="ctr" rtl="0">
              <a:spcBef>
                <a:spcPts val="0"/>
              </a:spcBef>
              <a:spcAft>
                <a:spcPts val="0"/>
              </a:spcAft>
              <a:buSzPts val="2000"/>
              <a:buNone/>
              <a:defRPr sz="2000" b="0"/>
            </a:lvl2pPr>
            <a:lvl3pPr lvl="2" algn="ctr" rtl="0">
              <a:spcBef>
                <a:spcPts val="0"/>
              </a:spcBef>
              <a:spcAft>
                <a:spcPts val="0"/>
              </a:spcAft>
              <a:buSzPts val="2000"/>
              <a:buNone/>
              <a:defRPr sz="2000" b="0"/>
            </a:lvl3pPr>
            <a:lvl4pPr lvl="3" algn="ctr" rtl="0">
              <a:spcBef>
                <a:spcPts val="0"/>
              </a:spcBef>
              <a:spcAft>
                <a:spcPts val="0"/>
              </a:spcAft>
              <a:buSzPts val="2000"/>
              <a:buNone/>
              <a:defRPr sz="2000" b="0"/>
            </a:lvl4pPr>
            <a:lvl5pPr lvl="4" algn="ctr" rtl="0">
              <a:spcBef>
                <a:spcPts val="0"/>
              </a:spcBef>
              <a:spcAft>
                <a:spcPts val="0"/>
              </a:spcAft>
              <a:buSzPts val="2000"/>
              <a:buNone/>
              <a:defRPr sz="2000" b="0"/>
            </a:lvl5pPr>
            <a:lvl6pPr lvl="5" algn="ctr" rtl="0">
              <a:spcBef>
                <a:spcPts val="0"/>
              </a:spcBef>
              <a:spcAft>
                <a:spcPts val="0"/>
              </a:spcAft>
              <a:buSzPts val="2000"/>
              <a:buNone/>
              <a:defRPr sz="2000" b="0"/>
            </a:lvl6pPr>
            <a:lvl7pPr lvl="6" algn="ctr" rtl="0">
              <a:spcBef>
                <a:spcPts val="0"/>
              </a:spcBef>
              <a:spcAft>
                <a:spcPts val="0"/>
              </a:spcAft>
              <a:buSzPts val="2000"/>
              <a:buNone/>
              <a:defRPr sz="2000" b="0"/>
            </a:lvl7pPr>
            <a:lvl8pPr lvl="7" algn="ctr" rtl="0">
              <a:spcBef>
                <a:spcPts val="0"/>
              </a:spcBef>
              <a:spcAft>
                <a:spcPts val="0"/>
              </a:spcAft>
              <a:buSzPts val="2000"/>
              <a:buNone/>
              <a:defRPr sz="2000" b="0"/>
            </a:lvl8pPr>
            <a:lvl9pPr lvl="8" algn="ctr" rtl="0">
              <a:spcBef>
                <a:spcPts val="0"/>
              </a:spcBef>
              <a:spcAft>
                <a:spcPts val="0"/>
              </a:spcAft>
              <a:buSzPts val="2000"/>
              <a:buNone/>
              <a:defRPr sz="2000" b="0"/>
            </a:lvl9pPr>
          </a:lstStyle>
          <a:p>
            <a:r>
              <a:t>xx%</a:t>
            </a:r>
          </a:p>
        </p:txBody>
      </p:sp>
      <p:sp>
        <p:nvSpPr>
          <p:cNvPr id="272" name="Google Shape;272;p29"/>
          <p:cNvSpPr txBox="1">
            <a:spLocks noGrp="1"/>
          </p:cNvSpPr>
          <p:nvPr>
            <p:ph type="subTitle" idx="7"/>
          </p:nvPr>
        </p:nvSpPr>
        <p:spPr>
          <a:xfrm>
            <a:off x="6245100" y="2360941"/>
            <a:ext cx="2183100" cy="281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73" name="Google Shape;273;p29"/>
          <p:cNvSpPr txBox="1">
            <a:spLocks noGrp="1"/>
          </p:cNvSpPr>
          <p:nvPr>
            <p:ph type="subTitle" idx="8"/>
          </p:nvPr>
        </p:nvSpPr>
        <p:spPr>
          <a:xfrm>
            <a:off x="6245100" y="2613783"/>
            <a:ext cx="2183100" cy="6339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lvl1pPr>
            <a:lvl2pPr lvl="1" algn="ctr" rtl="0">
              <a:lnSpc>
                <a:spcPct val="100000"/>
              </a:lnSpc>
              <a:spcBef>
                <a:spcPts val="0"/>
              </a:spcBef>
              <a:spcAft>
                <a:spcPts val="0"/>
              </a:spcAft>
              <a:buNone/>
              <a:defRPr sz="1400"/>
            </a:lvl2pPr>
            <a:lvl3pPr lvl="2" algn="ctr" rtl="0">
              <a:lnSpc>
                <a:spcPct val="100000"/>
              </a:lnSpc>
              <a:spcBef>
                <a:spcPts val="0"/>
              </a:spcBef>
              <a:spcAft>
                <a:spcPts val="0"/>
              </a:spcAft>
              <a:buNone/>
              <a:defRPr sz="1400"/>
            </a:lvl3pPr>
            <a:lvl4pPr lvl="3" algn="ctr" rtl="0">
              <a:lnSpc>
                <a:spcPct val="100000"/>
              </a:lnSpc>
              <a:spcBef>
                <a:spcPts val="0"/>
              </a:spcBef>
              <a:spcAft>
                <a:spcPts val="0"/>
              </a:spcAft>
              <a:buNone/>
              <a:defRPr sz="1400"/>
            </a:lvl4pPr>
            <a:lvl5pPr lvl="4" algn="ctr" rtl="0">
              <a:lnSpc>
                <a:spcPct val="100000"/>
              </a:lnSpc>
              <a:spcBef>
                <a:spcPts val="0"/>
              </a:spcBef>
              <a:spcAft>
                <a:spcPts val="0"/>
              </a:spcAft>
              <a:buNone/>
              <a:defRPr sz="1400"/>
            </a:lvl5pPr>
            <a:lvl6pPr lvl="5" algn="ctr" rtl="0">
              <a:lnSpc>
                <a:spcPct val="100000"/>
              </a:lnSpc>
              <a:spcBef>
                <a:spcPts val="0"/>
              </a:spcBef>
              <a:spcAft>
                <a:spcPts val="0"/>
              </a:spcAft>
              <a:buNone/>
              <a:defRPr sz="1400"/>
            </a:lvl6pPr>
            <a:lvl7pPr lvl="6" algn="ctr" rtl="0">
              <a:lnSpc>
                <a:spcPct val="100000"/>
              </a:lnSpc>
              <a:spcBef>
                <a:spcPts val="0"/>
              </a:spcBef>
              <a:spcAft>
                <a:spcPts val="0"/>
              </a:spcAft>
              <a:buNone/>
              <a:defRPr sz="1400"/>
            </a:lvl7pPr>
            <a:lvl8pPr lvl="7" algn="ctr" rtl="0">
              <a:lnSpc>
                <a:spcPct val="100000"/>
              </a:lnSpc>
              <a:spcBef>
                <a:spcPts val="0"/>
              </a:spcBef>
              <a:spcAft>
                <a:spcPts val="0"/>
              </a:spcAft>
              <a:buNone/>
              <a:defRPr sz="1400"/>
            </a:lvl8pPr>
            <a:lvl9pPr lvl="8" algn="ctr" rtl="0">
              <a:lnSpc>
                <a:spcPct val="100000"/>
              </a:lnSpc>
              <a:spcBef>
                <a:spcPts val="0"/>
              </a:spcBef>
              <a:spcAft>
                <a:spcPts val="0"/>
              </a:spcAft>
              <a:buNone/>
              <a:defRPr sz="1400"/>
            </a:lvl9pPr>
          </a:lstStyle>
          <a:p>
            <a:endParaRPr/>
          </a:p>
        </p:txBody>
      </p:sp>
      <p:sp>
        <p:nvSpPr>
          <p:cNvPr id="274" name="Google Shape;274;p29"/>
          <p:cNvSpPr txBox="1">
            <a:spLocks noGrp="1"/>
          </p:cNvSpPr>
          <p:nvPr>
            <p:ph type="title" idx="9"/>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Clr>
                <a:schemeClr val="accent1"/>
              </a:buClr>
              <a:buSzPts val="3000"/>
              <a:buNone/>
              <a:defRPr sz="3000">
                <a:solidFill>
                  <a:schemeClr val="accent1"/>
                </a:solidFill>
              </a:defRPr>
            </a:lvl2pPr>
            <a:lvl3pPr lvl="2" rtl="0">
              <a:spcBef>
                <a:spcPts val="0"/>
              </a:spcBef>
              <a:spcAft>
                <a:spcPts val="0"/>
              </a:spcAft>
              <a:buClr>
                <a:schemeClr val="accent1"/>
              </a:buClr>
              <a:buSzPts val="3000"/>
              <a:buNone/>
              <a:defRPr sz="3000">
                <a:solidFill>
                  <a:schemeClr val="accent1"/>
                </a:solidFill>
              </a:defRPr>
            </a:lvl3pPr>
            <a:lvl4pPr lvl="3" rtl="0">
              <a:spcBef>
                <a:spcPts val="0"/>
              </a:spcBef>
              <a:spcAft>
                <a:spcPts val="0"/>
              </a:spcAft>
              <a:buClr>
                <a:schemeClr val="accent1"/>
              </a:buClr>
              <a:buSzPts val="3000"/>
              <a:buNone/>
              <a:defRPr sz="3000">
                <a:solidFill>
                  <a:schemeClr val="accent1"/>
                </a:solidFill>
              </a:defRPr>
            </a:lvl4pPr>
            <a:lvl5pPr lvl="4" rtl="0">
              <a:spcBef>
                <a:spcPts val="0"/>
              </a:spcBef>
              <a:spcAft>
                <a:spcPts val="0"/>
              </a:spcAft>
              <a:buClr>
                <a:schemeClr val="accent1"/>
              </a:buClr>
              <a:buSzPts val="3000"/>
              <a:buNone/>
              <a:defRPr sz="3000">
                <a:solidFill>
                  <a:schemeClr val="accent1"/>
                </a:solidFill>
              </a:defRPr>
            </a:lvl5pPr>
            <a:lvl6pPr lvl="5" rtl="0">
              <a:spcBef>
                <a:spcPts val="0"/>
              </a:spcBef>
              <a:spcAft>
                <a:spcPts val="0"/>
              </a:spcAft>
              <a:buClr>
                <a:schemeClr val="accent1"/>
              </a:buClr>
              <a:buSzPts val="3000"/>
              <a:buNone/>
              <a:defRPr sz="3000">
                <a:solidFill>
                  <a:schemeClr val="accent1"/>
                </a:solidFill>
              </a:defRPr>
            </a:lvl6pPr>
            <a:lvl7pPr lvl="6" rtl="0">
              <a:spcBef>
                <a:spcPts val="0"/>
              </a:spcBef>
              <a:spcAft>
                <a:spcPts val="0"/>
              </a:spcAft>
              <a:buClr>
                <a:schemeClr val="accent1"/>
              </a:buClr>
              <a:buSzPts val="3000"/>
              <a:buNone/>
              <a:defRPr sz="3000">
                <a:solidFill>
                  <a:schemeClr val="accent1"/>
                </a:solidFill>
              </a:defRPr>
            </a:lvl7pPr>
            <a:lvl8pPr lvl="7" rtl="0">
              <a:spcBef>
                <a:spcPts val="0"/>
              </a:spcBef>
              <a:spcAft>
                <a:spcPts val="0"/>
              </a:spcAft>
              <a:buClr>
                <a:schemeClr val="accent1"/>
              </a:buClr>
              <a:buSzPts val="3000"/>
              <a:buNone/>
              <a:defRPr sz="3000">
                <a:solidFill>
                  <a:schemeClr val="accent1"/>
                </a:solidFill>
              </a:defRPr>
            </a:lvl8pPr>
            <a:lvl9pPr lvl="8" rtl="0">
              <a:spcBef>
                <a:spcPts val="0"/>
              </a:spcBef>
              <a:spcAft>
                <a:spcPts val="0"/>
              </a:spcAft>
              <a:buClr>
                <a:schemeClr val="accent1"/>
              </a:buClr>
              <a:buSzPts val="3000"/>
              <a:buNone/>
              <a:defRPr sz="3000">
                <a:solidFill>
                  <a:schemeClr val="accent1"/>
                </a:solidFill>
              </a:defRPr>
            </a:lvl9pPr>
          </a:lstStyle>
          <a:p>
            <a:endParaRPr/>
          </a:p>
        </p:txBody>
      </p:sp>
      <p:grpSp>
        <p:nvGrpSpPr>
          <p:cNvPr id="275" name="Google Shape;275;p29"/>
          <p:cNvGrpSpPr/>
          <p:nvPr/>
        </p:nvGrpSpPr>
        <p:grpSpPr>
          <a:xfrm>
            <a:off x="7230637" y="779827"/>
            <a:ext cx="1198043" cy="210331"/>
            <a:chOff x="1026623" y="2953314"/>
            <a:chExt cx="5688711" cy="1008300"/>
          </a:xfrm>
        </p:grpSpPr>
        <p:sp>
          <p:nvSpPr>
            <p:cNvPr id="276" name="Google Shape;276;p29"/>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9"/>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9"/>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9"/>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9"/>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wo column text 3">
  <p:cSld name="CUSTOM_13">
    <p:spTree>
      <p:nvGrpSpPr>
        <p:cNvPr id="1" name="Shape 281"/>
        <p:cNvGrpSpPr/>
        <p:nvPr/>
      </p:nvGrpSpPr>
      <p:grpSpPr>
        <a:xfrm>
          <a:off x="0" y="0"/>
          <a:ext cx="0" cy="0"/>
          <a:chOff x="0" y="0"/>
          <a:chExt cx="0" cy="0"/>
        </a:xfrm>
      </p:grpSpPr>
      <p:sp>
        <p:nvSpPr>
          <p:cNvPr id="282" name="Google Shape;282;p30"/>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283" name="Google Shape;283;p30"/>
          <p:cNvSpPr txBox="1">
            <a:spLocks noGrp="1"/>
          </p:cNvSpPr>
          <p:nvPr>
            <p:ph type="body" idx="1"/>
          </p:nvPr>
        </p:nvSpPr>
        <p:spPr>
          <a:xfrm>
            <a:off x="720000" y="1385236"/>
            <a:ext cx="3696600" cy="34812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AutoNum type="arabicPeriod"/>
              <a:defRPr sz="1400"/>
            </a:lvl1pPr>
            <a:lvl2pPr marL="914400" lvl="1" indent="-317500" rtl="0">
              <a:lnSpc>
                <a:spcPct val="100000"/>
              </a:lnSpc>
              <a:spcBef>
                <a:spcPts val="0"/>
              </a:spcBef>
              <a:spcAft>
                <a:spcPts val="0"/>
              </a:spcAft>
              <a:buSzPts val="1400"/>
              <a:buAutoNum type="alphaLcPeriod"/>
              <a:defRPr sz="1400"/>
            </a:lvl2pPr>
            <a:lvl3pPr marL="1371600" lvl="2" indent="-317500" rtl="0">
              <a:lnSpc>
                <a:spcPct val="100000"/>
              </a:lnSpc>
              <a:spcBef>
                <a:spcPts val="0"/>
              </a:spcBef>
              <a:spcAft>
                <a:spcPts val="0"/>
              </a:spcAft>
              <a:buSzPts val="1400"/>
              <a:buAutoNum type="romanLcPeriod"/>
              <a:defRPr sz="1400"/>
            </a:lvl3pPr>
            <a:lvl4pPr marL="1828800" lvl="3" indent="-317500" rtl="0">
              <a:lnSpc>
                <a:spcPct val="100000"/>
              </a:lnSpc>
              <a:spcBef>
                <a:spcPts val="0"/>
              </a:spcBef>
              <a:spcAft>
                <a:spcPts val="0"/>
              </a:spcAft>
              <a:buSzPts val="1400"/>
              <a:buAutoNum type="arabicPeriod"/>
              <a:defRPr sz="1400"/>
            </a:lvl4pPr>
            <a:lvl5pPr marL="2286000" lvl="4" indent="-317500" rtl="0">
              <a:lnSpc>
                <a:spcPct val="100000"/>
              </a:lnSpc>
              <a:spcBef>
                <a:spcPts val="0"/>
              </a:spcBef>
              <a:spcAft>
                <a:spcPts val="0"/>
              </a:spcAft>
              <a:buSzPts val="1400"/>
              <a:buAutoNum type="alphaLcPeriod"/>
              <a:defRPr sz="1400"/>
            </a:lvl5pPr>
            <a:lvl6pPr marL="2743200" lvl="5" indent="-317500" rtl="0">
              <a:lnSpc>
                <a:spcPct val="100000"/>
              </a:lnSpc>
              <a:spcBef>
                <a:spcPts val="0"/>
              </a:spcBef>
              <a:spcAft>
                <a:spcPts val="0"/>
              </a:spcAft>
              <a:buSzPts val="1400"/>
              <a:buAutoNum type="romanLcPeriod"/>
              <a:defRPr sz="1400"/>
            </a:lvl6pPr>
            <a:lvl7pPr marL="3200400" lvl="6" indent="-317500" rtl="0">
              <a:lnSpc>
                <a:spcPct val="100000"/>
              </a:lnSpc>
              <a:spcBef>
                <a:spcPts val="0"/>
              </a:spcBef>
              <a:spcAft>
                <a:spcPts val="0"/>
              </a:spcAft>
              <a:buSzPts val="1400"/>
              <a:buAutoNum type="arabicPeriod"/>
              <a:defRPr sz="1400"/>
            </a:lvl7pPr>
            <a:lvl8pPr marL="3657600" lvl="7" indent="-317500" rtl="0">
              <a:lnSpc>
                <a:spcPct val="100000"/>
              </a:lnSpc>
              <a:spcBef>
                <a:spcPts val="0"/>
              </a:spcBef>
              <a:spcAft>
                <a:spcPts val="0"/>
              </a:spcAft>
              <a:buSzPts val="1400"/>
              <a:buAutoNum type="alphaLcPeriod"/>
              <a:defRPr sz="1400"/>
            </a:lvl8pPr>
            <a:lvl9pPr marL="4114800" lvl="8" indent="-317500" rtl="0">
              <a:lnSpc>
                <a:spcPct val="100000"/>
              </a:lnSpc>
              <a:spcBef>
                <a:spcPts val="0"/>
              </a:spcBef>
              <a:spcAft>
                <a:spcPts val="0"/>
              </a:spcAft>
              <a:buSzPts val="1400"/>
              <a:buAutoNum type="romanLcPeriod"/>
              <a:defRPr sz="1400"/>
            </a:lvl9pPr>
          </a:lstStyle>
          <a:p>
            <a:endParaRPr/>
          </a:p>
        </p:txBody>
      </p:sp>
      <p:grpSp>
        <p:nvGrpSpPr>
          <p:cNvPr id="284" name="Google Shape;284;p30"/>
          <p:cNvGrpSpPr/>
          <p:nvPr/>
        </p:nvGrpSpPr>
        <p:grpSpPr>
          <a:xfrm>
            <a:off x="7230637" y="781196"/>
            <a:ext cx="1198043" cy="210331"/>
            <a:chOff x="1026623" y="2953314"/>
            <a:chExt cx="5688711" cy="1008300"/>
          </a:xfrm>
        </p:grpSpPr>
        <p:sp>
          <p:nvSpPr>
            <p:cNvPr id="285" name="Google Shape;285;p30"/>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0"/>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0"/>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0"/>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0"/>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30"/>
          <p:cNvSpPr txBox="1">
            <a:spLocks noGrp="1"/>
          </p:cNvSpPr>
          <p:nvPr>
            <p:ph type="body" idx="2"/>
          </p:nvPr>
        </p:nvSpPr>
        <p:spPr>
          <a:xfrm>
            <a:off x="4727400" y="2149200"/>
            <a:ext cx="3696600" cy="2452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AutoNum type="arabicPeriod"/>
              <a:defRPr sz="1400"/>
            </a:lvl1pPr>
            <a:lvl2pPr marL="914400" lvl="1" indent="-317500" rtl="0">
              <a:lnSpc>
                <a:spcPct val="100000"/>
              </a:lnSpc>
              <a:spcBef>
                <a:spcPts val="0"/>
              </a:spcBef>
              <a:spcAft>
                <a:spcPts val="0"/>
              </a:spcAft>
              <a:buSzPts val="1400"/>
              <a:buAutoNum type="alphaLcPeriod"/>
              <a:defRPr sz="1400"/>
            </a:lvl2pPr>
            <a:lvl3pPr marL="1371600" lvl="2" indent="-317500" rtl="0">
              <a:lnSpc>
                <a:spcPct val="100000"/>
              </a:lnSpc>
              <a:spcBef>
                <a:spcPts val="0"/>
              </a:spcBef>
              <a:spcAft>
                <a:spcPts val="0"/>
              </a:spcAft>
              <a:buSzPts val="1400"/>
              <a:buAutoNum type="romanLcPeriod"/>
              <a:defRPr sz="1400"/>
            </a:lvl3pPr>
            <a:lvl4pPr marL="1828800" lvl="3" indent="-317500" rtl="0">
              <a:lnSpc>
                <a:spcPct val="100000"/>
              </a:lnSpc>
              <a:spcBef>
                <a:spcPts val="0"/>
              </a:spcBef>
              <a:spcAft>
                <a:spcPts val="0"/>
              </a:spcAft>
              <a:buSzPts val="1400"/>
              <a:buAutoNum type="arabicPeriod"/>
              <a:defRPr sz="1400"/>
            </a:lvl4pPr>
            <a:lvl5pPr marL="2286000" lvl="4" indent="-317500" rtl="0">
              <a:lnSpc>
                <a:spcPct val="100000"/>
              </a:lnSpc>
              <a:spcBef>
                <a:spcPts val="0"/>
              </a:spcBef>
              <a:spcAft>
                <a:spcPts val="0"/>
              </a:spcAft>
              <a:buSzPts val="1400"/>
              <a:buAutoNum type="alphaLcPeriod"/>
              <a:defRPr sz="1400"/>
            </a:lvl5pPr>
            <a:lvl6pPr marL="2743200" lvl="5" indent="-317500" rtl="0">
              <a:lnSpc>
                <a:spcPct val="100000"/>
              </a:lnSpc>
              <a:spcBef>
                <a:spcPts val="0"/>
              </a:spcBef>
              <a:spcAft>
                <a:spcPts val="0"/>
              </a:spcAft>
              <a:buSzPts val="1400"/>
              <a:buAutoNum type="romanLcPeriod"/>
              <a:defRPr sz="1400"/>
            </a:lvl6pPr>
            <a:lvl7pPr marL="3200400" lvl="6" indent="-317500" rtl="0">
              <a:lnSpc>
                <a:spcPct val="100000"/>
              </a:lnSpc>
              <a:spcBef>
                <a:spcPts val="0"/>
              </a:spcBef>
              <a:spcAft>
                <a:spcPts val="0"/>
              </a:spcAft>
              <a:buSzPts val="1400"/>
              <a:buAutoNum type="arabicPeriod"/>
              <a:defRPr sz="1400"/>
            </a:lvl7pPr>
            <a:lvl8pPr marL="3657600" lvl="7" indent="-317500" rtl="0">
              <a:lnSpc>
                <a:spcPct val="100000"/>
              </a:lnSpc>
              <a:spcBef>
                <a:spcPts val="0"/>
              </a:spcBef>
              <a:spcAft>
                <a:spcPts val="0"/>
              </a:spcAft>
              <a:buSzPts val="1400"/>
              <a:buAutoNum type="alphaLcPeriod"/>
              <a:defRPr sz="1400"/>
            </a:lvl8pPr>
            <a:lvl9pPr marL="4114800" lvl="8" indent="-317500" rtl="0">
              <a:lnSpc>
                <a:spcPct val="100000"/>
              </a:lnSpc>
              <a:spcBef>
                <a:spcPts val="0"/>
              </a:spcBef>
              <a:spcAft>
                <a:spcPts val="0"/>
              </a:spcAft>
              <a:buSzPts val="1400"/>
              <a:buAutoNum type="romanLcPeriod"/>
              <a:defRPr sz="14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8" r:id="rId10"/>
    <p:sldLayoutId id="2147483659" r:id="rId11"/>
    <p:sldLayoutId id="2147483660" r:id="rId12"/>
    <p:sldLayoutId id="2147483661" r:id="rId13"/>
    <p:sldLayoutId id="2147483662" r:id="rId14"/>
    <p:sldLayoutId id="2147483664" r:id="rId15"/>
    <p:sldLayoutId id="2147483665" r:id="rId16"/>
    <p:sldLayoutId id="2147483666" r:id="rId17"/>
    <p:sldLayoutId id="2147483667" r:id="rId18"/>
    <p:sldLayoutId id="2147483668" r:id="rId19"/>
    <p:sldLayoutId id="2147483669" r:id="rId20"/>
    <p:sldLayoutId id="2147483670" r:id="rId21"/>
    <p:sldLayoutId id="2147483671" r:id="rId22"/>
    <p:sldLayoutId id="2147483672" r:id="rId23"/>
    <p:sldLayoutId id="2147483673" r:id="rId24"/>
    <p:sldLayoutId id="2147483674" r:id="rId25"/>
    <p:sldLayoutId id="2147483675" r:id="rId26"/>
    <p:sldLayoutId id="2147483676"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papers.ssrn.com/sol3/Delivery.cfm?abstractid=5219742" TargetMode="External"/><Relationship Id="rId3" Type="http://schemas.openxmlformats.org/officeDocument/2006/relationships/hyperlink" Target="https://www.mdpi.com/0718-1876/20/3/209" TargetMode="External"/><Relationship Id="rId7" Type="http://schemas.openxmlformats.org/officeDocument/2006/relationships/hyperlink" Target="https://hpuniv.ac.in/hpuniv/upload/uploadfiles/files/3_5.pdf" TargetMode="External"/><Relationship Id="rId12" Type="http://schemas.openxmlformats.org/officeDocument/2006/relationships/hyperlink" Target="https://www.mdpi.com/2076-3417/14/24/11823" TargetMode="External"/><Relationship Id="rId2" Type="http://schemas.openxmlformats.org/officeDocument/2006/relationships/notesSlide" Target="../notesSlides/notesSlide10.xml"/><Relationship Id="rId1" Type="http://schemas.openxmlformats.org/officeDocument/2006/relationships/slideLayout" Target="../slideLayouts/slideLayout16.xml"/><Relationship Id="rId6" Type="http://schemas.openxmlformats.org/officeDocument/2006/relationships/hyperlink" Target="https://www.researchgate.net/profile/Youssef-El-Archi-3/publication/369673726_The_Applications_of_Technology_Acceptance_Models_in_Tourism_and_Hospitality_Research_A_Systematic_Literature_Review/links/642b3712ad9b6d17dc3212de/The-Applications-of-Technology-Acceptance-Models-in-Tourism-and-Hospitality-Research-A-Systematic-Literature-Review.pdf" TargetMode="External"/><Relationship Id="rId11" Type="http://schemas.openxmlformats.org/officeDocument/2006/relationships/hyperlink" Target="https://www.academia.edu/download/117356124/1450-66612401037S.pdf" TargetMode="External"/><Relationship Id="rId5" Type="http://schemas.openxmlformats.org/officeDocument/2006/relationships/hyperlink" Target="http://dspace.puet.edu.ua/bitstream/123456789/14953/1/4611-%D0%A2%D0%B5%D0%BA%D1%81%D1%82%20%D1%81%D1%82%D0%B0%D1%82%D1%82%D1%96-4530-1-10-20241006.pdf" TargetMode="External"/><Relationship Id="rId10" Type="http://schemas.openxmlformats.org/officeDocument/2006/relationships/hyperlink" Target="https://www.emerald.com/insight/content/doi/10.1108/jtf-03-2020-0032/full/pdf" TargetMode="External"/><Relationship Id="rId4" Type="http://schemas.openxmlformats.org/officeDocument/2006/relationships/hyperlink" Target="https://journals.ekb.eg/article_383000_ceff0e5c3b3bf6d45ad1a02149f2f0bc.pdf" TargetMode="External"/><Relationship Id="rId9" Type="http://schemas.openxmlformats.org/officeDocument/2006/relationships/hyperlink" Target="https://www.mdpi.com/2071-1050/14/19/1215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pic>
        <p:nvPicPr>
          <p:cNvPr id="295" name="Google Shape;295;p31"/>
          <p:cNvPicPr preferRelativeResize="0"/>
          <p:nvPr/>
        </p:nvPicPr>
        <p:blipFill>
          <a:blip r:embed="rId3">
            <a:alphaModFix/>
          </a:blip>
          <a:stretch>
            <a:fillRect/>
          </a:stretch>
        </p:blipFill>
        <p:spPr>
          <a:xfrm>
            <a:off x="3024188" y="836950"/>
            <a:ext cx="3095625" cy="742950"/>
          </a:xfrm>
          <a:prstGeom prst="rect">
            <a:avLst/>
          </a:prstGeom>
          <a:noFill/>
          <a:ln>
            <a:noFill/>
          </a:ln>
        </p:spPr>
      </p:pic>
      <p:sp>
        <p:nvSpPr>
          <p:cNvPr id="296" name="Google Shape;296;p31"/>
          <p:cNvSpPr txBox="1"/>
          <p:nvPr/>
        </p:nvSpPr>
        <p:spPr>
          <a:xfrm>
            <a:off x="-50" y="1752825"/>
            <a:ext cx="9144000" cy="3421419"/>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0"/>
              </a:spcAft>
              <a:buNone/>
            </a:pPr>
            <a:r>
              <a:rPr lang="en" sz="1200" b="1" dirty="0">
                <a:latin typeface="Times New Roman"/>
                <a:ea typeface="Times New Roman"/>
                <a:cs typeface="Times New Roman"/>
                <a:sym typeface="Times New Roman"/>
              </a:rPr>
              <a:t>Programme: BA International Hotel Management</a:t>
            </a:r>
            <a:endParaRPr sz="1200" b="1" dirty="0">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 sz="1200" b="1" dirty="0">
                <a:latin typeface="Times New Roman"/>
                <a:ea typeface="Times New Roman"/>
                <a:cs typeface="Times New Roman"/>
                <a:sym typeface="Times New Roman"/>
              </a:rPr>
              <a:t>Module: Contemporary Themes in the Hotel and Hospitality Sector </a:t>
            </a:r>
            <a:endParaRPr sz="1200" b="1" dirty="0">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 sz="1200" b="1" dirty="0">
                <a:latin typeface="Times New Roman"/>
                <a:ea typeface="Times New Roman"/>
                <a:cs typeface="Times New Roman"/>
                <a:sym typeface="Times New Roman"/>
              </a:rPr>
              <a:t>Module code: BMIH6001</a:t>
            </a:r>
            <a:endParaRPr sz="1200" b="1" dirty="0">
              <a:latin typeface="Times New Roman"/>
              <a:ea typeface="Times New Roman"/>
              <a:cs typeface="Times New Roman"/>
              <a:sym typeface="Times New Roman"/>
            </a:endParaRPr>
          </a:p>
          <a:p>
            <a:pPr marL="0" lvl="0" indent="0" algn="ctr" rtl="0">
              <a:lnSpc>
                <a:spcPct val="150000"/>
              </a:lnSpc>
              <a:spcBef>
                <a:spcPts val="1200"/>
              </a:spcBef>
              <a:spcAft>
                <a:spcPts val="0"/>
              </a:spcAft>
              <a:buNone/>
            </a:pPr>
            <a:r>
              <a:rPr lang="en" sz="1200" b="1" dirty="0">
                <a:latin typeface="Times New Roman"/>
                <a:ea typeface="Times New Roman"/>
                <a:cs typeface="Times New Roman"/>
                <a:sym typeface="Times New Roman"/>
              </a:rPr>
              <a:t>Assignment Title: Assignment Two Conference Presentation</a:t>
            </a:r>
            <a:endParaRPr sz="1200" b="1" dirty="0">
              <a:latin typeface="Times New Roman"/>
              <a:ea typeface="Times New Roman"/>
              <a:cs typeface="Times New Roman"/>
              <a:sym typeface="Times New Roman"/>
            </a:endParaRPr>
          </a:p>
          <a:p>
            <a:pPr marL="0" lvl="0" indent="0" algn="ctr" rtl="0">
              <a:lnSpc>
                <a:spcPct val="150000"/>
              </a:lnSpc>
              <a:spcBef>
                <a:spcPts val="1000"/>
              </a:spcBef>
              <a:spcAft>
                <a:spcPts val="0"/>
              </a:spcAft>
              <a:buNone/>
            </a:pPr>
            <a:r>
              <a:rPr lang="en" sz="1200" b="1" dirty="0">
                <a:latin typeface="Times New Roman"/>
                <a:ea typeface="Times New Roman"/>
                <a:cs typeface="Times New Roman"/>
                <a:sym typeface="Times New Roman"/>
              </a:rPr>
              <a:t>Student Name:Md Shamim Kabir Chowdhury</a:t>
            </a:r>
            <a:endParaRPr sz="12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200" b="1">
                <a:latin typeface="Times New Roman"/>
                <a:ea typeface="Times New Roman"/>
                <a:cs typeface="Times New Roman"/>
                <a:sym typeface="Times New Roman"/>
              </a:rPr>
              <a:t>Student ID :</a:t>
            </a:r>
            <a:r>
              <a:rPr lang="en" sz="1200" b="1" dirty="0">
                <a:latin typeface="Times New Roman"/>
                <a:ea typeface="Times New Roman"/>
                <a:cs typeface="Times New Roman"/>
                <a:sym typeface="Times New Roman"/>
              </a:rPr>
              <a:t>2234243</a:t>
            </a:r>
            <a:endParaRPr sz="12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200" b="1" dirty="0">
                <a:latin typeface="Times New Roman"/>
                <a:ea typeface="Times New Roman"/>
                <a:cs typeface="Times New Roman"/>
                <a:sym typeface="Times New Roman"/>
              </a:rPr>
              <a:t>Word Count: 1500</a:t>
            </a:r>
            <a:endParaRPr sz="12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sz="1200" b="1"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Google Shape;301;p32"/>
          <p:cNvSpPr txBox="1"/>
          <p:nvPr/>
        </p:nvSpPr>
        <p:spPr>
          <a:xfrm>
            <a:off x="0" y="0"/>
            <a:ext cx="6605100" cy="1661963"/>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600" b="1" dirty="0">
                <a:latin typeface="Times New Roman"/>
                <a:ea typeface="Times New Roman"/>
                <a:cs typeface="Times New Roman"/>
                <a:sym typeface="Times New Roman"/>
              </a:rPr>
              <a:t>Introduction</a:t>
            </a:r>
            <a:endParaRPr sz="1600" b="1"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AI and human functions in hotels.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Increases efficiency, satisfaction among the guests, and reduces operational cost.</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Increasing tendencies in digitalization, labour shortage, and escalating guest demands.</a:t>
            </a:r>
            <a:endParaRPr dirty="0"/>
          </a:p>
        </p:txBody>
      </p:sp>
      <p:pic>
        <p:nvPicPr>
          <p:cNvPr id="302" name="Google Shape;302;p32"/>
          <p:cNvPicPr preferRelativeResize="0"/>
          <p:nvPr/>
        </p:nvPicPr>
        <p:blipFill>
          <a:blip r:embed="rId3">
            <a:alphaModFix/>
          </a:blip>
          <a:stretch>
            <a:fillRect/>
          </a:stretch>
        </p:blipFill>
        <p:spPr>
          <a:xfrm>
            <a:off x="4435575" y="1676150"/>
            <a:ext cx="4591639" cy="33612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33"/>
          <p:cNvSpPr txBox="1"/>
          <p:nvPr/>
        </p:nvSpPr>
        <p:spPr>
          <a:xfrm>
            <a:off x="179512" y="218922"/>
            <a:ext cx="5994600" cy="1938962"/>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600" b="1" dirty="0">
                <a:latin typeface="Times New Roman"/>
                <a:ea typeface="Times New Roman"/>
                <a:cs typeface="Times New Roman"/>
                <a:sym typeface="Times New Roman"/>
              </a:rPr>
              <a:t>Case Background</a:t>
            </a:r>
            <a:endParaRPr sz="1600" b="1"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Hilton London Bankside uses AI to optimize the processes of operations.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Employees invest in offering compassionate and personalized guest service.</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integration of AI systems and the staff increases the quality of service.</a:t>
            </a:r>
            <a:endParaRPr sz="1200"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dirty="0">
              <a:latin typeface="Times New Roman"/>
              <a:ea typeface="Times New Roman"/>
              <a:cs typeface="Times New Roman"/>
              <a:sym typeface="Times New Roman"/>
            </a:endParaRPr>
          </a:p>
        </p:txBody>
      </p:sp>
      <p:pic>
        <p:nvPicPr>
          <p:cNvPr id="308" name="Google Shape;308;p33"/>
          <p:cNvPicPr preferRelativeResize="0"/>
          <p:nvPr/>
        </p:nvPicPr>
        <p:blipFill>
          <a:blip r:embed="rId3">
            <a:alphaModFix/>
          </a:blip>
          <a:stretch>
            <a:fillRect/>
          </a:stretch>
        </p:blipFill>
        <p:spPr>
          <a:xfrm>
            <a:off x="4398575" y="1944125"/>
            <a:ext cx="4625999" cy="3084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34"/>
          <p:cNvSpPr txBox="1"/>
          <p:nvPr/>
        </p:nvSpPr>
        <p:spPr>
          <a:xfrm>
            <a:off x="0" y="339502"/>
            <a:ext cx="9047400" cy="1661963"/>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600" b="1" dirty="0">
                <a:latin typeface="Times New Roman"/>
                <a:ea typeface="Times New Roman"/>
                <a:cs typeface="Times New Roman"/>
                <a:sym typeface="Times New Roman"/>
              </a:rPr>
              <a:t>Literature Review</a:t>
            </a:r>
            <a:endParaRPr sz="1600" b="1"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AI helps to optimize the work of the hotel and enables workers to concentrate on their interaction with guests.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Personalized services and responsiveness enhance the satisfaction of the guests.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key to success in integration is the acceptance of the staff, ethical management, and the practical barriers that should be overcome.</a:t>
            </a:r>
            <a:endParaRPr sz="1200" dirty="0">
              <a:latin typeface="Times New Roman"/>
              <a:ea typeface="Times New Roman"/>
              <a:cs typeface="Times New Roman"/>
              <a:sym typeface="Times New Roman"/>
            </a:endParaRPr>
          </a:p>
        </p:txBody>
      </p:sp>
      <p:pic>
        <p:nvPicPr>
          <p:cNvPr id="314" name="Google Shape;314;p34"/>
          <p:cNvPicPr preferRelativeResize="0"/>
          <p:nvPr/>
        </p:nvPicPr>
        <p:blipFill>
          <a:blip r:embed="rId3">
            <a:alphaModFix/>
          </a:blip>
          <a:stretch>
            <a:fillRect/>
          </a:stretch>
        </p:blipFill>
        <p:spPr>
          <a:xfrm>
            <a:off x="4849325" y="1685400"/>
            <a:ext cx="4198071" cy="3361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pic>
        <p:nvPicPr>
          <p:cNvPr id="319" name="Google Shape;319;p35"/>
          <p:cNvPicPr preferRelativeResize="0"/>
          <p:nvPr/>
        </p:nvPicPr>
        <p:blipFill>
          <a:blip r:embed="rId3">
            <a:alphaModFix/>
          </a:blip>
          <a:stretch>
            <a:fillRect/>
          </a:stretch>
        </p:blipFill>
        <p:spPr>
          <a:xfrm>
            <a:off x="2523550" y="2997300"/>
            <a:ext cx="6551301" cy="2053675"/>
          </a:xfrm>
          <a:prstGeom prst="rect">
            <a:avLst/>
          </a:prstGeom>
          <a:noFill/>
          <a:ln>
            <a:noFill/>
          </a:ln>
        </p:spPr>
      </p:pic>
      <p:sp>
        <p:nvSpPr>
          <p:cNvPr id="320" name="Google Shape;320;p35"/>
          <p:cNvSpPr txBox="1"/>
          <p:nvPr/>
        </p:nvSpPr>
        <p:spPr>
          <a:xfrm>
            <a:off x="0" y="339502"/>
            <a:ext cx="8742000" cy="1661963"/>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600" b="1" dirty="0">
                <a:latin typeface="Times New Roman"/>
                <a:ea typeface="Times New Roman"/>
                <a:cs typeface="Times New Roman"/>
                <a:sym typeface="Times New Roman"/>
              </a:rPr>
              <a:t>Method</a:t>
            </a:r>
            <a:endParaRPr sz="1600" b="1" dirty="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Secondary qualitative research on the use of recent journals, reports, and case studies.</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Issues like the impact of operations, the experience of the guests, and the roles of staff members were analyzed thematically.</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Utilization of the Technology Acceptance Model (TAM) and the Human-AI Interaction model.</a:t>
            </a:r>
            <a:endParaRPr sz="1200" dirty="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34" name="Google Shape;334;p36"/>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lvl="0"/>
            <a:r>
              <a:rPr lang="en-GB" sz="1600" b="1" dirty="0">
                <a:latin typeface="+mn-lt"/>
              </a:rPr>
              <a:t>Analysis</a:t>
            </a:r>
            <a:r>
              <a:rPr lang="en-GB" b="1" dirty="0"/>
              <a:t> </a:t>
            </a:r>
            <a:endParaRPr/>
          </a:p>
        </p:txBody>
      </p:sp>
      <p:sp>
        <p:nvSpPr>
          <p:cNvPr id="49" name="TextBox 48"/>
          <p:cNvSpPr txBox="1"/>
          <p:nvPr/>
        </p:nvSpPr>
        <p:spPr>
          <a:xfrm>
            <a:off x="285720" y="1428742"/>
            <a:ext cx="6858048" cy="1200329"/>
          </a:xfrm>
          <a:prstGeom prst="rect">
            <a:avLst/>
          </a:prstGeom>
          <a:noFill/>
        </p:spPr>
        <p:txBody>
          <a:bodyPr wrap="square" rtlCol="0">
            <a:spAutoFit/>
          </a:bodyPr>
          <a:lstStyle/>
          <a:p>
            <a:pPr lvl="0" fontAlgn="base">
              <a:lnSpc>
                <a:spcPct val="150000"/>
              </a:lnSpc>
              <a:buFont typeface="Arial" pitchFamily="34" charset="0"/>
              <a:buChar char="•"/>
            </a:pPr>
            <a:r>
              <a:rPr lang="en-GB" sz="1200" dirty="0">
                <a:latin typeface="+mn-lt"/>
              </a:rPr>
              <a:t>AI tools consolidation as well as human connection- this is the primary challenge.  </a:t>
            </a:r>
            <a:endParaRPr lang="en-US" sz="1200" dirty="0">
              <a:latin typeface="+mn-lt"/>
            </a:endParaRPr>
          </a:p>
          <a:p>
            <a:pPr lvl="0" fontAlgn="base">
              <a:lnSpc>
                <a:spcPct val="150000"/>
              </a:lnSpc>
              <a:buFont typeface="Arial" pitchFamily="34" charset="0"/>
              <a:buChar char="•"/>
            </a:pPr>
            <a:r>
              <a:rPr lang="en-GB" sz="1200" dirty="0">
                <a:latin typeface="+mn-lt"/>
              </a:rPr>
              <a:t>AI tools utilisation alongside employees and customers obtainability towards it - evaluated by applying Technology Acceptance Model (TAM). </a:t>
            </a:r>
            <a:endParaRPr lang="en-US" sz="1200" dirty="0">
              <a:latin typeface="+mn-lt"/>
            </a:endParaRPr>
          </a:p>
          <a:p>
            <a:pPr>
              <a:lnSpc>
                <a:spcPct val="150000"/>
              </a:lnSpc>
              <a:buFont typeface="Arial" pitchFamily="34" charset="0"/>
              <a:buChar char="•"/>
            </a:pPr>
            <a:endParaRPr lang="en-GB" sz="1200" dirty="0">
              <a:latin typeface="+mn-lt"/>
            </a:endParaRPr>
          </a:p>
        </p:txBody>
      </p:sp>
      <p:pic>
        <p:nvPicPr>
          <p:cNvPr id="12290" name="Picture 2" descr="Technology Acceptance Model – Persuasion Theory in Action: An Open  Educational Resource"/>
          <p:cNvPicPr>
            <a:picLocks noChangeAspect="1" noChangeArrowheads="1"/>
          </p:cNvPicPr>
          <p:nvPr/>
        </p:nvPicPr>
        <p:blipFill>
          <a:blip r:embed="rId3"/>
          <a:srcRect/>
          <a:stretch>
            <a:fillRect/>
          </a:stretch>
        </p:blipFill>
        <p:spPr bwMode="auto">
          <a:xfrm>
            <a:off x="3571868" y="3143254"/>
            <a:ext cx="4857735" cy="1473843"/>
          </a:xfrm>
          <a:prstGeom prst="rect">
            <a:avLst/>
          </a:prstGeom>
          <a:noFill/>
          <a:ln>
            <a:solidFill>
              <a:schemeClr val="accent1">
                <a:lumMod val="90000"/>
              </a:schemeClr>
            </a:solid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sp>
        <p:nvSpPr>
          <p:cNvPr id="430" name="Google Shape;430;p37"/>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lvl="0"/>
            <a:r>
              <a:rPr lang="en-GB" sz="2000" b="1" dirty="0">
                <a:latin typeface="+mn-lt"/>
              </a:rPr>
              <a:t>Cont.</a:t>
            </a:r>
            <a:endParaRPr sz="2000">
              <a:latin typeface="+mn-lt"/>
            </a:endParaRPr>
          </a:p>
        </p:txBody>
      </p:sp>
      <p:sp>
        <p:nvSpPr>
          <p:cNvPr id="64" name="TextBox 63"/>
          <p:cNvSpPr txBox="1"/>
          <p:nvPr/>
        </p:nvSpPr>
        <p:spPr>
          <a:xfrm>
            <a:off x="214282" y="1428742"/>
            <a:ext cx="6072230" cy="1200329"/>
          </a:xfrm>
          <a:prstGeom prst="rect">
            <a:avLst/>
          </a:prstGeom>
          <a:noFill/>
        </p:spPr>
        <p:txBody>
          <a:bodyPr wrap="square" rtlCol="0">
            <a:spAutoFit/>
          </a:bodyPr>
          <a:lstStyle/>
          <a:p>
            <a:pPr lvl="0" fontAlgn="base">
              <a:lnSpc>
                <a:spcPct val="150000"/>
              </a:lnSpc>
              <a:buFont typeface="Arial" pitchFamily="34" charset="0"/>
              <a:buChar char="•"/>
            </a:pPr>
            <a:r>
              <a:rPr lang="en-GB" sz="1200" dirty="0">
                <a:latin typeface="+mn-lt"/>
              </a:rPr>
              <a:t>Understanding and digitisation- this stability boosts growth levels. </a:t>
            </a:r>
            <a:endParaRPr lang="en-US" sz="1200" dirty="0">
              <a:latin typeface="+mn-lt"/>
            </a:endParaRPr>
          </a:p>
          <a:p>
            <a:pPr lvl="0" fontAlgn="base">
              <a:lnSpc>
                <a:spcPct val="150000"/>
              </a:lnSpc>
              <a:buFont typeface="Arial" pitchFamily="34" charset="0"/>
              <a:buChar char="•"/>
            </a:pPr>
            <a:r>
              <a:rPr lang="en-GB" sz="1200" dirty="0">
                <a:latin typeface="+mn-lt"/>
              </a:rPr>
              <a:t>Human touch needs to be included in AI technology to promote guests' behavioural focuses.  </a:t>
            </a:r>
            <a:endParaRPr lang="en-US" sz="1200" dirty="0">
              <a:latin typeface="+mn-lt"/>
            </a:endParaRPr>
          </a:p>
          <a:p>
            <a:pPr lvl="0" fontAlgn="base">
              <a:lnSpc>
                <a:spcPct val="150000"/>
              </a:lnSpc>
              <a:buFont typeface="Arial" pitchFamily="34" charset="0"/>
              <a:buChar char="•"/>
            </a:pPr>
            <a:r>
              <a:rPr lang="en-GB" sz="1200" dirty="0">
                <a:latin typeface="+mn-lt"/>
              </a:rPr>
              <a:t>Positive attitudes are effective. </a:t>
            </a:r>
            <a:endParaRPr lang="en-US" sz="1200" dirty="0">
              <a:latin typeface="+mn-lt"/>
            </a:endParaRPr>
          </a:p>
          <a:p>
            <a:pPr>
              <a:lnSpc>
                <a:spcPct val="150000"/>
              </a:lnSpc>
              <a:buFont typeface="Arial" pitchFamily="34" charset="0"/>
              <a:buChar char="•"/>
            </a:pPr>
            <a:endParaRPr lang="en-GB" sz="1200" dirty="0">
              <a:latin typeface="+mn-lt"/>
            </a:endParaRPr>
          </a:p>
        </p:txBody>
      </p:sp>
      <p:pic>
        <p:nvPicPr>
          <p:cNvPr id="10242" name="Picture 2" descr="Top 3 Hospitality Technology Trends to Watch in 2025 (And How You Can Stay  Ahead)"/>
          <p:cNvPicPr>
            <a:picLocks noChangeAspect="1" noChangeArrowheads="1"/>
          </p:cNvPicPr>
          <p:nvPr/>
        </p:nvPicPr>
        <p:blipFill>
          <a:blip r:embed="rId3"/>
          <a:srcRect/>
          <a:stretch>
            <a:fillRect/>
          </a:stretch>
        </p:blipFill>
        <p:spPr bwMode="auto">
          <a:xfrm>
            <a:off x="5929322" y="2500312"/>
            <a:ext cx="2219325" cy="206692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b="1" dirty="0">
                <a:latin typeface="+mn-lt"/>
              </a:rPr>
              <a:t>Recommendations</a:t>
            </a:r>
            <a:r>
              <a:rPr lang="en-GB" b="1" dirty="0"/>
              <a:t> </a:t>
            </a:r>
            <a:endParaRPr lang="en-GB" dirty="0"/>
          </a:p>
        </p:txBody>
      </p:sp>
      <p:sp>
        <p:nvSpPr>
          <p:cNvPr id="3" name="TextBox 2"/>
          <p:cNvSpPr txBox="1"/>
          <p:nvPr/>
        </p:nvSpPr>
        <p:spPr>
          <a:xfrm>
            <a:off x="214282" y="1571618"/>
            <a:ext cx="3643338" cy="1998111"/>
          </a:xfrm>
          <a:prstGeom prst="rect">
            <a:avLst/>
          </a:prstGeom>
          <a:noFill/>
        </p:spPr>
        <p:txBody>
          <a:bodyPr wrap="square" rtlCol="0">
            <a:spAutoFit/>
          </a:bodyPr>
          <a:lstStyle/>
          <a:p>
            <a:pPr lvl="0" algn="just" fontAlgn="base">
              <a:lnSpc>
                <a:spcPct val="150000"/>
              </a:lnSpc>
              <a:buFont typeface="Arial" pitchFamily="34" charset="0"/>
              <a:buChar char="•"/>
            </a:pPr>
            <a:r>
              <a:rPr lang="en-GB" sz="1200" dirty="0">
                <a:latin typeface="+mn-lt"/>
              </a:rPr>
              <a:t>Feedback systems alongside data security can be underpinned. </a:t>
            </a:r>
            <a:endParaRPr lang="en-US" sz="1200" dirty="0">
              <a:latin typeface="+mn-lt"/>
            </a:endParaRPr>
          </a:p>
          <a:p>
            <a:pPr lvl="0" algn="just" fontAlgn="base">
              <a:lnSpc>
                <a:spcPct val="150000"/>
              </a:lnSpc>
              <a:buFont typeface="Arial" pitchFamily="34" charset="0"/>
              <a:buChar char="•"/>
            </a:pPr>
            <a:r>
              <a:rPr lang="en-GB" sz="1200" dirty="0">
                <a:latin typeface="+mn-lt"/>
              </a:rPr>
              <a:t>Human connection as well as AI integration needs to be harmonised. </a:t>
            </a:r>
            <a:endParaRPr lang="en-US" sz="1200" dirty="0">
              <a:latin typeface="+mn-lt"/>
            </a:endParaRPr>
          </a:p>
          <a:p>
            <a:pPr lvl="0" algn="just" fontAlgn="base">
              <a:lnSpc>
                <a:spcPct val="150000"/>
              </a:lnSpc>
              <a:buFont typeface="Arial" pitchFamily="34" charset="0"/>
              <a:buChar char="•"/>
            </a:pPr>
            <a:r>
              <a:rPr lang="en-GB" sz="1200" dirty="0">
                <a:latin typeface="+mn-lt"/>
              </a:rPr>
              <a:t>Seamless modification in tools along with appropriate training must be delivered. </a:t>
            </a:r>
            <a:endParaRPr lang="en-US" sz="1200" dirty="0">
              <a:latin typeface="+mn-lt"/>
            </a:endParaRPr>
          </a:p>
          <a:p>
            <a:pPr algn="just">
              <a:lnSpc>
                <a:spcPct val="150000"/>
              </a:lnSpc>
              <a:buFont typeface="Arial" pitchFamily="34" charset="0"/>
              <a:buChar char="•"/>
            </a:pPr>
            <a:endParaRPr lang="en-GB" sz="1200" dirty="0">
              <a:latin typeface="+mn-lt"/>
            </a:endParaRPr>
          </a:p>
        </p:txBody>
      </p:sp>
      <p:pic>
        <p:nvPicPr>
          <p:cNvPr id="4" name="Picture 2" descr="How Artificial Intelligence is Changing the Game for the Hotel Industry"/>
          <p:cNvPicPr>
            <a:picLocks noChangeAspect="1" noChangeArrowheads="1"/>
          </p:cNvPicPr>
          <p:nvPr/>
        </p:nvPicPr>
        <p:blipFill>
          <a:blip r:embed="rId3"/>
          <a:srcRect/>
          <a:stretch>
            <a:fillRect/>
          </a:stretch>
        </p:blipFill>
        <p:spPr bwMode="auto">
          <a:xfrm>
            <a:off x="4643438" y="2428874"/>
            <a:ext cx="3857606" cy="176108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b="1" dirty="0">
                <a:latin typeface="+mn-lt"/>
              </a:rPr>
              <a:t>Conclusion</a:t>
            </a:r>
            <a:r>
              <a:rPr lang="en-GB" b="1" dirty="0"/>
              <a:t> </a:t>
            </a:r>
            <a:endParaRPr lang="en-GB" dirty="0"/>
          </a:p>
        </p:txBody>
      </p:sp>
      <p:sp>
        <p:nvSpPr>
          <p:cNvPr id="3" name="TextBox 2"/>
          <p:cNvSpPr txBox="1"/>
          <p:nvPr/>
        </p:nvSpPr>
        <p:spPr>
          <a:xfrm>
            <a:off x="214282" y="1500180"/>
            <a:ext cx="3786214" cy="1721112"/>
          </a:xfrm>
          <a:prstGeom prst="rect">
            <a:avLst/>
          </a:prstGeom>
          <a:noFill/>
        </p:spPr>
        <p:txBody>
          <a:bodyPr wrap="square" rtlCol="0">
            <a:spAutoFit/>
          </a:bodyPr>
          <a:lstStyle/>
          <a:p>
            <a:pPr lvl="0" algn="just" fontAlgn="base">
              <a:lnSpc>
                <a:spcPct val="150000"/>
              </a:lnSpc>
              <a:buFont typeface="Arial" pitchFamily="34" charset="0"/>
              <a:buChar char="•"/>
            </a:pPr>
            <a:r>
              <a:rPr lang="en-GB" sz="1200" dirty="0">
                <a:latin typeface="+mn-lt"/>
              </a:rPr>
              <a:t>Human warmth as well as AI technologies alignment offer future advancement and intense reliability in the hospitality business. </a:t>
            </a:r>
            <a:endParaRPr lang="en-US" sz="1200" dirty="0">
              <a:latin typeface="+mn-lt"/>
            </a:endParaRPr>
          </a:p>
          <a:p>
            <a:pPr lvl="0" algn="just" fontAlgn="base">
              <a:lnSpc>
                <a:spcPct val="150000"/>
              </a:lnSpc>
              <a:buFont typeface="Arial" pitchFamily="34" charset="0"/>
              <a:buChar char="•"/>
            </a:pPr>
            <a:r>
              <a:rPr lang="en-GB" sz="1200" dirty="0">
                <a:latin typeface="+mn-lt"/>
              </a:rPr>
              <a:t>Guest happiness accompanied with Hilton's operations has been modified through Artificial Intelligence. </a:t>
            </a:r>
            <a:endParaRPr lang="en-US" sz="1200" dirty="0">
              <a:latin typeface="+mn-lt"/>
            </a:endParaRPr>
          </a:p>
          <a:p>
            <a:pPr algn="just">
              <a:lnSpc>
                <a:spcPct val="150000"/>
              </a:lnSpc>
              <a:buFont typeface="Arial" pitchFamily="34" charset="0"/>
              <a:buChar char="•"/>
            </a:pPr>
            <a:endParaRPr lang="en-GB" sz="1200" dirty="0">
              <a:latin typeface="+mn-lt"/>
            </a:endParaRPr>
          </a:p>
        </p:txBody>
      </p:sp>
      <p:pic>
        <p:nvPicPr>
          <p:cNvPr id="2052" name="Picture 4" descr="How Artificial Intelligence is reshaping the Hospitality sector"/>
          <p:cNvPicPr>
            <a:picLocks noChangeAspect="1" noChangeArrowheads="1"/>
          </p:cNvPicPr>
          <p:nvPr/>
        </p:nvPicPr>
        <p:blipFill>
          <a:blip r:embed="rId3"/>
          <a:srcRect/>
          <a:stretch>
            <a:fillRect/>
          </a:stretch>
        </p:blipFill>
        <p:spPr bwMode="auto">
          <a:xfrm>
            <a:off x="4929190" y="1785932"/>
            <a:ext cx="3452790" cy="246627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7" name="Google Shape;467;p40"/>
          <p:cNvSpPr txBox="1"/>
          <p:nvPr/>
        </p:nvSpPr>
        <p:spPr>
          <a:xfrm>
            <a:off x="0" y="0"/>
            <a:ext cx="9144000" cy="5009033"/>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000" b="1" dirty="0">
                <a:latin typeface="Times New Roman"/>
                <a:ea typeface="Times New Roman"/>
                <a:cs typeface="Times New Roman"/>
                <a:sym typeface="Times New Roman"/>
              </a:rPr>
              <a:t>References</a:t>
            </a:r>
            <a:endParaRPr sz="10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000">
              <a:latin typeface="Times New Roman"/>
              <a:ea typeface="Times New Roman"/>
              <a:cs typeface="Times New Roman"/>
              <a:sym typeface="Times New Roman"/>
            </a:endParaRPr>
          </a:p>
          <a:p>
            <a:pPr algn="just">
              <a:lnSpc>
                <a:spcPct val="150000"/>
              </a:lnSpc>
            </a:pPr>
            <a:r>
              <a:rPr lang="en-GB" sz="900" dirty="0">
                <a:latin typeface="+mn-lt"/>
              </a:rPr>
              <a:t>Almokdad, E., Mouloudj, K. and Lee, C.H., 2025. </a:t>
            </a:r>
            <a:r>
              <a:rPr lang="en-GB" sz="900" dirty="0" err="1">
                <a:latin typeface="+mn-lt"/>
              </a:rPr>
              <a:t>Rehumanizing</a:t>
            </a:r>
            <a:r>
              <a:rPr lang="en-GB" sz="900" dirty="0">
                <a:latin typeface="+mn-lt"/>
              </a:rPr>
              <a:t> AI-Driven service: How employee presence shapes consumer perceptions in digital hospitality settings. </a:t>
            </a:r>
            <a:r>
              <a:rPr lang="en-GB" sz="900" i="1" dirty="0">
                <a:latin typeface="+mn-lt"/>
              </a:rPr>
              <a:t>Journal of Theoretical and Applied Electronic Commerce Research</a:t>
            </a:r>
            <a:r>
              <a:rPr lang="en-GB" sz="900" dirty="0">
                <a:latin typeface="+mn-lt"/>
              </a:rPr>
              <a:t>, </a:t>
            </a:r>
            <a:r>
              <a:rPr lang="en-GB" sz="900" i="1" dirty="0">
                <a:latin typeface="+mn-lt"/>
              </a:rPr>
              <a:t>20</a:t>
            </a:r>
            <a:r>
              <a:rPr lang="en-GB" sz="900" dirty="0">
                <a:latin typeface="+mn-lt"/>
              </a:rPr>
              <a:t>(3), p.209. Available at: </a:t>
            </a:r>
            <a:r>
              <a:rPr lang="en-GB" sz="900" u="sng" dirty="0">
                <a:latin typeface="+mn-lt"/>
                <a:hlinkClick r:id="rId3"/>
              </a:rPr>
              <a:t>https://www.mdpi.com/0718-1876/20/3/209</a:t>
            </a:r>
            <a:r>
              <a:rPr lang="en-US" sz="900" dirty="0">
                <a:latin typeface="+mn-lt"/>
              </a:rPr>
              <a:t> </a:t>
            </a:r>
            <a:r>
              <a:rPr lang="en-GB" sz="900" dirty="0">
                <a:latin typeface="+mn-lt"/>
              </a:rPr>
              <a:t>(Accessed: 18 October 2025)</a:t>
            </a:r>
            <a:endParaRPr lang="en-US" sz="900" dirty="0">
              <a:latin typeface="+mn-lt"/>
            </a:endParaRPr>
          </a:p>
          <a:p>
            <a:pPr algn="just">
              <a:lnSpc>
                <a:spcPct val="150000"/>
              </a:lnSpc>
            </a:pPr>
            <a:r>
              <a:rPr lang="en-GB" sz="900" dirty="0">
                <a:latin typeface="+mn-lt"/>
              </a:rPr>
              <a:t>Aly, Y.Z., 2024. Unleashing creativity through AI collaboration: how do </a:t>
            </a:r>
            <a:r>
              <a:rPr lang="en-GB" sz="900" dirty="0" err="1">
                <a:latin typeface="+mn-lt"/>
              </a:rPr>
              <a:t>employeeslearningbehavior</a:t>
            </a:r>
            <a:r>
              <a:rPr lang="en-GB" sz="900" dirty="0">
                <a:latin typeface="+mn-lt"/>
              </a:rPr>
              <a:t> and wellbeing mediate?.</a:t>
            </a:r>
            <a:r>
              <a:rPr lang="en-GB" sz="900" i="1" dirty="0" err="1">
                <a:latin typeface="+mn-lt"/>
              </a:rPr>
              <a:t>Pharos</a:t>
            </a:r>
            <a:r>
              <a:rPr lang="en-GB" sz="900" i="1" dirty="0">
                <a:latin typeface="+mn-lt"/>
              </a:rPr>
              <a:t> International Journal of Tourism and Hospitality</a:t>
            </a:r>
            <a:r>
              <a:rPr lang="en-GB" sz="900" dirty="0">
                <a:latin typeface="+mn-lt"/>
              </a:rPr>
              <a:t>, </a:t>
            </a:r>
            <a:r>
              <a:rPr lang="en-GB" sz="900" i="1" dirty="0">
                <a:latin typeface="+mn-lt"/>
              </a:rPr>
              <a:t>3</a:t>
            </a:r>
            <a:r>
              <a:rPr lang="en-GB" sz="900" dirty="0">
                <a:latin typeface="+mn-lt"/>
              </a:rPr>
              <a:t>(2), pp.13-27.Available at: </a:t>
            </a:r>
            <a:r>
              <a:rPr lang="en-GB" sz="900" u="sng" dirty="0">
                <a:latin typeface="+mn-lt"/>
                <a:hlinkClick r:id="rId4"/>
              </a:rPr>
              <a:t>https://journals.ekb.eg/article_383000_ceff0e5c3b3bf6d45ad1a02149f2f0bc.pdf</a:t>
            </a:r>
            <a:r>
              <a:rPr lang="en-GB" sz="900" dirty="0">
                <a:latin typeface="+mn-lt"/>
              </a:rPr>
              <a:t> (Accessed: 18 October 2025)</a:t>
            </a:r>
            <a:endParaRPr lang="en-US" sz="900" dirty="0">
              <a:latin typeface="+mn-lt"/>
            </a:endParaRPr>
          </a:p>
          <a:p>
            <a:pPr algn="just">
              <a:lnSpc>
                <a:spcPct val="150000"/>
              </a:lnSpc>
            </a:pPr>
            <a:r>
              <a:rPr lang="en-GB" sz="900" dirty="0">
                <a:latin typeface="+mn-lt"/>
              </a:rPr>
              <a:t>Dudnyk, S.O., 2024. Innovations in hotel management: the impact of new technologies on improving customer service. Available at: </a:t>
            </a:r>
            <a:r>
              <a:rPr lang="en-GB" sz="900" u="sng" dirty="0">
                <a:latin typeface="+mn-lt"/>
                <a:hlinkClick r:id="rId5"/>
              </a:rPr>
              <a:t>http://dspace.puet.edu.ua/bitstream/123456789/14953/1/4611-%D0%A2%D0%B5%D0%BA%D1%81%D1%82%20%D1%81%D1%82%D0%B0%D1%82%D1%82%D1%96-4530-1-10-20241006.pdf</a:t>
            </a:r>
            <a:r>
              <a:rPr lang="en-GB" sz="900" dirty="0">
                <a:latin typeface="+mn-lt"/>
              </a:rPr>
              <a:t> (Accessed: 18 October 2025)</a:t>
            </a:r>
            <a:endParaRPr lang="en-US" sz="900" dirty="0">
              <a:latin typeface="+mn-lt"/>
            </a:endParaRPr>
          </a:p>
          <a:p>
            <a:pPr algn="just">
              <a:lnSpc>
                <a:spcPct val="150000"/>
              </a:lnSpc>
            </a:pPr>
            <a:r>
              <a:rPr lang="en-GB" sz="900" dirty="0">
                <a:latin typeface="+mn-lt"/>
              </a:rPr>
              <a:t>El Archi, Y. and Benbba, B., 2023. The applications of technology acceptance models in tourism and hospitality research: A systematic literature review. </a:t>
            </a:r>
            <a:r>
              <a:rPr lang="en-GB" sz="900" i="1" dirty="0">
                <a:latin typeface="+mn-lt"/>
              </a:rPr>
              <a:t>Journal of Environmental Management &amp; Tourism</a:t>
            </a:r>
            <a:r>
              <a:rPr lang="en-GB" sz="900" dirty="0">
                <a:latin typeface="+mn-lt"/>
              </a:rPr>
              <a:t>, </a:t>
            </a:r>
            <a:r>
              <a:rPr lang="en-GB" sz="900" i="1" dirty="0">
                <a:latin typeface="+mn-lt"/>
              </a:rPr>
              <a:t>14</a:t>
            </a:r>
            <a:r>
              <a:rPr lang="en-GB" sz="900" dirty="0">
                <a:latin typeface="+mn-lt"/>
              </a:rPr>
              <a:t>(2), pp.379-391. Available at: </a:t>
            </a:r>
            <a:r>
              <a:rPr lang="en-GB" sz="900" u="sng" dirty="0">
                <a:latin typeface="+mn-lt"/>
                <a:hlinkClick r:id="rId6"/>
              </a:rPr>
              <a:t>https://www.researchgate.net/profile/Youssef-El-Archi-3/publication/369673726_The_Applications_of_Technology_Acceptance_Models_in_Tourism_and_Hospitality_Research_A_Systematic_Literature_Review/links/642b3712ad9b6d17dc3212de/The-Applications-of-Technology-Acceptance-Models-in-Tourism-and-Hospitality-Research-A-Systematic-Literature-Review.pdf</a:t>
            </a:r>
            <a:r>
              <a:rPr lang="en-US" sz="900" dirty="0">
                <a:latin typeface="+mn-lt"/>
              </a:rPr>
              <a:t> </a:t>
            </a:r>
            <a:r>
              <a:rPr lang="en-GB" sz="900" dirty="0">
                <a:latin typeface="+mn-lt"/>
              </a:rPr>
              <a:t>(Accessed: 18 October 2025)</a:t>
            </a:r>
            <a:endParaRPr lang="en-US" sz="900" dirty="0">
              <a:latin typeface="+mn-lt"/>
            </a:endParaRPr>
          </a:p>
          <a:p>
            <a:pPr algn="just">
              <a:lnSpc>
                <a:spcPct val="150000"/>
              </a:lnSpc>
            </a:pPr>
            <a:r>
              <a:rPr lang="en-GB" sz="900" dirty="0">
                <a:latin typeface="+mn-lt"/>
              </a:rPr>
              <a:t>Gupta, A. and Gupta, N., 2022. </a:t>
            </a:r>
            <a:r>
              <a:rPr lang="en-GB" sz="900" i="1" dirty="0">
                <a:latin typeface="+mn-lt"/>
              </a:rPr>
              <a:t>Research </a:t>
            </a:r>
            <a:r>
              <a:rPr lang="en-GB" sz="900" i="1" dirty="0" err="1">
                <a:latin typeface="+mn-lt"/>
              </a:rPr>
              <a:t>methodology</a:t>
            </a:r>
            <a:r>
              <a:rPr lang="en-GB" sz="900" dirty="0" err="1">
                <a:latin typeface="+mn-lt"/>
              </a:rPr>
              <a:t>.SBPD</a:t>
            </a:r>
            <a:r>
              <a:rPr lang="en-GB" sz="900" dirty="0">
                <a:latin typeface="+mn-lt"/>
              </a:rPr>
              <a:t> publications. Available at: </a:t>
            </a:r>
            <a:r>
              <a:rPr lang="en-GB" sz="900" u="sng" dirty="0">
                <a:latin typeface="+mn-lt"/>
                <a:hlinkClick r:id="rId7"/>
              </a:rPr>
              <a:t>https://hpuniv.ac.in/hpuniv/upload/uploadfiles/files/3_5.pdf</a:t>
            </a:r>
            <a:r>
              <a:rPr lang="en-GB" sz="900" dirty="0">
                <a:latin typeface="+mn-lt"/>
              </a:rPr>
              <a:t> (Accessed: 18 October 2025)</a:t>
            </a:r>
            <a:endParaRPr lang="en-US" sz="900" dirty="0">
              <a:latin typeface="+mn-lt"/>
            </a:endParaRPr>
          </a:p>
          <a:p>
            <a:pPr algn="just">
              <a:lnSpc>
                <a:spcPct val="150000"/>
              </a:lnSpc>
            </a:pPr>
            <a:r>
              <a:rPr lang="en-GB" sz="900" dirty="0">
                <a:latin typeface="+mn-lt"/>
              </a:rPr>
              <a:t>Khadka, K., 2025. Cybersecurity Challenges and Solutions in the Digital Transformation of Hospitality. </a:t>
            </a:r>
            <a:r>
              <a:rPr lang="en-GB" sz="900" i="1" dirty="0">
                <a:latin typeface="+mn-lt"/>
              </a:rPr>
              <a:t>Available at SSRN 5219742</a:t>
            </a:r>
            <a:r>
              <a:rPr lang="en-GB" sz="900" dirty="0">
                <a:latin typeface="+mn-lt"/>
              </a:rPr>
              <a:t>. Available at: </a:t>
            </a:r>
            <a:r>
              <a:rPr lang="en-GB" sz="900" u="sng" dirty="0">
                <a:latin typeface="+mn-lt"/>
                <a:hlinkClick r:id="rId8"/>
              </a:rPr>
              <a:t>https://papers.ssrn.com/sol3/Delivery.cfm?abstractid=5219742</a:t>
            </a:r>
            <a:r>
              <a:rPr lang="en-US" sz="900" dirty="0">
                <a:latin typeface="+mn-lt"/>
              </a:rPr>
              <a:t> </a:t>
            </a:r>
            <a:r>
              <a:rPr lang="en-GB" sz="900" dirty="0">
                <a:latin typeface="+mn-lt"/>
              </a:rPr>
              <a:t>(Accessed: 18 October 2025)</a:t>
            </a:r>
            <a:endParaRPr lang="en-US" sz="900" dirty="0">
              <a:latin typeface="+mn-lt"/>
            </a:endParaRPr>
          </a:p>
          <a:p>
            <a:pPr algn="just">
              <a:lnSpc>
                <a:spcPct val="150000"/>
              </a:lnSpc>
            </a:pPr>
            <a:r>
              <a:rPr lang="en-GB" sz="900" dirty="0">
                <a:latin typeface="+mn-lt"/>
              </a:rPr>
              <a:t>Narayan, R., </a:t>
            </a:r>
            <a:r>
              <a:rPr lang="en-GB" sz="900" dirty="0" err="1">
                <a:latin typeface="+mn-lt"/>
              </a:rPr>
              <a:t>Gehlot</a:t>
            </a:r>
            <a:r>
              <a:rPr lang="en-GB" sz="900" dirty="0">
                <a:latin typeface="+mn-lt"/>
              </a:rPr>
              <a:t>, A., Singh, R., Akram, S.V., </a:t>
            </a:r>
            <a:r>
              <a:rPr lang="en-GB" sz="900" dirty="0" err="1">
                <a:latin typeface="+mn-lt"/>
              </a:rPr>
              <a:t>Priyadarshi</a:t>
            </a:r>
            <a:r>
              <a:rPr lang="en-GB" sz="900" dirty="0">
                <a:latin typeface="+mn-lt"/>
              </a:rPr>
              <a:t>, N. and </a:t>
            </a:r>
            <a:r>
              <a:rPr lang="en-GB" sz="900" dirty="0" err="1">
                <a:latin typeface="+mn-lt"/>
              </a:rPr>
              <a:t>Twala</a:t>
            </a:r>
            <a:r>
              <a:rPr lang="en-GB" sz="900" dirty="0">
                <a:latin typeface="+mn-lt"/>
              </a:rPr>
              <a:t>, B., 2022. Hospitality feedback system 4.0: Digitalization of feedback system with integration of industry 4.0 enabling technologies. </a:t>
            </a:r>
            <a:r>
              <a:rPr lang="en-GB" sz="900" i="1" dirty="0">
                <a:latin typeface="+mn-lt"/>
              </a:rPr>
              <a:t>Sustainability</a:t>
            </a:r>
            <a:r>
              <a:rPr lang="en-GB" sz="900" dirty="0">
                <a:latin typeface="+mn-lt"/>
              </a:rPr>
              <a:t>, </a:t>
            </a:r>
            <a:r>
              <a:rPr lang="en-GB" sz="900" i="1" dirty="0">
                <a:latin typeface="+mn-lt"/>
              </a:rPr>
              <a:t>14</a:t>
            </a:r>
            <a:r>
              <a:rPr lang="en-GB" sz="900" dirty="0">
                <a:latin typeface="+mn-lt"/>
              </a:rPr>
              <a:t>(19), p.12158. Available at: </a:t>
            </a:r>
            <a:r>
              <a:rPr lang="en-GB" sz="900" u="sng" dirty="0">
                <a:latin typeface="+mn-lt"/>
                <a:hlinkClick r:id="rId9"/>
              </a:rPr>
              <a:t>https://www.mdpi.com/2071-1050/14/19/12158</a:t>
            </a:r>
            <a:r>
              <a:rPr lang="en-GB" sz="900" dirty="0">
                <a:latin typeface="+mn-lt"/>
              </a:rPr>
              <a:t> (Accessed: 18 October 2025)</a:t>
            </a:r>
            <a:endParaRPr lang="en-US" sz="900" dirty="0">
              <a:latin typeface="+mn-lt"/>
            </a:endParaRPr>
          </a:p>
          <a:p>
            <a:pPr algn="just">
              <a:lnSpc>
                <a:spcPct val="150000"/>
              </a:lnSpc>
            </a:pPr>
            <a:r>
              <a:rPr lang="en-GB" sz="900" dirty="0">
                <a:latin typeface="+mn-lt"/>
              </a:rPr>
              <a:t>Ruel, H. and Njoku, E., 2021. AI redefining the hospitality industry. </a:t>
            </a:r>
            <a:r>
              <a:rPr lang="en-GB" sz="900" i="1" dirty="0">
                <a:latin typeface="+mn-lt"/>
              </a:rPr>
              <a:t>Journal of Tourism Futures</a:t>
            </a:r>
            <a:r>
              <a:rPr lang="en-GB" sz="900" dirty="0">
                <a:latin typeface="+mn-lt"/>
              </a:rPr>
              <a:t>, </a:t>
            </a:r>
            <a:r>
              <a:rPr lang="en-GB" sz="900" i="1" dirty="0">
                <a:latin typeface="+mn-lt"/>
              </a:rPr>
              <a:t>7</a:t>
            </a:r>
            <a:r>
              <a:rPr lang="en-GB" sz="900" dirty="0">
                <a:latin typeface="+mn-lt"/>
              </a:rPr>
              <a:t>(1), pp.53-66. Available at: </a:t>
            </a:r>
            <a:r>
              <a:rPr lang="en-GB" sz="900" u="sng" dirty="0">
                <a:latin typeface="+mn-lt"/>
                <a:hlinkClick r:id="rId10"/>
              </a:rPr>
              <a:t>https://www.emerald.com/insight/content/doi/10.1108/jtf-03-2020-0032/full/pdf</a:t>
            </a:r>
            <a:r>
              <a:rPr lang="en-US" sz="900" dirty="0">
                <a:latin typeface="+mn-lt"/>
              </a:rPr>
              <a:t> </a:t>
            </a:r>
            <a:r>
              <a:rPr lang="en-GB" sz="900" dirty="0">
                <a:latin typeface="+mn-lt"/>
              </a:rPr>
              <a:t>(Accessed: 18 October 2025)</a:t>
            </a:r>
            <a:endParaRPr lang="en-US" sz="900" dirty="0">
              <a:latin typeface="+mn-lt"/>
            </a:endParaRPr>
          </a:p>
          <a:p>
            <a:pPr algn="just">
              <a:lnSpc>
                <a:spcPct val="150000"/>
              </a:lnSpc>
            </a:pPr>
            <a:r>
              <a:rPr lang="en-GB" sz="900" dirty="0">
                <a:latin typeface="+mn-lt"/>
              </a:rPr>
              <a:t>Sardesai, S., D’Souza, E. and Govekar, S., 2024. Analysing the impacts of artificial intelligence service quality and human service quality on customer satisfaction and customer loyalty in the hospitality sector. </a:t>
            </a:r>
            <a:r>
              <a:rPr lang="en-GB" sz="900" i="1" dirty="0" err="1">
                <a:latin typeface="+mn-lt"/>
              </a:rPr>
              <a:t>Turizam</a:t>
            </a:r>
            <a:r>
              <a:rPr lang="en-GB" sz="900" dirty="0">
                <a:latin typeface="+mn-lt"/>
              </a:rPr>
              <a:t>, </a:t>
            </a:r>
            <a:r>
              <a:rPr lang="en-GB" sz="900" i="1" dirty="0">
                <a:latin typeface="+mn-lt"/>
              </a:rPr>
              <a:t>28</a:t>
            </a:r>
            <a:r>
              <a:rPr lang="en-GB" sz="900" dirty="0">
                <a:latin typeface="+mn-lt"/>
              </a:rPr>
              <a:t>(1), pp.37-48. Available at: </a:t>
            </a:r>
            <a:r>
              <a:rPr lang="en-GB" sz="900" u="sng" dirty="0">
                <a:latin typeface="+mn-lt"/>
                <a:hlinkClick r:id="rId11"/>
              </a:rPr>
              <a:t>https://www.academia.edu/download/117356124/1450-66612401037S.pdf</a:t>
            </a:r>
            <a:r>
              <a:rPr lang="en-US" sz="900" dirty="0">
                <a:latin typeface="+mn-lt"/>
              </a:rPr>
              <a:t> </a:t>
            </a:r>
            <a:r>
              <a:rPr lang="en-GB" sz="900" dirty="0">
                <a:latin typeface="+mn-lt"/>
              </a:rPr>
              <a:t>(Accessed: 18 October 2025)</a:t>
            </a:r>
            <a:endParaRPr lang="en-US" sz="900" dirty="0">
              <a:latin typeface="+mn-lt"/>
            </a:endParaRPr>
          </a:p>
          <a:p>
            <a:pPr algn="just">
              <a:lnSpc>
                <a:spcPct val="150000"/>
              </a:lnSpc>
            </a:pPr>
            <a:r>
              <a:rPr lang="en-GB" sz="900" dirty="0">
                <a:latin typeface="+mn-lt"/>
              </a:rPr>
              <a:t>Skubis, I., Mesjasz-Lech, A. and Nowakowska-Grunt, J., 2024.Humanoid Robots in Tourism and Hospitality—Exploring Managerial, Ethical, and Societal </a:t>
            </a:r>
            <a:r>
              <a:rPr lang="en-GB" sz="900" dirty="0" err="1">
                <a:latin typeface="+mn-lt"/>
              </a:rPr>
              <a:t>Challenges.</a:t>
            </a:r>
            <a:r>
              <a:rPr lang="en-GB" sz="900" i="1" dirty="0" err="1">
                <a:latin typeface="+mn-lt"/>
              </a:rPr>
              <a:t>Applied</a:t>
            </a:r>
            <a:r>
              <a:rPr lang="en-GB" sz="900" i="1" dirty="0">
                <a:latin typeface="+mn-lt"/>
              </a:rPr>
              <a:t> Sciences</a:t>
            </a:r>
            <a:r>
              <a:rPr lang="en-GB" sz="900" dirty="0">
                <a:latin typeface="+mn-lt"/>
              </a:rPr>
              <a:t>, </a:t>
            </a:r>
            <a:r>
              <a:rPr lang="en-GB" sz="900" i="1" dirty="0">
                <a:latin typeface="+mn-lt"/>
              </a:rPr>
              <a:t>14</a:t>
            </a:r>
            <a:r>
              <a:rPr lang="en-GB" sz="900" dirty="0">
                <a:latin typeface="+mn-lt"/>
              </a:rPr>
              <a:t>(24), p.11823. Available at: </a:t>
            </a:r>
            <a:r>
              <a:rPr lang="en-GB" sz="900" u="sng" dirty="0">
                <a:latin typeface="+mn-lt"/>
                <a:hlinkClick r:id="rId12"/>
              </a:rPr>
              <a:t>https://www.mdpi.com/2076-3417/14/24/11823</a:t>
            </a:r>
            <a:r>
              <a:rPr lang="en-GB" sz="900" dirty="0">
                <a:latin typeface="+mn-lt"/>
              </a:rPr>
              <a:t> (Accessed: 18 October 2025)</a:t>
            </a:r>
            <a:endParaRPr sz="900">
              <a:solidFill>
                <a:srgbClr val="222222"/>
              </a:solidFill>
              <a:latin typeface="+mn-lt"/>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71"/>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2526</Words>
  <Application>Microsoft Office PowerPoint</Application>
  <PresentationFormat>On-screen Show (16:9)</PresentationFormat>
  <Paragraphs>65</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Roboto</vt:lpstr>
      <vt:lpstr>Livvic</vt:lpstr>
      <vt:lpstr>Carter One</vt:lpstr>
      <vt:lpstr>Open Sans</vt:lpstr>
      <vt:lpstr>Alfa Slab One</vt:lpstr>
      <vt:lpstr>Times New Roman</vt:lpstr>
      <vt:lpstr>Hotel Business Plan by Slidesgo</vt:lpstr>
      <vt:lpstr>PowerPoint Presentation</vt:lpstr>
      <vt:lpstr>PowerPoint Presentation</vt:lpstr>
      <vt:lpstr>PowerPoint Presentation</vt:lpstr>
      <vt:lpstr>PowerPoint Presentation</vt:lpstr>
      <vt:lpstr>PowerPoint Presentation</vt:lpstr>
      <vt:lpstr>Analysis </vt:lpstr>
      <vt:lpstr>Cont.</vt:lpstr>
      <vt:lpstr>Recommendations </vt:lpstr>
      <vt:lpstr>Conclusion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Md Shamim Kabir Chowdhury (2234243)</cp:lastModifiedBy>
  <cp:revision>1</cp:revision>
  <dcterms:modified xsi:type="dcterms:W3CDTF">2025-11-06T19:44:33Z</dcterms:modified>
</cp:coreProperties>
</file>