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66B3E4-3FD0-44AC-9EF9-56D524EA6C3D}" v="19" dt="2026-07-12T22:08:08.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mytro Liakhov" userId="a9a53fe63cd7a9da" providerId="LiveId" clId="{794EA336-7997-4674-99BB-6B0F88B0BA2A}"/>
    <pc:docChg chg="undo custSel addSld modSld">
      <pc:chgData name="Dmytro Liakhov" userId="a9a53fe63cd7a9da" providerId="LiveId" clId="{794EA336-7997-4674-99BB-6B0F88B0BA2A}" dt="2026-07-12T22:08:30.318" v="371" actId="20577"/>
      <pc:docMkLst>
        <pc:docMk/>
      </pc:docMkLst>
      <pc:sldChg chg="addSp delSp modSp new mod">
        <pc:chgData name="Dmytro Liakhov" userId="a9a53fe63cd7a9da" providerId="LiveId" clId="{794EA336-7997-4674-99BB-6B0F88B0BA2A}" dt="2026-07-12T21:55:13.671" v="340" actId="1076"/>
        <pc:sldMkLst>
          <pc:docMk/>
          <pc:sldMk cId="2124217570" sldId="256"/>
        </pc:sldMkLst>
        <pc:spChg chg="mod">
          <ac:chgData name="Dmytro Liakhov" userId="a9a53fe63cd7a9da" providerId="LiveId" clId="{794EA336-7997-4674-99BB-6B0F88B0BA2A}" dt="2026-07-12T21:54:59.892" v="338" actId="14100"/>
          <ac:spMkLst>
            <pc:docMk/>
            <pc:sldMk cId="2124217570" sldId="256"/>
            <ac:spMk id="2" creationId="{72D87D0C-CDA3-1166-99A5-7C1D7B017218}"/>
          </ac:spMkLst>
        </pc:spChg>
        <pc:spChg chg="del mod">
          <ac:chgData name="Dmytro Liakhov" userId="a9a53fe63cd7a9da" providerId="LiveId" clId="{794EA336-7997-4674-99BB-6B0F88B0BA2A}" dt="2026-07-12T21:37:03.822" v="63" actId="478"/>
          <ac:spMkLst>
            <pc:docMk/>
            <pc:sldMk cId="2124217570" sldId="256"/>
            <ac:spMk id="3" creationId="{2D3F8B68-A4C8-E387-A142-A3E2A65F998B}"/>
          </ac:spMkLst>
        </pc:spChg>
        <pc:picChg chg="add mod ord">
          <ac:chgData name="Dmytro Liakhov" userId="a9a53fe63cd7a9da" providerId="LiveId" clId="{794EA336-7997-4674-99BB-6B0F88B0BA2A}" dt="2026-07-12T21:55:13.671" v="340" actId="1076"/>
          <ac:picMkLst>
            <pc:docMk/>
            <pc:sldMk cId="2124217570" sldId="256"/>
            <ac:picMk id="6" creationId="{218AA57A-DDA9-C738-5D47-D50DDFD46193}"/>
          </ac:picMkLst>
        </pc:picChg>
      </pc:sldChg>
      <pc:sldChg chg="addSp delSp modSp add mod">
        <pc:chgData name="Dmytro Liakhov" userId="a9a53fe63cd7a9da" providerId="LiveId" clId="{794EA336-7997-4674-99BB-6B0F88B0BA2A}" dt="2026-07-12T21:55:28.440" v="344" actId="13926"/>
        <pc:sldMkLst>
          <pc:docMk/>
          <pc:sldMk cId="1275881423" sldId="257"/>
        </pc:sldMkLst>
        <pc:spChg chg="mod">
          <ac:chgData name="Dmytro Liakhov" userId="a9a53fe63cd7a9da" providerId="LiveId" clId="{794EA336-7997-4674-99BB-6B0F88B0BA2A}" dt="2026-07-12T21:55:28.440" v="344" actId="13926"/>
          <ac:spMkLst>
            <pc:docMk/>
            <pc:sldMk cId="1275881423" sldId="257"/>
            <ac:spMk id="2" creationId="{B943C67A-E87A-13AF-A9E9-C4EB2D3F2965}"/>
          </ac:spMkLst>
        </pc:spChg>
        <pc:spChg chg="del">
          <ac:chgData name="Dmytro Liakhov" userId="a9a53fe63cd7a9da" providerId="LiveId" clId="{794EA336-7997-4674-99BB-6B0F88B0BA2A}" dt="2026-07-12T21:37:11.611" v="64" actId="478"/>
          <ac:spMkLst>
            <pc:docMk/>
            <pc:sldMk cId="1275881423" sldId="257"/>
            <ac:spMk id="3" creationId="{D32FFBC9-9F56-CED7-2A13-582DDCFA74F5}"/>
          </ac:spMkLst>
        </pc:spChg>
        <pc:picChg chg="add mod ord">
          <ac:chgData name="Dmytro Liakhov" userId="a9a53fe63cd7a9da" providerId="LiveId" clId="{794EA336-7997-4674-99BB-6B0F88B0BA2A}" dt="2026-07-12T21:55:25.061" v="343" actId="1076"/>
          <ac:picMkLst>
            <pc:docMk/>
            <pc:sldMk cId="1275881423" sldId="257"/>
            <ac:picMk id="6" creationId="{16A3D164-FE23-3B10-1E08-8121AC6278E6}"/>
          </ac:picMkLst>
        </pc:picChg>
      </pc:sldChg>
      <pc:sldChg chg="addSp delSp modSp add mod">
        <pc:chgData name="Dmytro Liakhov" userId="a9a53fe63cd7a9da" providerId="LiveId" clId="{794EA336-7997-4674-99BB-6B0F88B0BA2A}" dt="2026-07-12T21:55:43.209" v="347" actId="13926"/>
        <pc:sldMkLst>
          <pc:docMk/>
          <pc:sldMk cId="3569419043" sldId="258"/>
        </pc:sldMkLst>
        <pc:spChg chg="mod">
          <ac:chgData name="Dmytro Liakhov" userId="a9a53fe63cd7a9da" providerId="LiveId" clId="{794EA336-7997-4674-99BB-6B0F88B0BA2A}" dt="2026-07-12T21:55:43.209" v="347" actId="13926"/>
          <ac:spMkLst>
            <pc:docMk/>
            <pc:sldMk cId="3569419043" sldId="258"/>
            <ac:spMk id="2" creationId="{4DC55AD1-0675-7689-B344-083DBD3DE808}"/>
          </ac:spMkLst>
        </pc:spChg>
        <pc:spChg chg="del">
          <ac:chgData name="Dmytro Liakhov" userId="a9a53fe63cd7a9da" providerId="LiveId" clId="{794EA336-7997-4674-99BB-6B0F88B0BA2A}" dt="2026-07-12T21:39:16.774" v="71" actId="478"/>
          <ac:spMkLst>
            <pc:docMk/>
            <pc:sldMk cId="3569419043" sldId="258"/>
            <ac:spMk id="3" creationId="{262DB9DE-8DDF-4019-0155-FE5A3E996557}"/>
          </ac:spMkLst>
        </pc:spChg>
        <pc:picChg chg="add ord">
          <ac:chgData name="Dmytro Liakhov" userId="a9a53fe63cd7a9da" providerId="LiveId" clId="{794EA336-7997-4674-99BB-6B0F88B0BA2A}" dt="2026-07-12T21:55:39.980" v="346" actId="167"/>
          <ac:picMkLst>
            <pc:docMk/>
            <pc:sldMk cId="3569419043" sldId="258"/>
            <ac:picMk id="5" creationId="{517F7620-FC4C-03F7-39B6-27906E4A63A6}"/>
          </ac:picMkLst>
        </pc:picChg>
      </pc:sldChg>
      <pc:sldChg chg="addSp delSp modSp add mod">
        <pc:chgData name="Dmytro Liakhov" userId="a9a53fe63cd7a9da" providerId="LiveId" clId="{794EA336-7997-4674-99BB-6B0F88B0BA2A}" dt="2026-07-12T21:55:56.300" v="350" actId="13926"/>
        <pc:sldMkLst>
          <pc:docMk/>
          <pc:sldMk cId="1230836827" sldId="259"/>
        </pc:sldMkLst>
        <pc:spChg chg="mod">
          <ac:chgData name="Dmytro Liakhov" userId="a9a53fe63cd7a9da" providerId="LiveId" clId="{794EA336-7997-4674-99BB-6B0F88B0BA2A}" dt="2026-07-12T21:55:56.300" v="350" actId="13926"/>
          <ac:spMkLst>
            <pc:docMk/>
            <pc:sldMk cId="1230836827" sldId="259"/>
            <ac:spMk id="2" creationId="{D766314C-CA35-AF97-EC6A-A91FC0A198D1}"/>
          </ac:spMkLst>
        </pc:spChg>
        <pc:spChg chg="del">
          <ac:chgData name="Dmytro Liakhov" userId="a9a53fe63cd7a9da" providerId="LiveId" clId="{794EA336-7997-4674-99BB-6B0F88B0BA2A}" dt="2026-07-12T21:41:36.248" v="91" actId="478"/>
          <ac:spMkLst>
            <pc:docMk/>
            <pc:sldMk cId="1230836827" sldId="259"/>
            <ac:spMk id="3" creationId="{761B98C5-1DA1-35A2-4005-974DB5D468FA}"/>
          </ac:spMkLst>
        </pc:spChg>
        <pc:picChg chg="add ord">
          <ac:chgData name="Dmytro Liakhov" userId="a9a53fe63cd7a9da" providerId="LiveId" clId="{794EA336-7997-4674-99BB-6B0F88B0BA2A}" dt="2026-07-12T21:55:48.107" v="349" actId="167"/>
          <ac:picMkLst>
            <pc:docMk/>
            <pc:sldMk cId="1230836827" sldId="259"/>
            <ac:picMk id="5" creationId="{67EFDD11-474A-5CB4-997C-5345002448F2}"/>
          </ac:picMkLst>
        </pc:picChg>
      </pc:sldChg>
      <pc:sldChg chg="addSp delSp modSp add mod">
        <pc:chgData name="Dmytro Liakhov" userId="a9a53fe63cd7a9da" providerId="LiveId" clId="{794EA336-7997-4674-99BB-6B0F88B0BA2A}" dt="2026-07-12T21:56:07.473" v="353" actId="13926"/>
        <pc:sldMkLst>
          <pc:docMk/>
          <pc:sldMk cId="1541241524" sldId="260"/>
        </pc:sldMkLst>
        <pc:spChg chg="mod">
          <ac:chgData name="Dmytro Liakhov" userId="a9a53fe63cd7a9da" providerId="LiveId" clId="{794EA336-7997-4674-99BB-6B0F88B0BA2A}" dt="2026-07-12T21:56:07.473" v="353" actId="13926"/>
          <ac:spMkLst>
            <pc:docMk/>
            <pc:sldMk cId="1541241524" sldId="260"/>
            <ac:spMk id="2" creationId="{FC9B2B70-C1C6-BC9F-75F8-B6FC956AB99A}"/>
          </ac:spMkLst>
        </pc:spChg>
        <pc:spChg chg="del">
          <ac:chgData name="Dmytro Liakhov" userId="a9a53fe63cd7a9da" providerId="LiveId" clId="{794EA336-7997-4674-99BB-6B0F88B0BA2A}" dt="2026-07-12T21:43:16.057" v="115" actId="478"/>
          <ac:spMkLst>
            <pc:docMk/>
            <pc:sldMk cId="1541241524" sldId="260"/>
            <ac:spMk id="3" creationId="{B5D81961-95A2-1CB5-7FE4-310CA2BCC7BB}"/>
          </ac:spMkLst>
        </pc:spChg>
        <pc:picChg chg="add ord">
          <ac:chgData name="Dmytro Liakhov" userId="a9a53fe63cd7a9da" providerId="LiveId" clId="{794EA336-7997-4674-99BB-6B0F88B0BA2A}" dt="2026-07-12T21:56:03.871" v="352" actId="167"/>
          <ac:picMkLst>
            <pc:docMk/>
            <pc:sldMk cId="1541241524" sldId="260"/>
            <ac:picMk id="5" creationId="{C68802E1-9203-1245-A222-ED7DC29945A5}"/>
          </ac:picMkLst>
        </pc:picChg>
      </pc:sldChg>
      <pc:sldChg chg="addSp delSp modSp add mod">
        <pc:chgData name="Dmytro Liakhov" userId="a9a53fe63cd7a9da" providerId="LiveId" clId="{794EA336-7997-4674-99BB-6B0F88B0BA2A}" dt="2026-07-12T21:56:19.652" v="356" actId="13926"/>
        <pc:sldMkLst>
          <pc:docMk/>
          <pc:sldMk cId="4265479074" sldId="261"/>
        </pc:sldMkLst>
        <pc:spChg chg="mod">
          <ac:chgData name="Dmytro Liakhov" userId="a9a53fe63cd7a9da" providerId="LiveId" clId="{794EA336-7997-4674-99BB-6B0F88B0BA2A}" dt="2026-07-12T21:56:19.652" v="356" actId="13926"/>
          <ac:spMkLst>
            <pc:docMk/>
            <pc:sldMk cId="4265479074" sldId="261"/>
            <ac:spMk id="2" creationId="{01BE8FF2-5336-5859-3943-88BB11DF633D}"/>
          </ac:spMkLst>
        </pc:spChg>
        <pc:spChg chg="del">
          <ac:chgData name="Dmytro Liakhov" userId="a9a53fe63cd7a9da" providerId="LiveId" clId="{794EA336-7997-4674-99BB-6B0F88B0BA2A}" dt="2026-07-12T21:47:11.074" v="186" actId="478"/>
          <ac:spMkLst>
            <pc:docMk/>
            <pc:sldMk cId="4265479074" sldId="261"/>
            <ac:spMk id="3" creationId="{AB702231-348B-D164-955D-5A6A9434732E}"/>
          </ac:spMkLst>
        </pc:spChg>
        <pc:picChg chg="add ord">
          <ac:chgData name="Dmytro Liakhov" userId="a9a53fe63cd7a9da" providerId="LiveId" clId="{794EA336-7997-4674-99BB-6B0F88B0BA2A}" dt="2026-07-12T21:56:15.697" v="355" actId="167"/>
          <ac:picMkLst>
            <pc:docMk/>
            <pc:sldMk cId="4265479074" sldId="261"/>
            <ac:picMk id="5" creationId="{A94740BB-0AF5-A8FF-CFB7-C99A7FC129CC}"/>
          </ac:picMkLst>
        </pc:picChg>
      </pc:sldChg>
      <pc:sldChg chg="addSp delSp modSp add mod">
        <pc:chgData name="Dmytro Liakhov" userId="a9a53fe63cd7a9da" providerId="LiveId" clId="{794EA336-7997-4674-99BB-6B0F88B0BA2A}" dt="2026-07-12T21:56:34.934" v="359" actId="13926"/>
        <pc:sldMkLst>
          <pc:docMk/>
          <pc:sldMk cId="1335753166" sldId="262"/>
        </pc:sldMkLst>
        <pc:spChg chg="mod">
          <ac:chgData name="Dmytro Liakhov" userId="a9a53fe63cd7a9da" providerId="LiveId" clId="{794EA336-7997-4674-99BB-6B0F88B0BA2A}" dt="2026-07-12T21:56:34.934" v="359" actId="13926"/>
          <ac:spMkLst>
            <pc:docMk/>
            <pc:sldMk cId="1335753166" sldId="262"/>
            <ac:spMk id="2" creationId="{9FEAD48A-C9C1-ED69-AB27-443696B06EC0}"/>
          </ac:spMkLst>
        </pc:spChg>
        <pc:spChg chg="del">
          <ac:chgData name="Dmytro Liakhov" userId="a9a53fe63cd7a9da" providerId="LiveId" clId="{794EA336-7997-4674-99BB-6B0F88B0BA2A}" dt="2026-07-12T21:51:17.147" v="298" actId="478"/>
          <ac:spMkLst>
            <pc:docMk/>
            <pc:sldMk cId="1335753166" sldId="262"/>
            <ac:spMk id="3" creationId="{26F6C9E1-7AA6-9000-ABDD-20A8E51533C5}"/>
          </ac:spMkLst>
        </pc:spChg>
        <pc:picChg chg="add ord">
          <ac:chgData name="Dmytro Liakhov" userId="a9a53fe63cd7a9da" providerId="LiveId" clId="{794EA336-7997-4674-99BB-6B0F88B0BA2A}" dt="2026-07-12T21:56:30.617" v="358" actId="167"/>
          <ac:picMkLst>
            <pc:docMk/>
            <pc:sldMk cId="1335753166" sldId="262"/>
            <ac:picMk id="5" creationId="{88725F1D-0E1A-A81E-7616-461DF388CAFA}"/>
          </ac:picMkLst>
        </pc:picChg>
      </pc:sldChg>
      <pc:sldChg chg="modSp add mod">
        <pc:chgData name="Dmytro Liakhov" userId="a9a53fe63cd7a9da" providerId="LiveId" clId="{794EA336-7997-4674-99BB-6B0F88B0BA2A}" dt="2026-07-12T22:08:30.318" v="371" actId="20577"/>
        <pc:sldMkLst>
          <pc:docMk/>
          <pc:sldMk cId="1523789198" sldId="263"/>
        </pc:sldMkLst>
        <pc:spChg chg="mod">
          <ac:chgData name="Dmytro Liakhov" userId="a9a53fe63cd7a9da" providerId="LiveId" clId="{794EA336-7997-4674-99BB-6B0F88B0BA2A}" dt="2026-07-12T22:08:30.318" v="371" actId="20577"/>
          <ac:spMkLst>
            <pc:docMk/>
            <pc:sldMk cId="1523789198" sldId="263"/>
            <ac:spMk id="2" creationId="{B28F6453-5DAC-F980-1673-43BA3D6B3C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1311CE-C154-4727-90E7-091F5C351C3B}" type="datetimeFigureOut">
              <a:rPr lang="ru-RU" smtClean="0"/>
              <a:t>12.07.2026</a:t>
            </a:fld>
            <a:endParaRPr lang="ru-R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E1BCD-6AA7-4C68-882F-DD3C9F37469E}" type="slidenum">
              <a:rPr lang="ru-RU" smtClean="0"/>
              <a:t>‹#›</a:t>
            </a:fld>
            <a:endParaRPr lang="ru-RU"/>
          </a:p>
        </p:txBody>
      </p:sp>
    </p:spTree>
    <p:extLst>
      <p:ext uri="{BB962C8B-B14F-4D97-AF65-F5344CB8AC3E}">
        <p14:creationId xmlns:p14="http://schemas.microsoft.com/office/powerpoint/2010/main" val="2216180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u-RU" dirty="0"/>
          </a:p>
        </p:txBody>
      </p:sp>
      <p:sp>
        <p:nvSpPr>
          <p:cNvPr id="4" name="Slide Number Placeholder 3"/>
          <p:cNvSpPr>
            <a:spLocks noGrp="1"/>
          </p:cNvSpPr>
          <p:nvPr>
            <p:ph type="sldNum" sz="quarter" idx="5"/>
          </p:nvPr>
        </p:nvSpPr>
        <p:spPr/>
        <p:txBody>
          <a:bodyPr/>
          <a:lstStyle/>
          <a:p>
            <a:fld id="{557E1BCD-6AA7-4C68-882F-DD3C9F37469E}" type="slidenum">
              <a:rPr lang="ru-RU" smtClean="0"/>
              <a:t>3</a:t>
            </a:fld>
            <a:endParaRPr lang="ru-RU"/>
          </a:p>
        </p:txBody>
      </p:sp>
    </p:spTree>
    <p:extLst>
      <p:ext uri="{BB962C8B-B14F-4D97-AF65-F5344CB8AC3E}">
        <p14:creationId xmlns:p14="http://schemas.microsoft.com/office/powerpoint/2010/main" val="846963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7ABBF-592C-BC6F-941B-F0D7059B66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u-RU"/>
          </a:p>
        </p:txBody>
      </p:sp>
      <p:sp>
        <p:nvSpPr>
          <p:cNvPr id="3" name="Subtitle 2">
            <a:extLst>
              <a:ext uri="{FF2B5EF4-FFF2-40B4-BE49-F238E27FC236}">
                <a16:creationId xmlns:a16="http://schemas.microsoft.com/office/drawing/2014/main" id="{70027DE4-5768-03EA-9991-5D47675FC3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a:p>
        </p:txBody>
      </p:sp>
      <p:sp>
        <p:nvSpPr>
          <p:cNvPr id="4" name="Date Placeholder 3">
            <a:extLst>
              <a:ext uri="{FF2B5EF4-FFF2-40B4-BE49-F238E27FC236}">
                <a16:creationId xmlns:a16="http://schemas.microsoft.com/office/drawing/2014/main" id="{7512AE70-5BBF-0A52-EBA8-4C223253E516}"/>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5" name="Footer Placeholder 4">
            <a:extLst>
              <a:ext uri="{FF2B5EF4-FFF2-40B4-BE49-F238E27FC236}">
                <a16:creationId xmlns:a16="http://schemas.microsoft.com/office/drawing/2014/main" id="{BF9534EE-5195-1977-18D3-1D68B91BB734}"/>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C321408B-1ACC-910F-A7BF-E12B552C14EE}"/>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1610837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5C8B0-D88E-794C-D587-7A671E5A89D9}"/>
              </a:ext>
            </a:extLst>
          </p:cNvPr>
          <p:cNvSpPr>
            <a:spLocks noGrp="1"/>
          </p:cNvSpPr>
          <p:nvPr>
            <p:ph type="title"/>
          </p:nvPr>
        </p:nvSpPr>
        <p:spPr/>
        <p:txBody>
          <a:bodyPr/>
          <a:lstStyle/>
          <a:p>
            <a:r>
              <a:rPr lang="en-US"/>
              <a:t>Click to edit Master title style</a:t>
            </a:r>
            <a:endParaRPr lang="ru-RU"/>
          </a:p>
        </p:txBody>
      </p:sp>
      <p:sp>
        <p:nvSpPr>
          <p:cNvPr id="3" name="Content Placeholder 2">
            <a:extLst>
              <a:ext uri="{FF2B5EF4-FFF2-40B4-BE49-F238E27FC236}">
                <a16:creationId xmlns:a16="http://schemas.microsoft.com/office/drawing/2014/main" id="{91FA64E2-470D-9F28-7475-CFFCEC4155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ACAB0935-3964-1F66-4949-60A9B0FC1DE9}"/>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5" name="Footer Placeholder 4">
            <a:extLst>
              <a:ext uri="{FF2B5EF4-FFF2-40B4-BE49-F238E27FC236}">
                <a16:creationId xmlns:a16="http://schemas.microsoft.com/office/drawing/2014/main" id="{C794793D-F518-E333-F0D2-ED52C4677AEB}"/>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A3E445DF-E6E7-AB9B-43D7-429839A623B9}"/>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4122831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7AB4-402A-EB8E-737F-8DF8F185F1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u-RU"/>
          </a:p>
        </p:txBody>
      </p:sp>
      <p:sp>
        <p:nvSpPr>
          <p:cNvPr id="3" name="Text Placeholder 2">
            <a:extLst>
              <a:ext uri="{FF2B5EF4-FFF2-40B4-BE49-F238E27FC236}">
                <a16:creationId xmlns:a16="http://schemas.microsoft.com/office/drawing/2014/main" id="{CBCABCE8-EA50-CF96-22B7-949F6403C5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E33673-FA0B-EF6A-C30F-D510692CDBBB}"/>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5" name="Footer Placeholder 4">
            <a:extLst>
              <a:ext uri="{FF2B5EF4-FFF2-40B4-BE49-F238E27FC236}">
                <a16:creationId xmlns:a16="http://schemas.microsoft.com/office/drawing/2014/main" id="{6DC3CE30-4174-5A5E-C218-D94A5E390380}"/>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AE03C8F8-97B3-FFF1-2547-BB30DF7F5F5E}"/>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283231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EE883-7A43-003C-EEB2-CFBB68F48D17}"/>
              </a:ext>
            </a:extLst>
          </p:cNvPr>
          <p:cNvSpPr>
            <a:spLocks noGrp="1"/>
          </p:cNvSpPr>
          <p:nvPr>
            <p:ph type="title"/>
          </p:nvPr>
        </p:nvSpPr>
        <p:spPr/>
        <p:txBody>
          <a:bodyPr/>
          <a:lstStyle/>
          <a:p>
            <a:r>
              <a:rPr lang="en-US"/>
              <a:t>Click to edit Master title style</a:t>
            </a:r>
            <a:endParaRPr lang="ru-RU"/>
          </a:p>
        </p:txBody>
      </p:sp>
      <p:sp>
        <p:nvSpPr>
          <p:cNvPr id="3" name="Content Placeholder 2">
            <a:extLst>
              <a:ext uri="{FF2B5EF4-FFF2-40B4-BE49-F238E27FC236}">
                <a16:creationId xmlns:a16="http://schemas.microsoft.com/office/drawing/2014/main" id="{55979D11-B623-F655-1B84-32759EFAA2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Content Placeholder 3">
            <a:extLst>
              <a:ext uri="{FF2B5EF4-FFF2-40B4-BE49-F238E27FC236}">
                <a16:creationId xmlns:a16="http://schemas.microsoft.com/office/drawing/2014/main" id="{48580FC7-6405-F982-490A-952EDD741A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Date Placeholder 4">
            <a:extLst>
              <a:ext uri="{FF2B5EF4-FFF2-40B4-BE49-F238E27FC236}">
                <a16:creationId xmlns:a16="http://schemas.microsoft.com/office/drawing/2014/main" id="{FAD9E682-B819-B079-680C-94D27581A566}"/>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6" name="Footer Placeholder 5">
            <a:extLst>
              <a:ext uri="{FF2B5EF4-FFF2-40B4-BE49-F238E27FC236}">
                <a16:creationId xmlns:a16="http://schemas.microsoft.com/office/drawing/2014/main" id="{F2D01A1B-6BD9-91C0-4BE3-1C5D94F40830}"/>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09CC1057-A668-AAFB-61B6-B04ECE0C4D27}"/>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346290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92B4-20DD-22BE-7E0B-06B14F301752}"/>
              </a:ext>
            </a:extLst>
          </p:cNvPr>
          <p:cNvSpPr>
            <a:spLocks noGrp="1"/>
          </p:cNvSpPr>
          <p:nvPr>
            <p:ph type="title"/>
          </p:nvPr>
        </p:nvSpPr>
        <p:spPr>
          <a:xfrm>
            <a:off x="839788" y="365125"/>
            <a:ext cx="10515600" cy="1325563"/>
          </a:xfrm>
        </p:spPr>
        <p:txBody>
          <a:bodyPr/>
          <a:lstStyle/>
          <a:p>
            <a:r>
              <a:rPr lang="en-US"/>
              <a:t>Click to edit Master title style</a:t>
            </a:r>
            <a:endParaRPr lang="ru-RU"/>
          </a:p>
        </p:txBody>
      </p:sp>
      <p:sp>
        <p:nvSpPr>
          <p:cNvPr id="3" name="Text Placeholder 2">
            <a:extLst>
              <a:ext uri="{FF2B5EF4-FFF2-40B4-BE49-F238E27FC236}">
                <a16:creationId xmlns:a16="http://schemas.microsoft.com/office/drawing/2014/main" id="{BAD79ED1-5A94-269C-A7FE-575A13A4D3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4B0FFB-6C3A-5879-CE12-E4ACD75040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Text Placeholder 4">
            <a:extLst>
              <a:ext uri="{FF2B5EF4-FFF2-40B4-BE49-F238E27FC236}">
                <a16:creationId xmlns:a16="http://schemas.microsoft.com/office/drawing/2014/main" id="{B444F1AC-AEF3-BB4E-8020-B5BD7DB72B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902029-1B8F-B2A3-7DEB-840194F546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7" name="Date Placeholder 6">
            <a:extLst>
              <a:ext uri="{FF2B5EF4-FFF2-40B4-BE49-F238E27FC236}">
                <a16:creationId xmlns:a16="http://schemas.microsoft.com/office/drawing/2014/main" id="{0F9C3149-1F17-F4D7-3BD7-0274560E6BBD}"/>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8" name="Footer Placeholder 7">
            <a:extLst>
              <a:ext uri="{FF2B5EF4-FFF2-40B4-BE49-F238E27FC236}">
                <a16:creationId xmlns:a16="http://schemas.microsoft.com/office/drawing/2014/main" id="{59C207E4-D263-7D69-7837-E82E31CCF294}"/>
              </a:ext>
            </a:extLst>
          </p:cNvPr>
          <p:cNvSpPr>
            <a:spLocks noGrp="1"/>
          </p:cNvSpPr>
          <p:nvPr>
            <p:ph type="ftr" sz="quarter" idx="11"/>
          </p:nvPr>
        </p:nvSpPr>
        <p:spPr/>
        <p:txBody>
          <a:bodyPr/>
          <a:lstStyle/>
          <a:p>
            <a:endParaRPr lang="ru-RU"/>
          </a:p>
        </p:txBody>
      </p:sp>
      <p:sp>
        <p:nvSpPr>
          <p:cNvPr id="9" name="Slide Number Placeholder 8">
            <a:extLst>
              <a:ext uri="{FF2B5EF4-FFF2-40B4-BE49-F238E27FC236}">
                <a16:creationId xmlns:a16="http://schemas.microsoft.com/office/drawing/2014/main" id="{5487470B-DD80-982D-CE79-0CB63E4F7ACB}"/>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1646497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02370-C7C6-2D64-323B-F49F2F7C00B1}"/>
              </a:ext>
            </a:extLst>
          </p:cNvPr>
          <p:cNvSpPr>
            <a:spLocks noGrp="1"/>
          </p:cNvSpPr>
          <p:nvPr>
            <p:ph type="title"/>
          </p:nvPr>
        </p:nvSpPr>
        <p:spPr/>
        <p:txBody>
          <a:bodyPr/>
          <a:lstStyle/>
          <a:p>
            <a:r>
              <a:rPr lang="en-US"/>
              <a:t>Click to edit Master title style</a:t>
            </a:r>
            <a:endParaRPr lang="ru-RU"/>
          </a:p>
        </p:txBody>
      </p:sp>
      <p:sp>
        <p:nvSpPr>
          <p:cNvPr id="3" name="Date Placeholder 2">
            <a:extLst>
              <a:ext uri="{FF2B5EF4-FFF2-40B4-BE49-F238E27FC236}">
                <a16:creationId xmlns:a16="http://schemas.microsoft.com/office/drawing/2014/main" id="{ACFB1533-B162-EA5E-B8C7-5EE30A0F7102}"/>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4" name="Footer Placeholder 3">
            <a:extLst>
              <a:ext uri="{FF2B5EF4-FFF2-40B4-BE49-F238E27FC236}">
                <a16:creationId xmlns:a16="http://schemas.microsoft.com/office/drawing/2014/main" id="{1806B995-19C1-05A9-0080-8F7F73BABFCB}"/>
              </a:ext>
            </a:extLst>
          </p:cNvPr>
          <p:cNvSpPr>
            <a:spLocks noGrp="1"/>
          </p:cNvSpPr>
          <p:nvPr>
            <p:ph type="ftr" sz="quarter" idx="11"/>
          </p:nvPr>
        </p:nvSpPr>
        <p:spPr/>
        <p:txBody>
          <a:bodyPr/>
          <a:lstStyle/>
          <a:p>
            <a:endParaRPr lang="ru-RU"/>
          </a:p>
        </p:txBody>
      </p:sp>
      <p:sp>
        <p:nvSpPr>
          <p:cNvPr id="5" name="Slide Number Placeholder 4">
            <a:extLst>
              <a:ext uri="{FF2B5EF4-FFF2-40B4-BE49-F238E27FC236}">
                <a16:creationId xmlns:a16="http://schemas.microsoft.com/office/drawing/2014/main" id="{5D617FB2-7EA0-35E2-B037-0322BDF4EEC5}"/>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2931375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3FD67-7645-B644-2B8F-802894D1D13E}"/>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3" name="Footer Placeholder 2">
            <a:extLst>
              <a:ext uri="{FF2B5EF4-FFF2-40B4-BE49-F238E27FC236}">
                <a16:creationId xmlns:a16="http://schemas.microsoft.com/office/drawing/2014/main" id="{E227CE38-59D5-2724-A511-B2E31EDEB519}"/>
              </a:ext>
            </a:extLst>
          </p:cNvPr>
          <p:cNvSpPr>
            <a:spLocks noGrp="1"/>
          </p:cNvSpPr>
          <p:nvPr>
            <p:ph type="ftr" sz="quarter" idx="11"/>
          </p:nvPr>
        </p:nvSpPr>
        <p:spPr/>
        <p:txBody>
          <a:bodyPr/>
          <a:lstStyle/>
          <a:p>
            <a:endParaRPr lang="ru-RU"/>
          </a:p>
        </p:txBody>
      </p:sp>
      <p:sp>
        <p:nvSpPr>
          <p:cNvPr id="4" name="Slide Number Placeholder 3">
            <a:extLst>
              <a:ext uri="{FF2B5EF4-FFF2-40B4-BE49-F238E27FC236}">
                <a16:creationId xmlns:a16="http://schemas.microsoft.com/office/drawing/2014/main" id="{70C0C5F5-E6C6-06B7-296B-B0DF7F81C29D}"/>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2083727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3DDA-35D6-F55D-6206-D9AAD0DA3C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u-RU"/>
          </a:p>
        </p:txBody>
      </p:sp>
      <p:sp>
        <p:nvSpPr>
          <p:cNvPr id="3" name="Content Placeholder 2">
            <a:extLst>
              <a:ext uri="{FF2B5EF4-FFF2-40B4-BE49-F238E27FC236}">
                <a16:creationId xmlns:a16="http://schemas.microsoft.com/office/drawing/2014/main" id="{229D1468-E5D2-5966-E060-A1F67FC876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Text Placeholder 3">
            <a:extLst>
              <a:ext uri="{FF2B5EF4-FFF2-40B4-BE49-F238E27FC236}">
                <a16:creationId xmlns:a16="http://schemas.microsoft.com/office/drawing/2014/main" id="{BF5DF05C-1BEE-5FDB-7422-E93C666353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F2419E-3428-9B12-8A0F-F454D3088268}"/>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6" name="Footer Placeholder 5">
            <a:extLst>
              <a:ext uri="{FF2B5EF4-FFF2-40B4-BE49-F238E27FC236}">
                <a16:creationId xmlns:a16="http://schemas.microsoft.com/office/drawing/2014/main" id="{962581E5-4E91-A51D-AFC4-7B1052E58992}"/>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BD994BDD-B2DF-0171-B869-F0C8CC70F7AA}"/>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3611953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9E84C-E978-A5B7-CFDD-A2BF8AD2C6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u-RU"/>
          </a:p>
        </p:txBody>
      </p:sp>
      <p:sp>
        <p:nvSpPr>
          <p:cNvPr id="3" name="Picture Placeholder 2">
            <a:extLst>
              <a:ext uri="{FF2B5EF4-FFF2-40B4-BE49-F238E27FC236}">
                <a16:creationId xmlns:a16="http://schemas.microsoft.com/office/drawing/2014/main" id="{890933A8-1DAF-BE49-687C-4282D073F4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a:extLst>
              <a:ext uri="{FF2B5EF4-FFF2-40B4-BE49-F238E27FC236}">
                <a16:creationId xmlns:a16="http://schemas.microsoft.com/office/drawing/2014/main" id="{762AAA07-4745-1365-4622-60A5FC0395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2FA7F3-ED6A-F1B4-D6D9-F285F70C07F5}"/>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6" name="Footer Placeholder 5">
            <a:extLst>
              <a:ext uri="{FF2B5EF4-FFF2-40B4-BE49-F238E27FC236}">
                <a16:creationId xmlns:a16="http://schemas.microsoft.com/office/drawing/2014/main" id="{B900AD11-A0FD-17EC-965E-BE437722430C}"/>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47A7DAD2-2F37-E441-EC07-316E5B5F29A6}"/>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3827683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3C74B-AB47-CAD8-DCFA-69D60B973061}"/>
              </a:ext>
            </a:extLst>
          </p:cNvPr>
          <p:cNvSpPr>
            <a:spLocks noGrp="1"/>
          </p:cNvSpPr>
          <p:nvPr>
            <p:ph type="title"/>
          </p:nvPr>
        </p:nvSpPr>
        <p:spPr/>
        <p:txBody>
          <a:bodyPr/>
          <a:lstStyle/>
          <a:p>
            <a:r>
              <a:rPr lang="en-US"/>
              <a:t>Click to edit Master title style</a:t>
            </a:r>
            <a:endParaRPr lang="ru-RU"/>
          </a:p>
        </p:txBody>
      </p:sp>
      <p:sp>
        <p:nvSpPr>
          <p:cNvPr id="3" name="Vertical Text Placeholder 2">
            <a:extLst>
              <a:ext uri="{FF2B5EF4-FFF2-40B4-BE49-F238E27FC236}">
                <a16:creationId xmlns:a16="http://schemas.microsoft.com/office/drawing/2014/main" id="{466CEF82-40BE-BD65-CD87-9B246A6D08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A83C319F-63BA-4B0B-4665-2EEA4ACC9B9D}"/>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5" name="Footer Placeholder 4">
            <a:extLst>
              <a:ext uri="{FF2B5EF4-FFF2-40B4-BE49-F238E27FC236}">
                <a16:creationId xmlns:a16="http://schemas.microsoft.com/office/drawing/2014/main" id="{0FE31393-3816-0E6B-7FD0-DE4A42B8E13B}"/>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B3D8A0C6-E480-5409-D3E6-8F5CC79223F3}"/>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3735066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CB794F-1C87-E82D-5342-814F984C93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u-RU"/>
          </a:p>
        </p:txBody>
      </p:sp>
      <p:sp>
        <p:nvSpPr>
          <p:cNvPr id="3" name="Vertical Text Placeholder 2">
            <a:extLst>
              <a:ext uri="{FF2B5EF4-FFF2-40B4-BE49-F238E27FC236}">
                <a16:creationId xmlns:a16="http://schemas.microsoft.com/office/drawing/2014/main" id="{58361A4C-4D40-9C65-2CD3-ADE8DF861D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44FBF0A2-304D-0FAB-42B6-E240C63E1AAF}"/>
              </a:ext>
            </a:extLst>
          </p:cNvPr>
          <p:cNvSpPr>
            <a:spLocks noGrp="1"/>
          </p:cNvSpPr>
          <p:nvPr>
            <p:ph type="dt" sz="half" idx="10"/>
          </p:nvPr>
        </p:nvSpPr>
        <p:spPr/>
        <p:txBody>
          <a:bodyPr/>
          <a:lstStyle/>
          <a:p>
            <a:fld id="{9B380C78-A921-4B91-9C47-4AC48C0D4757}" type="datetimeFigureOut">
              <a:rPr lang="ru-RU" smtClean="0"/>
              <a:t>12.07.2026</a:t>
            </a:fld>
            <a:endParaRPr lang="ru-RU"/>
          </a:p>
        </p:txBody>
      </p:sp>
      <p:sp>
        <p:nvSpPr>
          <p:cNvPr id="5" name="Footer Placeholder 4">
            <a:extLst>
              <a:ext uri="{FF2B5EF4-FFF2-40B4-BE49-F238E27FC236}">
                <a16:creationId xmlns:a16="http://schemas.microsoft.com/office/drawing/2014/main" id="{DFE09072-CF26-4F72-8D00-6CB663791B4B}"/>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3831B19E-C3E0-28E5-3A81-F2951E5D0259}"/>
              </a:ext>
            </a:extLst>
          </p:cNvPr>
          <p:cNvSpPr>
            <a:spLocks noGrp="1"/>
          </p:cNvSpPr>
          <p:nvPr>
            <p:ph type="sldNum" sz="quarter" idx="12"/>
          </p:nvPr>
        </p:nvSpPr>
        <p:spPr/>
        <p:txBody>
          <a:bodyPr/>
          <a:lstStyle/>
          <a:p>
            <a:fld id="{5EE6AA16-E9F0-4358-BD16-3B653E565C60}" type="slidenum">
              <a:rPr lang="ru-RU" smtClean="0"/>
              <a:t>‹#›</a:t>
            </a:fld>
            <a:endParaRPr lang="ru-RU"/>
          </a:p>
        </p:txBody>
      </p:sp>
    </p:spTree>
    <p:extLst>
      <p:ext uri="{BB962C8B-B14F-4D97-AF65-F5344CB8AC3E}">
        <p14:creationId xmlns:p14="http://schemas.microsoft.com/office/powerpoint/2010/main" val="964118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384055-E247-314E-E19A-893C99472D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a:p>
        </p:txBody>
      </p:sp>
      <p:sp>
        <p:nvSpPr>
          <p:cNvPr id="3" name="Text Placeholder 2">
            <a:extLst>
              <a:ext uri="{FF2B5EF4-FFF2-40B4-BE49-F238E27FC236}">
                <a16:creationId xmlns:a16="http://schemas.microsoft.com/office/drawing/2014/main" id="{5AB553C3-0F8B-60D8-DA72-C159826567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9F4B8C19-5269-59E3-ECBB-6C61DD6C5D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B380C78-A921-4B91-9C47-4AC48C0D4757}" type="datetimeFigureOut">
              <a:rPr lang="ru-RU" smtClean="0"/>
              <a:t>12.07.2026</a:t>
            </a:fld>
            <a:endParaRPr lang="ru-RU"/>
          </a:p>
        </p:txBody>
      </p:sp>
      <p:sp>
        <p:nvSpPr>
          <p:cNvPr id="5" name="Footer Placeholder 4">
            <a:extLst>
              <a:ext uri="{FF2B5EF4-FFF2-40B4-BE49-F238E27FC236}">
                <a16:creationId xmlns:a16="http://schemas.microsoft.com/office/drawing/2014/main" id="{05E48155-770A-E0C7-6160-C217982708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u-RU"/>
          </a:p>
        </p:txBody>
      </p:sp>
      <p:sp>
        <p:nvSpPr>
          <p:cNvPr id="6" name="Slide Number Placeholder 5">
            <a:extLst>
              <a:ext uri="{FF2B5EF4-FFF2-40B4-BE49-F238E27FC236}">
                <a16:creationId xmlns:a16="http://schemas.microsoft.com/office/drawing/2014/main" id="{05DA04A5-449F-D839-54C3-17E74540C2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E6AA16-E9F0-4358-BD16-3B653E565C60}" type="slidenum">
              <a:rPr lang="ru-RU" smtClean="0"/>
              <a:t>‹#›</a:t>
            </a:fld>
            <a:endParaRPr lang="ru-RU"/>
          </a:p>
        </p:txBody>
      </p:sp>
    </p:spTree>
    <p:extLst>
      <p:ext uri="{BB962C8B-B14F-4D97-AF65-F5344CB8AC3E}">
        <p14:creationId xmlns:p14="http://schemas.microsoft.com/office/powerpoint/2010/main" val="1896743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fox9.com/news/americas-best-tasting-pizza-chain-old-school-favorite-surve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fox9.com/news/americas-best-tasting-pizza-chain-old-school-favorite-survey"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8AA57A-DDA9-C738-5D47-D50DDFD461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72D87D0C-CDA3-1166-99A5-7C1D7B017218}"/>
              </a:ext>
            </a:extLst>
          </p:cNvPr>
          <p:cNvSpPr>
            <a:spLocks noGrp="1"/>
          </p:cNvSpPr>
          <p:nvPr>
            <p:ph type="ctrTitle"/>
          </p:nvPr>
        </p:nvSpPr>
        <p:spPr>
          <a:xfrm>
            <a:off x="-98323" y="0"/>
            <a:ext cx="12083846" cy="5565058"/>
          </a:xfrm>
        </p:spPr>
        <p:txBody>
          <a:bodyPr>
            <a:normAutofit fontScale="90000"/>
          </a:bodyPr>
          <a:lstStyle/>
          <a:p>
            <a:br>
              <a:rPr lang="en-GB" dirty="0">
                <a:latin typeface="A"/>
              </a:rPr>
            </a:br>
            <a:br>
              <a:rPr lang="en-GB" dirty="0">
                <a:latin typeface="A"/>
              </a:rPr>
            </a:br>
            <a:br>
              <a:rPr lang="en-GB" dirty="0">
                <a:latin typeface="A"/>
              </a:rPr>
            </a:br>
            <a:br>
              <a:rPr lang="en-GB" dirty="0">
                <a:latin typeface="A"/>
              </a:rPr>
            </a:br>
            <a:br>
              <a:rPr lang="en-GB" dirty="0">
                <a:latin typeface="A"/>
              </a:rPr>
            </a:br>
            <a:br>
              <a:rPr lang="en-GB" dirty="0">
                <a:latin typeface="A"/>
              </a:rPr>
            </a:br>
            <a:br>
              <a:rPr lang="en-GB" dirty="0">
                <a:latin typeface="A"/>
              </a:rPr>
            </a:br>
            <a:r>
              <a:rPr lang="en-GB" sz="2700" dirty="0">
                <a:highlight>
                  <a:srgbClr val="FFFF00"/>
                </a:highlight>
                <a:latin typeface="A"/>
              </a:rPr>
              <a:t>MODULE NAME </a:t>
            </a:r>
            <a:br>
              <a:rPr lang="en-GB" sz="2700" dirty="0">
                <a:highlight>
                  <a:srgbClr val="FFFF00"/>
                </a:highlight>
                <a:latin typeface="A"/>
              </a:rPr>
            </a:br>
            <a:r>
              <a:rPr lang="ru-RU" sz="2800" dirty="0">
                <a:highlight>
                  <a:srgbClr val="FFFF00"/>
                </a:highlight>
              </a:rPr>
              <a:t>Problem Solving and Decision Making </a:t>
            </a:r>
            <a:br>
              <a:rPr lang="en-GB" sz="2700" dirty="0">
                <a:highlight>
                  <a:srgbClr val="FFFF00"/>
                </a:highlight>
                <a:latin typeface="A"/>
              </a:rPr>
            </a:br>
            <a:r>
              <a:rPr lang="en-GB" sz="2700" dirty="0">
                <a:highlight>
                  <a:srgbClr val="FFFF00"/>
                </a:highlight>
                <a:latin typeface="A"/>
              </a:rPr>
              <a:t>MODULE CODE </a:t>
            </a:r>
            <a:br>
              <a:rPr lang="en-GB" sz="2700" dirty="0">
                <a:highlight>
                  <a:srgbClr val="FFFF00"/>
                </a:highlight>
                <a:latin typeface="A"/>
              </a:rPr>
            </a:br>
            <a:r>
              <a:rPr lang="ru-RU" sz="2800" dirty="0">
                <a:highlight>
                  <a:srgbClr val="FFFF00"/>
                </a:highlight>
              </a:rPr>
              <a:t>LCLM4004</a:t>
            </a:r>
            <a:br>
              <a:rPr lang="en-GB" sz="2700" dirty="0">
                <a:highlight>
                  <a:srgbClr val="FFFF00"/>
                </a:highlight>
                <a:latin typeface="A"/>
              </a:rPr>
            </a:br>
            <a:r>
              <a:rPr lang="en-GB" sz="2700" dirty="0">
                <a:highlight>
                  <a:srgbClr val="FFFF00"/>
                </a:highlight>
                <a:latin typeface="A"/>
              </a:rPr>
              <a:t>STUDENT NAME </a:t>
            </a:r>
            <a:br>
              <a:rPr lang="en-GB" sz="2700" dirty="0">
                <a:highlight>
                  <a:srgbClr val="FFFF00"/>
                </a:highlight>
                <a:latin typeface="A"/>
              </a:rPr>
            </a:br>
            <a:r>
              <a:rPr lang="en-GB" sz="2700" dirty="0">
                <a:highlight>
                  <a:srgbClr val="FFFF00"/>
                </a:highlight>
                <a:latin typeface="A"/>
              </a:rPr>
              <a:t>Dmytro Liakhov</a:t>
            </a:r>
            <a:br>
              <a:rPr lang="en-GB" sz="2700" dirty="0">
                <a:highlight>
                  <a:srgbClr val="FFFF00"/>
                </a:highlight>
                <a:latin typeface="A"/>
              </a:rPr>
            </a:br>
            <a:r>
              <a:rPr lang="en-GB" sz="2700" dirty="0">
                <a:highlight>
                  <a:srgbClr val="FFFF00"/>
                </a:highlight>
                <a:latin typeface="A"/>
              </a:rPr>
              <a:t>STUDENT ID </a:t>
            </a:r>
            <a:br>
              <a:rPr lang="en-GB" sz="2700" dirty="0">
                <a:highlight>
                  <a:srgbClr val="FFFF00"/>
                </a:highlight>
                <a:latin typeface="A"/>
              </a:rPr>
            </a:br>
            <a:r>
              <a:rPr lang="en-GB" sz="2700" dirty="0">
                <a:highlight>
                  <a:srgbClr val="FFFF00"/>
                </a:highlight>
                <a:latin typeface="A"/>
              </a:rPr>
              <a:t>2530053</a:t>
            </a:r>
            <a:br>
              <a:rPr lang="en-GB" sz="2700" dirty="0">
                <a:highlight>
                  <a:srgbClr val="FFFF00"/>
                </a:highlight>
                <a:latin typeface="A"/>
              </a:rPr>
            </a:br>
            <a:r>
              <a:rPr lang="en-GB" sz="2700" dirty="0">
                <a:highlight>
                  <a:srgbClr val="FFFF00"/>
                </a:highlight>
                <a:latin typeface="A"/>
              </a:rPr>
              <a:t>LECTURER </a:t>
            </a:r>
            <a:br>
              <a:rPr lang="en-GB" sz="2700" dirty="0">
                <a:highlight>
                  <a:srgbClr val="FFFF00"/>
                </a:highlight>
                <a:latin typeface="A"/>
              </a:rPr>
            </a:br>
            <a:r>
              <a:rPr lang="en-GB" sz="2700" dirty="0">
                <a:highlight>
                  <a:srgbClr val="FFFF00"/>
                </a:highlight>
                <a:latin typeface="A"/>
              </a:rPr>
              <a:t>Dear Teacher</a:t>
            </a:r>
            <a:br>
              <a:rPr lang="en-GB" sz="2700" dirty="0">
                <a:latin typeface="A"/>
              </a:rPr>
            </a:br>
            <a:endParaRPr lang="ru-RU" sz="2700" dirty="0"/>
          </a:p>
        </p:txBody>
      </p:sp>
    </p:spTree>
    <p:extLst>
      <p:ext uri="{BB962C8B-B14F-4D97-AF65-F5344CB8AC3E}">
        <p14:creationId xmlns:p14="http://schemas.microsoft.com/office/powerpoint/2010/main" val="2124217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70DE3-B24D-97AF-4107-792EEB69D74C}"/>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6A3D164-FE23-3B10-1E08-8121AC6278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3360" y="-32639"/>
            <a:ext cx="12313920" cy="6923277"/>
          </a:xfrm>
          <a:prstGeom prst="rect">
            <a:avLst/>
          </a:prstGeom>
        </p:spPr>
      </p:pic>
      <p:sp>
        <p:nvSpPr>
          <p:cNvPr id="2" name="Title 1">
            <a:extLst>
              <a:ext uri="{FF2B5EF4-FFF2-40B4-BE49-F238E27FC236}">
                <a16:creationId xmlns:a16="http://schemas.microsoft.com/office/drawing/2014/main" id="{B943C67A-E87A-13AF-A9E9-C4EB2D3F2965}"/>
              </a:ext>
            </a:extLst>
          </p:cNvPr>
          <p:cNvSpPr>
            <a:spLocks noGrp="1"/>
          </p:cNvSpPr>
          <p:nvPr>
            <p:ph type="ctrTitle"/>
          </p:nvPr>
        </p:nvSpPr>
        <p:spPr>
          <a:xfrm>
            <a:off x="1524000" y="1092866"/>
            <a:ext cx="9144000" cy="2859702"/>
          </a:xfrm>
        </p:spPr>
        <p:txBody>
          <a:bodyPr>
            <a:normAutofit/>
          </a:bodyPr>
          <a:lstStyle/>
          <a:p>
            <a:pPr algn="l"/>
            <a:r>
              <a:rPr lang="en-GB" sz="2400" dirty="0">
                <a:highlight>
                  <a:srgbClr val="FFFF00"/>
                </a:highlight>
              </a:rPr>
              <a:t>Basil's Bakery is a small independent bakery located in a retail park in Coventry, UK. It sells high-quality organic cakes, bread and pastries. The business grew successfully from 2015 until 2019. However, after the COVID-19 pandemic, sales recovered only partially and have remained around 25% below the 2019 level. Basil wants to understand the reasons behind this stagnation and identify possible solutions.</a:t>
            </a:r>
            <a:endParaRPr lang="ru-RU" sz="2400" dirty="0">
              <a:highlight>
                <a:srgbClr val="FFFF00"/>
              </a:highlight>
            </a:endParaRPr>
          </a:p>
        </p:txBody>
      </p:sp>
    </p:spTree>
    <p:extLst>
      <p:ext uri="{BB962C8B-B14F-4D97-AF65-F5344CB8AC3E}">
        <p14:creationId xmlns:p14="http://schemas.microsoft.com/office/powerpoint/2010/main" val="1275881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198A2-2D95-AB7C-55FE-CAE7C35151C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7F7620-FC4C-03F7-39B6-27906E4A63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4DC55AD1-0675-7689-B344-083DBD3DE808}"/>
              </a:ext>
            </a:extLst>
          </p:cNvPr>
          <p:cNvSpPr>
            <a:spLocks noGrp="1"/>
          </p:cNvSpPr>
          <p:nvPr>
            <p:ph type="ctrTitle"/>
          </p:nvPr>
        </p:nvSpPr>
        <p:spPr>
          <a:xfrm>
            <a:off x="1524000" y="1122363"/>
            <a:ext cx="9144000" cy="3724940"/>
          </a:xfrm>
        </p:spPr>
        <p:txBody>
          <a:bodyPr>
            <a:noAutofit/>
          </a:bodyPr>
          <a:lstStyle/>
          <a:p>
            <a:pPr algn="l"/>
            <a:r>
              <a:rPr lang="en-GB" sz="2400" dirty="0">
                <a:highlight>
                  <a:srgbClr val="FFFF00"/>
                </a:highlight>
              </a:rPr>
              <a:t>Main Problems External Issues Lower customer footfall in the retail park. Shops are closing, reducing visitor </a:t>
            </a:r>
            <a:r>
              <a:rPr lang="en-GB" sz="2400" dirty="0" err="1">
                <a:highlight>
                  <a:srgbClr val="FFFF00"/>
                </a:highlight>
              </a:rPr>
              <a:t>numbers.More</a:t>
            </a:r>
            <a:r>
              <a:rPr lang="en-GB" sz="2400" dirty="0">
                <a:highlight>
                  <a:srgbClr val="FFFF00"/>
                </a:highlight>
              </a:rPr>
              <a:t> employees work from home. Some loyal customers lost their </a:t>
            </a:r>
            <a:r>
              <a:rPr lang="en-GB" sz="2400" dirty="0" err="1">
                <a:highlight>
                  <a:srgbClr val="FFFF00"/>
                </a:highlight>
              </a:rPr>
              <a:t>jobs.Internal</a:t>
            </a:r>
            <a:r>
              <a:rPr lang="en-GB" sz="2400" dirty="0">
                <a:highlight>
                  <a:srgbClr val="FFFF00"/>
                </a:highlight>
              </a:rPr>
              <a:t> Issues. No delivery service. Poor pre-order system because Basil cannot always answer the phone. Long waiting times during busy periods. Rising operating costs (rent, utilities, insurance). Organic ingredients have unpredictable </a:t>
            </a:r>
            <a:r>
              <a:rPr lang="en-GB" sz="2400" dirty="0" err="1">
                <a:highlight>
                  <a:srgbClr val="FFFF00"/>
                </a:highlight>
              </a:rPr>
              <a:t>prices.Result</a:t>
            </a:r>
            <a:r>
              <a:rPr lang="en-GB" sz="2400" dirty="0">
                <a:highlight>
                  <a:srgbClr val="FFFF00"/>
                </a:highlight>
              </a:rPr>
              <a:t>: Sales have remained approximately 25% below 2019 </a:t>
            </a:r>
            <a:r>
              <a:rPr lang="en-GB" sz="2400" dirty="0"/>
              <a:t>levels.</a:t>
            </a:r>
            <a:endParaRPr lang="ru-RU" sz="2400" dirty="0"/>
          </a:p>
        </p:txBody>
      </p:sp>
    </p:spTree>
    <p:extLst>
      <p:ext uri="{BB962C8B-B14F-4D97-AF65-F5344CB8AC3E}">
        <p14:creationId xmlns:p14="http://schemas.microsoft.com/office/powerpoint/2010/main" val="3569419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4AC40-15D2-D821-2902-4A5B09ECC03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67EFDD11-474A-5CB4-997C-5345002448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D766314C-CA35-AF97-EC6A-A91FC0A198D1}"/>
              </a:ext>
            </a:extLst>
          </p:cNvPr>
          <p:cNvSpPr>
            <a:spLocks noGrp="1"/>
          </p:cNvSpPr>
          <p:nvPr>
            <p:ph type="ctrTitle"/>
          </p:nvPr>
        </p:nvSpPr>
        <p:spPr>
          <a:xfrm>
            <a:off x="1524000" y="1122362"/>
            <a:ext cx="9144000" cy="4118231"/>
          </a:xfrm>
        </p:spPr>
        <p:txBody>
          <a:bodyPr>
            <a:noAutofit/>
          </a:bodyPr>
          <a:lstStyle/>
          <a:p>
            <a:pPr algn="l"/>
            <a:r>
              <a:rPr lang="en-GB" sz="2500" dirty="0">
                <a:highlight>
                  <a:srgbClr val="FFFF00"/>
                </a:highlight>
              </a:rPr>
              <a:t>What? Sales have stagnated since 2023. </a:t>
            </a:r>
            <a:br>
              <a:rPr lang="en-GB" sz="2500" dirty="0">
                <a:highlight>
                  <a:srgbClr val="FFFF00"/>
                </a:highlight>
              </a:rPr>
            </a:br>
            <a:r>
              <a:rPr lang="en-GB" sz="2500" dirty="0">
                <a:highlight>
                  <a:srgbClr val="FFFF00"/>
                </a:highlight>
              </a:rPr>
              <a:t>Why? Fewer customers, no delivery, limited ordering system, rising costs.</a:t>
            </a:r>
            <a:br>
              <a:rPr lang="en-GB" sz="2500" dirty="0">
                <a:highlight>
                  <a:srgbClr val="FFFF00"/>
                </a:highlight>
              </a:rPr>
            </a:br>
            <a:r>
              <a:rPr lang="en-GB" sz="2500" dirty="0">
                <a:highlight>
                  <a:srgbClr val="FFFF00"/>
                </a:highlight>
              </a:rPr>
              <a:t>Where? Basil's Bakery, Coventry retail park. </a:t>
            </a:r>
            <a:br>
              <a:rPr lang="en-GB" sz="2500" dirty="0">
                <a:highlight>
                  <a:srgbClr val="FFFF00"/>
                </a:highlight>
              </a:rPr>
            </a:br>
            <a:r>
              <a:rPr lang="en-GB" sz="2500" dirty="0">
                <a:highlight>
                  <a:srgbClr val="FFFF00"/>
                </a:highlight>
              </a:rPr>
              <a:t>When? Since the COVID-19 pandemic (2020 onwards).</a:t>
            </a:r>
            <a:br>
              <a:rPr lang="en-GB" sz="2500" dirty="0">
                <a:highlight>
                  <a:srgbClr val="FFFF00"/>
                </a:highlight>
              </a:rPr>
            </a:br>
            <a:r>
              <a:rPr lang="en-GB" sz="2500" dirty="0">
                <a:highlight>
                  <a:srgbClr val="FFFF00"/>
                </a:highlight>
              </a:rPr>
              <a:t>Who? Basil, existing customers, office workers, retail workers.</a:t>
            </a:r>
            <a:br>
              <a:rPr lang="en-GB" sz="2500" dirty="0">
                <a:highlight>
                  <a:srgbClr val="FFFF00"/>
                </a:highlight>
              </a:rPr>
            </a:br>
            <a:r>
              <a:rPr lang="en-GB" sz="2500" dirty="0">
                <a:highlight>
                  <a:srgbClr val="FFFF00"/>
                </a:highlight>
              </a:rPr>
              <a:t>How? Reduced customer visits and higher operating expenses reduce profitability.</a:t>
            </a:r>
            <a:br>
              <a:rPr lang="en-GB" sz="2500" dirty="0">
                <a:highlight>
                  <a:srgbClr val="FFFF00"/>
                </a:highlight>
              </a:rPr>
            </a:br>
            <a:r>
              <a:rPr lang="en-GB" sz="2500" dirty="0">
                <a:highlight>
                  <a:srgbClr val="FFFF00"/>
                </a:highlight>
              </a:rPr>
              <a:t>How </a:t>
            </a:r>
            <a:r>
              <a:rPr lang="en-GB" sz="2500" dirty="0" err="1">
                <a:highlight>
                  <a:srgbClr val="FFFF00"/>
                </a:highlight>
              </a:rPr>
              <a:t>Much?Sales</a:t>
            </a:r>
            <a:r>
              <a:rPr lang="en-GB" sz="2500" dirty="0">
                <a:highlight>
                  <a:srgbClr val="FFFF00"/>
                </a:highlight>
              </a:rPr>
              <a:t> are about 25% lower than in 2019.</a:t>
            </a:r>
            <a:endParaRPr lang="ru-RU" sz="2500" dirty="0">
              <a:highlight>
                <a:srgbClr val="FFFF00"/>
              </a:highlight>
            </a:endParaRPr>
          </a:p>
        </p:txBody>
      </p:sp>
    </p:spTree>
    <p:extLst>
      <p:ext uri="{BB962C8B-B14F-4D97-AF65-F5344CB8AC3E}">
        <p14:creationId xmlns:p14="http://schemas.microsoft.com/office/powerpoint/2010/main" val="1230836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13773-73D5-B700-AFAB-866ED42BFF9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68802E1-9203-1245-A222-ED7DC29945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FC9B2B70-C1C6-BC9F-75F8-B6FC956AB99A}"/>
              </a:ext>
            </a:extLst>
          </p:cNvPr>
          <p:cNvSpPr>
            <a:spLocks noGrp="1"/>
          </p:cNvSpPr>
          <p:nvPr>
            <p:ph type="ctrTitle"/>
          </p:nvPr>
        </p:nvSpPr>
        <p:spPr>
          <a:xfrm>
            <a:off x="1524000" y="1122362"/>
            <a:ext cx="9144000" cy="4295211"/>
          </a:xfrm>
        </p:spPr>
        <p:txBody>
          <a:bodyPr>
            <a:noAutofit/>
          </a:bodyPr>
          <a:lstStyle/>
          <a:p>
            <a:pPr algn="l"/>
            <a:r>
              <a:rPr lang="en-GB" sz="2500" dirty="0">
                <a:highlight>
                  <a:srgbClr val="FFFF00"/>
                </a:highlight>
              </a:rPr>
              <a:t>PESTEL: Analysis Political Business rates and government policies affect operating costs. Economic inflation increases rent, utilities and ingredient prices. Customers have less disposable income. </a:t>
            </a:r>
            <a:br>
              <a:rPr lang="en-GB" sz="2500" dirty="0">
                <a:highlight>
                  <a:srgbClr val="FFFF00"/>
                </a:highlight>
              </a:rPr>
            </a:br>
            <a:r>
              <a:rPr lang="en-GB" sz="2500" dirty="0">
                <a:highlight>
                  <a:srgbClr val="FFFF00"/>
                </a:highlight>
              </a:rPr>
              <a:t>Social: More people work from </a:t>
            </a:r>
            <a:r>
              <a:rPr lang="en-GB" sz="2500" dirty="0" err="1">
                <a:highlight>
                  <a:srgbClr val="FFFF00"/>
                </a:highlight>
              </a:rPr>
              <a:t>home.Fewer</a:t>
            </a:r>
            <a:r>
              <a:rPr lang="en-GB" sz="2500" dirty="0">
                <a:highlight>
                  <a:srgbClr val="FFFF00"/>
                </a:highlight>
              </a:rPr>
              <a:t> shoppers visit retail parks. Customer buying habits have changed.</a:t>
            </a:r>
            <a:br>
              <a:rPr lang="en-GB" sz="2500" dirty="0">
                <a:highlight>
                  <a:srgbClr val="FFFF00"/>
                </a:highlight>
              </a:rPr>
            </a:br>
            <a:r>
              <a:rPr lang="en-GB" sz="2500" dirty="0">
                <a:highlight>
                  <a:srgbClr val="FFFF00"/>
                </a:highlight>
              </a:rPr>
              <a:t>Technological: No online ordering and delivery platform. Weak pre-order process. </a:t>
            </a:r>
            <a:r>
              <a:rPr lang="en-GB" sz="2500" dirty="0" err="1">
                <a:highlight>
                  <a:srgbClr val="FFFF00"/>
                </a:highlight>
              </a:rPr>
              <a:t>EnvironmentalOrganic</a:t>
            </a:r>
            <a:r>
              <a:rPr lang="en-GB" sz="2500" dirty="0">
                <a:highlight>
                  <a:srgbClr val="FFFF00"/>
                </a:highlight>
              </a:rPr>
              <a:t> ingredients are affected by poor harvests. Sustainable sourcing increases costs. Legal food safety regulations. Employment laws. Insurance requirements.</a:t>
            </a:r>
            <a:br>
              <a:rPr lang="en-GB" sz="2500" dirty="0">
                <a:highlight>
                  <a:srgbClr val="FFFF00"/>
                </a:highlight>
              </a:rPr>
            </a:br>
            <a:r>
              <a:rPr lang="en-GB" sz="2500" dirty="0">
                <a:highlight>
                  <a:srgbClr val="FFFF00"/>
                </a:highlight>
              </a:rPr>
              <a:t>Conclusion: Economic, social and technological factors have the biggest impact on Basil's business.</a:t>
            </a:r>
            <a:endParaRPr lang="ru-RU" sz="2500" dirty="0">
              <a:highlight>
                <a:srgbClr val="FFFF00"/>
              </a:highlight>
            </a:endParaRPr>
          </a:p>
        </p:txBody>
      </p:sp>
    </p:spTree>
    <p:extLst>
      <p:ext uri="{BB962C8B-B14F-4D97-AF65-F5344CB8AC3E}">
        <p14:creationId xmlns:p14="http://schemas.microsoft.com/office/powerpoint/2010/main" val="1541241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1E821-D248-AF95-380A-5E0749EDD4C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A94740BB-0AF5-A8FF-CFB7-C99A7FC129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01BE8FF2-5336-5859-3943-88BB11DF633D}"/>
              </a:ext>
            </a:extLst>
          </p:cNvPr>
          <p:cNvSpPr>
            <a:spLocks noGrp="1"/>
          </p:cNvSpPr>
          <p:nvPr>
            <p:ph type="ctrTitle"/>
          </p:nvPr>
        </p:nvSpPr>
        <p:spPr>
          <a:xfrm>
            <a:off x="1524000" y="353962"/>
            <a:ext cx="9144000" cy="4404851"/>
          </a:xfrm>
        </p:spPr>
        <p:txBody>
          <a:bodyPr>
            <a:noAutofit/>
          </a:bodyPr>
          <a:lstStyle/>
          <a:p>
            <a:pPr algn="l"/>
            <a:r>
              <a:rPr lang="en-GB" sz="2500" dirty="0">
                <a:highlight>
                  <a:srgbClr val="FFFF00"/>
                </a:highlight>
              </a:rPr>
              <a:t>Fishbone Diagram:</a:t>
            </a:r>
            <a:br>
              <a:rPr lang="en-GB" sz="2500" dirty="0">
                <a:highlight>
                  <a:srgbClr val="FFFF00"/>
                </a:highlight>
              </a:rPr>
            </a:br>
            <a:r>
              <a:rPr lang="en-GB" sz="2500" dirty="0">
                <a:highlight>
                  <a:srgbClr val="FFFF00"/>
                </a:highlight>
              </a:rPr>
              <a:t>Causes of Sales –Stagnation Customers-Less footfall-Working from home-Redundancies methods -No delivery service-Difficult pre-order system-Long waiting times-</a:t>
            </a:r>
            <a:r>
              <a:rPr lang="en-GB" sz="2500" dirty="0" err="1">
                <a:highlight>
                  <a:srgbClr val="FFFF00"/>
                </a:highlight>
              </a:rPr>
              <a:t>EnvironmentRetail</a:t>
            </a:r>
            <a:r>
              <a:rPr lang="en-GB" sz="2500" dirty="0">
                <a:highlight>
                  <a:srgbClr val="FFFF00"/>
                </a:highlight>
              </a:rPr>
              <a:t> park becoming quieter-Empty retail units-</a:t>
            </a:r>
            <a:r>
              <a:rPr lang="en-GB" sz="2500" dirty="0" err="1">
                <a:highlight>
                  <a:srgbClr val="FFFF00"/>
                </a:highlight>
              </a:rPr>
              <a:t>MoneyHigher</a:t>
            </a:r>
            <a:r>
              <a:rPr lang="en-GB" sz="2500" dirty="0">
                <a:highlight>
                  <a:srgbClr val="FFFF00"/>
                </a:highlight>
              </a:rPr>
              <a:t> rent-Higher utility bills-Expensive organic ingredients-Basil works alone-Cannot answer calls while baking-Limited business expansion--No website-No digital marketing-Main Cause</a:t>
            </a:r>
            <a:endParaRPr lang="ru-RU" sz="2500" dirty="0">
              <a:highlight>
                <a:srgbClr val="FFFF00"/>
              </a:highlight>
            </a:endParaRPr>
          </a:p>
        </p:txBody>
      </p:sp>
    </p:spTree>
    <p:extLst>
      <p:ext uri="{BB962C8B-B14F-4D97-AF65-F5344CB8AC3E}">
        <p14:creationId xmlns:p14="http://schemas.microsoft.com/office/powerpoint/2010/main" val="4265479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9C437-B4A4-CF71-0B32-3E5408CE5B5D}"/>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8725F1D-0E1A-A81E-7616-461DF388CA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9FEAD48A-C9C1-ED69-AB27-443696B06EC0}"/>
              </a:ext>
            </a:extLst>
          </p:cNvPr>
          <p:cNvSpPr>
            <a:spLocks noGrp="1"/>
          </p:cNvSpPr>
          <p:nvPr>
            <p:ph type="ctrTitle"/>
          </p:nvPr>
        </p:nvSpPr>
        <p:spPr>
          <a:xfrm>
            <a:off x="1524000" y="1122362"/>
            <a:ext cx="9144000" cy="4442695"/>
          </a:xfrm>
        </p:spPr>
        <p:txBody>
          <a:bodyPr>
            <a:noAutofit/>
          </a:bodyPr>
          <a:lstStyle/>
          <a:p>
            <a:pPr algn="l"/>
            <a:r>
              <a:rPr lang="en-GB" sz="2500" dirty="0">
                <a:highlight>
                  <a:srgbClr val="FFFF00"/>
                </a:highlight>
              </a:rPr>
              <a:t>Conclusions:</a:t>
            </a:r>
            <a:br>
              <a:rPr lang="en-GB" sz="2500" dirty="0">
                <a:highlight>
                  <a:srgbClr val="FFFF00"/>
                </a:highlight>
              </a:rPr>
            </a:br>
            <a:r>
              <a:rPr lang="en-GB" sz="2500" dirty="0">
                <a:highlight>
                  <a:srgbClr val="FFFF00"/>
                </a:highlight>
              </a:rPr>
              <a:t>Sales remain 25% below pre-pandemic levels. Reduced footfall is the biggest external problem. Working from home has reduced lunchtime customers. Lack of delivery and online ordering limits sales. Rising business costs reduce profitability. Digital ordering and delivery services could help attract new customers. Better marketing and customer convenience are essential for future growth. </a:t>
            </a:r>
            <a:r>
              <a:rPr lang="en-GB" sz="2500" dirty="0" err="1">
                <a:highlight>
                  <a:srgbClr val="FFFF00"/>
                </a:highlight>
              </a:rPr>
              <a:t>ConclusionBasil's</a:t>
            </a:r>
            <a:r>
              <a:rPr lang="en-GB" sz="2500" dirty="0">
                <a:highlight>
                  <a:srgbClr val="FFFF00"/>
                </a:highlight>
              </a:rPr>
              <a:t> Bakery has a strong reputation and quality products, but changing customer behaviour and rising costs require the business to modernise. Investing in delivery, online ordering and digital marketing could improve sales and long-term sustainability.</a:t>
            </a:r>
            <a:endParaRPr lang="ru-RU" sz="2500" dirty="0">
              <a:highlight>
                <a:srgbClr val="FFFF00"/>
              </a:highlight>
            </a:endParaRPr>
          </a:p>
        </p:txBody>
      </p:sp>
    </p:spTree>
    <p:extLst>
      <p:ext uri="{BB962C8B-B14F-4D97-AF65-F5344CB8AC3E}">
        <p14:creationId xmlns:p14="http://schemas.microsoft.com/office/powerpoint/2010/main" val="1335753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E4FE3-7E93-48A5-7E35-1D9EF870A46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72A86DE-1FAA-22F7-612E-F443FF88BF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313920" cy="6923277"/>
          </a:xfrm>
          <a:prstGeom prst="rect">
            <a:avLst/>
          </a:prstGeom>
        </p:spPr>
      </p:pic>
      <p:sp>
        <p:nvSpPr>
          <p:cNvPr id="2" name="Title 1">
            <a:extLst>
              <a:ext uri="{FF2B5EF4-FFF2-40B4-BE49-F238E27FC236}">
                <a16:creationId xmlns:a16="http://schemas.microsoft.com/office/drawing/2014/main" id="{B28F6453-5DAC-F980-1673-43BA3D6B3C9F}"/>
              </a:ext>
            </a:extLst>
          </p:cNvPr>
          <p:cNvSpPr>
            <a:spLocks noGrp="1"/>
          </p:cNvSpPr>
          <p:nvPr>
            <p:ph type="ctrTitle"/>
          </p:nvPr>
        </p:nvSpPr>
        <p:spPr>
          <a:xfrm>
            <a:off x="1524000" y="1122362"/>
            <a:ext cx="9144000" cy="4442695"/>
          </a:xfrm>
        </p:spPr>
        <p:txBody>
          <a:bodyPr>
            <a:noAutofit/>
          </a:bodyPr>
          <a:lstStyle/>
          <a:p>
            <a:pPr algn="l"/>
            <a:r>
              <a:rPr lang="en-GB" sz="2500" dirty="0">
                <a:highlight>
                  <a:srgbClr val="FFFF00"/>
                </a:highlight>
              </a:rPr>
              <a:t>PESTLE Analysis, CIPD,2025. Problem-Solving Tools: Root Cause Analysis &amp; Fishbone Diagram, MindTools, 2026. </a:t>
            </a:r>
            <a:br>
              <a:rPr lang="en-GB" sz="2500" dirty="0">
                <a:highlight>
                  <a:srgbClr val="FFFF00"/>
                </a:highlight>
              </a:rPr>
            </a:br>
            <a:r>
              <a:rPr lang="en-GB" sz="2500" dirty="0">
                <a:highlight>
                  <a:srgbClr val="FFFF00"/>
                </a:highlight>
              </a:rPr>
              <a:t>Quality Improvement Essentials Toolkit – Cause and Effect (Fishbone) Diagram, Institute for Healthcare Improvement, 2026. </a:t>
            </a:r>
            <a:br>
              <a:rPr lang="en-GB" sz="2500" dirty="0">
                <a:highlight>
                  <a:srgbClr val="FFFF00"/>
                </a:highlight>
              </a:rPr>
            </a:br>
            <a:r>
              <a:rPr lang="en-GB" sz="2500" dirty="0">
                <a:highlight>
                  <a:srgbClr val="FFFF00"/>
                </a:highlight>
              </a:rPr>
              <a:t>PESTLE Analysis, H. V. Belsare, International Journal of Advanced Research, 2025</a:t>
            </a:r>
            <a:r>
              <a:rPr lang="en-GB" sz="2500">
                <a:highlight>
                  <a:srgbClr val="FFFF00"/>
                </a:highlight>
              </a:rPr>
              <a:t>. </a:t>
            </a:r>
            <a:br>
              <a:rPr lang="en-GB" sz="2500">
                <a:highlight>
                  <a:srgbClr val="FFFF00"/>
                </a:highlight>
              </a:rPr>
            </a:br>
            <a:r>
              <a:rPr lang="en-GB" sz="2500">
                <a:highlight>
                  <a:srgbClr val="FFFF00"/>
                </a:highlight>
              </a:rPr>
              <a:t>Basil's </a:t>
            </a:r>
            <a:r>
              <a:rPr lang="en-GB" sz="2500" dirty="0">
                <a:highlight>
                  <a:srgbClr val="FFFF00"/>
                </a:highlight>
              </a:rPr>
              <a:t>Bakery Case Study, 2026.</a:t>
            </a:r>
            <a:endParaRPr lang="ru-RU" sz="2500" dirty="0">
              <a:highlight>
                <a:srgbClr val="FFFF00"/>
              </a:highlight>
            </a:endParaRPr>
          </a:p>
        </p:txBody>
      </p:sp>
    </p:spTree>
    <p:extLst>
      <p:ext uri="{BB962C8B-B14F-4D97-AF65-F5344CB8AC3E}">
        <p14:creationId xmlns:p14="http://schemas.microsoft.com/office/powerpoint/2010/main" val="1523789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604</Words>
  <Application>Microsoft Office PowerPoint</Application>
  <PresentationFormat>Widescreen</PresentationFormat>
  <Paragraphs>9</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vt:lpstr>
      <vt:lpstr>Aptos</vt:lpstr>
      <vt:lpstr>Aptos Display</vt:lpstr>
      <vt:lpstr>Arial</vt:lpstr>
      <vt:lpstr>Office Theme</vt:lpstr>
      <vt:lpstr>       MODULE NAME  Problem Solving and Decision Making  MODULE CODE  LCLM4004 STUDENT NAME  Dmytro Liakhov STUDENT ID  2530053 LECTURER  Dear Teacher </vt:lpstr>
      <vt:lpstr>Basil's Bakery is a small independent bakery located in a retail park in Coventry, UK. It sells high-quality organic cakes, bread and pastries. The business grew successfully from 2015 until 2019. However, after the COVID-19 pandemic, sales recovered only partially and have remained around 25% below the 2019 level. Basil wants to understand the reasons behind this stagnation and identify possible solutions.</vt:lpstr>
      <vt:lpstr>Main Problems External Issues Lower customer footfall in the retail park. Shops are closing, reducing visitor numbers.More employees work from home. Some loyal customers lost their jobs.Internal Issues. No delivery service. Poor pre-order system because Basil cannot always answer the phone. Long waiting times during busy periods. Rising operating costs (rent, utilities, insurance). Organic ingredients have unpredictable prices.Result: Sales have remained approximately 25% below 2019 levels.</vt:lpstr>
      <vt:lpstr>What? Sales have stagnated since 2023.  Why? Fewer customers, no delivery, limited ordering system, rising costs. Where? Basil's Bakery, Coventry retail park.  When? Since the COVID-19 pandemic (2020 onwards). Who? Basil, existing customers, office workers, retail workers. How? Reduced customer visits and higher operating expenses reduce profitability. How Much?Sales are about 25% lower than in 2019.</vt:lpstr>
      <vt:lpstr>PESTEL: Analysis Political Business rates and government policies affect operating costs. Economic inflation increases rent, utilities and ingredient prices. Customers have less disposable income.  Social: More people work from home.Fewer shoppers visit retail parks. Customer buying habits have changed. Technological: No online ordering and delivery platform. Weak pre-order process. EnvironmentalOrganic ingredients are affected by poor harvests. Sustainable sourcing increases costs. Legal food safety regulations. Employment laws. Insurance requirements. Conclusion: Economic, social and technological factors have the biggest impact on Basil's business.</vt:lpstr>
      <vt:lpstr>Fishbone Diagram: Causes of Sales –Stagnation Customers-Less footfall-Working from home-Redundancies methods -No delivery service-Difficult pre-order system-Long waiting times-EnvironmentRetail park becoming quieter-Empty retail units-MoneyHigher rent-Higher utility bills-Expensive organic ingredients-Basil works alone-Cannot answer calls while baking-Limited business expansion--No website-No digital marketing-Main Cause</vt:lpstr>
      <vt:lpstr>Conclusions: Sales remain 25% below pre-pandemic levels. Reduced footfall is the biggest external problem. Working from home has reduced lunchtime customers. Lack of delivery and online ordering limits sales. Rising business costs reduce profitability. Digital ordering and delivery services could help attract new customers. Better marketing and customer convenience are essential for future growth. ConclusionBasil's Bakery has a strong reputation and quality products, but changing customer behaviour and rising costs require the business to modernise. Investing in delivery, online ordering and digital marketing could improve sales and long-term sustainability.</vt:lpstr>
      <vt:lpstr>PESTLE Analysis, CIPD,2025. Problem-Solving Tools: Root Cause Analysis &amp; Fishbone Diagram, MindTools, 2026.  Quality Improvement Essentials Toolkit – Cause and Effect (Fishbone) Diagram, Institute for Healthcare Improvement, 2026.  PESTLE Analysis, H. V. Belsare, International Journal of Advanced Research, 2025.  Basil's Bakery Case Study, 2026.</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Dmytro Liakhov</dc:creator>
  <cp:lastModifiedBy>Dmytro Liakhov</cp:lastModifiedBy>
  <cp:revision>1</cp:revision>
  <dcterms:created xsi:type="dcterms:W3CDTF">2026-07-12T21:23:07Z</dcterms:created>
  <dcterms:modified xsi:type="dcterms:W3CDTF">2026-07-12T22:08:34Z</dcterms:modified>
</cp:coreProperties>
</file>