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73EB08-97C2-3AAC-B785-0821E6A39815}" v="4281" dt="2026-01-21T13:59:28.9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8273EB08-97C2-3AAC-B785-0821E6A39815}"/>
    <pc:docChg chg="modSld">
      <pc:chgData name="" userId="" providerId="" clId="Web-{8273EB08-97C2-3AAC-B785-0821E6A39815}" dt="2026-01-21T09:01:01.705" v="7" actId="20577"/>
      <pc:docMkLst>
        <pc:docMk/>
      </pc:docMkLst>
      <pc:sldChg chg="modSp">
        <pc:chgData name="" userId="" providerId="" clId="Web-{8273EB08-97C2-3AAC-B785-0821E6A39815}" dt="2026-01-21T09:01:01.705" v="7" actId="20577"/>
        <pc:sldMkLst>
          <pc:docMk/>
          <pc:sldMk cId="109857222" sldId="256"/>
        </pc:sldMkLst>
        <pc:spChg chg="mod">
          <ac:chgData name="" userId="" providerId="" clId="Web-{8273EB08-97C2-3AAC-B785-0821E6A39815}" dt="2026-01-21T09:01:01.705" v="7" actId="20577"/>
          <ac:spMkLst>
            <pc:docMk/>
            <pc:sldMk cId="109857222" sldId="256"/>
            <ac:spMk id="2" creationId="{00000000-0000-0000-0000-000000000000}"/>
          </ac:spMkLst>
        </pc:spChg>
      </pc:sldChg>
    </pc:docChg>
  </pc:docChgLst>
  <pc:docChgLst>
    <pc:chgData name="Rebecca Francis-Davies" userId="S::r.francis-davies@uwtsd.ac.uk::caf69e2c-2198-47a4-8268-c57958bd4ca9" providerId="AD" clId="Web-{8273EB08-97C2-3AAC-B785-0821E6A39815}"/>
    <pc:docChg chg="addSld delSld modSld addMainMaster delMainMaster">
      <pc:chgData name="Rebecca Francis-Davies" userId="S::r.francis-davies@uwtsd.ac.uk::caf69e2c-2198-47a4-8268-c57958bd4ca9" providerId="AD" clId="Web-{8273EB08-97C2-3AAC-B785-0821E6A39815}" dt="2026-01-21T13:59:38.754" v="4549"/>
      <pc:docMkLst>
        <pc:docMk/>
      </pc:docMkLst>
      <pc:sldChg chg="addSp modSp mod setBg modClrScheme setClrOvrMap chgLayout">
        <pc:chgData name="Rebecca Francis-Davies" userId="S::r.francis-davies@uwtsd.ac.uk::caf69e2c-2198-47a4-8268-c57958bd4ca9" providerId="AD" clId="Web-{8273EB08-97C2-3AAC-B785-0821E6A39815}" dt="2026-01-21T09:01:31.190" v="20"/>
        <pc:sldMkLst>
          <pc:docMk/>
          <pc:sldMk cId="109857222" sldId="256"/>
        </pc:sldMkLst>
        <pc:spChg chg="mod">
          <ac:chgData name="Rebecca Francis-Davies" userId="S::r.francis-davies@uwtsd.ac.uk::caf69e2c-2198-47a4-8268-c57958bd4ca9" providerId="AD" clId="Web-{8273EB08-97C2-3AAC-B785-0821E6A39815}" dt="2026-01-21T09:01:31.190" v="20"/>
          <ac:spMkLst>
            <pc:docMk/>
            <pc:sldMk cId="109857222" sldId="256"/>
            <ac:spMk id="2" creationId="{00000000-0000-0000-0000-000000000000}"/>
          </ac:spMkLst>
        </pc:spChg>
        <pc:spChg chg="mod">
          <ac:chgData name="Rebecca Francis-Davies" userId="S::r.francis-davies@uwtsd.ac.uk::caf69e2c-2198-47a4-8268-c57958bd4ca9" providerId="AD" clId="Web-{8273EB08-97C2-3AAC-B785-0821E6A39815}" dt="2026-01-21T09:01:31.190" v="20"/>
          <ac:spMkLst>
            <pc:docMk/>
            <pc:sldMk cId="109857222" sldId="256"/>
            <ac:spMk id="3" creationId="{00000000-0000-0000-0000-000000000000}"/>
          </ac:spMkLst>
        </pc:spChg>
        <pc:spChg chg="add">
          <ac:chgData name="Rebecca Francis-Davies" userId="S::r.francis-davies@uwtsd.ac.uk::caf69e2c-2198-47a4-8268-c57958bd4ca9" providerId="AD" clId="Web-{8273EB08-97C2-3AAC-B785-0821E6A39815}" dt="2026-01-21T09:01:31.190" v="20"/>
          <ac:spMkLst>
            <pc:docMk/>
            <pc:sldMk cId="109857222" sldId="256"/>
            <ac:spMk id="9" creationId="{46B9231A-B34B-4A29-A6AC-532E1EE81575}"/>
          </ac:spMkLst>
        </pc:spChg>
        <pc:picChg chg="add">
          <ac:chgData name="Rebecca Francis-Davies" userId="S::r.francis-davies@uwtsd.ac.uk::caf69e2c-2198-47a4-8268-c57958bd4ca9" providerId="AD" clId="Web-{8273EB08-97C2-3AAC-B785-0821E6A39815}" dt="2026-01-21T09:01:31.190" v="20"/>
          <ac:picMkLst>
            <pc:docMk/>
            <pc:sldMk cId="109857222" sldId="256"/>
            <ac:picMk id="4" creationId="{183D9A4D-E60F-B5CC-F474-92C04511A22A}"/>
          </ac:picMkLst>
        </pc:picChg>
        <pc:cxnChg chg="add">
          <ac:chgData name="Rebecca Francis-Davies" userId="S::r.francis-davies@uwtsd.ac.uk::caf69e2c-2198-47a4-8268-c57958bd4ca9" providerId="AD" clId="Web-{8273EB08-97C2-3AAC-B785-0821E6A39815}" dt="2026-01-21T09:01:31.190" v="20"/>
          <ac:cxnSpMkLst>
            <pc:docMk/>
            <pc:sldMk cId="109857222" sldId="256"/>
            <ac:cxnSpMk id="11" creationId="{F0CE0765-E93C-4D37-9D5F-D464EFB10FA7}"/>
          </ac:cxnSpMkLst>
        </pc:cxnChg>
      </pc:sldChg>
      <pc:sldChg chg="addSp delSp modSp new mod setBg">
        <pc:chgData name="Rebecca Francis-Davies" userId="S::r.francis-davies@uwtsd.ac.uk::caf69e2c-2198-47a4-8268-c57958bd4ca9" providerId="AD" clId="Web-{8273EB08-97C2-3AAC-B785-0821E6A39815}" dt="2026-01-21T09:03:56.647" v="71"/>
        <pc:sldMkLst>
          <pc:docMk/>
          <pc:sldMk cId="1344452439" sldId="257"/>
        </pc:sldMkLst>
        <pc:spChg chg="mod">
          <ac:chgData name="Rebecca Francis-Davies" userId="S::r.francis-davies@uwtsd.ac.uk::caf69e2c-2198-47a4-8268-c57958bd4ca9" providerId="AD" clId="Web-{8273EB08-97C2-3AAC-B785-0821E6A39815}" dt="2026-01-21T09:03:56.647" v="71"/>
          <ac:spMkLst>
            <pc:docMk/>
            <pc:sldMk cId="1344452439" sldId="257"/>
            <ac:spMk id="2" creationId="{9D1A2322-2B36-47C2-68A5-385D4B5562D9}"/>
          </ac:spMkLst>
        </pc:spChg>
        <pc:spChg chg="del mod">
          <ac:chgData name="Rebecca Francis-Davies" userId="S::r.francis-davies@uwtsd.ac.uk::caf69e2c-2198-47a4-8268-c57958bd4ca9" providerId="AD" clId="Web-{8273EB08-97C2-3AAC-B785-0821E6A39815}" dt="2026-01-21T09:03:56.647" v="71"/>
          <ac:spMkLst>
            <pc:docMk/>
            <pc:sldMk cId="1344452439" sldId="257"/>
            <ac:spMk id="3" creationId="{68B49D44-F62D-2E83-45D1-4486208EF673}"/>
          </ac:spMkLst>
        </pc:spChg>
        <pc:spChg chg="add">
          <ac:chgData name="Rebecca Francis-Davies" userId="S::r.francis-davies@uwtsd.ac.uk::caf69e2c-2198-47a4-8268-c57958bd4ca9" providerId="AD" clId="Web-{8273EB08-97C2-3AAC-B785-0821E6A39815}" dt="2026-01-21T09:03:56.647" v="71"/>
          <ac:spMkLst>
            <pc:docMk/>
            <pc:sldMk cId="1344452439" sldId="257"/>
            <ac:spMk id="9" creationId="{DBDA151C-5770-45E4-AAFF-59E7F403866D}"/>
          </ac:spMkLst>
        </pc:spChg>
        <pc:graphicFrameChg chg="add">
          <ac:chgData name="Rebecca Francis-Davies" userId="S::r.francis-davies@uwtsd.ac.uk::caf69e2c-2198-47a4-8268-c57958bd4ca9" providerId="AD" clId="Web-{8273EB08-97C2-3AAC-B785-0821E6A39815}" dt="2026-01-21T09:03:56.647" v="71"/>
          <ac:graphicFrameMkLst>
            <pc:docMk/>
            <pc:sldMk cId="1344452439" sldId="257"/>
            <ac:graphicFrameMk id="5" creationId="{F26CADCC-B64B-D547-7DD5-ABCBAB72B497}"/>
          </ac:graphicFrameMkLst>
        </pc:graphicFrameChg>
        <pc:cxnChg chg="add">
          <ac:chgData name="Rebecca Francis-Davies" userId="S::r.francis-davies@uwtsd.ac.uk::caf69e2c-2198-47a4-8268-c57958bd4ca9" providerId="AD" clId="Web-{8273EB08-97C2-3AAC-B785-0821E6A39815}" dt="2026-01-21T09:03:56.647" v="71"/>
          <ac:cxnSpMkLst>
            <pc:docMk/>
            <pc:sldMk cId="1344452439" sldId="257"/>
            <ac:cxnSpMk id="11" creationId="{05ADA91C-AD52-A530-A898-AD6E69874598}"/>
          </ac:cxnSpMkLst>
        </pc:cxnChg>
      </pc:sldChg>
      <pc:sldChg chg="addSp modSp new mod setBg modNotes">
        <pc:chgData name="Rebecca Francis-Davies" userId="S::r.francis-davies@uwtsd.ac.uk::caf69e2c-2198-47a4-8268-c57958bd4ca9" providerId="AD" clId="Web-{8273EB08-97C2-3AAC-B785-0821E6A39815}" dt="2026-01-21T10:54:02.228" v="610"/>
        <pc:sldMkLst>
          <pc:docMk/>
          <pc:sldMk cId="2102247227" sldId="258"/>
        </pc:sldMkLst>
        <pc:spChg chg="mod">
          <ac:chgData name="Rebecca Francis-Davies" userId="S::r.francis-davies@uwtsd.ac.uk::caf69e2c-2198-47a4-8268-c57958bd4ca9" providerId="AD" clId="Web-{8273EB08-97C2-3AAC-B785-0821E6A39815}" dt="2026-01-21T10:54:02.228" v="610"/>
          <ac:spMkLst>
            <pc:docMk/>
            <pc:sldMk cId="2102247227" sldId="258"/>
            <ac:spMk id="2" creationId="{381E59D1-EBE4-B16E-41D6-E7C024C84D0E}"/>
          </ac:spMkLst>
        </pc:spChg>
        <pc:spChg chg="mod">
          <ac:chgData name="Rebecca Francis-Davies" userId="S::r.francis-davies@uwtsd.ac.uk::caf69e2c-2198-47a4-8268-c57958bd4ca9" providerId="AD" clId="Web-{8273EB08-97C2-3AAC-B785-0821E6A39815}" dt="2026-01-21T10:54:02.228" v="610"/>
          <ac:spMkLst>
            <pc:docMk/>
            <pc:sldMk cId="2102247227" sldId="258"/>
            <ac:spMk id="3" creationId="{7538A74C-0742-7E25-948D-8F405873D0CF}"/>
          </ac:spMkLst>
        </pc:spChg>
        <pc:spChg chg="add">
          <ac:chgData name="Rebecca Francis-Davies" userId="S::r.francis-davies@uwtsd.ac.uk::caf69e2c-2198-47a4-8268-c57958bd4ca9" providerId="AD" clId="Web-{8273EB08-97C2-3AAC-B785-0821E6A39815}" dt="2026-01-21T10:54:02.228" v="610"/>
          <ac:spMkLst>
            <pc:docMk/>
            <pc:sldMk cId="2102247227" sldId="258"/>
            <ac:spMk id="10" creationId="{744CAA32-F237-419C-A2DD-43C28D920D3C}"/>
          </ac:spMkLst>
        </pc:spChg>
        <pc:picChg chg="add">
          <ac:chgData name="Rebecca Francis-Davies" userId="S::r.francis-davies@uwtsd.ac.uk::caf69e2c-2198-47a4-8268-c57958bd4ca9" providerId="AD" clId="Web-{8273EB08-97C2-3AAC-B785-0821E6A39815}" dt="2026-01-21T10:54:02.228" v="610"/>
          <ac:picMkLst>
            <pc:docMk/>
            <pc:sldMk cId="2102247227" sldId="258"/>
            <ac:picMk id="7" creationId="{BE9B27C1-5BC8-5312-3CAB-A04A7C80BE48}"/>
          </ac:picMkLst>
        </pc:picChg>
        <pc:cxnChg chg="add">
          <ac:chgData name="Rebecca Francis-Davies" userId="S::r.francis-davies@uwtsd.ac.uk::caf69e2c-2198-47a4-8268-c57958bd4ca9" providerId="AD" clId="Web-{8273EB08-97C2-3AAC-B785-0821E6A39815}" dt="2026-01-21T10:54:02.228" v="610"/>
          <ac:cxnSpMkLst>
            <pc:docMk/>
            <pc:sldMk cId="2102247227" sldId="258"/>
            <ac:cxnSpMk id="12" creationId="{753FE100-D0AB-4AE2-824B-60CFA31EC6A2}"/>
          </ac:cxnSpMkLst>
        </pc:cxnChg>
      </pc:sldChg>
      <pc:sldChg chg="addSp delSp modSp new del mod setBg">
        <pc:chgData name="Rebecca Francis-Davies" userId="S::r.francis-davies@uwtsd.ac.uk::caf69e2c-2198-47a4-8268-c57958bd4ca9" providerId="AD" clId="Web-{8273EB08-97C2-3AAC-B785-0821E6A39815}" dt="2026-01-21T09:09:28.193" v="130"/>
        <pc:sldMkLst>
          <pc:docMk/>
          <pc:sldMk cId="3505061009" sldId="258"/>
        </pc:sldMkLst>
        <pc:spChg chg="mod">
          <ac:chgData name="Rebecca Francis-Davies" userId="S::r.francis-davies@uwtsd.ac.uk::caf69e2c-2198-47a4-8268-c57958bd4ca9" providerId="AD" clId="Web-{8273EB08-97C2-3AAC-B785-0821E6A39815}" dt="2026-01-21T09:08:49.284" v="123"/>
          <ac:spMkLst>
            <pc:docMk/>
            <pc:sldMk cId="3505061009" sldId="258"/>
            <ac:spMk id="2" creationId="{23B6B958-3B55-0EFF-E698-59F3E6CCB88C}"/>
          </ac:spMkLst>
        </pc:spChg>
        <pc:spChg chg="del mod">
          <ac:chgData name="Rebecca Francis-Davies" userId="S::r.francis-davies@uwtsd.ac.uk::caf69e2c-2198-47a4-8268-c57958bd4ca9" providerId="AD" clId="Web-{8273EB08-97C2-3AAC-B785-0821E6A39815}" dt="2026-01-21T09:08:49.284" v="123"/>
          <ac:spMkLst>
            <pc:docMk/>
            <pc:sldMk cId="3505061009" sldId="258"/>
            <ac:spMk id="3" creationId="{0622A8B2-6899-BBC1-300E-0E8C90C8AA79}"/>
          </ac:spMkLst>
        </pc:spChg>
        <pc:spChg chg="add">
          <ac:chgData name="Rebecca Francis-Davies" userId="S::r.francis-davies@uwtsd.ac.uk::caf69e2c-2198-47a4-8268-c57958bd4ca9" providerId="AD" clId="Web-{8273EB08-97C2-3AAC-B785-0821E6A39815}" dt="2026-01-21T09:08:49.284" v="123"/>
          <ac:spMkLst>
            <pc:docMk/>
            <pc:sldMk cId="3505061009" sldId="258"/>
            <ac:spMk id="9" creationId="{A637580D-1176-4083-A9A1-BD8ED08996EC}"/>
          </ac:spMkLst>
        </pc:spChg>
        <pc:graphicFrameChg chg="add">
          <ac:chgData name="Rebecca Francis-Davies" userId="S::r.francis-davies@uwtsd.ac.uk::caf69e2c-2198-47a4-8268-c57958bd4ca9" providerId="AD" clId="Web-{8273EB08-97C2-3AAC-B785-0821E6A39815}" dt="2026-01-21T09:08:49.284" v="123"/>
          <ac:graphicFrameMkLst>
            <pc:docMk/>
            <pc:sldMk cId="3505061009" sldId="258"/>
            <ac:graphicFrameMk id="5" creationId="{344516B0-7AD9-7AB2-C905-20E8EABC580C}"/>
          </ac:graphicFrameMkLst>
        </pc:graphicFrameChg>
        <pc:cxnChg chg="add">
          <ac:chgData name="Rebecca Francis-Davies" userId="S::r.francis-davies@uwtsd.ac.uk::caf69e2c-2198-47a4-8268-c57958bd4ca9" providerId="AD" clId="Web-{8273EB08-97C2-3AAC-B785-0821E6A39815}" dt="2026-01-21T09:08:49.284" v="123"/>
          <ac:cxnSpMkLst>
            <pc:docMk/>
            <pc:sldMk cId="3505061009" sldId="258"/>
            <ac:cxnSpMk id="11" creationId="{1A85A180-17F0-9F5F-51D9-6D242E7884AB}"/>
          </ac:cxnSpMkLst>
        </pc:cxnChg>
      </pc:sldChg>
      <pc:sldChg chg="modSp new del">
        <pc:chgData name="Rebecca Francis-Davies" userId="S::r.francis-davies@uwtsd.ac.uk::caf69e2c-2198-47a4-8268-c57958bd4ca9" providerId="AD" clId="Web-{8273EB08-97C2-3AAC-B785-0821E6A39815}" dt="2026-01-21T09:09:06.332" v="129"/>
        <pc:sldMkLst>
          <pc:docMk/>
          <pc:sldMk cId="2870668693" sldId="259"/>
        </pc:sldMkLst>
        <pc:spChg chg="mod">
          <ac:chgData name="Rebecca Francis-Davies" userId="S::r.francis-davies@uwtsd.ac.uk::caf69e2c-2198-47a4-8268-c57958bd4ca9" providerId="AD" clId="Web-{8273EB08-97C2-3AAC-B785-0821E6A39815}" dt="2026-01-21T09:09:00.863" v="128" actId="20577"/>
          <ac:spMkLst>
            <pc:docMk/>
            <pc:sldMk cId="2870668693" sldId="259"/>
            <ac:spMk id="2" creationId="{FEF7CC77-8921-A8D2-29E8-6AAFB430EED8}"/>
          </ac:spMkLst>
        </pc:spChg>
      </pc:sldChg>
      <pc:sldChg chg="modSp new del">
        <pc:chgData name="Rebecca Francis-Davies" userId="S::r.francis-davies@uwtsd.ac.uk::caf69e2c-2198-47a4-8268-c57958bd4ca9" providerId="AD" clId="Web-{8273EB08-97C2-3AAC-B785-0821E6A39815}" dt="2026-01-21T09:13:09.582" v="244"/>
        <pc:sldMkLst>
          <pc:docMk/>
          <pc:sldMk cId="2950043611" sldId="259"/>
        </pc:sldMkLst>
        <pc:spChg chg="mod">
          <ac:chgData name="Rebecca Francis-Davies" userId="S::r.francis-davies@uwtsd.ac.uk::caf69e2c-2198-47a4-8268-c57958bd4ca9" providerId="AD" clId="Web-{8273EB08-97C2-3AAC-B785-0821E6A39815}" dt="2026-01-21T09:12:36.127" v="217" actId="20577"/>
          <ac:spMkLst>
            <pc:docMk/>
            <pc:sldMk cId="2950043611" sldId="259"/>
            <ac:spMk id="2" creationId="{4D21DF24-7DD6-D1F8-2AA6-6C66CF7807C7}"/>
          </ac:spMkLst>
        </pc:spChg>
        <pc:spChg chg="mod">
          <ac:chgData name="Rebecca Francis-Davies" userId="S::r.francis-davies@uwtsd.ac.uk::caf69e2c-2198-47a4-8268-c57958bd4ca9" providerId="AD" clId="Web-{8273EB08-97C2-3AAC-B785-0821E6A39815}" dt="2026-01-21T09:13:08.910" v="243" actId="20577"/>
          <ac:spMkLst>
            <pc:docMk/>
            <pc:sldMk cId="2950043611" sldId="259"/>
            <ac:spMk id="3" creationId="{22BCA759-01A6-6562-FA17-2D5C20BD4051}"/>
          </ac:spMkLst>
        </pc:spChg>
      </pc:sldChg>
      <pc:sldChg chg="addSp delSp modSp new mod setBg">
        <pc:chgData name="Rebecca Francis-Davies" userId="S::r.francis-davies@uwtsd.ac.uk::caf69e2c-2198-47a4-8268-c57958bd4ca9" providerId="AD" clId="Web-{8273EB08-97C2-3AAC-B785-0821E6A39815}" dt="2026-01-21T10:54:12.993" v="611"/>
        <pc:sldMkLst>
          <pc:docMk/>
          <pc:sldMk cId="3920787895" sldId="259"/>
        </pc:sldMkLst>
        <pc:spChg chg="mod">
          <ac:chgData name="Rebecca Francis-Davies" userId="S::r.francis-davies@uwtsd.ac.uk::caf69e2c-2198-47a4-8268-c57958bd4ca9" providerId="AD" clId="Web-{8273EB08-97C2-3AAC-B785-0821E6A39815}" dt="2026-01-21T10:54:12.993" v="611"/>
          <ac:spMkLst>
            <pc:docMk/>
            <pc:sldMk cId="3920787895" sldId="259"/>
            <ac:spMk id="2" creationId="{4D8FEA0D-C24F-7695-D619-41DDF518324B}"/>
          </ac:spMkLst>
        </pc:spChg>
        <pc:spChg chg="del mod">
          <ac:chgData name="Rebecca Francis-Davies" userId="S::r.francis-davies@uwtsd.ac.uk::caf69e2c-2198-47a4-8268-c57958bd4ca9" providerId="AD" clId="Web-{8273EB08-97C2-3AAC-B785-0821E6A39815}" dt="2026-01-21T10:54:12.993" v="611"/>
          <ac:spMkLst>
            <pc:docMk/>
            <pc:sldMk cId="3920787895" sldId="259"/>
            <ac:spMk id="3" creationId="{F19711EB-EBAC-369D-F7EC-0A2F316C20A6}"/>
          </ac:spMkLst>
        </pc:spChg>
        <pc:spChg chg="add">
          <ac:chgData name="Rebecca Francis-Davies" userId="S::r.francis-davies@uwtsd.ac.uk::caf69e2c-2198-47a4-8268-c57958bd4ca9" providerId="AD" clId="Web-{8273EB08-97C2-3AAC-B785-0821E6A39815}" dt="2026-01-21T10:54:12.993" v="611"/>
          <ac:spMkLst>
            <pc:docMk/>
            <pc:sldMk cId="3920787895" sldId="259"/>
            <ac:spMk id="9" creationId="{DBDA151C-5770-45E4-AAFF-59E7F403866D}"/>
          </ac:spMkLst>
        </pc:spChg>
        <pc:graphicFrameChg chg="add">
          <ac:chgData name="Rebecca Francis-Davies" userId="S::r.francis-davies@uwtsd.ac.uk::caf69e2c-2198-47a4-8268-c57958bd4ca9" providerId="AD" clId="Web-{8273EB08-97C2-3AAC-B785-0821E6A39815}" dt="2026-01-21T10:54:12.993" v="611"/>
          <ac:graphicFrameMkLst>
            <pc:docMk/>
            <pc:sldMk cId="3920787895" sldId="259"/>
            <ac:graphicFrameMk id="5" creationId="{FF3991F0-492D-1C34-FB4A-BBA0A2419229}"/>
          </ac:graphicFrameMkLst>
        </pc:graphicFrameChg>
        <pc:cxnChg chg="add">
          <ac:chgData name="Rebecca Francis-Davies" userId="S::r.francis-davies@uwtsd.ac.uk::caf69e2c-2198-47a4-8268-c57958bd4ca9" providerId="AD" clId="Web-{8273EB08-97C2-3AAC-B785-0821E6A39815}" dt="2026-01-21T10:54:12.993" v="611"/>
          <ac:cxnSpMkLst>
            <pc:docMk/>
            <pc:sldMk cId="3920787895" sldId="259"/>
            <ac:cxnSpMk id="11" creationId="{05ADA91C-AD52-A530-A898-AD6E69874598}"/>
          </ac:cxnSpMkLst>
        </pc:cxnChg>
      </pc:sldChg>
      <pc:sldChg chg="addSp delSp modSp new mod setBg">
        <pc:chgData name="Rebecca Francis-Davies" userId="S::r.francis-davies@uwtsd.ac.uk::caf69e2c-2198-47a4-8268-c57958bd4ca9" providerId="AD" clId="Web-{8273EB08-97C2-3AAC-B785-0821E6A39815}" dt="2026-01-21T10:58:17.443" v="731"/>
        <pc:sldMkLst>
          <pc:docMk/>
          <pc:sldMk cId="3726545468" sldId="260"/>
        </pc:sldMkLst>
        <pc:spChg chg="mod">
          <ac:chgData name="Rebecca Francis-Davies" userId="S::r.francis-davies@uwtsd.ac.uk::caf69e2c-2198-47a4-8268-c57958bd4ca9" providerId="AD" clId="Web-{8273EB08-97C2-3AAC-B785-0821E6A39815}" dt="2026-01-21T10:58:17.443" v="731"/>
          <ac:spMkLst>
            <pc:docMk/>
            <pc:sldMk cId="3726545468" sldId="260"/>
            <ac:spMk id="2" creationId="{27346508-1406-0C41-DFE8-F5F83C95D8A5}"/>
          </ac:spMkLst>
        </pc:spChg>
        <pc:spChg chg="del mod">
          <ac:chgData name="Rebecca Francis-Davies" userId="S::r.francis-davies@uwtsd.ac.uk::caf69e2c-2198-47a4-8268-c57958bd4ca9" providerId="AD" clId="Web-{8273EB08-97C2-3AAC-B785-0821E6A39815}" dt="2026-01-21T10:58:17.443" v="731"/>
          <ac:spMkLst>
            <pc:docMk/>
            <pc:sldMk cId="3726545468" sldId="260"/>
            <ac:spMk id="3" creationId="{4A135E2C-FA72-BA6C-3FE0-5D89BFD3AB28}"/>
          </ac:spMkLst>
        </pc:spChg>
        <pc:spChg chg="add">
          <ac:chgData name="Rebecca Francis-Davies" userId="S::r.francis-davies@uwtsd.ac.uk::caf69e2c-2198-47a4-8268-c57958bd4ca9" providerId="AD" clId="Web-{8273EB08-97C2-3AAC-B785-0821E6A39815}" dt="2026-01-21T10:58:17.443" v="731"/>
          <ac:spMkLst>
            <pc:docMk/>
            <pc:sldMk cId="3726545468" sldId="260"/>
            <ac:spMk id="9" creationId="{DBDA151C-5770-45E4-AAFF-59E7F403866D}"/>
          </ac:spMkLst>
        </pc:spChg>
        <pc:graphicFrameChg chg="add">
          <ac:chgData name="Rebecca Francis-Davies" userId="S::r.francis-davies@uwtsd.ac.uk::caf69e2c-2198-47a4-8268-c57958bd4ca9" providerId="AD" clId="Web-{8273EB08-97C2-3AAC-B785-0821E6A39815}" dt="2026-01-21T10:58:17.443" v="731"/>
          <ac:graphicFrameMkLst>
            <pc:docMk/>
            <pc:sldMk cId="3726545468" sldId="260"/>
            <ac:graphicFrameMk id="5" creationId="{22B90590-8999-1D25-41F2-6AD6BDBB4355}"/>
          </ac:graphicFrameMkLst>
        </pc:graphicFrameChg>
        <pc:cxnChg chg="add">
          <ac:chgData name="Rebecca Francis-Davies" userId="S::r.francis-davies@uwtsd.ac.uk::caf69e2c-2198-47a4-8268-c57958bd4ca9" providerId="AD" clId="Web-{8273EB08-97C2-3AAC-B785-0821E6A39815}" dt="2026-01-21T10:58:17.443" v="731"/>
          <ac:cxnSpMkLst>
            <pc:docMk/>
            <pc:sldMk cId="3726545468" sldId="260"/>
            <ac:cxnSpMk id="11" creationId="{05ADA91C-AD52-A530-A898-AD6E69874598}"/>
          </ac:cxnSpMkLst>
        </pc:cxnChg>
      </pc:sldChg>
      <pc:sldChg chg="addSp modSp new mod setBg">
        <pc:chgData name="Rebecca Francis-Davies" userId="S::r.francis-davies@uwtsd.ac.uk::caf69e2c-2198-47a4-8268-c57958bd4ca9" providerId="AD" clId="Web-{8273EB08-97C2-3AAC-B785-0821E6A39815}" dt="2026-01-21T11:36:13.628" v="890"/>
        <pc:sldMkLst>
          <pc:docMk/>
          <pc:sldMk cId="3832840990" sldId="261"/>
        </pc:sldMkLst>
        <pc:spChg chg="mod">
          <ac:chgData name="Rebecca Francis-Davies" userId="S::r.francis-davies@uwtsd.ac.uk::caf69e2c-2198-47a4-8268-c57958bd4ca9" providerId="AD" clId="Web-{8273EB08-97C2-3AAC-B785-0821E6A39815}" dt="2026-01-21T11:36:13.628" v="890"/>
          <ac:spMkLst>
            <pc:docMk/>
            <pc:sldMk cId="3832840990" sldId="261"/>
            <ac:spMk id="2" creationId="{A9D8DE1B-D030-6CEA-B196-6D18F97C3FB2}"/>
          </ac:spMkLst>
        </pc:spChg>
        <pc:spChg chg="mod">
          <ac:chgData name="Rebecca Francis-Davies" userId="S::r.francis-davies@uwtsd.ac.uk::caf69e2c-2198-47a4-8268-c57958bd4ca9" providerId="AD" clId="Web-{8273EB08-97C2-3AAC-B785-0821E6A39815}" dt="2026-01-21T11:36:13.628" v="890"/>
          <ac:spMkLst>
            <pc:docMk/>
            <pc:sldMk cId="3832840990" sldId="261"/>
            <ac:spMk id="3" creationId="{C213FBEB-4A0D-D45C-CAEE-3CC8D74CB8EA}"/>
          </ac:spMkLst>
        </pc:spChg>
        <pc:spChg chg="add">
          <ac:chgData name="Rebecca Francis-Davies" userId="S::r.francis-davies@uwtsd.ac.uk::caf69e2c-2198-47a4-8268-c57958bd4ca9" providerId="AD" clId="Web-{8273EB08-97C2-3AAC-B785-0821E6A39815}" dt="2026-01-21T11:36:13.628" v="890"/>
          <ac:spMkLst>
            <pc:docMk/>
            <pc:sldMk cId="3832840990" sldId="261"/>
            <ac:spMk id="9" creationId="{8FCE029E-5073-4498-8104-8427AA987352}"/>
          </ac:spMkLst>
        </pc:spChg>
        <pc:picChg chg="add">
          <ac:chgData name="Rebecca Francis-Davies" userId="S::r.francis-davies@uwtsd.ac.uk::caf69e2c-2198-47a4-8268-c57958bd4ca9" providerId="AD" clId="Web-{8273EB08-97C2-3AAC-B785-0821E6A39815}" dt="2026-01-21T11:36:13.628" v="890"/>
          <ac:picMkLst>
            <pc:docMk/>
            <pc:sldMk cId="3832840990" sldId="261"/>
            <ac:picMk id="5" creationId="{AF1B4B2A-97BC-E7FD-A0BD-665BFC3EDECC}"/>
          </ac:picMkLst>
        </pc:picChg>
        <pc:cxnChg chg="add">
          <ac:chgData name="Rebecca Francis-Davies" userId="S::r.francis-davies@uwtsd.ac.uk::caf69e2c-2198-47a4-8268-c57958bd4ca9" providerId="AD" clId="Web-{8273EB08-97C2-3AAC-B785-0821E6A39815}" dt="2026-01-21T11:36:13.628" v="890"/>
          <ac:cxnSpMkLst>
            <pc:docMk/>
            <pc:sldMk cId="3832840990" sldId="261"/>
            <ac:cxnSpMk id="11" creationId="{BEFF515C-2521-4964-9DAC-2BFB8EC86AE4}"/>
          </ac:cxnSpMkLst>
        </pc:cxnChg>
      </pc:sldChg>
      <pc:sldChg chg="addSp delSp modSp new mod setBg modNotes">
        <pc:chgData name="Rebecca Francis-Davies" userId="S::r.francis-davies@uwtsd.ac.uk::caf69e2c-2198-47a4-8268-c57958bd4ca9" providerId="AD" clId="Web-{8273EB08-97C2-3AAC-B785-0821E6A39815}" dt="2026-01-21T11:40:21.466" v="967"/>
        <pc:sldMkLst>
          <pc:docMk/>
          <pc:sldMk cId="1158552637" sldId="262"/>
        </pc:sldMkLst>
        <pc:spChg chg="mod">
          <ac:chgData name="Rebecca Francis-Davies" userId="S::r.francis-davies@uwtsd.ac.uk::caf69e2c-2198-47a4-8268-c57958bd4ca9" providerId="AD" clId="Web-{8273EB08-97C2-3AAC-B785-0821E6A39815}" dt="2026-01-21T11:40:21.466" v="967"/>
          <ac:spMkLst>
            <pc:docMk/>
            <pc:sldMk cId="1158552637" sldId="262"/>
            <ac:spMk id="2" creationId="{64F91D33-4B28-7B7C-BEE8-73BA4359C4CC}"/>
          </ac:spMkLst>
        </pc:spChg>
        <pc:spChg chg="mod">
          <ac:chgData name="Rebecca Francis-Davies" userId="S::r.francis-davies@uwtsd.ac.uk::caf69e2c-2198-47a4-8268-c57958bd4ca9" providerId="AD" clId="Web-{8273EB08-97C2-3AAC-B785-0821E6A39815}" dt="2026-01-21T11:40:21.466" v="967"/>
          <ac:spMkLst>
            <pc:docMk/>
            <pc:sldMk cId="1158552637" sldId="262"/>
            <ac:spMk id="3" creationId="{C85800DF-B933-6A01-F7DB-D8FA2F2AFBDB}"/>
          </ac:spMkLst>
        </pc:spChg>
        <pc:spChg chg="add del mod">
          <ac:chgData name="Rebecca Francis-Davies" userId="S::r.francis-davies@uwtsd.ac.uk::caf69e2c-2198-47a4-8268-c57958bd4ca9" providerId="AD" clId="Web-{8273EB08-97C2-3AAC-B785-0821E6A39815}" dt="2026-01-21T11:39:50.418" v="963"/>
          <ac:spMkLst>
            <pc:docMk/>
            <pc:sldMk cId="1158552637" sldId="262"/>
            <ac:spMk id="4" creationId="{B03B3979-B008-90CF-3C31-12C786FDA59B}"/>
          </ac:spMkLst>
        </pc:spChg>
        <pc:spChg chg="add">
          <ac:chgData name="Rebecca Francis-Davies" userId="S::r.francis-davies@uwtsd.ac.uk::caf69e2c-2198-47a4-8268-c57958bd4ca9" providerId="AD" clId="Web-{8273EB08-97C2-3AAC-B785-0821E6A39815}" dt="2026-01-21T11:40:21.466" v="967"/>
          <ac:spMkLst>
            <pc:docMk/>
            <pc:sldMk cId="1158552637" sldId="262"/>
            <ac:spMk id="9" creationId="{8FCE029E-5073-4498-8104-8427AA987352}"/>
          </ac:spMkLst>
        </pc:spChg>
        <pc:picChg chg="add">
          <ac:chgData name="Rebecca Francis-Davies" userId="S::r.francis-davies@uwtsd.ac.uk::caf69e2c-2198-47a4-8268-c57958bd4ca9" providerId="AD" clId="Web-{8273EB08-97C2-3AAC-B785-0821E6A39815}" dt="2026-01-21T11:40:21.466" v="967"/>
          <ac:picMkLst>
            <pc:docMk/>
            <pc:sldMk cId="1158552637" sldId="262"/>
            <ac:picMk id="5" creationId="{EE2901A8-250D-A8DB-41C8-E4E3942C4C76}"/>
          </ac:picMkLst>
        </pc:picChg>
        <pc:cxnChg chg="add">
          <ac:chgData name="Rebecca Francis-Davies" userId="S::r.francis-davies@uwtsd.ac.uk::caf69e2c-2198-47a4-8268-c57958bd4ca9" providerId="AD" clId="Web-{8273EB08-97C2-3AAC-B785-0821E6A39815}" dt="2026-01-21T11:40:21.466" v="967"/>
          <ac:cxnSpMkLst>
            <pc:docMk/>
            <pc:sldMk cId="1158552637" sldId="262"/>
            <ac:cxnSpMk id="11" creationId="{BEFF515C-2521-4964-9DAC-2BFB8EC86AE4}"/>
          </ac:cxnSpMkLst>
        </pc:cxnChg>
      </pc:sldChg>
      <pc:sldChg chg="addSp delSp modSp new mod setBg">
        <pc:chgData name="Rebecca Francis-Davies" userId="S::r.francis-davies@uwtsd.ac.uk::caf69e2c-2198-47a4-8268-c57958bd4ca9" providerId="AD" clId="Web-{8273EB08-97C2-3AAC-B785-0821E6A39815}" dt="2026-01-21T11:42:39.328" v="1093"/>
        <pc:sldMkLst>
          <pc:docMk/>
          <pc:sldMk cId="2543914676" sldId="263"/>
        </pc:sldMkLst>
        <pc:spChg chg="mod">
          <ac:chgData name="Rebecca Francis-Davies" userId="S::r.francis-davies@uwtsd.ac.uk::caf69e2c-2198-47a4-8268-c57958bd4ca9" providerId="AD" clId="Web-{8273EB08-97C2-3AAC-B785-0821E6A39815}" dt="2026-01-21T11:42:39.328" v="1093"/>
          <ac:spMkLst>
            <pc:docMk/>
            <pc:sldMk cId="2543914676" sldId="263"/>
            <ac:spMk id="2" creationId="{79370E52-3D24-2270-AC2A-CD7D76D5003D}"/>
          </ac:spMkLst>
        </pc:spChg>
        <pc:spChg chg="del mod">
          <ac:chgData name="Rebecca Francis-Davies" userId="S::r.francis-davies@uwtsd.ac.uk::caf69e2c-2198-47a4-8268-c57958bd4ca9" providerId="AD" clId="Web-{8273EB08-97C2-3AAC-B785-0821E6A39815}" dt="2026-01-21T11:42:39.328" v="1093"/>
          <ac:spMkLst>
            <pc:docMk/>
            <pc:sldMk cId="2543914676" sldId="263"/>
            <ac:spMk id="3" creationId="{AFF47875-F187-2ABF-4453-BDCB63EE75AA}"/>
          </ac:spMkLst>
        </pc:spChg>
        <pc:spChg chg="add">
          <ac:chgData name="Rebecca Francis-Davies" userId="S::r.francis-davies@uwtsd.ac.uk::caf69e2c-2198-47a4-8268-c57958bd4ca9" providerId="AD" clId="Web-{8273EB08-97C2-3AAC-B785-0821E6A39815}" dt="2026-01-21T11:42:39.328" v="1093"/>
          <ac:spMkLst>
            <pc:docMk/>
            <pc:sldMk cId="2543914676" sldId="263"/>
            <ac:spMk id="9" creationId="{DBDA151C-5770-45E4-AAFF-59E7F403866D}"/>
          </ac:spMkLst>
        </pc:spChg>
        <pc:graphicFrameChg chg="add">
          <ac:chgData name="Rebecca Francis-Davies" userId="S::r.francis-davies@uwtsd.ac.uk::caf69e2c-2198-47a4-8268-c57958bd4ca9" providerId="AD" clId="Web-{8273EB08-97C2-3AAC-B785-0821E6A39815}" dt="2026-01-21T11:42:39.328" v="1093"/>
          <ac:graphicFrameMkLst>
            <pc:docMk/>
            <pc:sldMk cId="2543914676" sldId="263"/>
            <ac:graphicFrameMk id="5" creationId="{5AC653FD-B2B7-59A7-B31A-521B0466AC39}"/>
          </ac:graphicFrameMkLst>
        </pc:graphicFrameChg>
        <pc:cxnChg chg="add">
          <ac:chgData name="Rebecca Francis-Davies" userId="S::r.francis-davies@uwtsd.ac.uk::caf69e2c-2198-47a4-8268-c57958bd4ca9" providerId="AD" clId="Web-{8273EB08-97C2-3AAC-B785-0821E6A39815}" dt="2026-01-21T11:42:39.328" v="1093"/>
          <ac:cxnSpMkLst>
            <pc:docMk/>
            <pc:sldMk cId="2543914676" sldId="263"/>
            <ac:cxnSpMk id="11" creationId="{05ADA91C-AD52-A530-A898-AD6E69874598}"/>
          </ac:cxnSpMkLst>
        </pc:cxnChg>
      </pc:sldChg>
      <pc:sldChg chg="addSp modSp new mod setBg">
        <pc:chgData name="Rebecca Francis-Davies" userId="S::r.francis-davies@uwtsd.ac.uk::caf69e2c-2198-47a4-8268-c57958bd4ca9" providerId="AD" clId="Web-{8273EB08-97C2-3AAC-B785-0821E6A39815}" dt="2026-01-21T11:47:27.018" v="1234"/>
        <pc:sldMkLst>
          <pc:docMk/>
          <pc:sldMk cId="1570113513" sldId="264"/>
        </pc:sldMkLst>
        <pc:spChg chg="mod">
          <ac:chgData name="Rebecca Francis-Davies" userId="S::r.francis-davies@uwtsd.ac.uk::caf69e2c-2198-47a4-8268-c57958bd4ca9" providerId="AD" clId="Web-{8273EB08-97C2-3AAC-B785-0821E6A39815}" dt="2026-01-21T11:47:27.018" v="1234"/>
          <ac:spMkLst>
            <pc:docMk/>
            <pc:sldMk cId="1570113513" sldId="264"/>
            <ac:spMk id="2" creationId="{DFB3E073-6946-3EBC-8F0D-56AA78F91EA5}"/>
          </ac:spMkLst>
        </pc:spChg>
        <pc:spChg chg="mod">
          <ac:chgData name="Rebecca Francis-Davies" userId="S::r.francis-davies@uwtsd.ac.uk::caf69e2c-2198-47a4-8268-c57958bd4ca9" providerId="AD" clId="Web-{8273EB08-97C2-3AAC-B785-0821E6A39815}" dt="2026-01-21T11:47:27.018" v="1234"/>
          <ac:spMkLst>
            <pc:docMk/>
            <pc:sldMk cId="1570113513" sldId="264"/>
            <ac:spMk id="3" creationId="{F63B699F-86F3-9E91-5D2D-919605C2A8A5}"/>
          </ac:spMkLst>
        </pc:spChg>
        <pc:spChg chg="add">
          <ac:chgData name="Rebecca Francis-Davies" userId="S::r.francis-davies@uwtsd.ac.uk::caf69e2c-2198-47a4-8268-c57958bd4ca9" providerId="AD" clId="Web-{8273EB08-97C2-3AAC-B785-0821E6A39815}" dt="2026-01-21T11:47:27.018" v="1234"/>
          <ac:spMkLst>
            <pc:docMk/>
            <pc:sldMk cId="1570113513" sldId="264"/>
            <ac:spMk id="10" creationId="{744CAA32-F237-419C-A2DD-43C28D920D3C}"/>
          </ac:spMkLst>
        </pc:spChg>
        <pc:picChg chg="add">
          <ac:chgData name="Rebecca Francis-Davies" userId="S::r.francis-davies@uwtsd.ac.uk::caf69e2c-2198-47a4-8268-c57958bd4ca9" providerId="AD" clId="Web-{8273EB08-97C2-3AAC-B785-0821E6A39815}" dt="2026-01-21T11:47:27.018" v="1234"/>
          <ac:picMkLst>
            <pc:docMk/>
            <pc:sldMk cId="1570113513" sldId="264"/>
            <ac:picMk id="7" creationId="{A75F102B-7C97-BE0F-F175-5730BEA0576D}"/>
          </ac:picMkLst>
        </pc:picChg>
        <pc:cxnChg chg="add">
          <ac:chgData name="Rebecca Francis-Davies" userId="S::r.francis-davies@uwtsd.ac.uk::caf69e2c-2198-47a4-8268-c57958bd4ca9" providerId="AD" clId="Web-{8273EB08-97C2-3AAC-B785-0821E6A39815}" dt="2026-01-21T11:47:27.018" v="1234"/>
          <ac:cxnSpMkLst>
            <pc:docMk/>
            <pc:sldMk cId="1570113513" sldId="264"/>
            <ac:cxnSpMk id="12" creationId="{753FE100-D0AB-4AE2-824B-60CFA31EC6A2}"/>
          </ac:cxnSpMkLst>
        </pc:cxnChg>
      </pc:sldChg>
      <pc:sldChg chg="addSp modSp new mod setBg">
        <pc:chgData name="Rebecca Francis-Davies" userId="S::r.francis-davies@uwtsd.ac.uk::caf69e2c-2198-47a4-8268-c57958bd4ca9" providerId="AD" clId="Web-{8273EB08-97C2-3AAC-B785-0821E6A39815}" dt="2026-01-21T11:51:36.306" v="1290"/>
        <pc:sldMkLst>
          <pc:docMk/>
          <pc:sldMk cId="4288465329" sldId="265"/>
        </pc:sldMkLst>
        <pc:spChg chg="mod">
          <ac:chgData name="Rebecca Francis-Davies" userId="S::r.francis-davies@uwtsd.ac.uk::caf69e2c-2198-47a4-8268-c57958bd4ca9" providerId="AD" clId="Web-{8273EB08-97C2-3AAC-B785-0821E6A39815}" dt="2026-01-21T11:51:36.306" v="1290"/>
          <ac:spMkLst>
            <pc:docMk/>
            <pc:sldMk cId="4288465329" sldId="265"/>
            <ac:spMk id="2" creationId="{AB2DCC53-A562-E856-C993-05F5530F00F4}"/>
          </ac:spMkLst>
        </pc:spChg>
        <pc:spChg chg="mod">
          <ac:chgData name="Rebecca Francis-Davies" userId="S::r.francis-davies@uwtsd.ac.uk::caf69e2c-2198-47a4-8268-c57958bd4ca9" providerId="AD" clId="Web-{8273EB08-97C2-3AAC-B785-0821E6A39815}" dt="2026-01-21T11:51:36.306" v="1290"/>
          <ac:spMkLst>
            <pc:docMk/>
            <pc:sldMk cId="4288465329" sldId="265"/>
            <ac:spMk id="3" creationId="{B6112F53-A677-8BEC-8363-DA3D6933DE66}"/>
          </ac:spMkLst>
        </pc:spChg>
        <pc:spChg chg="add">
          <ac:chgData name="Rebecca Francis-Davies" userId="S::r.francis-davies@uwtsd.ac.uk::caf69e2c-2198-47a4-8268-c57958bd4ca9" providerId="AD" clId="Web-{8273EB08-97C2-3AAC-B785-0821E6A39815}" dt="2026-01-21T11:51:36.306" v="1290"/>
          <ac:spMkLst>
            <pc:docMk/>
            <pc:sldMk cId="4288465329" sldId="265"/>
            <ac:spMk id="9" creationId="{744CAA32-F237-419C-A2DD-43C28D920D3C}"/>
          </ac:spMkLst>
        </pc:spChg>
        <pc:picChg chg="add">
          <ac:chgData name="Rebecca Francis-Davies" userId="S::r.francis-davies@uwtsd.ac.uk::caf69e2c-2198-47a4-8268-c57958bd4ca9" providerId="AD" clId="Web-{8273EB08-97C2-3AAC-B785-0821E6A39815}" dt="2026-01-21T11:51:36.306" v="1290"/>
          <ac:picMkLst>
            <pc:docMk/>
            <pc:sldMk cId="4288465329" sldId="265"/>
            <ac:picMk id="5" creationId="{EB4EFCEF-2155-4215-3688-C803FA428117}"/>
          </ac:picMkLst>
        </pc:picChg>
        <pc:cxnChg chg="add">
          <ac:chgData name="Rebecca Francis-Davies" userId="S::r.francis-davies@uwtsd.ac.uk::caf69e2c-2198-47a4-8268-c57958bd4ca9" providerId="AD" clId="Web-{8273EB08-97C2-3AAC-B785-0821E6A39815}" dt="2026-01-21T11:51:36.306" v="1290"/>
          <ac:cxnSpMkLst>
            <pc:docMk/>
            <pc:sldMk cId="4288465329" sldId="265"/>
            <ac:cxnSpMk id="11" creationId="{753FE100-D0AB-4AE2-824B-60CFA31EC6A2}"/>
          </ac:cxnSpMkLst>
        </pc:cxnChg>
      </pc:sldChg>
      <pc:sldChg chg="addSp modSp new mod setBg">
        <pc:chgData name="Rebecca Francis-Davies" userId="S::r.francis-davies@uwtsd.ac.uk::caf69e2c-2198-47a4-8268-c57958bd4ca9" providerId="AD" clId="Web-{8273EB08-97C2-3AAC-B785-0821E6A39815}" dt="2026-01-21T11:53:07.045" v="1353"/>
        <pc:sldMkLst>
          <pc:docMk/>
          <pc:sldMk cId="3265299918" sldId="266"/>
        </pc:sldMkLst>
        <pc:spChg chg="mod">
          <ac:chgData name="Rebecca Francis-Davies" userId="S::r.francis-davies@uwtsd.ac.uk::caf69e2c-2198-47a4-8268-c57958bd4ca9" providerId="AD" clId="Web-{8273EB08-97C2-3AAC-B785-0821E6A39815}" dt="2026-01-21T11:53:07.045" v="1353"/>
          <ac:spMkLst>
            <pc:docMk/>
            <pc:sldMk cId="3265299918" sldId="266"/>
            <ac:spMk id="2" creationId="{495C86BE-9921-2607-CD77-9BCF276050F1}"/>
          </ac:spMkLst>
        </pc:spChg>
        <pc:spChg chg="mod">
          <ac:chgData name="Rebecca Francis-Davies" userId="S::r.francis-davies@uwtsd.ac.uk::caf69e2c-2198-47a4-8268-c57958bd4ca9" providerId="AD" clId="Web-{8273EB08-97C2-3AAC-B785-0821E6A39815}" dt="2026-01-21T11:53:07.045" v="1353"/>
          <ac:spMkLst>
            <pc:docMk/>
            <pc:sldMk cId="3265299918" sldId="266"/>
            <ac:spMk id="3" creationId="{9BCD3B17-169E-A3E2-4A7C-1B06F4B88D66}"/>
          </ac:spMkLst>
        </pc:spChg>
        <pc:spChg chg="add">
          <ac:chgData name="Rebecca Francis-Davies" userId="S::r.francis-davies@uwtsd.ac.uk::caf69e2c-2198-47a4-8268-c57958bd4ca9" providerId="AD" clId="Web-{8273EB08-97C2-3AAC-B785-0821E6A39815}" dt="2026-01-21T11:53:07.045" v="1353"/>
          <ac:spMkLst>
            <pc:docMk/>
            <pc:sldMk cId="3265299918" sldId="266"/>
            <ac:spMk id="9" creationId="{744CAA32-F237-419C-A2DD-43C28D920D3C}"/>
          </ac:spMkLst>
        </pc:spChg>
        <pc:picChg chg="add">
          <ac:chgData name="Rebecca Francis-Davies" userId="S::r.francis-davies@uwtsd.ac.uk::caf69e2c-2198-47a4-8268-c57958bd4ca9" providerId="AD" clId="Web-{8273EB08-97C2-3AAC-B785-0821E6A39815}" dt="2026-01-21T11:53:07.045" v="1353"/>
          <ac:picMkLst>
            <pc:docMk/>
            <pc:sldMk cId="3265299918" sldId="266"/>
            <ac:picMk id="5" creationId="{3D32A814-F041-9481-5F59-39F52604FB34}"/>
          </ac:picMkLst>
        </pc:picChg>
        <pc:cxnChg chg="add">
          <ac:chgData name="Rebecca Francis-Davies" userId="S::r.francis-davies@uwtsd.ac.uk::caf69e2c-2198-47a4-8268-c57958bd4ca9" providerId="AD" clId="Web-{8273EB08-97C2-3AAC-B785-0821E6A39815}" dt="2026-01-21T11:53:07.045" v="1353"/>
          <ac:cxnSpMkLst>
            <pc:docMk/>
            <pc:sldMk cId="3265299918" sldId="266"/>
            <ac:cxnSpMk id="11" creationId="{691422F5-4221-4812-AFD9-5479C6D60AD9}"/>
          </ac:cxnSpMkLst>
        </pc:cxnChg>
      </pc:sldChg>
      <pc:sldChg chg="addSp delSp modSp new mod setBg">
        <pc:chgData name="Rebecca Francis-Davies" userId="S::r.francis-davies@uwtsd.ac.uk::caf69e2c-2198-47a4-8268-c57958bd4ca9" providerId="AD" clId="Web-{8273EB08-97C2-3AAC-B785-0821E6A39815}" dt="2026-01-21T12:15:13.102" v="1449"/>
        <pc:sldMkLst>
          <pc:docMk/>
          <pc:sldMk cId="2777748645" sldId="267"/>
        </pc:sldMkLst>
        <pc:spChg chg="mod">
          <ac:chgData name="Rebecca Francis-Davies" userId="S::r.francis-davies@uwtsd.ac.uk::caf69e2c-2198-47a4-8268-c57958bd4ca9" providerId="AD" clId="Web-{8273EB08-97C2-3AAC-B785-0821E6A39815}" dt="2026-01-21T12:15:13.102" v="1449"/>
          <ac:spMkLst>
            <pc:docMk/>
            <pc:sldMk cId="2777748645" sldId="267"/>
            <ac:spMk id="2" creationId="{71CD8EE9-39EF-0C9A-76B9-0E38D64949A2}"/>
          </ac:spMkLst>
        </pc:spChg>
        <pc:spChg chg="del mod">
          <ac:chgData name="Rebecca Francis-Davies" userId="S::r.francis-davies@uwtsd.ac.uk::caf69e2c-2198-47a4-8268-c57958bd4ca9" providerId="AD" clId="Web-{8273EB08-97C2-3AAC-B785-0821E6A39815}" dt="2026-01-21T12:15:13.102" v="1449"/>
          <ac:spMkLst>
            <pc:docMk/>
            <pc:sldMk cId="2777748645" sldId="267"/>
            <ac:spMk id="3" creationId="{23BE3E55-AB1A-B791-F8DD-A8ECD43D949D}"/>
          </ac:spMkLst>
        </pc:spChg>
        <pc:spChg chg="add">
          <ac:chgData name="Rebecca Francis-Davies" userId="S::r.francis-davies@uwtsd.ac.uk::caf69e2c-2198-47a4-8268-c57958bd4ca9" providerId="AD" clId="Web-{8273EB08-97C2-3AAC-B785-0821E6A39815}" dt="2026-01-21T12:15:13.102" v="1449"/>
          <ac:spMkLst>
            <pc:docMk/>
            <pc:sldMk cId="2777748645" sldId="267"/>
            <ac:spMk id="9" creationId="{DBDA151C-5770-45E4-AAFF-59E7F403866D}"/>
          </ac:spMkLst>
        </pc:spChg>
        <pc:graphicFrameChg chg="add">
          <ac:chgData name="Rebecca Francis-Davies" userId="S::r.francis-davies@uwtsd.ac.uk::caf69e2c-2198-47a4-8268-c57958bd4ca9" providerId="AD" clId="Web-{8273EB08-97C2-3AAC-B785-0821E6A39815}" dt="2026-01-21T12:15:13.102" v="1449"/>
          <ac:graphicFrameMkLst>
            <pc:docMk/>
            <pc:sldMk cId="2777748645" sldId="267"/>
            <ac:graphicFrameMk id="5" creationId="{CB3995CD-9373-F14B-56DC-D4F1806AD961}"/>
          </ac:graphicFrameMkLst>
        </pc:graphicFrameChg>
        <pc:cxnChg chg="add">
          <ac:chgData name="Rebecca Francis-Davies" userId="S::r.francis-davies@uwtsd.ac.uk::caf69e2c-2198-47a4-8268-c57958bd4ca9" providerId="AD" clId="Web-{8273EB08-97C2-3AAC-B785-0821E6A39815}" dt="2026-01-21T12:15:13.102" v="1449"/>
          <ac:cxnSpMkLst>
            <pc:docMk/>
            <pc:sldMk cId="2777748645" sldId="267"/>
            <ac:cxnSpMk id="11" creationId="{05ADA91C-AD52-A530-A898-AD6E69874598}"/>
          </ac:cxnSpMkLst>
        </pc:cxnChg>
      </pc:sldChg>
      <pc:sldChg chg="addSp delSp modSp new mod setBg">
        <pc:chgData name="Rebecca Francis-Davies" userId="S::r.francis-davies@uwtsd.ac.uk::caf69e2c-2198-47a4-8268-c57958bd4ca9" providerId="AD" clId="Web-{8273EB08-97C2-3AAC-B785-0821E6A39815}" dt="2026-01-21T12:16:45.891" v="1519"/>
        <pc:sldMkLst>
          <pc:docMk/>
          <pc:sldMk cId="1644876487" sldId="268"/>
        </pc:sldMkLst>
        <pc:spChg chg="mod">
          <ac:chgData name="Rebecca Francis-Davies" userId="S::r.francis-davies@uwtsd.ac.uk::caf69e2c-2198-47a4-8268-c57958bd4ca9" providerId="AD" clId="Web-{8273EB08-97C2-3AAC-B785-0821E6A39815}" dt="2026-01-21T12:16:45.891" v="1519"/>
          <ac:spMkLst>
            <pc:docMk/>
            <pc:sldMk cId="1644876487" sldId="268"/>
            <ac:spMk id="2" creationId="{753E0B34-034E-A7E3-D0A7-270C91ECAFCC}"/>
          </ac:spMkLst>
        </pc:spChg>
        <pc:spChg chg="del mod">
          <ac:chgData name="Rebecca Francis-Davies" userId="S::r.francis-davies@uwtsd.ac.uk::caf69e2c-2198-47a4-8268-c57958bd4ca9" providerId="AD" clId="Web-{8273EB08-97C2-3AAC-B785-0821E6A39815}" dt="2026-01-21T12:16:45.891" v="1519"/>
          <ac:spMkLst>
            <pc:docMk/>
            <pc:sldMk cId="1644876487" sldId="268"/>
            <ac:spMk id="3" creationId="{D4E0537A-6457-A233-6D7B-0B65DD90075B}"/>
          </ac:spMkLst>
        </pc:spChg>
        <pc:spChg chg="add">
          <ac:chgData name="Rebecca Francis-Davies" userId="S::r.francis-davies@uwtsd.ac.uk::caf69e2c-2198-47a4-8268-c57958bd4ca9" providerId="AD" clId="Web-{8273EB08-97C2-3AAC-B785-0821E6A39815}" dt="2026-01-21T12:16:45.891" v="1519"/>
          <ac:spMkLst>
            <pc:docMk/>
            <pc:sldMk cId="1644876487" sldId="268"/>
            <ac:spMk id="9" creationId="{DBDA151C-5770-45E4-AAFF-59E7F403866D}"/>
          </ac:spMkLst>
        </pc:spChg>
        <pc:graphicFrameChg chg="add">
          <ac:chgData name="Rebecca Francis-Davies" userId="S::r.francis-davies@uwtsd.ac.uk::caf69e2c-2198-47a4-8268-c57958bd4ca9" providerId="AD" clId="Web-{8273EB08-97C2-3AAC-B785-0821E6A39815}" dt="2026-01-21T12:16:45.891" v="1519"/>
          <ac:graphicFrameMkLst>
            <pc:docMk/>
            <pc:sldMk cId="1644876487" sldId="268"/>
            <ac:graphicFrameMk id="5" creationId="{DBCCCF72-AA18-E858-75DD-4B6AADA7C591}"/>
          </ac:graphicFrameMkLst>
        </pc:graphicFrameChg>
        <pc:cxnChg chg="add">
          <ac:chgData name="Rebecca Francis-Davies" userId="S::r.francis-davies@uwtsd.ac.uk::caf69e2c-2198-47a4-8268-c57958bd4ca9" providerId="AD" clId="Web-{8273EB08-97C2-3AAC-B785-0821E6A39815}" dt="2026-01-21T12:16:45.891" v="1519"/>
          <ac:cxnSpMkLst>
            <pc:docMk/>
            <pc:sldMk cId="1644876487" sldId="268"/>
            <ac:cxnSpMk id="11" creationId="{05ADA91C-AD52-A530-A898-AD6E69874598}"/>
          </ac:cxnSpMkLst>
        </pc:cxnChg>
      </pc:sldChg>
      <pc:sldChg chg="addSp modSp new mod setBg">
        <pc:chgData name="Rebecca Francis-Davies" userId="S::r.francis-davies@uwtsd.ac.uk::caf69e2c-2198-47a4-8268-c57958bd4ca9" providerId="AD" clId="Web-{8273EB08-97C2-3AAC-B785-0821E6A39815}" dt="2026-01-21T12:25:21.147" v="1586"/>
        <pc:sldMkLst>
          <pc:docMk/>
          <pc:sldMk cId="3582798128" sldId="269"/>
        </pc:sldMkLst>
        <pc:spChg chg="mod">
          <ac:chgData name="Rebecca Francis-Davies" userId="S::r.francis-davies@uwtsd.ac.uk::caf69e2c-2198-47a4-8268-c57958bd4ca9" providerId="AD" clId="Web-{8273EB08-97C2-3AAC-B785-0821E6A39815}" dt="2026-01-21T12:25:21.147" v="1586"/>
          <ac:spMkLst>
            <pc:docMk/>
            <pc:sldMk cId="3582798128" sldId="269"/>
            <ac:spMk id="2" creationId="{59E4C608-9CF1-894D-5652-66983BE0545E}"/>
          </ac:spMkLst>
        </pc:spChg>
        <pc:spChg chg="mod">
          <ac:chgData name="Rebecca Francis-Davies" userId="S::r.francis-davies@uwtsd.ac.uk::caf69e2c-2198-47a4-8268-c57958bd4ca9" providerId="AD" clId="Web-{8273EB08-97C2-3AAC-B785-0821E6A39815}" dt="2026-01-21T12:25:21.147" v="1586"/>
          <ac:spMkLst>
            <pc:docMk/>
            <pc:sldMk cId="3582798128" sldId="269"/>
            <ac:spMk id="3" creationId="{F766BE6B-D5CC-461F-CDD9-2D0A6763A263}"/>
          </ac:spMkLst>
        </pc:spChg>
        <pc:spChg chg="add">
          <ac:chgData name="Rebecca Francis-Davies" userId="S::r.francis-davies@uwtsd.ac.uk::caf69e2c-2198-47a4-8268-c57958bd4ca9" providerId="AD" clId="Web-{8273EB08-97C2-3AAC-B785-0821E6A39815}" dt="2026-01-21T12:25:21.147" v="1586"/>
          <ac:spMkLst>
            <pc:docMk/>
            <pc:sldMk cId="3582798128" sldId="269"/>
            <ac:spMk id="10" creationId="{744CAA32-F237-419C-A2DD-43C28D920D3C}"/>
          </ac:spMkLst>
        </pc:spChg>
        <pc:picChg chg="add">
          <ac:chgData name="Rebecca Francis-Davies" userId="S::r.francis-davies@uwtsd.ac.uk::caf69e2c-2198-47a4-8268-c57958bd4ca9" providerId="AD" clId="Web-{8273EB08-97C2-3AAC-B785-0821E6A39815}" dt="2026-01-21T12:25:21.147" v="1586"/>
          <ac:picMkLst>
            <pc:docMk/>
            <pc:sldMk cId="3582798128" sldId="269"/>
            <ac:picMk id="7" creationId="{5BFC4C77-4F9C-CF69-6511-70532703C905}"/>
          </ac:picMkLst>
        </pc:picChg>
        <pc:cxnChg chg="add">
          <ac:chgData name="Rebecca Francis-Davies" userId="S::r.francis-davies@uwtsd.ac.uk::caf69e2c-2198-47a4-8268-c57958bd4ca9" providerId="AD" clId="Web-{8273EB08-97C2-3AAC-B785-0821E6A39815}" dt="2026-01-21T12:25:21.147" v="1586"/>
          <ac:cxnSpMkLst>
            <pc:docMk/>
            <pc:sldMk cId="3582798128" sldId="269"/>
            <ac:cxnSpMk id="12" creationId="{753FE100-D0AB-4AE2-824B-60CFA31EC6A2}"/>
          </ac:cxnSpMkLst>
        </pc:cxnChg>
      </pc:sldChg>
      <pc:sldChg chg="addSp modSp new mod setBg">
        <pc:chgData name="Rebecca Francis-Davies" userId="S::r.francis-davies@uwtsd.ac.uk::caf69e2c-2198-47a4-8268-c57958bd4ca9" providerId="AD" clId="Web-{8273EB08-97C2-3AAC-B785-0821E6A39815}" dt="2026-01-21T12:27:29.900" v="1701"/>
        <pc:sldMkLst>
          <pc:docMk/>
          <pc:sldMk cId="1248012585" sldId="270"/>
        </pc:sldMkLst>
        <pc:spChg chg="mod">
          <ac:chgData name="Rebecca Francis-Davies" userId="S::r.francis-davies@uwtsd.ac.uk::caf69e2c-2198-47a4-8268-c57958bd4ca9" providerId="AD" clId="Web-{8273EB08-97C2-3AAC-B785-0821E6A39815}" dt="2026-01-21T12:27:29.900" v="1701"/>
          <ac:spMkLst>
            <pc:docMk/>
            <pc:sldMk cId="1248012585" sldId="270"/>
            <ac:spMk id="2" creationId="{D98EB718-B7A2-0522-50EB-B220B01EE4BB}"/>
          </ac:spMkLst>
        </pc:spChg>
        <pc:spChg chg="mod">
          <ac:chgData name="Rebecca Francis-Davies" userId="S::r.francis-davies@uwtsd.ac.uk::caf69e2c-2198-47a4-8268-c57958bd4ca9" providerId="AD" clId="Web-{8273EB08-97C2-3AAC-B785-0821E6A39815}" dt="2026-01-21T12:27:29.900" v="1701"/>
          <ac:spMkLst>
            <pc:docMk/>
            <pc:sldMk cId="1248012585" sldId="270"/>
            <ac:spMk id="3" creationId="{F329D597-6B91-D046-F59B-B5E0BBD4E69E}"/>
          </ac:spMkLst>
        </pc:spChg>
        <pc:spChg chg="add">
          <ac:chgData name="Rebecca Francis-Davies" userId="S::r.francis-davies@uwtsd.ac.uk::caf69e2c-2198-47a4-8268-c57958bd4ca9" providerId="AD" clId="Web-{8273EB08-97C2-3AAC-B785-0821E6A39815}" dt="2026-01-21T12:27:29.900" v="1701"/>
          <ac:spMkLst>
            <pc:docMk/>
            <pc:sldMk cId="1248012585" sldId="270"/>
            <ac:spMk id="9" creationId="{744CAA32-F237-419C-A2DD-43C28D920D3C}"/>
          </ac:spMkLst>
        </pc:spChg>
        <pc:picChg chg="add">
          <ac:chgData name="Rebecca Francis-Davies" userId="S::r.francis-davies@uwtsd.ac.uk::caf69e2c-2198-47a4-8268-c57958bd4ca9" providerId="AD" clId="Web-{8273EB08-97C2-3AAC-B785-0821E6A39815}" dt="2026-01-21T12:27:29.900" v="1701"/>
          <ac:picMkLst>
            <pc:docMk/>
            <pc:sldMk cId="1248012585" sldId="270"/>
            <ac:picMk id="5" creationId="{AB3770B0-8851-3765-77E1-D4111C0D8736}"/>
          </ac:picMkLst>
        </pc:picChg>
        <pc:cxnChg chg="add">
          <ac:chgData name="Rebecca Francis-Davies" userId="S::r.francis-davies@uwtsd.ac.uk::caf69e2c-2198-47a4-8268-c57958bd4ca9" providerId="AD" clId="Web-{8273EB08-97C2-3AAC-B785-0821E6A39815}" dt="2026-01-21T12:27:29.900" v="1701"/>
          <ac:cxnSpMkLst>
            <pc:docMk/>
            <pc:sldMk cId="1248012585" sldId="270"/>
            <ac:cxnSpMk id="11" creationId="{753FE100-D0AB-4AE2-824B-60CFA31EC6A2}"/>
          </ac:cxnSpMkLst>
        </pc:cxnChg>
      </pc:sldChg>
      <pc:sldChg chg="modSp new modNotes">
        <pc:chgData name="Rebecca Francis-Davies" userId="S::r.francis-davies@uwtsd.ac.uk::caf69e2c-2198-47a4-8268-c57958bd4ca9" providerId="AD" clId="Web-{8273EB08-97C2-3AAC-B785-0821E6A39815}" dt="2026-01-21T12:58:21.934" v="1862"/>
        <pc:sldMkLst>
          <pc:docMk/>
          <pc:sldMk cId="1870189119" sldId="271"/>
        </pc:sldMkLst>
        <pc:spChg chg="mod">
          <ac:chgData name="Rebecca Francis-Davies" userId="S::r.francis-davies@uwtsd.ac.uk::caf69e2c-2198-47a4-8268-c57958bd4ca9" providerId="AD" clId="Web-{8273EB08-97C2-3AAC-B785-0821E6A39815}" dt="2026-01-21T12:56:57.308" v="1724" actId="20577"/>
          <ac:spMkLst>
            <pc:docMk/>
            <pc:sldMk cId="1870189119" sldId="271"/>
            <ac:spMk id="2" creationId="{0B6751F4-DF6E-BA9B-9798-05B3D978AEB1}"/>
          </ac:spMkLst>
        </pc:spChg>
        <pc:spChg chg="mod">
          <ac:chgData name="Rebecca Francis-Davies" userId="S::r.francis-davies@uwtsd.ac.uk::caf69e2c-2198-47a4-8268-c57958bd4ca9" providerId="AD" clId="Web-{8273EB08-97C2-3AAC-B785-0821E6A39815}" dt="2026-01-21T12:58:11.121" v="1844" actId="20577"/>
          <ac:spMkLst>
            <pc:docMk/>
            <pc:sldMk cId="1870189119" sldId="271"/>
            <ac:spMk id="3" creationId="{EBC9D6DF-BF43-D65B-C930-9B2F4468A163}"/>
          </ac:spMkLst>
        </pc:spChg>
      </pc:sldChg>
      <pc:sldChg chg="modSp new">
        <pc:chgData name="Rebecca Francis-Davies" userId="S::r.francis-davies@uwtsd.ac.uk::caf69e2c-2198-47a4-8268-c57958bd4ca9" providerId="AD" clId="Web-{8273EB08-97C2-3AAC-B785-0821E6A39815}" dt="2026-01-21T13:03:52.334" v="2108" actId="20577"/>
        <pc:sldMkLst>
          <pc:docMk/>
          <pc:sldMk cId="421429500" sldId="272"/>
        </pc:sldMkLst>
        <pc:spChg chg="mod">
          <ac:chgData name="Rebecca Francis-Davies" userId="S::r.francis-davies@uwtsd.ac.uk::caf69e2c-2198-47a4-8268-c57958bd4ca9" providerId="AD" clId="Web-{8273EB08-97C2-3AAC-B785-0821E6A39815}" dt="2026-01-21T12:59:41.450" v="1876" actId="20577"/>
          <ac:spMkLst>
            <pc:docMk/>
            <pc:sldMk cId="421429500" sldId="272"/>
            <ac:spMk id="2" creationId="{A8450644-0A59-54F7-4FF3-96CC14301CB5}"/>
          </ac:spMkLst>
        </pc:spChg>
        <pc:spChg chg="mod">
          <ac:chgData name="Rebecca Francis-Davies" userId="S::r.francis-davies@uwtsd.ac.uk::caf69e2c-2198-47a4-8268-c57958bd4ca9" providerId="AD" clId="Web-{8273EB08-97C2-3AAC-B785-0821E6A39815}" dt="2026-01-21T13:03:52.334" v="2108" actId="20577"/>
          <ac:spMkLst>
            <pc:docMk/>
            <pc:sldMk cId="421429500" sldId="272"/>
            <ac:spMk id="3" creationId="{57AE9743-197B-8C54-8004-9009C7A72926}"/>
          </ac:spMkLst>
        </pc:spChg>
      </pc:sldChg>
      <pc:sldChg chg="modSp new modNotes">
        <pc:chgData name="Rebecca Francis-Davies" userId="S::r.francis-davies@uwtsd.ac.uk::caf69e2c-2198-47a4-8268-c57958bd4ca9" providerId="AD" clId="Web-{8273EB08-97C2-3AAC-B785-0821E6A39815}" dt="2026-01-21T13:08:39.978" v="2255"/>
        <pc:sldMkLst>
          <pc:docMk/>
          <pc:sldMk cId="1184864870" sldId="273"/>
        </pc:sldMkLst>
        <pc:spChg chg="mod">
          <ac:chgData name="Rebecca Francis-Davies" userId="S::r.francis-davies@uwtsd.ac.uk::caf69e2c-2198-47a4-8268-c57958bd4ca9" providerId="AD" clId="Web-{8273EB08-97C2-3AAC-B785-0821E6A39815}" dt="2026-01-21T13:04:29.964" v="2113" actId="20577"/>
          <ac:spMkLst>
            <pc:docMk/>
            <pc:sldMk cId="1184864870" sldId="273"/>
            <ac:spMk id="2" creationId="{8FC1B972-7813-DFCB-9891-BD1EB0E93735}"/>
          </ac:spMkLst>
        </pc:spChg>
        <pc:spChg chg="mod">
          <ac:chgData name="Rebecca Francis-Davies" userId="S::r.francis-davies@uwtsd.ac.uk::caf69e2c-2198-47a4-8268-c57958bd4ca9" providerId="AD" clId="Web-{8273EB08-97C2-3AAC-B785-0821E6A39815}" dt="2026-01-21T13:08:04.287" v="2253" actId="20577"/>
          <ac:spMkLst>
            <pc:docMk/>
            <pc:sldMk cId="1184864870" sldId="273"/>
            <ac:spMk id="3" creationId="{B5F24660-B0BA-D509-72BF-2A23998B2B09}"/>
          </ac:spMkLst>
        </pc:spChg>
      </pc:sldChg>
      <pc:sldChg chg="modSp new">
        <pc:chgData name="Rebecca Francis-Davies" userId="S::r.francis-davies@uwtsd.ac.uk::caf69e2c-2198-47a4-8268-c57958bd4ca9" providerId="AD" clId="Web-{8273EB08-97C2-3AAC-B785-0821E6A39815}" dt="2026-01-21T13:10:12.077" v="2389" actId="20577"/>
        <pc:sldMkLst>
          <pc:docMk/>
          <pc:sldMk cId="2643605228" sldId="274"/>
        </pc:sldMkLst>
        <pc:spChg chg="mod">
          <ac:chgData name="Rebecca Francis-Davies" userId="S::r.francis-davies@uwtsd.ac.uk::caf69e2c-2198-47a4-8268-c57958bd4ca9" providerId="AD" clId="Web-{8273EB08-97C2-3AAC-B785-0821E6A39815}" dt="2026-01-21T13:08:43.572" v="2257" actId="20577"/>
          <ac:spMkLst>
            <pc:docMk/>
            <pc:sldMk cId="2643605228" sldId="274"/>
            <ac:spMk id="2" creationId="{3AF01F12-0E9D-C7F4-88CA-4AA4004EC036}"/>
          </ac:spMkLst>
        </pc:spChg>
        <pc:spChg chg="mod">
          <ac:chgData name="Rebecca Francis-Davies" userId="S::r.francis-davies@uwtsd.ac.uk::caf69e2c-2198-47a4-8268-c57958bd4ca9" providerId="AD" clId="Web-{8273EB08-97C2-3AAC-B785-0821E6A39815}" dt="2026-01-21T13:10:12.077" v="2389" actId="20577"/>
          <ac:spMkLst>
            <pc:docMk/>
            <pc:sldMk cId="2643605228" sldId="274"/>
            <ac:spMk id="3" creationId="{C4E733A0-69DE-CAF4-5F67-4BE1DA864384}"/>
          </ac:spMkLst>
        </pc:spChg>
      </pc:sldChg>
      <pc:sldChg chg="modSp new">
        <pc:chgData name="Rebecca Francis-Davies" userId="S::r.francis-davies@uwtsd.ac.uk::caf69e2c-2198-47a4-8268-c57958bd4ca9" providerId="AD" clId="Web-{8273EB08-97C2-3AAC-B785-0821E6A39815}" dt="2026-01-21T13:11:25.736" v="2407" actId="20577"/>
        <pc:sldMkLst>
          <pc:docMk/>
          <pc:sldMk cId="554644587" sldId="275"/>
        </pc:sldMkLst>
        <pc:spChg chg="mod">
          <ac:chgData name="Rebecca Francis-Davies" userId="S::r.francis-davies@uwtsd.ac.uk::caf69e2c-2198-47a4-8268-c57958bd4ca9" providerId="AD" clId="Web-{8273EB08-97C2-3AAC-B785-0821E6A39815}" dt="2026-01-21T13:10:38.297" v="2395" actId="20577"/>
          <ac:spMkLst>
            <pc:docMk/>
            <pc:sldMk cId="554644587" sldId="275"/>
            <ac:spMk id="2" creationId="{A07285F4-7884-9C78-1C1A-717F865C8835}"/>
          </ac:spMkLst>
        </pc:spChg>
        <pc:spChg chg="mod">
          <ac:chgData name="Rebecca Francis-Davies" userId="S::r.francis-davies@uwtsd.ac.uk::caf69e2c-2198-47a4-8268-c57958bd4ca9" providerId="AD" clId="Web-{8273EB08-97C2-3AAC-B785-0821E6A39815}" dt="2026-01-21T13:11:25.736" v="2407" actId="20577"/>
          <ac:spMkLst>
            <pc:docMk/>
            <pc:sldMk cId="554644587" sldId="275"/>
            <ac:spMk id="3" creationId="{6AF76776-A0F9-6334-BA52-ED77617A85EC}"/>
          </ac:spMkLst>
        </pc:spChg>
      </pc:sldChg>
      <pc:sldChg chg="modSp new">
        <pc:chgData name="Rebecca Francis-Davies" userId="S::r.francis-davies@uwtsd.ac.uk::caf69e2c-2198-47a4-8268-c57958bd4ca9" providerId="AD" clId="Web-{8273EB08-97C2-3AAC-B785-0821E6A39815}" dt="2026-01-21T13:12:36.395" v="2457" actId="20577"/>
        <pc:sldMkLst>
          <pc:docMk/>
          <pc:sldMk cId="3011323922" sldId="276"/>
        </pc:sldMkLst>
        <pc:spChg chg="mod">
          <ac:chgData name="Rebecca Francis-Davies" userId="S::r.francis-davies@uwtsd.ac.uk::caf69e2c-2198-47a4-8268-c57958bd4ca9" providerId="AD" clId="Web-{8273EB08-97C2-3AAC-B785-0821E6A39815}" dt="2026-01-21T13:12:36.395" v="2457" actId="20577"/>
          <ac:spMkLst>
            <pc:docMk/>
            <pc:sldMk cId="3011323922" sldId="276"/>
            <ac:spMk id="2" creationId="{34A1D903-7464-A80D-2ECA-904E52EDFC04}"/>
          </ac:spMkLst>
        </pc:spChg>
        <pc:spChg chg="mod">
          <ac:chgData name="Rebecca Francis-Davies" userId="S::r.francis-davies@uwtsd.ac.uk::caf69e2c-2198-47a4-8268-c57958bd4ca9" providerId="AD" clId="Web-{8273EB08-97C2-3AAC-B785-0821E6A39815}" dt="2026-01-21T13:12:24.519" v="2424" actId="20577"/>
          <ac:spMkLst>
            <pc:docMk/>
            <pc:sldMk cId="3011323922" sldId="276"/>
            <ac:spMk id="3" creationId="{92A221AE-03EA-3892-00D4-675AC4A23EA3}"/>
          </ac:spMkLst>
        </pc:spChg>
      </pc:sldChg>
      <pc:sldChg chg="modSp new">
        <pc:chgData name="Rebecca Francis-Davies" userId="S::r.francis-davies@uwtsd.ac.uk::caf69e2c-2198-47a4-8268-c57958bd4ca9" providerId="AD" clId="Web-{8273EB08-97C2-3AAC-B785-0821E6A39815}" dt="2026-01-21T13:32:13.857" v="3359" actId="20577"/>
        <pc:sldMkLst>
          <pc:docMk/>
          <pc:sldMk cId="3604155817" sldId="277"/>
        </pc:sldMkLst>
        <pc:spChg chg="mod">
          <ac:chgData name="Rebecca Francis-Davies" userId="S::r.francis-davies@uwtsd.ac.uk::caf69e2c-2198-47a4-8268-c57958bd4ca9" providerId="AD" clId="Web-{8273EB08-97C2-3AAC-B785-0821E6A39815}" dt="2026-01-21T13:12:55.708" v="2461" actId="20577"/>
          <ac:spMkLst>
            <pc:docMk/>
            <pc:sldMk cId="3604155817" sldId="277"/>
            <ac:spMk id="2" creationId="{7B32F4D2-C95F-3105-0C54-0372E4D3A3F9}"/>
          </ac:spMkLst>
        </pc:spChg>
        <pc:spChg chg="mod">
          <ac:chgData name="Rebecca Francis-Davies" userId="S::r.francis-davies@uwtsd.ac.uk::caf69e2c-2198-47a4-8268-c57958bd4ca9" providerId="AD" clId="Web-{8273EB08-97C2-3AAC-B785-0821E6A39815}" dt="2026-01-21T13:32:13.857" v="3359" actId="20577"/>
          <ac:spMkLst>
            <pc:docMk/>
            <pc:sldMk cId="3604155817" sldId="277"/>
            <ac:spMk id="3" creationId="{FEDC628D-0C54-7EE4-E994-B83D6FD09DC1}"/>
          </ac:spMkLst>
        </pc:spChg>
      </pc:sldChg>
      <pc:sldChg chg="addSp delSp modSp new mod setBg">
        <pc:chgData name="Rebecca Francis-Davies" userId="S::r.francis-davies@uwtsd.ac.uk::caf69e2c-2198-47a4-8268-c57958bd4ca9" providerId="AD" clId="Web-{8273EB08-97C2-3AAC-B785-0821E6A39815}" dt="2026-01-21T13:53:07.183" v="4360"/>
        <pc:sldMkLst>
          <pc:docMk/>
          <pc:sldMk cId="961822742" sldId="278"/>
        </pc:sldMkLst>
        <pc:spChg chg="mod">
          <ac:chgData name="Rebecca Francis-Davies" userId="S::r.francis-davies@uwtsd.ac.uk::caf69e2c-2198-47a4-8268-c57958bd4ca9" providerId="AD" clId="Web-{8273EB08-97C2-3AAC-B785-0821E6A39815}" dt="2026-01-21T13:53:07.183" v="4360"/>
          <ac:spMkLst>
            <pc:docMk/>
            <pc:sldMk cId="961822742" sldId="278"/>
            <ac:spMk id="2" creationId="{34C63FEC-2D79-C47C-72F3-50A9485CC1E4}"/>
          </ac:spMkLst>
        </pc:spChg>
        <pc:spChg chg="del mod">
          <ac:chgData name="Rebecca Francis-Davies" userId="S::r.francis-davies@uwtsd.ac.uk::caf69e2c-2198-47a4-8268-c57958bd4ca9" providerId="AD" clId="Web-{8273EB08-97C2-3AAC-B785-0821E6A39815}" dt="2026-01-21T13:53:07.183" v="4360"/>
          <ac:spMkLst>
            <pc:docMk/>
            <pc:sldMk cId="961822742" sldId="278"/>
            <ac:spMk id="3" creationId="{623E4FC2-D7EA-37EB-3E1E-2A1DFDA768A8}"/>
          </ac:spMkLst>
        </pc:spChg>
        <pc:spChg chg="add">
          <ac:chgData name="Rebecca Francis-Davies" userId="S::r.francis-davies@uwtsd.ac.uk::caf69e2c-2198-47a4-8268-c57958bd4ca9" providerId="AD" clId="Web-{8273EB08-97C2-3AAC-B785-0821E6A39815}" dt="2026-01-21T13:53:07.183" v="4360"/>
          <ac:spMkLst>
            <pc:docMk/>
            <pc:sldMk cId="961822742" sldId="278"/>
            <ac:spMk id="9" creationId="{DBDA151C-5770-45E4-AAFF-59E7F403866D}"/>
          </ac:spMkLst>
        </pc:spChg>
        <pc:graphicFrameChg chg="add">
          <ac:chgData name="Rebecca Francis-Davies" userId="S::r.francis-davies@uwtsd.ac.uk::caf69e2c-2198-47a4-8268-c57958bd4ca9" providerId="AD" clId="Web-{8273EB08-97C2-3AAC-B785-0821E6A39815}" dt="2026-01-21T13:53:07.183" v="4360"/>
          <ac:graphicFrameMkLst>
            <pc:docMk/>
            <pc:sldMk cId="961822742" sldId="278"/>
            <ac:graphicFrameMk id="5" creationId="{4A9972DA-7DBB-6BE5-7FAD-5260D74CFE04}"/>
          </ac:graphicFrameMkLst>
        </pc:graphicFrameChg>
        <pc:cxnChg chg="add">
          <ac:chgData name="Rebecca Francis-Davies" userId="S::r.francis-davies@uwtsd.ac.uk::caf69e2c-2198-47a4-8268-c57958bd4ca9" providerId="AD" clId="Web-{8273EB08-97C2-3AAC-B785-0821E6A39815}" dt="2026-01-21T13:53:07.183" v="4360"/>
          <ac:cxnSpMkLst>
            <pc:docMk/>
            <pc:sldMk cId="961822742" sldId="278"/>
            <ac:cxnSpMk id="11" creationId="{05ADA91C-AD52-A530-A898-AD6E69874598}"/>
          </ac:cxnSpMkLst>
        </pc:cxnChg>
      </pc:sldChg>
      <pc:sldChg chg="addSp modSp new mod setBg">
        <pc:chgData name="Rebecca Francis-Davies" userId="S::r.francis-davies@uwtsd.ac.uk::caf69e2c-2198-47a4-8268-c57958bd4ca9" providerId="AD" clId="Web-{8273EB08-97C2-3AAC-B785-0821E6A39815}" dt="2026-01-21T13:52:58.495" v="4359"/>
        <pc:sldMkLst>
          <pc:docMk/>
          <pc:sldMk cId="1972961620" sldId="279"/>
        </pc:sldMkLst>
        <pc:spChg chg="mod">
          <ac:chgData name="Rebecca Francis-Davies" userId="S::r.francis-davies@uwtsd.ac.uk::caf69e2c-2198-47a4-8268-c57958bd4ca9" providerId="AD" clId="Web-{8273EB08-97C2-3AAC-B785-0821E6A39815}" dt="2026-01-21T13:52:58.495" v="4359"/>
          <ac:spMkLst>
            <pc:docMk/>
            <pc:sldMk cId="1972961620" sldId="279"/>
            <ac:spMk id="2" creationId="{E26C0BDB-145E-B6F5-5D23-0C25AD2DCDB1}"/>
          </ac:spMkLst>
        </pc:spChg>
        <pc:spChg chg="mod">
          <ac:chgData name="Rebecca Francis-Davies" userId="S::r.francis-davies@uwtsd.ac.uk::caf69e2c-2198-47a4-8268-c57958bd4ca9" providerId="AD" clId="Web-{8273EB08-97C2-3AAC-B785-0821E6A39815}" dt="2026-01-21T13:52:58.495" v="4359"/>
          <ac:spMkLst>
            <pc:docMk/>
            <pc:sldMk cId="1972961620" sldId="279"/>
            <ac:spMk id="3" creationId="{BB7E5384-0DC4-6BB5-1BD7-CF1A1208B605}"/>
          </ac:spMkLst>
        </pc:spChg>
        <pc:spChg chg="add">
          <ac:chgData name="Rebecca Francis-Davies" userId="S::r.francis-davies@uwtsd.ac.uk::caf69e2c-2198-47a4-8268-c57958bd4ca9" providerId="AD" clId="Web-{8273EB08-97C2-3AAC-B785-0821E6A39815}" dt="2026-01-21T13:52:58.495" v="4359"/>
          <ac:spMkLst>
            <pc:docMk/>
            <pc:sldMk cId="1972961620" sldId="279"/>
            <ac:spMk id="9" creationId="{744CAA32-F237-419C-A2DD-43C28D920D3C}"/>
          </ac:spMkLst>
        </pc:spChg>
        <pc:picChg chg="add">
          <ac:chgData name="Rebecca Francis-Davies" userId="S::r.francis-davies@uwtsd.ac.uk::caf69e2c-2198-47a4-8268-c57958bd4ca9" providerId="AD" clId="Web-{8273EB08-97C2-3AAC-B785-0821E6A39815}" dt="2026-01-21T13:52:58.495" v="4359"/>
          <ac:picMkLst>
            <pc:docMk/>
            <pc:sldMk cId="1972961620" sldId="279"/>
            <ac:picMk id="5" creationId="{8F073292-4664-55AC-F9DD-A134072D6328}"/>
          </ac:picMkLst>
        </pc:picChg>
        <pc:cxnChg chg="add">
          <ac:chgData name="Rebecca Francis-Davies" userId="S::r.francis-davies@uwtsd.ac.uk::caf69e2c-2198-47a4-8268-c57958bd4ca9" providerId="AD" clId="Web-{8273EB08-97C2-3AAC-B785-0821E6A39815}" dt="2026-01-21T13:52:58.495" v="4359"/>
          <ac:cxnSpMkLst>
            <pc:docMk/>
            <pc:sldMk cId="1972961620" sldId="279"/>
            <ac:cxnSpMk id="11" creationId="{691422F5-4221-4812-AFD9-5479C6D60AD9}"/>
          </ac:cxnSpMkLst>
        </pc:cxnChg>
      </pc:sldChg>
      <pc:sldChg chg="addSp delSp modSp new mod setBg">
        <pc:chgData name="Rebecca Francis-Davies" userId="S::r.francis-davies@uwtsd.ac.uk::caf69e2c-2198-47a4-8268-c57958bd4ca9" providerId="AD" clId="Web-{8273EB08-97C2-3AAC-B785-0821E6A39815}" dt="2026-01-21T13:59:38.754" v="4549"/>
        <pc:sldMkLst>
          <pc:docMk/>
          <pc:sldMk cId="382392391" sldId="280"/>
        </pc:sldMkLst>
        <pc:spChg chg="mod">
          <ac:chgData name="Rebecca Francis-Davies" userId="S::r.francis-davies@uwtsd.ac.uk::caf69e2c-2198-47a4-8268-c57958bd4ca9" providerId="AD" clId="Web-{8273EB08-97C2-3AAC-B785-0821E6A39815}" dt="2026-01-21T13:59:38.754" v="4549"/>
          <ac:spMkLst>
            <pc:docMk/>
            <pc:sldMk cId="382392391" sldId="280"/>
            <ac:spMk id="2" creationId="{D4A00EC7-CD69-6D56-49CD-EDBF1C5B7D49}"/>
          </ac:spMkLst>
        </pc:spChg>
        <pc:spChg chg="del mod">
          <ac:chgData name="Rebecca Francis-Davies" userId="S::r.francis-davies@uwtsd.ac.uk::caf69e2c-2198-47a4-8268-c57958bd4ca9" providerId="AD" clId="Web-{8273EB08-97C2-3AAC-B785-0821E6A39815}" dt="2026-01-21T13:59:38.754" v="4549"/>
          <ac:spMkLst>
            <pc:docMk/>
            <pc:sldMk cId="382392391" sldId="280"/>
            <ac:spMk id="3" creationId="{EAF23CB1-FFAB-B260-DCA8-6865F2F12E72}"/>
          </ac:spMkLst>
        </pc:spChg>
        <pc:spChg chg="add">
          <ac:chgData name="Rebecca Francis-Davies" userId="S::r.francis-davies@uwtsd.ac.uk::caf69e2c-2198-47a4-8268-c57958bd4ca9" providerId="AD" clId="Web-{8273EB08-97C2-3AAC-B785-0821E6A39815}" dt="2026-01-21T13:59:38.754" v="4549"/>
          <ac:spMkLst>
            <pc:docMk/>
            <pc:sldMk cId="382392391" sldId="280"/>
            <ac:spMk id="9" creationId="{DBDA151C-5770-45E4-AAFF-59E7F403866D}"/>
          </ac:spMkLst>
        </pc:spChg>
        <pc:graphicFrameChg chg="add">
          <ac:chgData name="Rebecca Francis-Davies" userId="S::r.francis-davies@uwtsd.ac.uk::caf69e2c-2198-47a4-8268-c57958bd4ca9" providerId="AD" clId="Web-{8273EB08-97C2-3AAC-B785-0821E6A39815}" dt="2026-01-21T13:59:38.754" v="4549"/>
          <ac:graphicFrameMkLst>
            <pc:docMk/>
            <pc:sldMk cId="382392391" sldId="280"/>
            <ac:graphicFrameMk id="5" creationId="{745A16B1-FA30-97B5-33CC-8C35F6BA56BE}"/>
          </ac:graphicFrameMkLst>
        </pc:graphicFrameChg>
        <pc:cxnChg chg="add">
          <ac:chgData name="Rebecca Francis-Davies" userId="S::r.francis-davies@uwtsd.ac.uk::caf69e2c-2198-47a4-8268-c57958bd4ca9" providerId="AD" clId="Web-{8273EB08-97C2-3AAC-B785-0821E6A39815}" dt="2026-01-21T13:59:38.754" v="4549"/>
          <ac:cxnSpMkLst>
            <pc:docMk/>
            <pc:sldMk cId="382392391" sldId="280"/>
            <ac:cxnSpMk id="11" creationId="{05ADA91C-AD52-A530-A898-AD6E69874598}"/>
          </ac:cxnSpMkLst>
        </pc:cxnChg>
      </pc:sldChg>
      <pc:sldMasterChg chg="del delSldLayout">
        <pc:chgData name="Rebecca Francis-Davies" userId="S::r.francis-davies@uwtsd.ac.uk::caf69e2c-2198-47a4-8268-c57958bd4ca9" providerId="AD" clId="Web-{8273EB08-97C2-3AAC-B785-0821E6A39815}" dt="2026-01-21T09:01:31.190" v="20"/>
        <pc:sldMasterMkLst>
          <pc:docMk/>
          <pc:sldMasterMk cId="2460954070" sldId="2147483660"/>
        </pc:sldMasterMkLst>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2385387890" sldId="2147483661"/>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949138452" sldId="2147483662"/>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2591524520" sldId="2147483663"/>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1203092039" sldId="2147483664"/>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3733172339" sldId="2147483665"/>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3210312558" sldId="2147483666"/>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3146388984" sldId="2147483667"/>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3171841454" sldId="2147483668"/>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1718958274" sldId="2147483669"/>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2202905451" sldId="2147483670"/>
          </pc:sldLayoutMkLst>
        </pc:sldLayoutChg>
        <pc:sldLayoutChg chg="del">
          <pc:chgData name="Rebecca Francis-Davies" userId="S::r.francis-davies@uwtsd.ac.uk::caf69e2c-2198-47a4-8268-c57958bd4ca9" providerId="AD" clId="Web-{8273EB08-97C2-3AAC-B785-0821E6A39815}" dt="2026-01-21T09:01:31.190" v="20"/>
          <pc:sldLayoutMkLst>
            <pc:docMk/>
            <pc:sldMasterMk cId="2460954070" sldId="2147483660"/>
            <pc:sldLayoutMk cId="3479445657" sldId="2147483671"/>
          </pc:sldLayoutMkLst>
        </pc:sldLayoutChg>
      </pc:sldMasterChg>
      <pc:sldMasterChg chg="add addSldLayout">
        <pc:chgData name="Rebecca Francis-Davies" userId="S::r.francis-davies@uwtsd.ac.uk::caf69e2c-2198-47a4-8268-c57958bd4ca9" providerId="AD" clId="Web-{8273EB08-97C2-3AAC-B785-0821E6A39815}" dt="2026-01-21T09:01:31.190" v="20"/>
        <pc:sldMasterMkLst>
          <pc:docMk/>
          <pc:sldMasterMk cId="3914621166" sldId="2147483721"/>
        </pc:sldMasterMkLst>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2967493400" sldId="2147483710"/>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210185486" sldId="2147483711"/>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928685887" sldId="2147483712"/>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2795516174" sldId="2147483713"/>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518557989" sldId="2147483714"/>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88015681" sldId="2147483715"/>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2803950782" sldId="2147483716"/>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1629659620" sldId="2147483717"/>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77536483" sldId="2147483718"/>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3933716333" sldId="2147483719"/>
          </pc:sldLayoutMkLst>
        </pc:sldLayoutChg>
        <pc:sldLayoutChg chg="add">
          <pc:chgData name="Rebecca Francis-Davies" userId="S::r.francis-davies@uwtsd.ac.uk::caf69e2c-2198-47a4-8268-c57958bd4ca9" providerId="AD" clId="Web-{8273EB08-97C2-3AAC-B785-0821E6A39815}" dt="2026-01-21T09:01:31.190" v="20"/>
          <pc:sldLayoutMkLst>
            <pc:docMk/>
            <pc:sldMasterMk cId="3914621166" sldId="2147483721"/>
            <pc:sldLayoutMk cId="3008917527" sldId="2147483720"/>
          </pc:sldLayoutMkLst>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ata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ata5.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diagrams/_rels/data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5.svg"/><Relationship Id="rId1" Type="http://schemas.openxmlformats.org/officeDocument/2006/relationships/image" Target="../media/image44.png"/><Relationship Id="rId4" Type="http://schemas.openxmlformats.org/officeDocument/2006/relationships/image" Target="../media/image17.svg"/></Relationships>
</file>

<file path=ppt/diagrams/_rels/data8.xml.rels><?xml version="1.0" encoding="UTF-8" standalone="yes"?>
<Relationships xmlns="http://schemas.openxmlformats.org/package/2006/relationships"><Relationship Id="rId8" Type="http://schemas.openxmlformats.org/officeDocument/2006/relationships/image" Target="../media/image56.svg"/><Relationship Id="rId13" Type="http://schemas.openxmlformats.org/officeDocument/2006/relationships/image" Target="../media/image61.png"/><Relationship Id="rId3" Type="http://schemas.openxmlformats.org/officeDocument/2006/relationships/image" Target="../media/image51.png"/><Relationship Id="rId7" Type="http://schemas.openxmlformats.org/officeDocument/2006/relationships/image" Target="../media/image55.png"/><Relationship Id="rId12" Type="http://schemas.openxmlformats.org/officeDocument/2006/relationships/image" Target="../media/image60.svg"/><Relationship Id="rId2" Type="http://schemas.openxmlformats.org/officeDocument/2006/relationships/image" Target="../media/image50.svg"/><Relationship Id="rId16" Type="http://schemas.openxmlformats.org/officeDocument/2006/relationships/image" Target="../media/image64.svg"/><Relationship Id="rId1" Type="http://schemas.openxmlformats.org/officeDocument/2006/relationships/image" Target="../media/image49.png"/><Relationship Id="rId6" Type="http://schemas.openxmlformats.org/officeDocument/2006/relationships/image" Target="../media/image54.svg"/><Relationship Id="rId11" Type="http://schemas.openxmlformats.org/officeDocument/2006/relationships/image" Target="../media/image59.png"/><Relationship Id="rId5" Type="http://schemas.openxmlformats.org/officeDocument/2006/relationships/image" Target="../media/image53.png"/><Relationship Id="rId15" Type="http://schemas.openxmlformats.org/officeDocument/2006/relationships/image" Target="../media/image63.pn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 Id="rId14" Type="http://schemas.openxmlformats.org/officeDocument/2006/relationships/image" Target="../media/image6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rawing5.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39.svg"/><Relationship Id="rId5" Type="http://schemas.openxmlformats.org/officeDocument/2006/relationships/image" Target="../media/image38.png"/><Relationship Id="rId10" Type="http://schemas.openxmlformats.org/officeDocument/2006/relationships/image" Target="../media/image43.svg"/><Relationship Id="rId4" Type="http://schemas.openxmlformats.org/officeDocument/2006/relationships/image" Target="../media/image37.svg"/><Relationship Id="rId9" Type="http://schemas.openxmlformats.org/officeDocument/2006/relationships/image" Target="../media/image42.png"/></Relationships>
</file>

<file path=ppt/diagrams/_rels/drawing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5.svg"/><Relationship Id="rId1" Type="http://schemas.openxmlformats.org/officeDocument/2006/relationships/image" Target="../media/image44.png"/><Relationship Id="rId4" Type="http://schemas.openxmlformats.org/officeDocument/2006/relationships/image" Target="../media/image17.svg"/></Relationships>
</file>

<file path=ppt/diagrams/_rels/drawing8.xml.rels><?xml version="1.0" encoding="UTF-8" standalone="yes"?>
<Relationships xmlns="http://schemas.openxmlformats.org/package/2006/relationships"><Relationship Id="rId8" Type="http://schemas.openxmlformats.org/officeDocument/2006/relationships/image" Target="../media/image56.svg"/><Relationship Id="rId13" Type="http://schemas.openxmlformats.org/officeDocument/2006/relationships/image" Target="../media/image61.png"/><Relationship Id="rId3" Type="http://schemas.openxmlformats.org/officeDocument/2006/relationships/image" Target="../media/image51.png"/><Relationship Id="rId7" Type="http://schemas.openxmlformats.org/officeDocument/2006/relationships/image" Target="../media/image55.png"/><Relationship Id="rId12" Type="http://schemas.openxmlformats.org/officeDocument/2006/relationships/image" Target="../media/image60.svg"/><Relationship Id="rId2" Type="http://schemas.openxmlformats.org/officeDocument/2006/relationships/image" Target="../media/image50.svg"/><Relationship Id="rId16" Type="http://schemas.openxmlformats.org/officeDocument/2006/relationships/image" Target="../media/image64.svg"/><Relationship Id="rId1" Type="http://schemas.openxmlformats.org/officeDocument/2006/relationships/image" Target="../media/image49.png"/><Relationship Id="rId6" Type="http://schemas.openxmlformats.org/officeDocument/2006/relationships/image" Target="../media/image54.svg"/><Relationship Id="rId11" Type="http://schemas.openxmlformats.org/officeDocument/2006/relationships/image" Target="../media/image59.png"/><Relationship Id="rId5" Type="http://schemas.openxmlformats.org/officeDocument/2006/relationships/image" Target="../media/image53.png"/><Relationship Id="rId15" Type="http://schemas.openxmlformats.org/officeDocument/2006/relationships/image" Target="../media/image63.pn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 Id="rId14" Type="http://schemas.openxmlformats.org/officeDocument/2006/relationships/image" Target="../media/image62.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7493D3-6F80-48DD-8912-6C9C68DA57F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0BD46BE-D0D7-470D-BCD9-A063FEE12571}">
      <dgm:prSet/>
      <dgm:spPr/>
      <dgm:t>
        <a:bodyPr/>
        <a:lstStyle/>
        <a:p>
          <a:r>
            <a:rPr lang="en-US"/>
            <a:t>Contracts of employment </a:t>
          </a:r>
        </a:p>
      </dgm:t>
    </dgm:pt>
    <dgm:pt modelId="{29FE6749-A341-4DCC-97CA-9C8D4E88771C}" type="parTrans" cxnId="{802512D5-B21C-4736-B129-0A4555D8FEEB}">
      <dgm:prSet/>
      <dgm:spPr/>
      <dgm:t>
        <a:bodyPr/>
        <a:lstStyle/>
        <a:p>
          <a:endParaRPr lang="en-US"/>
        </a:p>
      </dgm:t>
    </dgm:pt>
    <dgm:pt modelId="{36E47AA6-DF38-409B-8AF5-C26493487DE4}" type="sibTrans" cxnId="{802512D5-B21C-4736-B129-0A4555D8FEEB}">
      <dgm:prSet/>
      <dgm:spPr/>
      <dgm:t>
        <a:bodyPr/>
        <a:lstStyle/>
        <a:p>
          <a:endParaRPr lang="en-US"/>
        </a:p>
      </dgm:t>
    </dgm:pt>
    <dgm:pt modelId="{A2C00186-F531-4371-B307-509A590CFF44}">
      <dgm:prSet/>
      <dgm:spPr/>
      <dgm:t>
        <a:bodyPr/>
        <a:lstStyle/>
        <a:p>
          <a:r>
            <a:rPr lang="en-US"/>
            <a:t>Employees, workers and atypical workers</a:t>
          </a:r>
        </a:p>
      </dgm:t>
    </dgm:pt>
    <dgm:pt modelId="{DBA686FF-793F-418F-9F7C-5AB9B5A9BF72}" type="parTrans" cxnId="{93801E43-2787-4EF9-AD97-A79E453A0438}">
      <dgm:prSet/>
      <dgm:spPr/>
      <dgm:t>
        <a:bodyPr/>
        <a:lstStyle/>
        <a:p>
          <a:endParaRPr lang="en-US"/>
        </a:p>
      </dgm:t>
    </dgm:pt>
    <dgm:pt modelId="{F4EFAA4B-22F7-4F47-BC12-AF7F0053DDD6}" type="sibTrans" cxnId="{93801E43-2787-4EF9-AD97-A79E453A0438}">
      <dgm:prSet/>
      <dgm:spPr/>
      <dgm:t>
        <a:bodyPr/>
        <a:lstStyle/>
        <a:p>
          <a:endParaRPr lang="en-US"/>
        </a:p>
      </dgm:t>
    </dgm:pt>
    <dgm:pt modelId="{4DEED1F7-E5F5-4241-B867-C45E74F97B77}">
      <dgm:prSet/>
      <dgm:spPr/>
      <dgm:t>
        <a:bodyPr/>
        <a:lstStyle/>
        <a:p>
          <a:r>
            <a:rPr lang="en-US"/>
            <a:t>What on earth is case law?</a:t>
          </a:r>
        </a:p>
      </dgm:t>
    </dgm:pt>
    <dgm:pt modelId="{35B2AA56-FB98-4ECC-9DD2-BA0A80F8B384}" type="parTrans" cxnId="{8D9A9CD9-06B5-4CB4-B2F7-F4093F36CD53}">
      <dgm:prSet/>
      <dgm:spPr/>
      <dgm:t>
        <a:bodyPr/>
        <a:lstStyle/>
        <a:p>
          <a:endParaRPr lang="en-US"/>
        </a:p>
      </dgm:t>
    </dgm:pt>
    <dgm:pt modelId="{BEE6CF67-7CB1-4B96-BD36-785764F1C0DD}" type="sibTrans" cxnId="{8D9A9CD9-06B5-4CB4-B2F7-F4093F36CD53}">
      <dgm:prSet/>
      <dgm:spPr/>
      <dgm:t>
        <a:bodyPr/>
        <a:lstStyle/>
        <a:p>
          <a:endParaRPr lang="en-US"/>
        </a:p>
      </dgm:t>
    </dgm:pt>
    <dgm:pt modelId="{3114065F-778E-440A-BE0B-8DA8C468E8A6}">
      <dgm:prSet/>
      <dgm:spPr/>
      <dgm:t>
        <a:bodyPr/>
        <a:lstStyle/>
        <a:p>
          <a:r>
            <a:rPr lang="en-US"/>
            <a:t>Institutions </a:t>
          </a:r>
        </a:p>
      </dgm:t>
    </dgm:pt>
    <dgm:pt modelId="{3B86E58C-9963-482B-B093-5645D6F34348}" type="parTrans" cxnId="{FA02537F-BBE3-4CBB-8230-22A59BBF0A0F}">
      <dgm:prSet/>
      <dgm:spPr/>
      <dgm:t>
        <a:bodyPr/>
        <a:lstStyle/>
        <a:p>
          <a:endParaRPr lang="en-US"/>
        </a:p>
      </dgm:t>
    </dgm:pt>
    <dgm:pt modelId="{F1D096B1-F5F5-462E-AD7F-6232F207C498}" type="sibTrans" cxnId="{FA02537F-BBE3-4CBB-8230-22A59BBF0A0F}">
      <dgm:prSet/>
      <dgm:spPr/>
      <dgm:t>
        <a:bodyPr/>
        <a:lstStyle/>
        <a:p>
          <a:endParaRPr lang="en-US"/>
        </a:p>
      </dgm:t>
    </dgm:pt>
    <dgm:pt modelId="{E50B3F1C-6C08-4586-8720-3CA2062B50BA}" type="pres">
      <dgm:prSet presAssocID="{9C7493D3-6F80-48DD-8912-6C9C68DA57F2}" presName="root" presStyleCnt="0">
        <dgm:presLayoutVars>
          <dgm:dir/>
          <dgm:resizeHandles val="exact"/>
        </dgm:presLayoutVars>
      </dgm:prSet>
      <dgm:spPr/>
    </dgm:pt>
    <dgm:pt modelId="{E9930CD7-BC22-4363-B32E-F64BE3B475AD}" type="pres">
      <dgm:prSet presAssocID="{60BD46BE-D0D7-470D-BCD9-A063FEE12571}" presName="compNode" presStyleCnt="0"/>
      <dgm:spPr/>
    </dgm:pt>
    <dgm:pt modelId="{F2574A8A-C7FA-4856-BB56-2391DAE2F8E6}" type="pres">
      <dgm:prSet presAssocID="{60BD46BE-D0D7-470D-BCD9-A063FEE12571}" presName="bgRect" presStyleLbl="bgShp" presStyleIdx="0" presStyleCnt="4"/>
      <dgm:spPr/>
    </dgm:pt>
    <dgm:pt modelId="{6D59750C-37AB-4AE4-A8E4-ACC2FB3EB61F}" type="pres">
      <dgm:prSet presAssocID="{60BD46BE-D0D7-470D-BCD9-A063FEE1257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tract"/>
        </a:ext>
      </dgm:extLst>
    </dgm:pt>
    <dgm:pt modelId="{EF2F15F2-C773-4EB9-8530-1B7612319CC8}" type="pres">
      <dgm:prSet presAssocID="{60BD46BE-D0D7-470D-BCD9-A063FEE12571}" presName="spaceRect" presStyleCnt="0"/>
      <dgm:spPr/>
    </dgm:pt>
    <dgm:pt modelId="{DD348CAC-6E9A-4422-B70B-ED62B3B5D3D9}" type="pres">
      <dgm:prSet presAssocID="{60BD46BE-D0D7-470D-BCD9-A063FEE12571}" presName="parTx" presStyleLbl="revTx" presStyleIdx="0" presStyleCnt="4">
        <dgm:presLayoutVars>
          <dgm:chMax val="0"/>
          <dgm:chPref val="0"/>
        </dgm:presLayoutVars>
      </dgm:prSet>
      <dgm:spPr/>
    </dgm:pt>
    <dgm:pt modelId="{C79E6FF0-53A1-4493-B04A-F7B683C89FC4}" type="pres">
      <dgm:prSet presAssocID="{36E47AA6-DF38-409B-8AF5-C26493487DE4}" presName="sibTrans" presStyleCnt="0"/>
      <dgm:spPr/>
    </dgm:pt>
    <dgm:pt modelId="{A2D9C0C9-FF4F-4DD2-8795-A0F10660B99E}" type="pres">
      <dgm:prSet presAssocID="{A2C00186-F531-4371-B307-509A590CFF44}" presName="compNode" presStyleCnt="0"/>
      <dgm:spPr/>
    </dgm:pt>
    <dgm:pt modelId="{4487D7DD-D65D-47D6-9BE9-CA4157FE8F7F}" type="pres">
      <dgm:prSet presAssocID="{A2C00186-F531-4371-B307-509A590CFF44}" presName="bgRect" presStyleLbl="bgShp" presStyleIdx="1" presStyleCnt="4"/>
      <dgm:spPr/>
    </dgm:pt>
    <dgm:pt modelId="{608B9FD4-818C-4E57-AF14-579C2AA1C6EB}" type="pres">
      <dgm:prSet presAssocID="{A2C00186-F531-4371-B307-509A590CFF4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01D8F3A5-AFEC-4D58-BA1C-7B09CC7CF75E}" type="pres">
      <dgm:prSet presAssocID="{A2C00186-F531-4371-B307-509A590CFF44}" presName="spaceRect" presStyleCnt="0"/>
      <dgm:spPr/>
    </dgm:pt>
    <dgm:pt modelId="{3F65D8E6-36C9-4145-B598-59080275114D}" type="pres">
      <dgm:prSet presAssocID="{A2C00186-F531-4371-B307-509A590CFF44}" presName="parTx" presStyleLbl="revTx" presStyleIdx="1" presStyleCnt="4">
        <dgm:presLayoutVars>
          <dgm:chMax val="0"/>
          <dgm:chPref val="0"/>
        </dgm:presLayoutVars>
      </dgm:prSet>
      <dgm:spPr/>
    </dgm:pt>
    <dgm:pt modelId="{C9679BE9-2914-47E2-8313-96B9909648D1}" type="pres">
      <dgm:prSet presAssocID="{F4EFAA4B-22F7-4F47-BC12-AF7F0053DDD6}" presName="sibTrans" presStyleCnt="0"/>
      <dgm:spPr/>
    </dgm:pt>
    <dgm:pt modelId="{C753DBEF-2E8E-4B82-861B-6B84DF84CE8C}" type="pres">
      <dgm:prSet presAssocID="{4DEED1F7-E5F5-4241-B867-C45E74F97B77}" presName="compNode" presStyleCnt="0"/>
      <dgm:spPr/>
    </dgm:pt>
    <dgm:pt modelId="{1649B727-A054-450C-A3C9-99E511C2777B}" type="pres">
      <dgm:prSet presAssocID="{4DEED1F7-E5F5-4241-B867-C45E74F97B77}" presName="bgRect" presStyleLbl="bgShp" presStyleIdx="2" presStyleCnt="4"/>
      <dgm:spPr/>
    </dgm:pt>
    <dgm:pt modelId="{24E06ABC-C853-42A7-BFE6-05403D17BB34}" type="pres">
      <dgm:prSet presAssocID="{4DEED1F7-E5F5-4241-B867-C45E74F97B7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arth Globe Americas"/>
        </a:ext>
      </dgm:extLst>
    </dgm:pt>
    <dgm:pt modelId="{DFE64D2D-6CC3-4297-BB29-CBADE0175006}" type="pres">
      <dgm:prSet presAssocID="{4DEED1F7-E5F5-4241-B867-C45E74F97B77}" presName="spaceRect" presStyleCnt="0"/>
      <dgm:spPr/>
    </dgm:pt>
    <dgm:pt modelId="{428A5694-9D66-4EB1-93AD-9ED5CDEB3250}" type="pres">
      <dgm:prSet presAssocID="{4DEED1F7-E5F5-4241-B867-C45E74F97B77}" presName="parTx" presStyleLbl="revTx" presStyleIdx="2" presStyleCnt="4">
        <dgm:presLayoutVars>
          <dgm:chMax val="0"/>
          <dgm:chPref val="0"/>
        </dgm:presLayoutVars>
      </dgm:prSet>
      <dgm:spPr/>
    </dgm:pt>
    <dgm:pt modelId="{7716D98B-FFE9-4097-B746-8EB0B1A2EE0F}" type="pres">
      <dgm:prSet presAssocID="{BEE6CF67-7CB1-4B96-BD36-785764F1C0DD}" presName="sibTrans" presStyleCnt="0"/>
      <dgm:spPr/>
    </dgm:pt>
    <dgm:pt modelId="{35DFCDEB-A885-4210-A536-F9FA3B0071A7}" type="pres">
      <dgm:prSet presAssocID="{3114065F-778E-440A-BE0B-8DA8C468E8A6}" presName="compNode" presStyleCnt="0"/>
      <dgm:spPr/>
    </dgm:pt>
    <dgm:pt modelId="{DA90714D-B040-46E9-B8F2-4DB6C68F7DC2}" type="pres">
      <dgm:prSet presAssocID="{3114065F-778E-440A-BE0B-8DA8C468E8A6}" presName="bgRect" presStyleLbl="bgShp" presStyleIdx="3" presStyleCnt="4"/>
      <dgm:spPr/>
    </dgm:pt>
    <dgm:pt modelId="{07634B80-8703-4EB5-8C3E-8CB1EFB49A06}" type="pres">
      <dgm:prSet presAssocID="{3114065F-778E-440A-BE0B-8DA8C468E8A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a:ext>
      </dgm:extLst>
    </dgm:pt>
    <dgm:pt modelId="{715659E0-83C6-4200-AAA9-47A856DEA104}" type="pres">
      <dgm:prSet presAssocID="{3114065F-778E-440A-BE0B-8DA8C468E8A6}" presName="spaceRect" presStyleCnt="0"/>
      <dgm:spPr/>
    </dgm:pt>
    <dgm:pt modelId="{6A1D5AE6-2BCF-4E53-A55A-841B78316B7E}" type="pres">
      <dgm:prSet presAssocID="{3114065F-778E-440A-BE0B-8DA8C468E8A6}" presName="parTx" presStyleLbl="revTx" presStyleIdx="3" presStyleCnt="4">
        <dgm:presLayoutVars>
          <dgm:chMax val="0"/>
          <dgm:chPref val="0"/>
        </dgm:presLayoutVars>
      </dgm:prSet>
      <dgm:spPr/>
    </dgm:pt>
  </dgm:ptLst>
  <dgm:cxnLst>
    <dgm:cxn modelId="{C257A305-322B-42FA-9744-5DE89050B93E}" type="presOf" srcId="{9C7493D3-6F80-48DD-8912-6C9C68DA57F2}" destId="{E50B3F1C-6C08-4586-8720-3CA2062B50BA}" srcOrd="0" destOrd="0" presId="urn:microsoft.com/office/officeart/2018/2/layout/IconVerticalSolidList"/>
    <dgm:cxn modelId="{93801E43-2787-4EF9-AD97-A79E453A0438}" srcId="{9C7493D3-6F80-48DD-8912-6C9C68DA57F2}" destId="{A2C00186-F531-4371-B307-509A590CFF44}" srcOrd="1" destOrd="0" parTransId="{DBA686FF-793F-418F-9F7C-5AB9B5A9BF72}" sibTransId="{F4EFAA4B-22F7-4F47-BC12-AF7F0053DDD6}"/>
    <dgm:cxn modelId="{3149826F-8F24-40AE-AA5F-ABEBA4FD5394}" type="presOf" srcId="{60BD46BE-D0D7-470D-BCD9-A063FEE12571}" destId="{DD348CAC-6E9A-4422-B70B-ED62B3B5D3D9}" srcOrd="0" destOrd="0" presId="urn:microsoft.com/office/officeart/2018/2/layout/IconVerticalSolidList"/>
    <dgm:cxn modelId="{FA02537F-BBE3-4CBB-8230-22A59BBF0A0F}" srcId="{9C7493D3-6F80-48DD-8912-6C9C68DA57F2}" destId="{3114065F-778E-440A-BE0B-8DA8C468E8A6}" srcOrd="3" destOrd="0" parTransId="{3B86E58C-9963-482B-B093-5645D6F34348}" sibTransId="{F1D096B1-F5F5-462E-AD7F-6232F207C498}"/>
    <dgm:cxn modelId="{BF2A19B7-CCB4-4992-859A-055DCA98BF39}" type="presOf" srcId="{4DEED1F7-E5F5-4241-B867-C45E74F97B77}" destId="{428A5694-9D66-4EB1-93AD-9ED5CDEB3250}" srcOrd="0" destOrd="0" presId="urn:microsoft.com/office/officeart/2018/2/layout/IconVerticalSolidList"/>
    <dgm:cxn modelId="{802512D5-B21C-4736-B129-0A4555D8FEEB}" srcId="{9C7493D3-6F80-48DD-8912-6C9C68DA57F2}" destId="{60BD46BE-D0D7-470D-BCD9-A063FEE12571}" srcOrd="0" destOrd="0" parTransId="{29FE6749-A341-4DCC-97CA-9C8D4E88771C}" sibTransId="{36E47AA6-DF38-409B-8AF5-C26493487DE4}"/>
    <dgm:cxn modelId="{8D9A9CD9-06B5-4CB4-B2F7-F4093F36CD53}" srcId="{9C7493D3-6F80-48DD-8912-6C9C68DA57F2}" destId="{4DEED1F7-E5F5-4241-B867-C45E74F97B77}" srcOrd="2" destOrd="0" parTransId="{35B2AA56-FB98-4ECC-9DD2-BA0A80F8B384}" sibTransId="{BEE6CF67-7CB1-4B96-BD36-785764F1C0DD}"/>
    <dgm:cxn modelId="{23D078FA-256D-42ED-8E56-6B259E1CA2C9}" type="presOf" srcId="{A2C00186-F531-4371-B307-509A590CFF44}" destId="{3F65D8E6-36C9-4145-B598-59080275114D}" srcOrd="0" destOrd="0" presId="urn:microsoft.com/office/officeart/2018/2/layout/IconVerticalSolidList"/>
    <dgm:cxn modelId="{BB8B7AFD-15EE-4474-B852-4A8BF29089E7}" type="presOf" srcId="{3114065F-778E-440A-BE0B-8DA8C468E8A6}" destId="{6A1D5AE6-2BCF-4E53-A55A-841B78316B7E}" srcOrd="0" destOrd="0" presId="urn:microsoft.com/office/officeart/2018/2/layout/IconVerticalSolidList"/>
    <dgm:cxn modelId="{7AE80ED0-B15E-4899-AB9A-241E1E2A49C4}" type="presParOf" srcId="{E50B3F1C-6C08-4586-8720-3CA2062B50BA}" destId="{E9930CD7-BC22-4363-B32E-F64BE3B475AD}" srcOrd="0" destOrd="0" presId="urn:microsoft.com/office/officeart/2018/2/layout/IconVerticalSolidList"/>
    <dgm:cxn modelId="{0F3B71C1-5188-427D-83B5-80BC4AB11852}" type="presParOf" srcId="{E9930CD7-BC22-4363-B32E-F64BE3B475AD}" destId="{F2574A8A-C7FA-4856-BB56-2391DAE2F8E6}" srcOrd="0" destOrd="0" presId="urn:microsoft.com/office/officeart/2018/2/layout/IconVerticalSolidList"/>
    <dgm:cxn modelId="{C9CB011A-BE80-4D6F-BE50-8BE8CBDCE8A4}" type="presParOf" srcId="{E9930CD7-BC22-4363-B32E-F64BE3B475AD}" destId="{6D59750C-37AB-4AE4-A8E4-ACC2FB3EB61F}" srcOrd="1" destOrd="0" presId="urn:microsoft.com/office/officeart/2018/2/layout/IconVerticalSolidList"/>
    <dgm:cxn modelId="{DA184F23-5138-4E28-9D0B-D8330ADD2DCA}" type="presParOf" srcId="{E9930CD7-BC22-4363-B32E-F64BE3B475AD}" destId="{EF2F15F2-C773-4EB9-8530-1B7612319CC8}" srcOrd="2" destOrd="0" presId="urn:microsoft.com/office/officeart/2018/2/layout/IconVerticalSolidList"/>
    <dgm:cxn modelId="{761A0A96-F737-4712-8AC6-8734F8DF1D26}" type="presParOf" srcId="{E9930CD7-BC22-4363-B32E-F64BE3B475AD}" destId="{DD348CAC-6E9A-4422-B70B-ED62B3B5D3D9}" srcOrd="3" destOrd="0" presId="urn:microsoft.com/office/officeart/2018/2/layout/IconVerticalSolidList"/>
    <dgm:cxn modelId="{E44B7EF1-BFE7-45B8-9128-C77BC28DC34B}" type="presParOf" srcId="{E50B3F1C-6C08-4586-8720-3CA2062B50BA}" destId="{C79E6FF0-53A1-4493-B04A-F7B683C89FC4}" srcOrd="1" destOrd="0" presId="urn:microsoft.com/office/officeart/2018/2/layout/IconVerticalSolidList"/>
    <dgm:cxn modelId="{8B25B8D3-643D-45EC-8AE3-5E4AC885489F}" type="presParOf" srcId="{E50B3F1C-6C08-4586-8720-3CA2062B50BA}" destId="{A2D9C0C9-FF4F-4DD2-8795-A0F10660B99E}" srcOrd="2" destOrd="0" presId="urn:microsoft.com/office/officeart/2018/2/layout/IconVerticalSolidList"/>
    <dgm:cxn modelId="{A974AB78-A16A-485D-B413-7D8972A24A46}" type="presParOf" srcId="{A2D9C0C9-FF4F-4DD2-8795-A0F10660B99E}" destId="{4487D7DD-D65D-47D6-9BE9-CA4157FE8F7F}" srcOrd="0" destOrd="0" presId="urn:microsoft.com/office/officeart/2018/2/layout/IconVerticalSolidList"/>
    <dgm:cxn modelId="{CBA3F70E-674B-4EEF-9F90-28C2B4BC1FD9}" type="presParOf" srcId="{A2D9C0C9-FF4F-4DD2-8795-A0F10660B99E}" destId="{608B9FD4-818C-4E57-AF14-579C2AA1C6EB}" srcOrd="1" destOrd="0" presId="urn:microsoft.com/office/officeart/2018/2/layout/IconVerticalSolidList"/>
    <dgm:cxn modelId="{CDA0CF12-0A26-487B-A57D-7DC3CB871038}" type="presParOf" srcId="{A2D9C0C9-FF4F-4DD2-8795-A0F10660B99E}" destId="{01D8F3A5-AFEC-4D58-BA1C-7B09CC7CF75E}" srcOrd="2" destOrd="0" presId="urn:microsoft.com/office/officeart/2018/2/layout/IconVerticalSolidList"/>
    <dgm:cxn modelId="{4E0F5885-B2FE-4A47-B30B-74B8125A3754}" type="presParOf" srcId="{A2D9C0C9-FF4F-4DD2-8795-A0F10660B99E}" destId="{3F65D8E6-36C9-4145-B598-59080275114D}" srcOrd="3" destOrd="0" presId="urn:microsoft.com/office/officeart/2018/2/layout/IconVerticalSolidList"/>
    <dgm:cxn modelId="{771C3FD3-76B3-4C9C-9BBD-1698734B3872}" type="presParOf" srcId="{E50B3F1C-6C08-4586-8720-3CA2062B50BA}" destId="{C9679BE9-2914-47E2-8313-96B9909648D1}" srcOrd="3" destOrd="0" presId="urn:microsoft.com/office/officeart/2018/2/layout/IconVerticalSolidList"/>
    <dgm:cxn modelId="{F60F50C9-EB72-4701-94FC-C71DA3DD049B}" type="presParOf" srcId="{E50B3F1C-6C08-4586-8720-3CA2062B50BA}" destId="{C753DBEF-2E8E-4B82-861B-6B84DF84CE8C}" srcOrd="4" destOrd="0" presId="urn:microsoft.com/office/officeart/2018/2/layout/IconVerticalSolidList"/>
    <dgm:cxn modelId="{725A684C-3DC0-492B-9222-4E9E31B68371}" type="presParOf" srcId="{C753DBEF-2E8E-4B82-861B-6B84DF84CE8C}" destId="{1649B727-A054-450C-A3C9-99E511C2777B}" srcOrd="0" destOrd="0" presId="urn:microsoft.com/office/officeart/2018/2/layout/IconVerticalSolidList"/>
    <dgm:cxn modelId="{E8752902-2995-4831-AD37-4BE37C0ABCC7}" type="presParOf" srcId="{C753DBEF-2E8E-4B82-861B-6B84DF84CE8C}" destId="{24E06ABC-C853-42A7-BFE6-05403D17BB34}" srcOrd="1" destOrd="0" presId="urn:microsoft.com/office/officeart/2018/2/layout/IconVerticalSolidList"/>
    <dgm:cxn modelId="{75151311-A540-4BEA-992F-1F862B22234A}" type="presParOf" srcId="{C753DBEF-2E8E-4B82-861B-6B84DF84CE8C}" destId="{DFE64D2D-6CC3-4297-BB29-CBADE0175006}" srcOrd="2" destOrd="0" presId="urn:microsoft.com/office/officeart/2018/2/layout/IconVerticalSolidList"/>
    <dgm:cxn modelId="{DCFB0C63-A125-41D4-B9E6-A9EA86F9CF29}" type="presParOf" srcId="{C753DBEF-2E8E-4B82-861B-6B84DF84CE8C}" destId="{428A5694-9D66-4EB1-93AD-9ED5CDEB3250}" srcOrd="3" destOrd="0" presId="urn:microsoft.com/office/officeart/2018/2/layout/IconVerticalSolidList"/>
    <dgm:cxn modelId="{0027E573-EC45-4031-BA15-6B1FA33B7FC6}" type="presParOf" srcId="{E50B3F1C-6C08-4586-8720-3CA2062B50BA}" destId="{7716D98B-FFE9-4097-B746-8EB0B1A2EE0F}" srcOrd="5" destOrd="0" presId="urn:microsoft.com/office/officeart/2018/2/layout/IconVerticalSolidList"/>
    <dgm:cxn modelId="{7F516BFB-C87E-4DC1-B9FB-6412877F3CB0}" type="presParOf" srcId="{E50B3F1C-6C08-4586-8720-3CA2062B50BA}" destId="{35DFCDEB-A885-4210-A536-F9FA3B0071A7}" srcOrd="6" destOrd="0" presId="urn:microsoft.com/office/officeart/2018/2/layout/IconVerticalSolidList"/>
    <dgm:cxn modelId="{89E79777-EA1E-478B-BBF7-2A20AA826D0F}" type="presParOf" srcId="{35DFCDEB-A885-4210-A536-F9FA3B0071A7}" destId="{DA90714D-B040-46E9-B8F2-4DB6C68F7DC2}" srcOrd="0" destOrd="0" presId="urn:microsoft.com/office/officeart/2018/2/layout/IconVerticalSolidList"/>
    <dgm:cxn modelId="{C727F774-57AA-4838-84DF-850FF679B11D}" type="presParOf" srcId="{35DFCDEB-A885-4210-A536-F9FA3B0071A7}" destId="{07634B80-8703-4EB5-8C3E-8CB1EFB49A06}" srcOrd="1" destOrd="0" presId="urn:microsoft.com/office/officeart/2018/2/layout/IconVerticalSolidList"/>
    <dgm:cxn modelId="{ECEBB1E8-9F3E-4AC1-A86F-148E92B9C01C}" type="presParOf" srcId="{35DFCDEB-A885-4210-A536-F9FA3B0071A7}" destId="{715659E0-83C6-4200-AAA9-47A856DEA104}" srcOrd="2" destOrd="0" presId="urn:microsoft.com/office/officeart/2018/2/layout/IconVerticalSolidList"/>
    <dgm:cxn modelId="{78160D98-25C7-4659-BC4D-28907109E8EB}" type="presParOf" srcId="{35DFCDEB-A885-4210-A536-F9FA3B0071A7}" destId="{6A1D5AE6-2BCF-4E53-A55A-841B78316B7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B01597-0E55-4036-9CE1-A2CBA6E05B12}"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C05394C-38DC-44C6-9705-2169BC3330DA}">
      <dgm:prSet/>
      <dgm:spPr/>
      <dgm:t>
        <a:bodyPr/>
        <a:lstStyle/>
        <a:p>
          <a:r>
            <a:rPr lang="en-US"/>
            <a:t>Vague assurances are not contracts</a:t>
          </a:r>
        </a:p>
      </dgm:t>
    </dgm:pt>
    <dgm:pt modelId="{E463B2F5-BF59-4FC3-B78A-83168A2E29FA}" type="parTrans" cxnId="{8DD8A97A-8F6E-4685-80D5-480B7516D325}">
      <dgm:prSet/>
      <dgm:spPr/>
      <dgm:t>
        <a:bodyPr/>
        <a:lstStyle/>
        <a:p>
          <a:endParaRPr lang="en-US"/>
        </a:p>
      </dgm:t>
    </dgm:pt>
    <dgm:pt modelId="{A859443A-26B3-498E-A064-A1C4B783D931}" type="sibTrans" cxnId="{8DD8A97A-8F6E-4685-80D5-480B7516D325}">
      <dgm:prSet/>
      <dgm:spPr/>
      <dgm:t>
        <a:bodyPr/>
        <a:lstStyle/>
        <a:p>
          <a:endParaRPr lang="en-US"/>
        </a:p>
      </dgm:t>
    </dgm:pt>
    <dgm:pt modelId="{3EE5E847-BC8F-4323-8D22-2528AB3C5B4C}">
      <dgm:prSet/>
      <dgm:spPr/>
      <dgm:t>
        <a:bodyPr/>
        <a:lstStyle/>
        <a:p>
          <a:r>
            <a:rPr lang="en-US"/>
            <a:t>Context matters: words said at a social event do not necessarily amount to a formal variation of the employment contract</a:t>
          </a:r>
        </a:p>
      </dgm:t>
    </dgm:pt>
    <dgm:pt modelId="{607BE1B2-896F-40DD-B0DD-1CC3E2341DE8}" type="parTrans" cxnId="{213DF5B6-3BCF-46EE-9020-B75F075E4353}">
      <dgm:prSet/>
      <dgm:spPr/>
      <dgm:t>
        <a:bodyPr/>
        <a:lstStyle/>
        <a:p>
          <a:endParaRPr lang="en-US"/>
        </a:p>
      </dgm:t>
    </dgm:pt>
    <dgm:pt modelId="{F9D57339-B27D-4706-8EA5-FCEC2491C522}" type="sibTrans" cxnId="{213DF5B6-3BCF-46EE-9020-B75F075E4353}">
      <dgm:prSet/>
      <dgm:spPr/>
      <dgm:t>
        <a:bodyPr/>
        <a:lstStyle/>
        <a:p>
          <a:endParaRPr lang="en-US"/>
        </a:p>
      </dgm:t>
    </dgm:pt>
    <dgm:pt modelId="{B32662D9-5E92-4FF5-BFC2-0A9CAB0C1F4E}">
      <dgm:prSet/>
      <dgm:spPr/>
      <dgm:t>
        <a:bodyPr/>
        <a:lstStyle/>
        <a:p>
          <a:r>
            <a:rPr lang="en-US"/>
            <a:t>Was the discussion evidence of intent? Without certainty, there is no breach of contract </a:t>
          </a:r>
        </a:p>
      </dgm:t>
    </dgm:pt>
    <dgm:pt modelId="{8864A571-33E2-4923-AD4F-7D2585BF8134}" type="parTrans" cxnId="{0DEC8333-F331-41B2-B095-3BA39CF814A7}">
      <dgm:prSet/>
      <dgm:spPr/>
      <dgm:t>
        <a:bodyPr/>
        <a:lstStyle/>
        <a:p>
          <a:endParaRPr lang="en-US"/>
        </a:p>
      </dgm:t>
    </dgm:pt>
    <dgm:pt modelId="{9A565C99-8F23-4C40-8431-EEB0F8B5017B}" type="sibTrans" cxnId="{0DEC8333-F331-41B2-B095-3BA39CF814A7}">
      <dgm:prSet/>
      <dgm:spPr/>
      <dgm:t>
        <a:bodyPr/>
        <a:lstStyle/>
        <a:p>
          <a:endParaRPr lang="en-US"/>
        </a:p>
      </dgm:t>
    </dgm:pt>
    <dgm:pt modelId="{0CB52C25-F116-4995-8517-E0CD2ED8B1E9}" type="pres">
      <dgm:prSet presAssocID="{29B01597-0E55-4036-9CE1-A2CBA6E05B12}" presName="root" presStyleCnt="0">
        <dgm:presLayoutVars>
          <dgm:dir/>
          <dgm:resizeHandles val="exact"/>
        </dgm:presLayoutVars>
      </dgm:prSet>
      <dgm:spPr/>
    </dgm:pt>
    <dgm:pt modelId="{63E02533-2B47-40A4-8E45-B5D7CF1B4FDA}" type="pres">
      <dgm:prSet presAssocID="{DC05394C-38DC-44C6-9705-2169BC3330DA}" presName="compNode" presStyleCnt="0"/>
      <dgm:spPr/>
    </dgm:pt>
    <dgm:pt modelId="{BA43E0D1-4D3E-4014-8086-46E753203DA1}" type="pres">
      <dgm:prSet presAssocID="{DC05394C-38DC-44C6-9705-2169BC3330DA}" presName="bgRect" presStyleLbl="bgShp" presStyleIdx="0" presStyleCnt="3"/>
      <dgm:spPr/>
    </dgm:pt>
    <dgm:pt modelId="{C71FB53F-3F3F-4BA6-94DC-DECB3A0A06BF}" type="pres">
      <dgm:prSet presAssocID="{DC05394C-38DC-44C6-9705-2169BC3330D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tract"/>
        </a:ext>
      </dgm:extLst>
    </dgm:pt>
    <dgm:pt modelId="{04D31016-1E0C-4114-91AB-77720D6409CB}" type="pres">
      <dgm:prSet presAssocID="{DC05394C-38DC-44C6-9705-2169BC3330DA}" presName="spaceRect" presStyleCnt="0"/>
      <dgm:spPr/>
    </dgm:pt>
    <dgm:pt modelId="{145BFAD0-D0AC-4B8B-A256-02A7E44512C4}" type="pres">
      <dgm:prSet presAssocID="{DC05394C-38DC-44C6-9705-2169BC3330DA}" presName="parTx" presStyleLbl="revTx" presStyleIdx="0" presStyleCnt="3">
        <dgm:presLayoutVars>
          <dgm:chMax val="0"/>
          <dgm:chPref val="0"/>
        </dgm:presLayoutVars>
      </dgm:prSet>
      <dgm:spPr/>
    </dgm:pt>
    <dgm:pt modelId="{497CD3E8-B626-47F3-BEC7-81CD8ADE758A}" type="pres">
      <dgm:prSet presAssocID="{A859443A-26B3-498E-A064-A1C4B783D931}" presName="sibTrans" presStyleCnt="0"/>
      <dgm:spPr/>
    </dgm:pt>
    <dgm:pt modelId="{A11BF2C5-821B-4EB4-A0C8-BE9AC8B33CCD}" type="pres">
      <dgm:prSet presAssocID="{3EE5E847-BC8F-4323-8D22-2528AB3C5B4C}" presName="compNode" presStyleCnt="0"/>
      <dgm:spPr/>
    </dgm:pt>
    <dgm:pt modelId="{01755ECE-559C-4581-855E-224285CB3139}" type="pres">
      <dgm:prSet presAssocID="{3EE5E847-BC8F-4323-8D22-2528AB3C5B4C}" presName="bgRect" presStyleLbl="bgShp" presStyleIdx="1" presStyleCnt="3"/>
      <dgm:spPr/>
    </dgm:pt>
    <dgm:pt modelId="{22F60858-4B36-433C-8A2A-4AD2C079E157}" type="pres">
      <dgm:prSet presAssocID="{3EE5E847-BC8F-4323-8D22-2528AB3C5B4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70AEFC94-1351-4D48-80E8-9252EAD74F01}" type="pres">
      <dgm:prSet presAssocID="{3EE5E847-BC8F-4323-8D22-2528AB3C5B4C}" presName="spaceRect" presStyleCnt="0"/>
      <dgm:spPr/>
    </dgm:pt>
    <dgm:pt modelId="{41CE639B-0E9D-4175-BE7B-B461B9CCC069}" type="pres">
      <dgm:prSet presAssocID="{3EE5E847-BC8F-4323-8D22-2528AB3C5B4C}" presName="parTx" presStyleLbl="revTx" presStyleIdx="1" presStyleCnt="3">
        <dgm:presLayoutVars>
          <dgm:chMax val="0"/>
          <dgm:chPref val="0"/>
        </dgm:presLayoutVars>
      </dgm:prSet>
      <dgm:spPr/>
    </dgm:pt>
    <dgm:pt modelId="{5477CBDE-889E-4667-8426-4B5928A2B444}" type="pres">
      <dgm:prSet presAssocID="{F9D57339-B27D-4706-8EA5-FCEC2491C522}" presName="sibTrans" presStyleCnt="0"/>
      <dgm:spPr/>
    </dgm:pt>
    <dgm:pt modelId="{D286DD05-3AC9-4D89-8AE3-95ECFBE802FA}" type="pres">
      <dgm:prSet presAssocID="{B32662D9-5E92-4FF5-BFC2-0A9CAB0C1F4E}" presName="compNode" presStyleCnt="0"/>
      <dgm:spPr/>
    </dgm:pt>
    <dgm:pt modelId="{CBE5F4F9-A9F5-42B6-8E7F-4B596F3210C3}" type="pres">
      <dgm:prSet presAssocID="{B32662D9-5E92-4FF5-BFC2-0A9CAB0C1F4E}" presName="bgRect" presStyleLbl="bgShp" presStyleIdx="2" presStyleCnt="3"/>
      <dgm:spPr/>
    </dgm:pt>
    <dgm:pt modelId="{98CD0D11-0B42-4AD3-BD95-A060174A3F4D}" type="pres">
      <dgm:prSet presAssocID="{B32662D9-5E92-4FF5-BFC2-0A9CAB0C1F4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5D891DF6-01D0-43BF-859B-D2BE4CF694AE}" type="pres">
      <dgm:prSet presAssocID="{B32662D9-5E92-4FF5-BFC2-0A9CAB0C1F4E}" presName="spaceRect" presStyleCnt="0"/>
      <dgm:spPr/>
    </dgm:pt>
    <dgm:pt modelId="{05E6FE54-28E7-4944-95DC-51B1D6074A47}" type="pres">
      <dgm:prSet presAssocID="{B32662D9-5E92-4FF5-BFC2-0A9CAB0C1F4E}" presName="parTx" presStyleLbl="revTx" presStyleIdx="2" presStyleCnt="3">
        <dgm:presLayoutVars>
          <dgm:chMax val="0"/>
          <dgm:chPref val="0"/>
        </dgm:presLayoutVars>
      </dgm:prSet>
      <dgm:spPr/>
    </dgm:pt>
  </dgm:ptLst>
  <dgm:cxnLst>
    <dgm:cxn modelId="{C307010F-7F02-4FA2-9213-6EC3BC40F5B8}" type="presOf" srcId="{29B01597-0E55-4036-9CE1-A2CBA6E05B12}" destId="{0CB52C25-F116-4995-8517-E0CD2ED8B1E9}" srcOrd="0" destOrd="0" presId="urn:microsoft.com/office/officeart/2018/2/layout/IconVerticalSolidList"/>
    <dgm:cxn modelId="{E9029C1E-901E-4D37-AA6B-726B2EA09094}" type="presOf" srcId="{3EE5E847-BC8F-4323-8D22-2528AB3C5B4C}" destId="{41CE639B-0E9D-4175-BE7B-B461B9CCC069}" srcOrd="0" destOrd="0" presId="urn:microsoft.com/office/officeart/2018/2/layout/IconVerticalSolidList"/>
    <dgm:cxn modelId="{1569FD2A-6B12-40F3-969D-856BAB40D71A}" type="presOf" srcId="{DC05394C-38DC-44C6-9705-2169BC3330DA}" destId="{145BFAD0-D0AC-4B8B-A256-02A7E44512C4}" srcOrd="0" destOrd="0" presId="urn:microsoft.com/office/officeart/2018/2/layout/IconVerticalSolidList"/>
    <dgm:cxn modelId="{0DEC8333-F331-41B2-B095-3BA39CF814A7}" srcId="{29B01597-0E55-4036-9CE1-A2CBA6E05B12}" destId="{B32662D9-5E92-4FF5-BFC2-0A9CAB0C1F4E}" srcOrd="2" destOrd="0" parTransId="{8864A571-33E2-4923-AD4F-7D2585BF8134}" sibTransId="{9A565C99-8F23-4C40-8431-EEB0F8B5017B}"/>
    <dgm:cxn modelId="{8DD8A97A-8F6E-4685-80D5-480B7516D325}" srcId="{29B01597-0E55-4036-9CE1-A2CBA6E05B12}" destId="{DC05394C-38DC-44C6-9705-2169BC3330DA}" srcOrd="0" destOrd="0" parTransId="{E463B2F5-BF59-4FC3-B78A-83168A2E29FA}" sibTransId="{A859443A-26B3-498E-A064-A1C4B783D931}"/>
    <dgm:cxn modelId="{6AB8AE7F-3EDB-4F59-B376-0079F3DBE71B}" type="presOf" srcId="{B32662D9-5E92-4FF5-BFC2-0A9CAB0C1F4E}" destId="{05E6FE54-28E7-4944-95DC-51B1D6074A47}" srcOrd="0" destOrd="0" presId="urn:microsoft.com/office/officeart/2018/2/layout/IconVerticalSolidList"/>
    <dgm:cxn modelId="{213DF5B6-3BCF-46EE-9020-B75F075E4353}" srcId="{29B01597-0E55-4036-9CE1-A2CBA6E05B12}" destId="{3EE5E847-BC8F-4323-8D22-2528AB3C5B4C}" srcOrd="1" destOrd="0" parTransId="{607BE1B2-896F-40DD-B0DD-1CC3E2341DE8}" sibTransId="{F9D57339-B27D-4706-8EA5-FCEC2491C522}"/>
    <dgm:cxn modelId="{FF5E53D6-F2E9-481A-BAE8-CD496B17E1CE}" type="presParOf" srcId="{0CB52C25-F116-4995-8517-E0CD2ED8B1E9}" destId="{63E02533-2B47-40A4-8E45-B5D7CF1B4FDA}" srcOrd="0" destOrd="0" presId="urn:microsoft.com/office/officeart/2018/2/layout/IconVerticalSolidList"/>
    <dgm:cxn modelId="{59995943-F2CB-4093-A32C-413F14F86832}" type="presParOf" srcId="{63E02533-2B47-40A4-8E45-B5D7CF1B4FDA}" destId="{BA43E0D1-4D3E-4014-8086-46E753203DA1}" srcOrd="0" destOrd="0" presId="urn:microsoft.com/office/officeart/2018/2/layout/IconVerticalSolidList"/>
    <dgm:cxn modelId="{8669DA0B-B358-466B-A546-47CFBEC5B63F}" type="presParOf" srcId="{63E02533-2B47-40A4-8E45-B5D7CF1B4FDA}" destId="{C71FB53F-3F3F-4BA6-94DC-DECB3A0A06BF}" srcOrd="1" destOrd="0" presId="urn:microsoft.com/office/officeart/2018/2/layout/IconVerticalSolidList"/>
    <dgm:cxn modelId="{D1BE47BA-90A4-44BE-AB2E-57509FBF5845}" type="presParOf" srcId="{63E02533-2B47-40A4-8E45-B5D7CF1B4FDA}" destId="{04D31016-1E0C-4114-91AB-77720D6409CB}" srcOrd="2" destOrd="0" presId="urn:microsoft.com/office/officeart/2018/2/layout/IconVerticalSolidList"/>
    <dgm:cxn modelId="{086D48E7-6EE5-48CB-8DDB-9AB40924CB02}" type="presParOf" srcId="{63E02533-2B47-40A4-8E45-B5D7CF1B4FDA}" destId="{145BFAD0-D0AC-4B8B-A256-02A7E44512C4}" srcOrd="3" destOrd="0" presId="urn:microsoft.com/office/officeart/2018/2/layout/IconVerticalSolidList"/>
    <dgm:cxn modelId="{C5C2F3A7-1C7A-4D92-95E6-C6FE2E66DE0B}" type="presParOf" srcId="{0CB52C25-F116-4995-8517-E0CD2ED8B1E9}" destId="{497CD3E8-B626-47F3-BEC7-81CD8ADE758A}" srcOrd="1" destOrd="0" presId="urn:microsoft.com/office/officeart/2018/2/layout/IconVerticalSolidList"/>
    <dgm:cxn modelId="{98AC7669-C89F-4C32-B4AE-823A891FD8DF}" type="presParOf" srcId="{0CB52C25-F116-4995-8517-E0CD2ED8B1E9}" destId="{A11BF2C5-821B-4EB4-A0C8-BE9AC8B33CCD}" srcOrd="2" destOrd="0" presId="urn:microsoft.com/office/officeart/2018/2/layout/IconVerticalSolidList"/>
    <dgm:cxn modelId="{3E36D137-0111-45DA-9A12-8995357E2BFC}" type="presParOf" srcId="{A11BF2C5-821B-4EB4-A0C8-BE9AC8B33CCD}" destId="{01755ECE-559C-4581-855E-224285CB3139}" srcOrd="0" destOrd="0" presId="urn:microsoft.com/office/officeart/2018/2/layout/IconVerticalSolidList"/>
    <dgm:cxn modelId="{9153A328-A205-4961-B4B2-D64C085C65ED}" type="presParOf" srcId="{A11BF2C5-821B-4EB4-A0C8-BE9AC8B33CCD}" destId="{22F60858-4B36-433C-8A2A-4AD2C079E157}" srcOrd="1" destOrd="0" presId="urn:microsoft.com/office/officeart/2018/2/layout/IconVerticalSolidList"/>
    <dgm:cxn modelId="{519360E8-27CD-4446-A2B6-B4E19EE77EDA}" type="presParOf" srcId="{A11BF2C5-821B-4EB4-A0C8-BE9AC8B33CCD}" destId="{70AEFC94-1351-4D48-80E8-9252EAD74F01}" srcOrd="2" destOrd="0" presId="urn:microsoft.com/office/officeart/2018/2/layout/IconVerticalSolidList"/>
    <dgm:cxn modelId="{50C29FB4-9D73-4F9B-9922-A73EC9C428D8}" type="presParOf" srcId="{A11BF2C5-821B-4EB4-A0C8-BE9AC8B33CCD}" destId="{41CE639B-0E9D-4175-BE7B-B461B9CCC069}" srcOrd="3" destOrd="0" presId="urn:microsoft.com/office/officeart/2018/2/layout/IconVerticalSolidList"/>
    <dgm:cxn modelId="{30B6863C-6FA4-4295-A4EA-8628CEA14F00}" type="presParOf" srcId="{0CB52C25-F116-4995-8517-E0CD2ED8B1E9}" destId="{5477CBDE-889E-4667-8426-4B5928A2B444}" srcOrd="3" destOrd="0" presId="urn:microsoft.com/office/officeart/2018/2/layout/IconVerticalSolidList"/>
    <dgm:cxn modelId="{91B962A2-07E6-4211-A2CE-80DF2454763D}" type="presParOf" srcId="{0CB52C25-F116-4995-8517-E0CD2ED8B1E9}" destId="{D286DD05-3AC9-4D89-8AE3-95ECFBE802FA}" srcOrd="4" destOrd="0" presId="urn:microsoft.com/office/officeart/2018/2/layout/IconVerticalSolidList"/>
    <dgm:cxn modelId="{C029583D-FD18-4794-83AD-C0952551DFE7}" type="presParOf" srcId="{D286DD05-3AC9-4D89-8AE3-95ECFBE802FA}" destId="{CBE5F4F9-A9F5-42B6-8E7F-4B596F3210C3}" srcOrd="0" destOrd="0" presId="urn:microsoft.com/office/officeart/2018/2/layout/IconVerticalSolidList"/>
    <dgm:cxn modelId="{AAB91C17-C6EF-4AA0-B23F-83A24F9D84CF}" type="presParOf" srcId="{D286DD05-3AC9-4D89-8AE3-95ECFBE802FA}" destId="{98CD0D11-0B42-4AD3-BD95-A060174A3F4D}" srcOrd="1" destOrd="0" presId="urn:microsoft.com/office/officeart/2018/2/layout/IconVerticalSolidList"/>
    <dgm:cxn modelId="{9879844E-7174-4C29-8393-4AB7139E3E34}" type="presParOf" srcId="{D286DD05-3AC9-4D89-8AE3-95ECFBE802FA}" destId="{5D891DF6-01D0-43BF-859B-D2BE4CF694AE}" srcOrd="2" destOrd="0" presId="urn:microsoft.com/office/officeart/2018/2/layout/IconVerticalSolidList"/>
    <dgm:cxn modelId="{CF2AED10-64F6-4C66-A194-1FFA7FDBD5CB}" type="presParOf" srcId="{D286DD05-3AC9-4D89-8AE3-95ECFBE802FA}" destId="{05E6FE54-28E7-4944-95DC-51B1D6074A4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78FC0C8-F177-4CC3-8A73-C4A40E6C60B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3D3157D-5A0E-440E-9C7C-B6C8A3FB4327}">
      <dgm:prSet/>
      <dgm:spPr/>
      <dgm:t>
        <a:bodyPr/>
        <a:lstStyle/>
        <a:p>
          <a:r>
            <a:rPr lang="en-US"/>
            <a:t>The contract can be written, oral, or a mixture of both</a:t>
          </a:r>
        </a:p>
      </dgm:t>
    </dgm:pt>
    <dgm:pt modelId="{F1182C4C-6219-43FF-B03A-1054416F08AB}" type="parTrans" cxnId="{9885B691-3D33-46E8-BF40-5B4980B1A5F2}">
      <dgm:prSet/>
      <dgm:spPr/>
      <dgm:t>
        <a:bodyPr/>
        <a:lstStyle/>
        <a:p>
          <a:endParaRPr lang="en-US"/>
        </a:p>
      </dgm:t>
    </dgm:pt>
    <dgm:pt modelId="{377D7B71-F9EE-4D27-9779-9877DEAA4996}" type="sibTrans" cxnId="{9885B691-3D33-46E8-BF40-5B4980B1A5F2}">
      <dgm:prSet/>
      <dgm:spPr/>
      <dgm:t>
        <a:bodyPr/>
        <a:lstStyle/>
        <a:p>
          <a:endParaRPr lang="en-US"/>
        </a:p>
      </dgm:t>
    </dgm:pt>
    <dgm:pt modelId="{630195B6-AB83-436D-A8DD-6561A5FE50FF}">
      <dgm:prSet/>
      <dgm:spPr/>
      <dgm:t>
        <a:bodyPr/>
        <a:lstStyle/>
        <a:p>
          <a:r>
            <a:rPr lang="en-US"/>
            <a:t>No legal requirement for an employee to have a written contract of employment</a:t>
          </a:r>
        </a:p>
      </dgm:t>
    </dgm:pt>
    <dgm:pt modelId="{930BE149-2D5D-4EDF-9CE4-585282F7A6F7}" type="parTrans" cxnId="{EA10B5FB-BE5F-4332-A36B-5564D8EB1C99}">
      <dgm:prSet/>
      <dgm:spPr/>
      <dgm:t>
        <a:bodyPr/>
        <a:lstStyle/>
        <a:p>
          <a:endParaRPr lang="en-US"/>
        </a:p>
      </dgm:t>
    </dgm:pt>
    <dgm:pt modelId="{B704D435-5CDC-416F-854B-A25005AA5F60}" type="sibTrans" cxnId="{EA10B5FB-BE5F-4332-A36B-5564D8EB1C99}">
      <dgm:prSet/>
      <dgm:spPr/>
      <dgm:t>
        <a:bodyPr/>
        <a:lstStyle/>
        <a:p>
          <a:endParaRPr lang="en-US"/>
        </a:p>
      </dgm:t>
    </dgm:pt>
    <dgm:pt modelId="{8C5C0575-214D-4DBD-87B6-D53ABB06BBC2}">
      <dgm:prSet/>
      <dgm:spPr/>
      <dgm:t>
        <a:bodyPr/>
        <a:lstStyle/>
        <a:p>
          <a:r>
            <a:rPr lang="en-US"/>
            <a:t>S1 ERA 1996: employees and workers must have a written statement of certain specified employment particulars: known as a S1 statement</a:t>
          </a:r>
        </a:p>
      </dgm:t>
    </dgm:pt>
    <dgm:pt modelId="{FBC0F82F-FF90-4A02-AF1A-86D03BEA59DB}" type="parTrans" cxnId="{5CB1C61E-3BF1-4ECE-8476-A67DD8205FFE}">
      <dgm:prSet/>
      <dgm:spPr/>
      <dgm:t>
        <a:bodyPr/>
        <a:lstStyle/>
        <a:p>
          <a:endParaRPr lang="en-US"/>
        </a:p>
      </dgm:t>
    </dgm:pt>
    <dgm:pt modelId="{D4CF30F9-C595-4080-B15E-4C0623CEBA3E}" type="sibTrans" cxnId="{5CB1C61E-3BF1-4ECE-8476-A67DD8205FFE}">
      <dgm:prSet/>
      <dgm:spPr/>
      <dgm:t>
        <a:bodyPr/>
        <a:lstStyle/>
        <a:p>
          <a:endParaRPr lang="en-US"/>
        </a:p>
      </dgm:t>
    </dgm:pt>
    <dgm:pt modelId="{0591CD6B-CB44-43B4-B322-0BE51B8EC0E3}">
      <dgm:prSet/>
      <dgm:spPr/>
      <dgm:t>
        <a:bodyPr/>
        <a:lstStyle/>
        <a:p>
          <a:r>
            <a:rPr lang="en-US"/>
            <a:t>If there is a contract, it will take precedence over the S1 statement</a:t>
          </a:r>
        </a:p>
      </dgm:t>
    </dgm:pt>
    <dgm:pt modelId="{3A268D34-B11A-4F56-BB10-8E7962EE0B74}" type="parTrans" cxnId="{82940D43-C135-4417-90AB-AD3CDFD3D777}">
      <dgm:prSet/>
      <dgm:spPr/>
      <dgm:t>
        <a:bodyPr/>
        <a:lstStyle/>
        <a:p>
          <a:endParaRPr lang="en-US"/>
        </a:p>
      </dgm:t>
    </dgm:pt>
    <dgm:pt modelId="{21C2F78A-A34F-4F82-9A3D-0CFB89F902A1}" type="sibTrans" cxnId="{82940D43-C135-4417-90AB-AD3CDFD3D777}">
      <dgm:prSet/>
      <dgm:spPr/>
      <dgm:t>
        <a:bodyPr/>
        <a:lstStyle/>
        <a:p>
          <a:endParaRPr lang="en-US"/>
        </a:p>
      </dgm:t>
    </dgm:pt>
    <dgm:pt modelId="{F904DFFC-38E7-4A9C-9351-C403812FB9B1}" type="pres">
      <dgm:prSet presAssocID="{378FC0C8-F177-4CC3-8A73-C4A40E6C60BD}" presName="root" presStyleCnt="0">
        <dgm:presLayoutVars>
          <dgm:dir/>
          <dgm:resizeHandles val="exact"/>
        </dgm:presLayoutVars>
      </dgm:prSet>
      <dgm:spPr/>
    </dgm:pt>
    <dgm:pt modelId="{D1389495-CB3B-4A72-9CE3-DCB1F36309A9}" type="pres">
      <dgm:prSet presAssocID="{63D3157D-5A0E-440E-9C7C-B6C8A3FB4327}" presName="compNode" presStyleCnt="0"/>
      <dgm:spPr/>
    </dgm:pt>
    <dgm:pt modelId="{680BF928-718B-45BC-BDB9-82A0F8B97156}" type="pres">
      <dgm:prSet presAssocID="{63D3157D-5A0E-440E-9C7C-B6C8A3FB4327}" presName="bgRect" presStyleLbl="bgShp" presStyleIdx="0" presStyleCnt="4"/>
      <dgm:spPr/>
    </dgm:pt>
    <dgm:pt modelId="{A9E1B130-C819-4094-9E01-559DEA18B551}" type="pres">
      <dgm:prSet presAssocID="{63D3157D-5A0E-440E-9C7C-B6C8A3FB432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tract"/>
        </a:ext>
      </dgm:extLst>
    </dgm:pt>
    <dgm:pt modelId="{0FD5F2E5-0B68-4A29-A4FD-3D65211B4774}" type="pres">
      <dgm:prSet presAssocID="{63D3157D-5A0E-440E-9C7C-B6C8A3FB4327}" presName="spaceRect" presStyleCnt="0"/>
      <dgm:spPr/>
    </dgm:pt>
    <dgm:pt modelId="{AECCB3B0-31E8-467C-AEE6-27947285EE8C}" type="pres">
      <dgm:prSet presAssocID="{63D3157D-5A0E-440E-9C7C-B6C8A3FB4327}" presName="parTx" presStyleLbl="revTx" presStyleIdx="0" presStyleCnt="4">
        <dgm:presLayoutVars>
          <dgm:chMax val="0"/>
          <dgm:chPref val="0"/>
        </dgm:presLayoutVars>
      </dgm:prSet>
      <dgm:spPr/>
    </dgm:pt>
    <dgm:pt modelId="{5E34F765-9B9F-409C-8383-FA3F592CB723}" type="pres">
      <dgm:prSet presAssocID="{377D7B71-F9EE-4D27-9779-9877DEAA4996}" presName="sibTrans" presStyleCnt="0"/>
      <dgm:spPr/>
    </dgm:pt>
    <dgm:pt modelId="{6077EFB7-F09A-49BD-AD65-495646C8ABF7}" type="pres">
      <dgm:prSet presAssocID="{630195B6-AB83-436D-A8DD-6561A5FE50FF}" presName="compNode" presStyleCnt="0"/>
      <dgm:spPr/>
    </dgm:pt>
    <dgm:pt modelId="{D6FD6127-FCFE-4BA8-B63C-E98A0B9811DC}" type="pres">
      <dgm:prSet presAssocID="{630195B6-AB83-436D-A8DD-6561A5FE50FF}" presName="bgRect" presStyleLbl="bgShp" presStyleIdx="1" presStyleCnt="4"/>
      <dgm:spPr/>
    </dgm:pt>
    <dgm:pt modelId="{2E83F81D-F70B-41F3-9C81-353F129E361F}" type="pres">
      <dgm:prSet presAssocID="{630195B6-AB83-436D-A8DD-6561A5FE50F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63D54357-BC35-4BEF-97E6-F13CE1B260D4}" type="pres">
      <dgm:prSet presAssocID="{630195B6-AB83-436D-A8DD-6561A5FE50FF}" presName="spaceRect" presStyleCnt="0"/>
      <dgm:spPr/>
    </dgm:pt>
    <dgm:pt modelId="{FD2697CA-7BF1-4391-B395-FF1A24C10D04}" type="pres">
      <dgm:prSet presAssocID="{630195B6-AB83-436D-A8DD-6561A5FE50FF}" presName="parTx" presStyleLbl="revTx" presStyleIdx="1" presStyleCnt="4">
        <dgm:presLayoutVars>
          <dgm:chMax val="0"/>
          <dgm:chPref val="0"/>
        </dgm:presLayoutVars>
      </dgm:prSet>
      <dgm:spPr/>
    </dgm:pt>
    <dgm:pt modelId="{10AC7578-27E4-4CF0-A23C-673FD5BCF8F5}" type="pres">
      <dgm:prSet presAssocID="{B704D435-5CDC-416F-854B-A25005AA5F60}" presName="sibTrans" presStyleCnt="0"/>
      <dgm:spPr/>
    </dgm:pt>
    <dgm:pt modelId="{03E0B060-D973-486A-935A-7D03ED7C5105}" type="pres">
      <dgm:prSet presAssocID="{8C5C0575-214D-4DBD-87B6-D53ABB06BBC2}" presName="compNode" presStyleCnt="0"/>
      <dgm:spPr/>
    </dgm:pt>
    <dgm:pt modelId="{33C94492-DA97-4C9F-BF4B-90A001446BFD}" type="pres">
      <dgm:prSet presAssocID="{8C5C0575-214D-4DBD-87B6-D53ABB06BBC2}" presName="bgRect" presStyleLbl="bgShp" presStyleIdx="2" presStyleCnt="4"/>
      <dgm:spPr/>
    </dgm:pt>
    <dgm:pt modelId="{0D980858-9E06-4E8A-BB3B-381A5CBF0523}" type="pres">
      <dgm:prSet presAssocID="{8C5C0575-214D-4DBD-87B6-D53ABB06BBC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8158CB76-CCB8-42C6-8B1B-4A2AFB8103C1}" type="pres">
      <dgm:prSet presAssocID="{8C5C0575-214D-4DBD-87B6-D53ABB06BBC2}" presName="spaceRect" presStyleCnt="0"/>
      <dgm:spPr/>
    </dgm:pt>
    <dgm:pt modelId="{FFAB2A23-CAF7-4D0F-AEB5-192371DED8A2}" type="pres">
      <dgm:prSet presAssocID="{8C5C0575-214D-4DBD-87B6-D53ABB06BBC2}" presName="parTx" presStyleLbl="revTx" presStyleIdx="2" presStyleCnt="4">
        <dgm:presLayoutVars>
          <dgm:chMax val="0"/>
          <dgm:chPref val="0"/>
        </dgm:presLayoutVars>
      </dgm:prSet>
      <dgm:spPr/>
    </dgm:pt>
    <dgm:pt modelId="{C814CC73-2833-4A76-95B8-3EDE09DB61CA}" type="pres">
      <dgm:prSet presAssocID="{D4CF30F9-C595-4080-B15E-4C0623CEBA3E}" presName="sibTrans" presStyleCnt="0"/>
      <dgm:spPr/>
    </dgm:pt>
    <dgm:pt modelId="{611C6DC1-945F-4493-AC94-766773880AAB}" type="pres">
      <dgm:prSet presAssocID="{0591CD6B-CB44-43B4-B322-0BE51B8EC0E3}" presName="compNode" presStyleCnt="0"/>
      <dgm:spPr/>
    </dgm:pt>
    <dgm:pt modelId="{D1CBDEC2-16FE-4F6E-BC4D-556BCAA9F3E7}" type="pres">
      <dgm:prSet presAssocID="{0591CD6B-CB44-43B4-B322-0BE51B8EC0E3}" presName="bgRect" presStyleLbl="bgShp" presStyleIdx="3" presStyleCnt="4"/>
      <dgm:spPr/>
    </dgm:pt>
    <dgm:pt modelId="{C9653200-6A83-4BF5-B0B9-9752F7AEBCF6}" type="pres">
      <dgm:prSet presAssocID="{0591CD6B-CB44-43B4-B322-0BE51B8EC0E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cument"/>
        </a:ext>
      </dgm:extLst>
    </dgm:pt>
    <dgm:pt modelId="{3F9CFE36-968B-47CF-BF35-C65C332257BC}" type="pres">
      <dgm:prSet presAssocID="{0591CD6B-CB44-43B4-B322-0BE51B8EC0E3}" presName="spaceRect" presStyleCnt="0"/>
      <dgm:spPr/>
    </dgm:pt>
    <dgm:pt modelId="{7EF1FE35-FB54-4C52-8163-7FBDA3000386}" type="pres">
      <dgm:prSet presAssocID="{0591CD6B-CB44-43B4-B322-0BE51B8EC0E3}" presName="parTx" presStyleLbl="revTx" presStyleIdx="3" presStyleCnt="4">
        <dgm:presLayoutVars>
          <dgm:chMax val="0"/>
          <dgm:chPref val="0"/>
        </dgm:presLayoutVars>
      </dgm:prSet>
      <dgm:spPr/>
    </dgm:pt>
  </dgm:ptLst>
  <dgm:cxnLst>
    <dgm:cxn modelId="{5CB1C61E-3BF1-4ECE-8476-A67DD8205FFE}" srcId="{378FC0C8-F177-4CC3-8A73-C4A40E6C60BD}" destId="{8C5C0575-214D-4DBD-87B6-D53ABB06BBC2}" srcOrd="2" destOrd="0" parTransId="{FBC0F82F-FF90-4A02-AF1A-86D03BEA59DB}" sibTransId="{D4CF30F9-C595-4080-B15E-4C0623CEBA3E}"/>
    <dgm:cxn modelId="{7FD4E02E-26E0-4B1E-B572-7AA7FB0AB223}" type="presOf" srcId="{63D3157D-5A0E-440E-9C7C-B6C8A3FB4327}" destId="{AECCB3B0-31E8-467C-AEE6-27947285EE8C}" srcOrd="0" destOrd="0" presId="urn:microsoft.com/office/officeart/2018/2/layout/IconVerticalSolidList"/>
    <dgm:cxn modelId="{82940D43-C135-4417-90AB-AD3CDFD3D777}" srcId="{378FC0C8-F177-4CC3-8A73-C4A40E6C60BD}" destId="{0591CD6B-CB44-43B4-B322-0BE51B8EC0E3}" srcOrd="3" destOrd="0" parTransId="{3A268D34-B11A-4F56-BB10-8E7962EE0B74}" sibTransId="{21C2F78A-A34F-4F82-9A3D-0CFB89F902A1}"/>
    <dgm:cxn modelId="{3F5C9A73-D92B-49B4-B5CB-737AE81E77D8}" type="presOf" srcId="{8C5C0575-214D-4DBD-87B6-D53ABB06BBC2}" destId="{FFAB2A23-CAF7-4D0F-AEB5-192371DED8A2}" srcOrd="0" destOrd="0" presId="urn:microsoft.com/office/officeart/2018/2/layout/IconVerticalSolidList"/>
    <dgm:cxn modelId="{9885B691-3D33-46E8-BF40-5B4980B1A5F2}" srcId="{378FC0C8-F177-4CC3-8A73-C4A40E6C60BD}" destId="{63D3157D-5A0E-440E-9C7C-B6C8A3FB4327}" srcOrd="0" destOrd="0" parTransId="{F1182C4C-6219-43FF-B03A-1054416F08AB}" sibTransId="{377D7B71-F9EE-4D27-9779-9877DEAA4996}"/>
    <dgm:cxn modelId="{A1F49BBB-AF1A-4E51-BFBE-3E7F8F43E372}" type="presOf" srcId="{630195B6-AB83-436D-A8DD-6561A5FE50FF}" destId="{FD2697CA-7BF1-4391-B395-FF1A24C10D04}" srcOrd="0" destOrd="0" presId="urn:microsoft.com/office/officeart/2018/2/layout/IconVerticalSolidList"/>
    <dgm:cxn modelId="{23634ECB-FC95-49E5-96E7-F352FA40EBF7}" type="presOf" srcId="{378FC0C8-F177-4CC3-8A73-C4A40E6C60BD}" destId="{F904DFFC-38E7-4A9C-9351-C403812FB9B1}" srcOrd="0" destOrd="0" presId="urn:microsoft.com/office/officeart/2018/2/layout/IconVerticalSolidList"/>
    <dgm:cxn modelId="{6B35AADE-FE44-4765-80B8-40FE14E5AF0B}" type="presOf" srcId="{0591CD6B-CB44-43B4-B322-0BE51B8EC0E3}" destId="{7EF1FE35-FB54-4C52-8163-7FBDA3000386}" srcOrd="0" destOrd="0" presId="urn:microsoft.com/office/officeart/2018/2/layout/IconVerticalSolidList"/>
    <dgm:cxn modelId="{EA10B5FB-BE5F-4332-A36B-5564D8EB1C99}" srcId="{378FC0C8-F177-4CC3-8A73-C4A40E6C60BD}" destId="{630195B6-AB83-436D-A8DD-6561A5FE50FF}" srcOrd="1" destOrd="0" parTransId="{930BE149-2D5D-4EDF-9CE4-585282F7A6F7}" sibTransId="{B704D435-5CDC-416F-854B-A25005AA5F60}"/>
    <dgm:cxn modelId="{57B0AE65-9A70-41E2-850A-770F15E4B24F}" type="presParOf" srcId="{F904DFFC-38E7-4A9C-9351-C403812FB9B1}" destId="{D1389495-CB3B-4A72-9CE3-DCB1F36309A9}" srcOrd="0" destOrd="0" presId="urn:microsoft.com/office/officeart/2018/2/layout/IconVerticalSolidList"/>
    <dgm:cxn modelId="{F7B7AC9C-C279-4E82-9035-924C042B2032}" type="presParOf" srcId="{D1389495-CB3B-4A72-9CE3-DCB1F36309A9}" destId="{680BF928-718B-45BC-BDB9-82A0F8B97156}" srcOrd="0" destOrd="0" presId="urn:microsoft.com/office/officeart/2018/2/layout/IconVerticalSolidList"/>
    <dgm:cxn modelId="{2FF6410A-695E-468E-A9E6-CDFFB8DC35C4}" type="presParOf" srcId="{D1389495-CB3B-4A72-9CE3-DCB1F36309A9}" destId="{A9E1B130-C819-4094-9E01-559DEA18B551}" srcOrd="1" destOrd="0" presId="urn:microsoft.com/office/officeart/2018/2/layout/IconVerticalSolidList"/>
    <dgm:cxn modelId="{E8A9BB2D-64F5-4748-A761-219D9D48278F}" type="presParOf" srcId="{D1389495-CB3B-4A72-9CE3-DCB1F36309A9}" destId="{0FD5F2E5-0B68-4A29-A4FD-3D65211B4774}" srcOrd="2" destOrd="0" presId="urn:microsoft.com/office/officeart/2018/2/layout/IconVerticalSolidList"/>
    <dgm:cxn modelId="{BA08CC6D-52C8-4D7E-B423-5AB3EF823D1E}" type="presParOf" srcId="{D1389495-CB3B-4A72-9CE3-DCB1F36309A9}" destId="{AECCB3B0-31E8-467C-AEE6-27947285EE8C}" srcOrd="3" destOrd="0" presId="urn:microsoft.com/office/officeart/2018/2/layout/IconVerticalSolidList"/>
    <dgm:cxn modelId="{B1E92AAA-4482-4F9B-9972-7AE12A6801F2}" type="presParOf" srcId="{F904DFFC-38E7-4A9C-9351-C403812FB9B1}" destId="{5E34F765-9B9F-409C-8383-FA3F592CB723}" srcOrd="1" destOrd="0" presId="urn:microsoft.com/office/officeart/2018/2/layout/IconVerticalSolidList"/>
    <dgm:cxn modelId="{0B5F8D6E-5E84-480D-845B-48F27A8DD8AE}" type="presParOf" srcId="{F904DFFC-38E7-4A9C-9351-C403812FB9B1}" destId="{6077EFB7-F09A-49BD-AD65-495646C8ABF7}" srcOrd="2" destOrd="0" presId="urn:microsoft.com/office/officeart/2018/2/layout/IconVerticalSolidList"/>
    <dgm:cxn modelId="{18F4F6C4-0858-4BF2-9200-216134674E64}" type="presParOf" srcId="{6077EFB7-F09A-49BD-AD65-495646C8ABF7}" destId="{D6FD6127-FCFE-4BA8-B63C-E98A0B9811DC}" srcOrd="0" destOrd="0" presId="urn:microsoft.com/office/officeart/2018/2/layout/IconVerticalSolidList"/>
    <dgm:cxn modelId="{B9CD190D-AFB9-42FA-BA63-82B202CFC40C}" type="presParOf" srcId="{6077EFB7-F09A-49BD-AD65-495646C8ABF7}" destId="{2E83F81D-F70B-41F3-9C81-353F129E361F}" srcOrd="1" destOrd="0" presId="urn:microsoft.com/office/officeart/2018/2/layout/IconVerticalSolidList"/>
    <dgm:cxn modelId="{F4FC4DBF-F362-460D-896A-C797442EC0EB}" type="presParOf" srcId="{6077EFB7-F09A-49BD-AD65-495646C8ABF7}" destId="{63D54357-BC35-4BEF-97E6-F13CE1B260D4}" srcOrd="2" destOrd="0" presId="urn:microsoft.com/office/officeart/2018/2/layout/IconVerticalSolidList"/>
    <dgm:cxn modelId="{076E602F-DCDF-44C0-BD03-A2B1DB2AB6C2}" type="presParOf" srcId="{6077EFB7-F09A-49BD-AD65-495646C8ABF7}" destId="{FD2697CA-7BF1-4391-B395-FF1A24C10D04}" srcOrd="3" destOrd="0" presId="urn:microsoft.com/office/officeart/2018/2/layout/IconVerticalSolidList"/>
    <dgm:cxn modelId="{1409D400-C831-4381-A1F0-0B7419C851D6}" type="presParOf" srcId="{F904DFFC-38E7-4A9C-9351-C403812FB9B1}" destId="{10AC7578-27E4-4CF0-A23C-673FD5BCF8F5}" srcOrd="3" destOrd="0" presId="urn:microsoft.com/office/officeart/2018/2/layout/IconVerticalSolidList"/>
    <dgm:cxn modelId="{83FB0287-EA73-46C3-9FD7-935B9DBEEC0C}" type="presParOf" srcId="{F904DFFC-38E7-4A9C-9351-C403812FB9B1}" destId="{03E0B060-D973-486A-935A-7D03ED7C5105}" srcOrd="4" destOrd="0" presId="urn:microsoft.com/office/officeart/2018/2/layout/IconVerticalSolidList"/>
    <dgm:cxn modelId="{60276E08-6BBB-4E7B-8986-37A1D1DA9107}" type="presParOf" srcId="{03E0B060-D973-486A-935A-7D03ED7C5105}" destId="{33C94492-DA97-4C9F-BF4B-90A001446BFD}" srcOrd="0" destOrd="0" presId="urn:microsoft.com/office/officeart/2018/2/layout/IconVerticalSolidList"/>
    <dgm:cxn modelId="{23297EBD-1A76-462C-A96E-E6800CB9CBB9}" type="presParOf" srcId="{03E0B060-D973-486A-935A-7D03ED7C5105}" destId="{0D980858-9E06-4E8A-BB3B-381A5CBF0523}" srcOrd="1" destOrd="0" presId="urn:microsoft.com/office/officeart/2018/2/layout/IconVerticalSolidList"/>
    <dgm:cxn modelId="{53BF6E15-1B8D-441F-B297-DFA9B30E481C}" type="presParOf" srcId="{03E0B060-D973-486A-935A-7D03ED7C5105}" destId="{8158CB76-CCB8-42C6-8B1B-4A2AFB8103C1}" srcOrd="2" destOrd="0" presId="urn:microsoft.com/office/officeart/2018/2/layout/IconVerticalSolidList"/>
    <dgm:cxn modelId="{E9E4069E-2408-4D16-9CA2-370AF0A1D5AE}" type="presParOf" srcId="{03E0B060-D973-486A-935A-7D03ED7C5105}" destId="{FFAB2A23-CAF7-4D0F-AEB5-192371DED8A2}" srcOrd="3" destOrd="0" presId="urn:microsoft.com/office/officeart/2018/2/layout/IconVerticalSolidList"/>
    <dgm:cxn modelId="{336ACD16-D9D5-4F09-A5F0-04ADCEEBBEDA}" type="presParOf" srcId="{F904DFFC-38E7-4A9C-9351-C403812FB9B1}" destId="{C814CC73-2833-4A76-95B8-3EDE09DB61CA}" srcOrd="5" destOrd="0" presId="urn:microsoft.com/office/officeart/2018/2/layout/IconVerticalSolidList"/>
    <dgm:cxn modelId="{2D50F3D5-1AAC-4D4F-B756-130E871EF5EA}" type="presParOf" srcId="{F904DFFC-38E7-4A9C-9351-C403812FB9B1}" destId="{611C6DC1-945F-4493-AC94-766773880AAB}" srcOrd="6" destOrd="0" presId="urn:microsoft.com/office/officeart/2018/2/layout/IconVerticalSolidList"/>
    <dgm:cxn modelId="{2365D085-AB7C-4345-B48E-0E52D20695B6}" type="presParOf" srcId="{611C6DC1-945F-4493-AC94-766773880AAB}" destId="{D1CBDEC2-16FE-4F6E-BC4D-556BCAA9F3E7}" srcOrd="0" destOrd="0" presId="urn:microsoft.com/office/officeart/2018/2/layout/IconVerticalSolidList"/>
    <dgm:cxn modelId="{78F89431-E448-4A7E-8B3D-071414ADD239}" type="presParOf" srcId="{611C6DC1-945F-4493-AC94-766773880AAB}" destId="{C9653200-6A83-4BF5-B0B9-9752F7AEBCF6}" srcOrd="1" destOrd="0" presId="urn:microsoft.com/office/officeart/2018/2/layout/IconVerticalSolidList"/>
    <dgm:cxn modelId="{4CBBFA4B-D18A-4740-B7BF-2F988BAE1D4F}" type="presParOf" srcId="{611C6DC1-945F-4493-AC94-766773880AAB}" destId="{3F9CFE36-968B-47CF-BF35-C65C332257BC}" srcOrd="2" destOrd="0" presId="urn:microsoft.com/office/officeart/2018/2/layout/IconVerticalSolidList"/>
    <dgm:cxn modelId="{42B66AD8-E3FF-4217-86B0-93A2FF78C750}" type="presParOf" srcId="{611C6DC1-945F-4493-AC94-766773880AAB}" destId="{7EF1FE35-FB54-4C52-8163-7FBDA300038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DD9B68-699F-41F9-9D19-DA2C4D65D7D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4737D8C-C003-4686-BE26-B9B1BC5A0A1A}">
      <dgm:prSet/>
      <dgm:spPr/>
      <dgm:t>
        <a:bodyPr/>
        <a:lstStyle/>
        <a:p>
          <a:r>
            <a:rPr lang="en-US"/>
            <a:t>No legal requirement</a:t>
          </a:r>
        </a:p>
      </dgm:t>
    </dgm:pt>
    <dgm:pt modelId="{3462DD6F-C7D9-422F-8977-CDC36A738F1F}" type="parTrans" cxnId="{A22F0397-4747-4A6F-821D-E218281EE063}">
      <dgm:prSet/>
      <dgm:spPr/>
      <dgm:t>
        <a:bodyPr/>
        <a:lstStyle/>
        <a:p>
          <a:endParaRPr lang="en-US"/>
        </a:p>
      </dgm:t>
    </dgm:pt>
    <dgm:pt modelId="{6B278F3E-E1BB-494F-B622-C4C546295825}" type="sibTrans" cxnId="{A22F0397-4747-4A6F-821D-E218281EE063}">
      <dgm:prSet/>
      <dgm:spPr/>
      <dgm:t>
        <a:bodyPr/>
        <a:lstStyle/>
        <a:p>
          <a:endParaRPr lang="en-US"/>
        </a:p>
      </dgm:t>
    </dgm:pt>
    <dgm:pt modelId="{18E400DF-1D8C-40A2-857F-4D63CB436BB5}">
      <dgm:prSet/>
      <dgm:spPr/>
      <dgm:t>
        <a:bodyPr/>
        <a:lstStyle/>
        <a:p>
          <a:r>
            <a:rPr lang="en-US"/>
            <a:t>If they turn up to work – deemed to have accepted the contract</a:t>
          </a:r>
        </a:p>
      </dgm:t>
    </dgm:pt>
    <dgm:pt modelId="{48CB1297-03C9-4E75-9B69-9386F65B3453}" type="parTrans" cxnId="{C3BCDA47-E68C-41CC-9831-6CF29F1BBCB0}">
      <dgm:prSet/>
      <dgm:spPr/>
      <dgm:t>
        <a:bodyPr/>
        <a:lstStyle/>
        <a:p>
          <a:endParaRPr lang="en-US"/>
        </a:p>
      </dgm:t>
    </dgm:pt>
    <dgm:pt modelId="{8A376E60-51C2-46DE-9B86-49725B11DEED}" type="sibTrans" cxnId="{C3BCDA47-E68C-41CC-9831-6CF29F1BBCB0}">
      <dgm:prSet/>
      <dgm:spPr/>
      <dgm:t>
        <a:bodyPr/>
        <a:lstStyle/>
        <a:p>
          <a:endParaRPr lang="en-US"/>
        </a:p>
      </dgm:t>
    </dgm:pt>
    <dgm:pt modelId="{90896D26-75C8-4B50-B04D-207E5D88D55E}">
      <dgm:prSet/>
      <dgm:spPr/>
      <dgm:t>
        <a:bodyPr/>
        <a:lstStyle/>
        <a:p>
          <a:r>
            <a:rPr lang="en-US"/>
            <a:t>Best practice to get it signed, particularly where there is a variation</a:t>
          </a:r>
        </a:p>
      </dgm:t>
    </dgm:pt>
    <dgm:pt modelId="{C7A6DA8C-D63E-4C7B-98AC-9AE6F4097F87}" type="parTrans" cxnId="{57FD00B6-3F95-48D6-A785-6F190C704F45}">
      <dgm:prSet/>
      <dgm:spPr/>
      <dgm:t>
        <a:bodyPr/>
        <a:lstStyle/>
        <a:p>
          <a:endParaRPr lang="en-US"/>
        </a:p>
      </dgm:t>
    </dgm:pt>
    <dgm:pt modelId="{31A993F4-B38E-4181-8EF0-D35ACB6879D4}" type="sibTrans" cxnId="{57FD00B6-3F95-48D6-A785-6F190C704F45}">
      <dgm:prSet/>
      <dgm:spPr/>
      <dgm:t>
        <a:bodyPr/>
        <a:lstStyle/>
        <a:p>
          <a:endParaRPr lang="en-US"/>
        </a:p>
      </dgm:t>
    </dgm:pt>
    <dgm:pt modelId="{8B2BAF1C-8E16-4DDB-B948-A2AAA99D7D09}" type="pres">
      <dgm:prSet presAssocID="{0EDD9B68-699F-41F9-9D19-DA2C4D65D7DE}" presName="root" presStyleCnt="0">
        <dgm:presLayoutVars>
          <dgm:dir/>
          <dgm:resizeHandles val="exact"/>
        </dgm:presLayoutVars>
      </dgm:prSet>
      <dgm:spPr/>
    </dgm:pt>
    <dgm:pt modelId="{3A3E06A9-F69C-40CB-8302-E0F9565C92B2}" type="pres">
      <dgm:prSet presAssocID="{34737D8C-C003-4686-BE26-B9B1BC5A0A1A}" presName="compNode" presStyleCnt="0"/>
      <dgm:spPr/>
    </dgm:pt>
    <dgm:pt modelId="{730D07CE-9C03-4803-B8FB-8273D5DFB820}" type="pres">
      <dgm:prSet presAssocID="{34737D8C-C003-4686-BE26-B9B1BC5A0A1A}" presName="bgRect" presStyleLbl="bgShp" presStyleIdx="0" presStyleCnt="3"/>
      <dgm:spPr/>
    </dgm:pt>
    <dgm:pt modelId="{2D3B5A35-DB04-471C-9F9C-1913B6332923}" type="pres">
      <dgm:prSet presAssocID="{34737D8C-C003-4686-BE26-B9B1BC5A0A1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9904F472-EA82-410F-B07D-9D608869C982}" type="pres">
      <dgm:prSet presAssocID="{34737D8C-C003-4686-BE26-B9B1BC5A0A1A}" presName="spaceRect" presStyleCnt="0"/>
      <dgm:spPr/>
    </dgm:pt>
    <dgm:pt modelId="{CAC5DE5C-6554-4A74-B535-ADFEA8A50C1B}" type="pres">
      <dgm:prSet presAssocID="{34737D8C-C003-4686-BE26-B9B1BC5A0A1A}" presName="parTx" presStyleLbl="revTx" presStyleIdx="0" presStyleCnt="3">
        <dgm:presLayoutVars>
          <dgm:chMax val="0"/>
          <dgm:chPref val="0"/>
        </dgm:presLayoutVars>
      </dgm:prSet>
      <dgm:spPr/>
    </dgm:pt>
    <dgm:pt modelId="{81BAB4DA-9DEE-49BD-8613-EA46EDB21B66}" type="pres">
      <dgm:prSet presAssocID="{6B278F3E-E1BB-494F-B622-C4C546295825}" presName="sibTrans" presStyleCnt="0"/>
      <dgm:spPr/>
    </dgm:pt>
    <dgm:pt modelId="{5B7F6915-8E9A-4FAC-9E46-A14A0E82F9FE}" type="pres">
      <dgm:prSet presAssocID="{18E400DF-1D8C-40A2-857F-4D63CB436BB5}" presName="compNode" presStyleCnt="0"/>
      <dgm:spPr/>
    </dgm:pt>
    <dgm:pt modelId="{32F11FF6-1B14-4810-B1DC-BA9364387950}" type="pres">
      <dgm:prSet presAssocID="{18E400DF-1D8C-40A2-857F-4D63CB436BB5}" presName="bgRect" presStyleLbl="bgShp" presStyleIdx="1" presStyleCnt="3"/>
      <dgm:spPr/>
    </dgm:pt>
    <dgm:pt modelId="{C7197F57-DB0A-4944-BFB1-171EE634E587}" type="pres">
      <dgm:prSet presAssocID="{18E400DF-1D8C-40A2-857F-4D63CB436BB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tract"/>
        </a:ext>
      </dgm:extLst>
    </dgm:pt>
    <dgm:pt modelId="{FE960F14-9D5B-40C2-BF56-A46BA5BD61E2}" type="pres">
      <dgm:prSet presAssocID="{18E400DF-1D8C-40A2-857F-4D63CB436BB5}" presName="spaceRect" presStyleCnt="0"/>
      <dgm:spPr/>
    </dgm:pt>
    <dgm:pt modelId="{F08E1F3F-08F0-47BF-AD08-103EEFA7F847}" type="pres">
      <dgm:prSet presAssocID="{18E400DF-1D8C-40A2-857F-4D63CB436BB5}" presName="parTx" presStyleLbl="revTx" presStyleIdx="1" presStyleCnt="3">
        <dgm:presLayoutVars>
          <dgm:chMax val="0"/>
          <dgm:chPref val="0"/>
        </dgm:presLayoutVars>
      </dgm:prSet>
      <dgm:spPr/>
    </dgm:pt>
    <dgm:pt modelId="{7D2EF9F6-00DC-47B1-9137-62C38AA98F12}" type="pres">
      <dgm:prSet presAssocID="{8A376E60-51C2-46DE-9B86-49725B11DEED}" presName="sibTrans" presStyleCnt="0"/>
      <dgm:spPr/>
    </dgm:pt>
    <dgm:pt modelId="{34D7754F-3C76-451F-9F90-4FBBD7B5AB5F}" type="pres">
      <dgm:prSet presAssocID="{90896D26-75C8-4B50-B04D-207E5D88D55E}" presName="compNode" presStyleCnt="0"/>
      <dgm:spPr/>
    </dgm:pt>
    <dgm:pt modelId="{B8726742-5D46-47FB-8C3A-403566D2001A}" type="pres">
      <dgm:prSet presAssocID="{90896D26-75C8-4B50-B04D-207E5D88D55E}" presName="bgRect" presStyleLbl="bgShp" presStyleIdx="2" presStyleCnt="3"/>
      <dgm:spPr/>
    </dgm:pt>
    <dgm:pt modelId="{566EABAF-53CD-44D3-A073-4BE91014E6A1}" type="pres">
      <dgm:prSet presAssocID="{90896D26-75C8-4B50-B04D-207E5D88D55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70ADA32F-AF43-4725-B6BB-443A412212BF}" type="pres">
      <dgm:prSet presAssocID="{90896D26-75C8-4B50-B04D-207E5D88D55E}" presName="spaceRect" presStyleCnt="0"/>
      <dgm:spPr/>
    </dgm:pt>
    <dgm:pt modelId="{B67EE245-CCBC-4C5C-A10B-A669828E5DEF}" type="pres">
      <dgm:prSet presAssocID="{90896D26-75C8-4B50-B04D-207E5D88D55E}" presName="parTx" presStyleLbl="revTx" presStyleIdx="2" presStyleCnt="3">
        <dgm:presLayoutVars>
          <dgm:chMax val="0"/>
          <dgm:chPref val="0"/>
        </dgm:presLayoutVars>
      </dgm:prSet>
      <dgm:spPr/>
    </dgm:pt>
  </dgm:ptLst>
  <dgm:cxnLst>
    <dgm:cxn modelId="{9F137B3D-2661-404E-BFD4-EF789722C90D}" type="presOf" srcId="{18E400DF-1D8C-40A2-857F-4D63CB436BB5}" destId="{F08E1F3F-08F0-47BF-AD08-103EEFA7F847}" srcOrd="0" destOrd="0" presId="urn:microsoft.com/office/officeart/2018/2/layout/IconVerticalSolidList"/>
    <dgm:cxn modelId="{C3BCDA47-E68C-41CC-9831-6CF29F1BBCB0}" srcId="{0EDD9B68-699F-41F9-9D19-DA2C4D65D7DE}" destId="{18E400DF-1D8C-40A2-857F-4D63CB436BB5}" srcOrd="1" destOrd="0" parTransId="{48CB1297-03C9-4E75-9B69-9386F65B3453}" sibTransId="{8A376E60-51C2-46DE-9B86-49725B11DEED}"/>
    <dgm:cxn modelId="{A22F0397-4747-4A6F-821D-E218281EE063}" srcId="{0EDD9B68-699F-41F9-9D19-DA2C4D65D7DE}" destId="{34737D8C-C003-4686-BE26-B9B1BC5A0A1A}" srcOrd="0" destOrd="0" parTransId="{3462DD6F-C7D9-422F-8977-CDC36A738F1F}" sibTransId="{6B278F3E-E1BB-494F-B622-C4C546295825}"/>
    <dgm:cxn modelId="{57FD00B6-3F95-48D6-A785-6F190C704F45}" srcId="{0EDD9B68-699F-41F9-9D19-DA2C4D65D7DE}" destId="{90896D26-75C8-4B50-B04D-207E5D88D55E}" srcOrd="2" destOrd="0" parTransId="{C7A6DA8C-D63E-4C7B-98AC-9AE6F4097F87}" sibTransId="{31A993F4-B38E-4181-8EF0-D35ACB6879D4}"/>
    <dgm:cxn modelId="{D49371C2-35BD-4728-B64F-B9063B4122DF}" type="presOf" srcId="{90896D26-75C8-4B50-B04D-207E5D88D55E}" destId="{B67EE245-CCBC-4C5C-A10B-A669828E5DEF}" srcOrd="0" destOrd="0" presId="urn:microsoft.com/office/officeart/2018/2/layout/IconVerticalSolidList"/>
    <dgm:cxn modelId="{0A189CCD-A080-4CA0-BC41-E33120F04FBA}" type="presOf" srcId="{34737D8C-C003-4686-BE26-B9B1BC5A0A1A}" destId="{CAC5DE5C-6554-4A74-B535-ADFEA8A50C1B}" srcOrd="0" destOrd="0" presId="urn:microsoft.com/office/officeart/2018/2/layout/IconVerticalSolidList"/>
    <dgm:cxn modelId="{0DBAD1D4-3733-4F9A-ACF9-F3107547BAB4}" type="presOf" srcId="{0EDD9B68-699F-41F9-9D19-DA2C4D65D7DE}" destId="{8B2BAF1C-8E16-4DDB-B948-A2AAA99D7D09}" srcOrd="0" destOrd="0" presId="urn:microsoft.com/office/officeart/2018/2/layout/IconVerticalSolidList"/>
    <dgm:cxn modelId="{FC8AE0AC-BDF4-426A-ACD2-8D7E4B25467D}" type="presParOf" srcId="{8B2BAF1C-8E16-4DDB-B948-A2AAA99D7D09}" destId="{3A3E06A9-F69C-40CB-8302-E0F9565C92B2}" srcOrd="0" destOrd="0" presId="urn:microsoft.com/office/officeart/2018/2/layout/IconVerticalSolidList"/>
    <dgm:cxn modelId="{C6B22857-648B-46B0-B53B-B93C5F7301BE}" type="presParOf" srcId="{3A3E06A9-F69C-40CB-8302-E0F9565C92B2}" destId="{730D07CE-9C03-4803-B8FB-8273D5DFB820}" srcOrd="0" destOrd="0" presId="urn:microsoft.com/office/officeart/2018/2/layout/IconVerticalSolidList"/>
    <dgm:cxn modelId="{971EA468-0E11-4AB0-998D-A857B2C5D7D9}" type="presParOf" srcId="{3A3E06A9-F69C-40CB-8302-E0F9565C92B2}" destId="{2D3B5A35-DB04-471C-9F9C-1913B6332923}" srcOrd="1" destOrd="0" presId="urn:microsoft.com/office/officeart/2018/2/layout/IconVerticalSolidList"/>
    <dgm:cxn modelId="{C9E13DB5-E186-428D-A6EB-C95FDD15818D}" type="presParOf" srcId="{3A3E06A9-F69C-40CB-8302-E0F9565C92B2}" destId="{9904F472-EA82-410F-B07D-9D608869C982}" srcOrd="2" destOrd="0" presId="urn:microsoft.com/office/officeart/2018/2/layout/IconVerticalSolidList"/>
    <dgm:cxn modelId="{3B4AE00A-7E7A-4005-8868-3E1A6795BA4B}" type="presParOf" srcId="{3A3E06A9-F69C-40CB-8302-E0F9565C92B2}" destId="{CAC5DE5C-6554-4A74-B535-ADFEA8A50C1B}" srcOrd="3" destOrd="0" presId="urn:microsoft.com/office/officeart/2018/2/layout/IconVerticalSolidList"/>
    <dgm:cxn modelId="{0E9D3272-B91D-4BF9-99BB-3C621A971EB0}" type="presParOf" srcId="{8B2BAF1C-8E16-4DDB-B948-A2AAA99D7D09}" destId="{81BAB4DA-9DEE-49BD-8613-EA46EDB21B66}" srcOrd="1" destOrd="0" presId="urn:microsoft.com/office/officeart/2018/2/layout/IconVerticalSolidList"/>
    <dgm:cxn modelId="{5C1591A9-D057-4ECD-944C-79653D5ABF03}" type="presParOf" srcId="{8B2BAF1C-8E16-4DDB-B948-A2AAA99D7D09}" destId="{5B7F6915-8E9A-4FAC-9E46-A14A0E82F9FE}" srcOrd="2" destOrd="0" presId="urn:microsoft.com/office/officeart/2018/2/layout/IconVerticalSolidList"/>
    <dgm:cxn modelId="{84DF41D2-2FA9-4D4D-AB70-956BFAE7982C}" type="presParOf" srcId="{5B7F6915-8E9A-4FAC-9E46-A14A0E82F9FE}" destId="{32F11FF6-1B14-4810-B1DC-BA9364387950}" srcOrd="0" destOrd="0" presId="urn:microsoft.com/office/officeart/2018/2/layout/IconVerticalSolidList"/>
    <dgm:cxn modelId="{AFBF18E1-9A4B-4CDC-91A3-3D49FCF4FFC0}" type="presParOf" srcId="{5B7F6915-8E9A-4FAC-9E46-A14A0E82F9FE}" destId="{C7197F57-DB0A-4944-BFB1-171EE634E587}" srcOrd="1" destOrd="0" presId="urn:microsoft.com/office/officeart/2018/2/layout/IconVerticalSolidList"/>
    <dgm:cxn modelId="{6B3940BE-1B02-4445-B848-952711877203}" type="presParOf" srcId="{5B7F6915-8E9A-4FAC-9E46-A14A0E82F9FE}" destId="{FE960F14-9D5B-40C2-BF56-A46BA5BD61E2}" srcOrd="2" destOrd="0" presId="urn:microsoft.com/office/officeart/2018/2/layout/IconVerticalSolidList"/>
    <dgm:cxn modelId="{E8A09519-3CB6-44E1-BC97-8415B9732FBA}" type="presParOf" srcId="{5B7F6915-8E9A-4FAC-9E46-A14A0E82F9FE}" destId="{F08E1F3F-08F0-47BF-AD08-103EEFA7F847}" srcOrd="3" destOrd="0" presId="urn:microsoft.com/office/officeart/2018/2/layout/IconVerticalSolidList"/>
    <dgm:cxn modelId="{CE85EA05-92E9-4C63-8364-FF9A945A66B0}" type="presParOf" srcId="{8B2BAF1C-8E16-4DDB-B948-A2AAA99D7D09}" destId="{7D2EF9F6-00DC-47B1-9137-62C38AA98F12}" srcOrd="3" destOrd="0" presId="urn:microsoft.com/office/officeart/2018/2/layout/IconVerticalSolidList"/>
    <dgm:cxn modelId="{8BBBA976-6015-4460-9F60-82F9EB142771}" type="presParOf" srcId="{8B2BAF1C-8E16-4DDB-B948-A2AAA99D7D09}" destId="{34D7754F-3C76-451F-9F90-4FBBD7B5AB5F}" srcOrd="4" destOrd="0" presId="urn:microsoft.com/office/officeart/2018/2/layout/IconVerticalSolidList"/>
    <dgm:cxn modelId="{BCA8196F-5A36-4CAF-BD14-8FE41C8692C2}" type="presParOf" srcId="{34D7754F-3C76-451F-9F90-4FBBD7B5AB5F}" destId="{B8726742-5D46-47FB-8C3A-403566D2001A}" srcOrd="0" destOrd="0" presId="urn:microsoft.com/office/officeart/2018/2/layout/IconVerticalSolidList"/>
    <dgm:cxn modelId="{83756C72-091E-4C08-9DB4-DA196AB61BB5}" type="presParOf" srcId="{34D7754F-3C76-451F-9F90-4FBBD7B5AB5F}" destId="{566EABAF-53CD-44D3-A073-4BE91014E6A1}" srcOrd="1" destOrd="0" presId="urn:microsoft.com/office/officeart/2018/2/layout/IconVerticalSolidList"/>
    <dgm:cxn modelId="{4F002C4A-FB36-4077-A122-F0060320F998}" type="presParOf" srcId="{34D7754F-3C76-451F-9F90-4FBBD7B5AB5F}" destId="{70ADA32F-AF43-4725-B6BB-443A412212BF}" srcOrd="2" destOrd="0" presId="urn:microsoft.com/office/officeart/2018/2/layout/IconVerticalSolidList"/>
    <dgm:cxn modelId="{D7C66617-8AC2-4595-8938-DC00291DB59B}" type="presParOf" srcId="{34D7754F-3C76-451F-9F90-4FBBD7B5AB5F}" destId="{B67EE245-CCBC-4C5C-A10B-A669828E5DE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8FDA1DB-8AEC-4626-B160-6EC3E81729D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D873E1F-326A-4677-A106-47BB79FB3137}">
      <dgm:prSet/>
      <dgm:spPr/>
      <dgm:t>
        <a:bodyPr/>
        <a:lstStyle/>
        <a:p>
          <a:r>
            <a:rPr lang="en-US"/>
            <a:t>Care for employee's health and safety</a:t>
          </a:r>
        </a:p>
      </dgm:t>
    </dgm:pt>
    <dgm:pt modelId="{C83380E3-AB28-43FD-9C7A-120D3ED2087B}" type="parTrans" cxnId="{3D403AD9-B13A-4686-87EA-9C5D5524455E}">
      <dgm:prSet/>
      <dgm:spPr/>
      <dgm:t>
        <a:bodyPr/>
        <a:lstStyle/>
        <a:p>
          <a:endParaRPr lang="en-US"/>
        </a:p>
      </dgm:t>
    </dgm:pt>
    <dgm:pt modelId="{AC9D79AA-76E8-4EC0-8D44-7CFC8DE9DCD5}" type="sibTrans" cxnId="{3D403AD9-B13A-4686-87EA-9C5D5524455E}">
      <dgm:prSet/>
      <dgm:spPr/>
      <dgm:t>
        <a:bodyPr/>
        <a:lstStyle/>
        <a:p>
          <a:endParaRPr lang="en-US"/>
        </a:p>
      </dgm:t>
    </dgm:pt>
    <dgm:pt modelId="{46E317B1-300E-4368-9C0F-A0859CAAA48B}">
      <dgm:prSet/>
      <dgm:spPr/>
      <dgm:t>
        <a:bodyPr/>
        <a:lstStyle/>
        <a:p>
          <a:r>
            <a:rPr lang="en-US"/>
            <a:t>Provide support to managers and supervisors</a:t>
          </a:r>
        </a:p>
      </dgm:t>
    </dgm:pt>
    <dgm:pt modelId="{7B5CF456-F6C9-438A-8329-289870D02102}" type="parTrans" cxnId="{7920EF40-2FEC-45F8-8A3D-5FA98737E298}">
      <dgm:prSet/>
      <dgm:spPr/>
      <dgm:t>
        <a:bodyPr/>
        <a:lstStyle/>
        <a:p>
          <a:endParaRPr lang="en-US"/>
        </a:p>
      </dgm:t>
    </dgm:pt>
    <dgm:pt modelId="{C21CB8A3-84A6-4732-8313-9613340FB1BF}" type="sibTrans" cxnId="{7920EF40-2FEC-45F8-8A3D-5FA98737E298}">
      <dgm:prSet/>
      <dgm:spPr/>
      <dgm:t>
        <a:bodyPr/>
        <a:lstStyle/>
        <a:p>
          <a:endParaRPr lang="en-US"/>
        </a:p>
      </dgm:t>
    </dgm:pt>
    <dgm:pt modelId="{B23B8F1E-0B38-4974-B7E1-849A8C9A09FC}">
      <dgm:prSet/>
      <dgm:spPr/>
      <dgm:t>
        <a:bodyPr/>
        <a:lstStyle/>
        <a:p>
          <a:r>
            <a:rPr lang="en-US"/>
            <a:t>Provide a suitable working environment</a:t>
          </a:r>
        </a:p>
      </dgm:t>
    </dgm:pt>
    <dgm:pt modelId="{353F3227-84D1-4D76-B5E3-E0BCE66E836B}" type="parTrans" cxnId="{248369A2-37DF-4250-AB45-F73EC6E5A93C}">
      <dgm:prSet/>
      <dgm:spPr/>
      <dgm:t>
        <a:bodyPr/>
        <a:lstStyle/>
        <a:p>
          <a:endParaRPr lang="en-US"/>
        </a:p>
      </dgm:t>
    </dgm:pt>
    <dgm:pt modelId="{2B90F82B-5378-443A-995A-6328B99F00B6}" type="sibTrans" cxnId="{248369A2-37DF-4250-AB45-F73EC6E5A93C}">
      <dgm:prSet/>
      <dgm:spPr/>
      <dgm:t>
        <a:bodyPr/>
        <a:lstStyle/>
        <a:p>
          <a:endParaRPr lang="en-US"/>
        </a:p>
      </dgm:t>
    </dgm:pt>
    <dgm:pt modelId="{FD8E409B-19F1-44D3-8091-1E2CECB5557D}">
      <dgm:prSet/>
      <dgm:spPr/>
      <dgm:t>
        <a:bodyPr/>
        <a:lstStyle/>
        <a:p>
          <a:r>
            <a:rPr lang="en-US"/>
            <a:t>Provide redress for grievances</a:t>
          </a:r>
        </a:p>
      </dgm:t>
    </dgm:pt>
    <dgm:pt modelId="{6308FAF1-E7AC-4E0D-A396-41D7B418F4F1}" type="parTrans" cxnId="{65CA32EB-1D54-4252-A4CE-FEB3D73AB50A}">
      <dgm:prSet/>
      <dgm:spPr/>
      <dgm:t>
        <a:bodyPr/>
        <a:lstStyle/>
        <a:p>
          <a:endParaRPr lang="en-US"/>
        </a:p>
      </dgm:t>
    </dgm:pt>
    <dgm:pt modelId="{AF02A13C-4CD5-445E-AC59-E7BDBE14A633}" type="sibTrans" cxnId="{65CA32EB-1D54-4252-A4CE-FEB3D73AB50A}">
      <dgm:prSet/>
      <dgm:spPr/>
      <dgm:t>
        <a:bodyPr/>
        <a:lstStyle/>
        <a:p>
          <a:endParaRPr lang="en-US"/>
        </a:p>
      </dgm:t>
    </dgm:pt>
    <dgm:pt modelId="{4F7D30AB-FC40-4438-879A-D712C05CC2EF}">
      <dgm:prSet/>
      <dgm:spPr/>
      <dgm:t>
        <a:bodyPr/>
        <a:lstStyle/>
        <a:p>
          <a:r>
            <a:rPr lang="en-US"/>
            <a:t>Pay for and provide work (in most cases)</a:t>
          </a:r>
        </a:p>
      </dgm:t>
    </dgm:pt>
    <dgm:pt modelId="{AE69504B-C7EA-4EE4-BEE1-9048C8250619}" type="parTrans" cxnId="{90C80C52-4C05-44A0-9CDA-21FB29A3F1B8}">
      <dgm:prSet/>
      <dgm:spPr/>
      <dgm:t>
        <a:bodyPr/>
        <a:lstStyle/>
        <a:p>
          <a:endParaRPr lang="en-US"/>
        </a:p>
      </dgm:t>
    </dgm:pt>
    <dgm:pt modelId="{32A74138-8095-4362-9658-B8988C593770}" type="sibTrans" cxnId="{90C80C52-4C05-44A0-9CDA-21FB29A3F1B8}">
      <dgm:prSet/>
      <dgm:spPr/>
      <dgm:t>
        <a:bodyPr/>
        <a:lstStyle/>
        <a:p>
          <a:endParaRPr lang="en-US"/>
        </a:p>
      </dgm:t>
    </dgm:pt>
    <dgm:pt modelId="{AD524213-FD71-466A-8403-72D6FFA4555E}" type="pres">
      <dgm:prSet presAssocID="{58FDA1DB-8AEC-4626-B160-6EC3E81729D5}" presName="root" presStyleCnt="0">
        <dgm:presLayoutVars>
          <dgm:dir/>
          <dgm:resizeHandles val="exact"/>
        </dgm:presLayoutVars>
      </dgm:prSet>
      <dgm:spPr/>
    </dgm:pt>
    <dgm:pt modelId="{F235437C-B4F3-4F75-9396-E32CCA979A7A}" type="pres">
      <dgm:prSet presAssocID="{5D873E1F-326A-4677-A106-47BB79FB3137}" presName="compNode" presStyleCnt="0"/>
      <dgm:spPr/>
    </dgm:pt>
    <dgm:pt modelId="{0E890C7F-6872-458D-A27B-82F06061F411}" type="pres">
      <dgm:prSet presAssocID="{5D873E1F-326A-4677-A106-47BB79FB3137}" presName="bgRect" presStyleLbl="bgShp" presStyleIdx="0" presStyleCnt="5"/>
      <dgm:spPr/>
    </dgm:pt>
    <dgm:pt modelId="{E92815DC-92B9-4C26-B9B6-00684C0B66CB}" type="pres">
      <dgm:prSet presAssocID="{5D873E1F-326A-4677-A106-47BB79FB313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dical"/>
        </a:ext>
      </dgm:extLst>
    </dgm:pt>
    <dgm:pt modelId="{1EEB2A9B-658A-4A68-B593-E156454C2202}" type="pres">
      <dgm:prSet presAssocID="{5D873E1F-326A-4677-A106-47BB79FB3137}" presName="spaceRect" presStyleCnt="0"/>
      <dgm:spPr/>
    </dgm:pt>
    <dgm:pt modelId="{C5793B82-C5C1-49B6-B174-CD9A547D04EF}" type="pres">
      <dgm:prSet presAssocID="{5D873E1F-326A-4677-A106-47BB79FB3137}" presName="parTx" presStyleLbl="revTx" presStyleIdx="0" presStyleCnt="5">
        <dgm:presLayoutVars>
          <dgm:chMax val="0"/>
          <dgm:chPref val="0"/>
        </dgm:presLayoutVars>
      </dgm:prSet>
      <dgm:spPr/>
    </dgm:pt>
    <dgm:pt modelId="{7C160118-1DB6-4C32-A3BA-8ABF617AE770}" type="pres">
      <dgm:prSet presAssocID="{AC9D79AA-76E8-4EC0-8D44-7CFC8DE9DCD5}" presName="sibTrans" presStyleCnt="0"/>
      <dgm:spPr/>
    </dgm:pt>
    <dgm:pt modelId="{1E0F3E88-AC09-4F6B-9AE9-25222881E2C5}" type="pres">
      <dgm:prSet presAssocID="{46E317B1-300E-4368-9C0F-A0859CAAA48B}" presName="compNode" presStyleCnt="0"/>
      <dgm:spPr/>
    </dgm:pt>
    <dgm:pt modelId="{164559AC-0C16-436F-80D9-1F1A56E887ED}" type="pres">
      <dgm:prSet presAssocID="{46E317B1-300E-4368-9C0F-A0859CAAA48B}" presName="bgRect" presStyleLbl="bgShp" presStyleIdx="1" presStyleCnt="5"/>
      <dgm:spPr/>
    </dgm:pt>
    <dgm:pt modelId="{D4E80636-E71C-4223-BA99-B3624DC3BF35}" type="pres">
      <dgm:prSet presAssocID="{46E317B1-300E-4368-9C0F-A0859CAAA48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F5574418-A31C-44AD-942B-9E90434A55AF}" type="pres">
      <dgm:prSet presAssocID="{46E317B1-300E-4368-9C0F-A0859CAAA48B}" presName="spaceRect" presStyleCnt="0"/>
      <dgm:spPr/>
    </dgm:pt>
    <dgm:pt modelId="{9FA0C5A3-4E55-402C-9B11-29CE486581E7}" type="pres">
      <dgm:prSet presAssocID="{46E317B1-300E-4368-9C0F-A0859CAAA48B}" presName="parTx" presStyleLbl="revTx" presStyleIdx="1" presStyleCnt="5">
        <dgm:presLayoutVars>
          <dgm:chMax val="0"/>
          <dgm:chPref val="0"/>
        </dgm:presLayoutVars>
      </dgm:prSet>
      <dgm:spPr/>
    </dgm:pt>
    <dgm:pt modelId="{1C01CBED-6DE1-4092-8052-A2C98A75386E}" type="pres">
      <dgm:prSet presAssocID="{C21CB8A3-84A6-4732-8313-9613340FB1BF}" presName="sibTrans" presStyleCnt="0"/>
      <dgm:spPr/>
    </dgm:pt>
    <dgm:pt modelId="{F38766E5-DC56-47EA-82DB-0827C85BB73C}" type="pres">
      <dgm:prSet presAssocID="{B23B8F1E-0B38-4974-B7E1-849A8C9A09FC}" presName="compNode" presStyleCnt="0"/>
      <dgm:spPr/>
    </dgm:pt>
    <dgm:pt modelId="{E2CEE049-586E-4A7C-AA6B-418603593A8B}" type="pres">
      <dgm:prSet presAssocID="{B23B8F1E-0B38-4974-B7E1-849A8C9A09FC}" presName="bgRect" presStyleLbl="bgShp" presStyleIdx="2" presStyleCnt="5"/>
      <dgm:spPr/>
    </dgm:pt>
    <dgm:pt modelId="{A1EAF3B2-9D63-431D-8E43-57B3CC66FD5C}" type="pres">
      <dgm:prSet presAssocID="{B23B8F1E-0B38-4974-B7E1-849A8C9A09F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49549921-5CB1-4BB4-80F0-4AE5E772FDFD}" type="pres">
      <dgm:prSet presAssocID="{B23B8F1E-0B38-4974-B7E1-849A8C9A09FC}" presName="spaceRect" presStyleCnt="0"/>
      <dgm:spPr/>
    </dgm:pt>
    <dgm:pt modelId="{7E496DF7-2896-4941-A6A5-37E7E2FD08E1}" type="pres">
      <dgm:prSet presAssocID="{B23B8F1E-0B38-4974-B7E1-849A8C9A09FC}" presName="parTx" presStyleLbl="revTx" presStyleIdx="2" presStyleCnt="5">
        <dgm:presLayoutVars>
          <dgm:chMax val="0"/>
          <dgm:chPref val="0"/>
        </dgm:presLayoutVars>
      </dgm:prSet>
      <dgm:spPr/>
    </dgm:pt>
    <dgm:pt modelId="{9A4E1DA9-6F10-4EF5-9C5E-A813AD7AA75A}" type="pres">
      <dgm:prSet presAssocID="{2B90F82B-5378-443A-995A-6328B99F00B6}" presName="sibTrans" presStyleCnt="0"/>
      <dgm:spPr/>
    </dgm:pt>
    <dgm:pt modelId="{FF4AEA7E-D25A-4AC1-9FF2-9C9B2FCDA970}" type="pres">
      <dgm:prSet presAssocID="{FD8E409B-19F1-44D3-8091-1E2CECB5557D}" presName="compNode" presStyleCnt="0"/>
      <dgm:spPr/>
    </dgm:pt>
    <dgm:pt modelId="{26247A04-BAAA-4B84-9F0E-B2994761431B}" type="pres">
      <dgm:prSet presAssocID="{FD8E409B-19F1-44D3-8091-1E2CECB5557D}" presName="bgRect" presStyleLbl="bgShp" presStyleIdx="3" presStyleCnt="5"/>
      <dgm:spPr/>
    </dgm:pt>
    <dgm:pt modelId="{4F9E4838-6572-44BF-BCAB-61554F56E667}" type="pres">
      <dgm:prSet presAssocID="{FD8E409B-19F1-44D3-8091-1E2CECB5557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3B7FE082-AD48-4CDA-8C0E-F9EB23AC7603}" type="pres">
      <dgm:prSet presAssocID="{FD8E409B-19F1-44D3-8091-1E2CECB5557D}" presName="spaceRect" presStyleCnt="0"/>
      <dgm:spPr/>
    </dgm:pt>
    <dgm:pt modelId="{D585AF3E-01F6-44EA-BA45-A1EC4A3F1614}" type="pres">
      <dgm:prSet presAssocID="{FD8E409B-19F1-44D3-8091-1E2CECB5557D}" presName="parTx" presStyleLbl="revTx" presStyleIdx="3" presStyleCnt="5">
        <dgm:presLayoutVars>
          <dgm:chMax val="0"/>
          <dgm:chPref val="0"/>
        </dgm:presLayoutVars>
      </dgm:prSet>
      <dgm:spPr/>
    </dgm:pt>
    <dgm:pt modelId="{66E2FEB5-5C8B-46FD-879F-5CA64A4BF172}" type="pres">
      <dgm:prSet presAssocID="{AF02A13C-4CD5-445E-AC59-E7BDBE14A633}" presName="sibTrans" presStyleCnt="0"/>
      <dgm:spPr/>
    </dgm:pt>
    <dgm:pt modelId="{E0B85D2B-B141-4EC6-856D-823D04E1B01D}" type="pres">
      <dgm:prSet presAssocID="{4F7D30AB-FC40-4438-879A-D712C05CC2EF}" presName="compNode" presStyleCnt="0"/>
      <dgm:spPr/>
    </dgm:pt>
    <dgm:pt modelId="{FE8291ED-75AE-4301-BE6B-9795AB4575D3}" type="pres">
      <dgm:prSet presAssocID="{4F7D30AB-FC40-4438-879A-D712C05CC2EF}" presName="bgRect" presStyleLbl="bgShp" presStyleIdx="4" presStyleCnt="5"/>
      <dgm:spPr/>
    </dgm:pt>
    <dgm:pt modelId="{8212B011-EB0B-412F-A067-DFB0D198789E}" type="pres">
      <dgm:prSet presAssocID="{4F7D30AB-FC40-4438-879A-D712C05CC2E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oney"/>
        </a:ext>
      </dgm:extLst>
    </dgm:pt>
    <dgm:pt modelId="{A8A1A567-2978-4EF7-9048-59D25EFE45DF}" type="pres">
      <dgm:prSet presAssocID="{4F7D30AB-FC40-4438-879A-D712C05CC2EF}" presName="spaceRect" presStyleCnt="0"/>
      <dgm:spPr/>
    </dgm:pt>
    <dgm:pt modelId="{B6C4A212-2994-48AD-9647-D6BA4BA3C463}" type="pres">
      <dgm:prSet presAssocID="{4F7D30AB-FC40-4438-879A-D712C05CC2EF}" presName="parTx" presStyleLbl="revTx" presStyleIdx="4" presStyleCnt="5">
        <dgm:presLayoutVars>
          <dgm:chMax val="0"/>
          <dgm:chPref val="0"/>
        </dgm:presLayoutVars>
      </dgm:prSet>
      <dgm:spPr/>
    </dgm:pt>
  </dgm:ptLst>
  <dgm:cxnLst>
    <dgm:cxn modelId="{3232962F-4745-4707-BD81-2EB294131422}" type="presOf" srcId="{5D873E1F-326A-4677-A106-47BB79FB3137}" destId="{C5793B82-C5C1-49B6-B174-CD9A547D04EF}" srcOrd="0" destOrd="0" presId="urn:microsoft.com/office/officeart/2018/2/layout/IconVerticalSolidList"/>
    <dgm:cxn modelId="{7920EF40-2FEC-45F8-8A3D-5FA98737E298}" srcId="{58FDA1DB-8AEC-4626-B160-6EC3E81729D5}" destId="{46E317B1-300E-4368-9C0F-A0859CAAA48B}" srcOrd="1" destOrd="0" parTransId="{7B5CF456-F6C9-438A-8329-289870D02102}" sibTransId="{C21CB8A3-84A6-4732-8313-9613340FB1BF}"/>
    <dgm:cxn modelId="{01529067-01D0-460D-A438-257E0EC9A4C0}" type="presOf" srcId="{58FDA1DB-8AEC-4626-B160-6EC3E81729D5}" destId="{AD524213-FD71-466A-8403-72D6FFA4555E}" srcOrd="0" destOrd="0" presId="urn:microsoft.com/office/officeart/2018/2/layout/IconVerticalSolidList"/>
    <dgm:cxn modelId="{3017C750-59F1-4F3F-9FF3-AE48427362EA}" type="presOf" srcId="{46E317B1-300E-4368-9C0F-A0859CAAA48B}" destId="{9FA0C5A3-4E55-402C-9B11-29CE486581E7}" srcOrd="0" destOrd="0" presId="urn:microsoft.com/office/officeart/2018/2/layout/IconVerticalSolidList"/>
    <dgm:cxn modelId="{90C80C52-4C05-44A0-9CDA-21FB29A3F1B8}" srcId="{58FDA1DB-8AEC-4626-B160-6EC3E81729D5}" destId="{4F7D30AB-FC40-4438-879A-D712C05CC2EF}" srcOrd="4" destOrd="0" parTransId="{AE69504B-C7EA-4EE4-BEE1-9048C8250619}" sibTransId="{32A74138-8095-4362-9658-B8988C593770}"/>
    <dgm:cxn modelId="{2827F257-D2FC-4891-B22E-4B97389EE687}" type="presOf" srcId="{B23B8F1E-0B38-4974-B7E1-849A8C9A09FC}" destId="{7E496DF7-2896-4941-A6A5-37E7E2FD08E1}" srcOrd="0" destOrd="0" presId="urn:microsoft.com/office/officeart/2018/2/layout/IconVerticalSolidList"/>
    <dgm:cxn modelId="{A0343FA2-6922-4C58-A62C-0157A2ED3674}" type="presOf" srcId="{FD8E409B-19F1-44D3-8091-1E2CECB5557D}" destId="{D585AF3E-01F6-44EA-BA45-A1EC4A3F1614}" srcOrd="0" destOrd="0" presId="urn:microsoft.com/office/officeart/2018/2/layout/IconVerticalSolidList"/>
    <dgm:cxn modelId="{248369A2-37DF-4250-AB45-F73EC6E5A93C}" srcId="{58FDA1DB-8AEC-4626-B160-6EC3E81729D5}" destId="{B23B8F1E-0B38-4974-B7E1-849A8C9A09FC}" srcOrd="2" destOrd="0" parTransId="{353F3227-84D1-4D76-B5E3-E0BCE66E836B}" sibTransId="{2B90F82B-5378-443A-995A-6328B99F00B6}"/>
    <dgm:cxn modelId="{DEF98CBF-C3DD-487C-A253-539A7BAD3605}" type="presOf" srcId="{4F7D30AB-FC40-4438-879A-D712C05CC2EF}" destId="{B6C4A212-2994-48AD-9647-D6BA4BA3C463}" srcOrd="0" destOrd="0" presId="urn:microsoft.com/office/officeart/2018/2/layout/IconVerticalSolidList"/>
    <dgm:cxn modelId="{3D403AD9-B13A-4686-87EA-9C5D5524455E}" srcId="{58FDA1DB-8AEC-4626-B160-6EC3E81729D5}" destId="{5D873E1F-326A-4677-A106-47BB79FB3137}" srcOrd="0" destOrd="0" parTransId="{C83380E3-AB28-43FD-9C7A-120D3ED2087B}" sibTransId="{AC9D79AA-76E8-4EC0-8D44-7CFC8DE9DCD5}"/>
    <dgm:cxn modelId="{65CA32EB-1D54-4252-A4CE-FEB3D73AB50A}" srcId="{58FDA1DB-8AEC-4626-B160-6EC3E81729D5}" destId="{FD8E409B-19F1-44D3-8091-1E2CECB5557D}" srcOrd="3" destOrd="0" parTransId="{6308FAF1-E7AC-4E0D-A396-41D7B418F4F1}" sibTransId="{AF02A13C-4CD5-445E-AC59-E7BDBE14A633}"/>
    <dgm:cxn modelId="{0426D116-3F0D-4164-84CE-AB05CB214616}" type="presParOf" srcId="{AD524213-FD71-466A-8403-72D6FFA4555E}" destId="{F235437C-B4F3-4F75-9396-E32CCA979A7A}" srcOrd="0" destOrd="0" presId="urn:microsoft.com/office/officeart/2018/2/layout/IconVerticalSolidList"/>
    <dgm:cxn modelId="{782F0FB7-455C-4B16-8FFA-688EAAD9C866}" type="presParOf" srcId="{F235437C-B4F3-4F75-9396-E32CCA979A7A}" destId="{0E890C7F-6872-458D-A27B-82F06061F411}" srcOrd="0" destOrd="0" presId="urn:microsoft.com/office/officeart/2018/2/layout/IconVerticalSolidList"/>
    <dgm:cxn modelId="{C6FFB547-856B-41CA-BF70-0267BDD1A782}" type="presParOf" srcId="{F235437C-B4F3-4F75-9396-E32CCA979A7A}" destId="{E92815DC-92B9-4C26-B9B6-00684C0B66CB}" srcOrd="1" destOrd="0" presId="urn:microsoft.com/office/officeart/2018/2/layout/IconVerticalSolidList"/>
    <dgm:cxn modelId="{5058D52D-3902-4A94-BE8A-86495FA8163B}" type="presParOf" srcId="{F235437C-B4F3-4F75-9396-E32CCA979A7A}" destId="{1EEB2A9B-658A-4A68-B593-E156454C2202}" srcOrd="2" destOrd="0" presId="urn:microsoft.com/office/officeart/2018/2/layout/IconVerticalSolidList"/>
    <dgm:cxn modelId="{E43E675A-4803-4D5D-B188-44C1356AE8D4}" type="presParOf" srcId="{F235437C-B4F3-4F75-9396-E32CCA979A7A}" destId="{C5793B82-C5C1-49B6-B174-CD9A547D04EF}" srcOrd="3" destOrd="0" presId="urn:microsoft.com/office/officeart/2018/2/layout/IconVerticalSolidList"/>
    <dgm:cxn modelId="{63A2D2D9-3241-4209-AC9B-9EE422F3CC1A}" type="presParOf" srcId="{AD524213-FD71-466A-8403-72D6FFA4555E}" destId="{7C160118-1DB6-4C32-A3BA-8ABF617AE770}" srcOrd="1" destOrd="0" presId="urn:microsoft.com/office/officeart/2018/2/layout/IconVerticalSolidList"/>
    <dgm:cxn modelId="{1C2D4061-B103-4645-B0B7-D92D8AC9F255}" type="presParOf" srcId="{AD524213-FD71-466A-8403-72D6FFA4555E}" destId="{1E0F3E88-AC09-4F6B-9AE9-25222881E2C5}" srcOrd="2" destOrd="0" presId="urn:microsoft.com/office/officeart/2018/2/layout/IconVerticalSolidList"/>
    <dgm:cxn modelId="{A13AA554-0955-4724-9AA8-F2D1E82A8CBC}" type="presParOf" srcId="{1E0F3E88-AC09-4F6B-9AE9-25222881E2C5}" destId="{164559AC-0C16-436F-80D9-1F1A56E887ED}" srcOrd="0" destOrd="0" presId="urn:microsoft.com/office/officeart/2018/2/layout/IconVerticalSolidList"/>
    <dgm:cxn modelId="{FD86E9C1-0513-4B48-8391-183E672B318E}" type="presParOf" srcId="{1E0F3E88-AC09-4F6B-9AE9-25222881E2C5}" destId="{D4E80636-E71C-4223-BA99-B3624DC3BF35}" srcOrd="1" destOrd="0" presId="urn:microsoft.com/office/officeart/2018/2/layout/IconVerticalSolidList"/>
    <dgm:cxn modelId="{6BE8F3E2-0D8C-489C-AAF9-BAC5EA64E323}" type="presParOf" srcId="{1E0F3E88-AC09-4F6B-9AE9-25222881E2C5}" destId="{F5574418-A31C-44AD-942B-9E90434A55AF}" srcOrd="2" destOrd="0" presId="urn:microsoft.com/office/officeart/2018/2/layout/IconVerticalSolidList"/>
    <dgm:cxn modelId="{E2BA43AE-2304-42DD-9F2A-322B867A2C85}" type="presParOf" srcId="{1E0F3E88-AC09-4F6B-9AE9-25222881E2C5}" destId="{9FA0C5A3-4E55-402C-9B11-29CE486581E7}" srcOrd="3" destOrd="0" presId="urn:microsoft.com/office/officeart/2018/2/layout/IconVerticalSolidList"/>
    <dgm:cxn modelId="{4EDAB544-781C-463B-8D59-CEED1353CA08}" type="presParOf" srcId="{AD524213-FD71-466A-8403-72D6FFA4555E}" destId="{1C01CBED-6DE1-4092-8052-A2C98A75386E}" srcOrd="3" destOrd="0" presId="urn:microsoft.com/office/officeart/2018/2/layout/IconVerticalSolidList"/>
    <dgm:cxn modelId="{A0A4745A-A51F-402E-ACC5-649B1B42E80A}" type="presParOf" srcId="{AD524213-FD71-466A-8403-72D6FFA4555E}" destId="{F38766E5-DC56-47EA-82DB-0827C85BB73C}" srcOrd="4" destOrd="0" presId="urn:microsoft.com/office/officeart/2018/2/layout/IconVerticalSolidList"/>
    <dgm:cxn modelId="{F74D1FBA-B0A0-4D07-87C2-A543B12599FB}" type="presParOf" srcId="{F38766E5-DC56-47EA-82DB-0827C85BB73C}" destId="{E2CEE049-586E-4A7C-AA6B-418603593A8B}" srcOrd="0" destOrd="0" presId="urn:microsoft.com/office/officeart/2018/2/layout/IconVerticalSolidList"/>
    <dgm:cxn modelId="{4100CD85-F091-42F3-93E4-78B82DD8C083}" type="presParOf" srcId="{F38766E5-DC56-47EA-82DB-0827C85BB73C}" destId="{A1EAF3B2-9D63-431D-8E43-57B3CC66FD5C}" srcOrd="1" destOrd="0" presId="urn:microsoft.com/office/officeart/2018/2/layout/IconVerticalSolidList"/>
    <dgm:cxn modelId="{18C23408-2D1F-49D1-848A-92859E3BFDF0}" type="presParOf" srcId="{F38766E5-DC56-47EA-82DB-0827C85BB73C}" destId="{49549921-5CB1-4BB4-80F0-4AE5E772FDFD}" srcOrd="2" destOrd="0" presId="urn:microsoft.com/office/officeart/2018/2/layout/IconVerticalSolidList"/>
    <dgm:cxn modelId="{468A2D73-B9A8-462B-B946-361882E95F20}" type="presParOf" srcId="{F38766E5-DC56-47EA-82DB-0827C85BB73C}" destId="{7E496DF7-2896-4941-A6A5-37E7E2FD08E1}" srcOrd="3" destOrd="0" presId="urn:microsoft.com/office/officeart/2018/2/layout/IconVerticalSolidList"/>
    <dgm:cxn modelId="{B7D2998B-FE70-45F3-B876-3226F6AE8019}" type="presParOf" srcId="{AD524213-FD71-466A-8403-72D6FFA4555E}" destId="{9A4E1DA9-6F10-4EF5-9C5E-A813AD7AA75A}" srcOrd="5" destOrd="0" presId="urn:microsoft.com/office/officeart/2018/2/layout/IconVerticalSolidList"/>
    <dgm:cxn modelId="{CC653FEB-158E-481E-BD08-5139E6F18050}" type="presParOf" srcId="{AD524213-FD71-466A-8403-72D6FFA4555E}" destId="{FF4AEA7E-D25A-4AC1-9FF2-9C9B2FCDA970}" srcOrd="6" destOrd="0" presId="urn:microsoft.com/office/officeart/2018/2/layout/IconVerticalSolidList"/>
    <dgm:cxn modelId="{61D2AE2F-C9E6-423C-9FEB-D544A8AC6E8F}" type="presParOf" srcId="{FF4AEA7E-D25A-4AC1-9FF2-9C9B2FCDA970}" destId="{26247A04-BAAA-4B84-9F0E-B2994761431B}" srcOrd="0" destOrd="0" presId="urn:microsoft.com/office/officeart/2018/2/layout/IconVerticalSolidList"/>
    <dgm:cxn modelId="{D677C152-47A8-4293-B6BA-62DCA54AE741}" type="presParOf" srcId="{FF4AEA7E-D25A-4AC1-9FF2-9C9B2FCDA970}" destId="{4F9E4838-6572-44BF-BCAB-61554F56E667}" srcOrd="1" destOrd="0" presId="urn:microsoft.com/office/officeart/2018/2/layout/IconVerticalSolidList"/>
    <dgm:cxn modelId="{BB42E776-A28B-4BBD-84D5-F9EDAAFF74B8}" type="presParOf" srcId="{FF4AEA7E-D25A-4AC1-9FF2-9C9B2FCDA970}" destId="{3B7FE082-AD48-4CDA-8C0E-F9EB23AC7603}" srcOrd="2" destOrd="0" presId="urn:microsoft.com/office/officeart/2018/2/layout/IconVerticalSolidList"/>
    <dgm:cxn modelId="{86AA58A4-D675-423A-9C62-043FCDDC62DB}" type="presParOf" srcId="{FF4AEA7E-D25A-4AC1-9FF2-9C9B2FCDA970}" destId="{D585AF3E-01F6-44EA-BA45-A1EC4A3F1614}" srcOrd="3" destOrd="0" presId="urn:microsoft.com/office/officeart/2018/2/layout/IconVerticalSolidList"/>
    <dgm:cxn modelId="{5E7A2885-9E7D-4F5D-8E1E-254E05C08930}" type="presParOf" srcId="{AD524213-FD71-466A-8403-72D6FFA4555E}" destId="{66E2FEB5-5C8B-46FD-879F-5CA64A4BF172}" srcOrd="7" destOrd="0" presId="urn:microsoft.com/office/officeart/2018/2/layout/IconVerticalSolidList"/>
    <dgm:cxn modelId="{AA235D65-D917-404D-A9C4-E9D511A99BA2}" type="presParOf" srcId="{AD524213-FD71-466A-8403-72D6FFA4555E}" destId="{E0B85D2B-B141-4EC6-856D-823D04E1B01D}" srcOrd="8" destOrd="0" presId="urn:microsoft.com/office/officeart/2018/2/layout/IconVerticalSolidList"/>
    <dgm:cxn modelId="{7BDD6A1C-77DF-41EB-B62E-C8B8F45E4516}" type="presParOf" srcId="{E0B85D2B-B141-4EC6-856D-823D04E1B01D}" destId="{FE8291ED-75AE-4301-BE6B-9795AB4575D3}" srcOrd="0" destOrd="0" presId="urn:microsoft.com/office/officeart/2018/2/layout/IconVerticalSolidList"/>
    <dgm:cxn modelId="{6D95A7C3-9195-4C7D-8462-8B84D8AD8E76}" type="presParOf" srcId="{E0B85D2B-B141-4EC6-856D-823D04E1B01D}" destId="{8212B011-EB0B-412F-A067-DFB0D198789E}" srcOrd="1" destOrd="0" presId="urn:microsoft.com/office/officeart/2018/2/layout/IconVerticalSolidList"/>
    <dgm:cxn modelId="{84D919F1-3F5C-44AF-AC65-E63B31C6ACED}" type="presParOf" srcId="{E0B85D2B-B141-4EC6-856D-823D04E1B01D}" destId="{A8A1A567-2978-4EF7-9048-59D25EFE45DF}" srcOrd="2" destOrd="0" presId="urn:microsoft.com/office/officeart/2018/2/layout/IconVerticalSolidList"/>
    <dgm:cxn modelId="{AF937B6C-6576-43DD-90D6-DD4333EA8D0C}" type="presParOf" srcId="{E0B85D2B-B141-4EC6-856D-823D04E1B01D}" destId="{B6C4A212-2994-48AD-9647-D6BA4BA3C46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CCAEE71-A9D6-4C6C-B419-A1549BFAC25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367A9EA-F12F-4B16-A44F-424FC0E526E2}">
      <dgm:prSet/>
      <dgm:spPr/>
      <dgm:t>
        <a:bodyPr/>
        <a:lstStyle/>
        <a:p>
          <a:r>
            <a:rPr lang="en-US"/>
            <a:t>Not to destroy the relationship of trust and confidence</a:t>
          </a:r>
        </a:p>
      </dgm:t>
    </dgm:pt>
    <dgm:pt modelId="{C871C22A-91E8-434D-80CC-74FBFB53D643}" type="parTrans" cxnId="{749565E3-9417-4CEE-8FEC-7AE58EDDFED0}">
      <dgm:prSet/>
      <dgm:spPr/>
      <dgm:t>
        <a:bodyPr/>
        <a:lstStyle/>
        <a:p>
          <a:endParaRPr lang="en-US"/>
        </a:p>
      </dgm:t>
    </dgm:pt>
    <dgm:pt modelId="{A320C444-CA02-4A3C-91DD-A9DD991DEA46}" type="sibTrans" cxnId="{749565E3-9417-4CEE-8FEC-7AE58EDDFED0}">
      <dgm:prSet/>
      <dgm:spPr/>
      <dgm:t>
        <a:bodyPr/>
        <a:lstStyle/>
        <a:p>
          <a:endParaRPr lang="en-US"/>
        </a:p>
      </dgm:t>
    </dgm:pt>
    <dgm:pt modelId="{B62643BC-718A-4F42-B087-EB4D4E15D536}">
      <dgm:prSet/>
      <dgm:spPr/>
      <dgm:t>
        <a:bodyPr/>
        <a:lstStyle/>
        <a:p>
          <a:r>
            <a:rPr lang="en-US"/>
            <a:t>Give a reasonable period of notice of termination where no specific notice has been agreed</a:t>
          </a:r>
        </a:p>
      </dgm:t>
    </dgm:pt>
    <dgm:pt modelId="{9857E4C7-13B2-4501-8E5A-456C1C81DCBF}" type="parTrans" cxnId="{2D6F69C1-778A-4534-88CA-1BBDF3E73304}">
      <dgm:prSet/>
      <dgm:spPr/>
      <dgm:t>
        <a:bodyPr/>
        <a:lstStyle/>
        <a:p>
          <a:endParaRPr lang="en-US"/>
        </a:p>
      </dgm:t>
    </dgm:pt>
    <dgm:pt modelId="{A5FE2278-75F7-4546-89F6-DEC0B98239B2}" type="sibTrans" cxnId="{2D6F69C1-778A-4534-88CA-1BBDF3E73304}">
      <dgm:prSet/>
      <dgm:spPr/>
      <dgm:t>
        <a:bodyPr/>
        <a:lstStyle/>
        <a:p>
          <a:endParaRPr lang="en-US"/>
        </a:p>
      </dgm:t>
    </dgm:pt>
    <dgm:pt modelId="{D051DC2B-AB83-4BAF-9AC7-308AA1417950}" type="pres">
      <dgm:prSet presAssocID="{ACCAEE71-A9D6-4C6C-B419-A1549BFAC25A}" presName="root" presStyleCnt="0">
        <dgm:presLayoutVars>
          <dgm:dir/>
          <dgm:resizeHandles val="exact"/>
        </dgm:presLayoutVars>
      </dgm:prSet>
      <dgm:spPr/>
    </dgm:pt>
    <dgm:pt modelId="{BD931BB7-35A6-40D9-80FB-8B18DF656D0D}" type="pres">
      <dgm:prSet presAssocID="{E367A9EA-F12F-4B16-A44F-424FC0E526E2}" presName="compNode" presStyleCnt="0"/>
      <dgm:spPr/>
    </dgm:pt>
    <dgm:pt modelId="{868804F6-209C-42D9-9CDE-081D4D766AD2}" type="pres">
      <dgm:prSet presAssocID="{E367A9EA-F12F-4B16-A44F-424FC0E526E2}" presName="bgRect" presStyleLbl="bgShp" presStyleIdx="0" presStyleCnt="2"/>
      <dgm:spPr/>
    </dgm:pt>
    <dgm:pt modelId="{259C15FD-427D-4B7B-915D-3BB460D787BE}" type="pres">
      <dgm:prSet presAssocID="{E367A9EA-F12F-4B16-A44F-424FC0E526E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362BE957-56B8-4344-9D54-F988940289FF}" type="pres">
      <dgm:prSet presAssocID="{E367A9EA-F12F-4B16-A44F-424FC0E526E2}" presName="spaceRect" presStyleCnt="0"/>
      <dgm:spPr/>
    </dgm:pt>
    <dgm:pt modelId="{30C48463-0CAA-4BB3-969C-B7089723DB93}" type="pres">
      <dgm:prSet presAssocID="{E367A9EA-F12F-4B16-A44F-424FC0E526E2}" presName="parTx" presStyleLbl="revTx" presStyleIdx="0" presStyleCnt="2">
        <dgm:presLayoutVars>
          <dgm:chMax val="0"/>
          <dgm:chPref val="0"/>
        </dgm:presLayoutVars>
      </dgm:prSet>
      <dgm:spPr/>
    </dgm:pt>
    <dgm:pt modelId="{257B188F-233A-4ECE-AF89-2128EE594B41}" type="pres">
      <dgm:prSet presAssocID="{A320C444-CA02-4A3C-91DD-A9DD991DEA46}" presName="sibTrans" presStyleCnt="0"/>
      <dgm:spPr/>
    </dgm:pt>
    <dgm:pt modelId="{9C5F01A3-6660-4951-9E8A-6E49719AD302}" type="pres">
      <dgm:prSet presAssocID="{B62643BC-718A-4F42-B087-EB4D4E15D536}" presName="compNode" presStyleCnt="0"/>
      <dgm:spPr/>
    </dgm:pt>
    <dgm:pt modelId="{9546E71D-D16A-4D14-8A1D-1A8AD1CAED30}" type="pres">
      <dgm:prSet presAssocID="{B62643BC-718A-4F42-B087-EB4D4E15D536}" presName="bgRect" presStyleLbl="bgShp" presStyleIdx="1" presStyleCnt="2"/>
      <dgm:spPr/>
    </dgm:pt>
    <dgm:pt modelId="{5D28CFB2-FC21-4FE4-9B7A-BFD6ECE0162F}" type="pres">
      <dgm:prSet presAssocID="{B62643BC-718A-4F42-B087-EB4D4E15D53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005590A8-A207-40BC-9637-53A2F2514058}" type="pres">
      <dgm:prSet presAssocID="{B62643BC-718A-4F42-B087-EB4D4E15D536}" presName="spaceRect" presStyleCnt="0"/>
      <dgm:spPr/>
    </dgm:pt>
    <dgm:pt modelId="{C8BA4D74-E841-4141-8B93-EF5037656E06}" type="pres">
      <dgm:prSet presAssocID="{B62643BC-718A-4F42-B087-EB4D4E15D536}" presName="parTx" presStyleLbl="revTx" presStyleIdx="1" presStyleCnt="2">
        <dgm:presLayoutVars>
          <dgm:chMax val="0"/>
          <dgm:chPref val="0"/>
        </dgm:presLayoutVars>
      </dgm:prSet>
      <dgm:spPr/>
    </dgm:pt>
  </dgm:ptLst>
  <dgm:cxnLst>
    <dgm:cxn modelId="{1AC5FD5B-182C-463C-A1EC-497B6CCCF286}" type="presOf" srcId="{ACCAEE71-A9D6-4C6C-B419-A1549BFAC25A}" destId="{D051DC2B-AB83-4BAF-9AC7-308AA1417950}" srcOrd="0" destOrd="0" presId="urn:microsoft.com/office/officeart/2018/2/layout/IconVerticalSolidList"/>
    <dgm:cxn modelId="{62069C75-154B-4B3C-841A-A0668F1F3F22}" type="presOf" srcId="{E367A9EA-F12F-4B16-A44F-424FC0E526E2}" destId="{30C48463-0CAA-4BB3-969C-B7089723DB93}" srcOrd="0" destOrd="0" presId="urn:microsoft.com/office/officeart/2018/2/layout/IconVerticalSolidList"/>
    <dgm:cxn modelId="{A30A92BC-ED69-4FF9-8B02-9CBC87DB55DD}" type="presOf" srcId="{B62643BC-718A-4F42-B087-EB4D4E15D536}" destId="{C8BA4D74-E841-4141-8B93-EF5037656E06}" srcOrd="0" destOrd="0" presId="urn:microsoft.com/office/officeart/2018/2/layout/IconVerticalSolidList"/>
    <dgm:cxn modelId="{2D6F69C1-778A-4534-88CA-1BBDF3E73304}" srcId="{ACCAEE71-A9D6-4C6C-B419-A1549BFAC25A}" destId="{B62643BC-718A-4F42-B087-EB4D4E15D536}" srcOrd="1" destOrd="0" parTransId="{9857E4C7-13B2-4501-8E5A-456C1C81DCBF}" sibTransId="{A5FE2278-75F7-4546-89F6-DEC0B98239B2}"/>
    <dgm:cxn modelId="{749565E3-9417-4CEE-8FEC-7AE58EDDFED0}" srcId="{ACCAEE71-A9D6-4C6C-B419-A1549BFAC25A}" destId="{E367A9EA-F12F-4B16-A44F-424FC0E526E2}" srcOrd="0" destOrd="0" parTransId="{C871C22A-91E8-434D-80CC-74FBFB53D643}" sibTransId="{A320C444-CA02-4A3C-91DD-A9DD991DEA46}"/>
    <dgm:cxn modelId="{A1CB7928-883A-4E73-989F-68495C4D5312}" type="presParOf" srcId="{D051DC2B-AB83-4BAF-9AC7-308AA1417950}" destId="{BD931BB7-35A6-40D9-80FB-8B18DF656D0D}" srcOrd="0" destOrd="0" presId="urn:microsoft.com/office/officeart/2018/2/layout/IconVerticalSolidList"/>
    <dgm:cxn modelId="{0AEC0C8E-48A9-4A1A-BC87-B187108C7558}" type="presParOf" srcId="{BD931BB7-35A6-40D9-80FB-8B18DF656D0D}" destId="{868804F6-209C-42D9-9CDE-081D4D766AD2}" srcOrd="0" destOrd="0" presId="urn:microsoft.com/office/officeart/2018/2/layout/IconVerticalSolidList"/>
    <dgm:cxn modelId="{B8B3CA74-BEB5-418F-9F58-03A412285663}" type="presParOf" srcId="{BD931BB7-35A6-40D9-80FB-8B18DF656D0D}" destId="{259C15FD-427D-4B7B-915D-3BB460D787BE}" srcOrd="1" destOrd="0" presId="urn:microsoft.com/office/officeart/2018/2/layout/IconVerticalSolidList"/>
    <dgm:cxn modelId="{F8068E39-F47B-49F0-8A93-3B2A847F567D}" type="presParOf" srcId="{BD931BB7-35A6-40D9-80FB-8B18DF656D0D}" destId="{362BE957-56B8-4344-9D54-F988940289FF}" srcOrd="2" destOrd="0" presId="urn:microsoft.com/office/officeart/2018/2/layout/IconVerticalSolidList"/>
    <dgm:cxn modelId="{176EA8B2-C2A1-447F-9BD9-F34BC5D9BDBD}" type="presParOf" srcId="{BD931BB7-35A6-40D9-80FB-8B18DF656D0D}" destId="{30C48463-0CAA-4BB3-969C-B7089723DB93}" srcOrd="3" destOrd="0" presId="urn:microsoft.com/office/officeart/2018/2/layout/IconVerticalSolidList"/>
    <dgm:cxn modelId="{1909630E-E4F0-4E76-AED6-F13C6FCFAC26}" type="presParOf" srcId="{D051DC2B-AB83-4BAF-9AC7-308AA1417950}" destId="{257B188F-233A-4ECE-AF89-2128EE594B41}" srcOrd="1" destOrd="0" presId="urn:microsoft.com/office/officeart/2018/2/layout/IconVerticalSolidList"/>
    <dgm:cxn modelId="{BC87CF63-5E97-4A1D-9A2E-C5E2C0D0AF6A}" type="presParOf" srcId="{D051DC2B-AB83-4BAF-9AC7-308AA1417950}" destId="{9C5F01A3-6660-4951-9E8A-6E49719AD302}" srcOrd="2" destOrd="0" presId="urn:microsoft.com/office/officeart/2018/2/layout/IconVerticalSolidList"/>
    <dgm:cxn modelId="{DB51CB86-60D3-4494-967C-723EA441AA89}" type="presParOf" srcId="{9C5F01A3-6660-4951-9E8A-6E49719AD302}" destId="{9546E71D-D16A-4D14-8A1D-1A8AD1CAED30}" srcOrd="0" destOrd="0" presId="urn:microsoft.com/office/officeart/2018/2/layout/IconVerticalSolidList"/>
    <dgm:cxn modelId="{374D9D69-3B22-4BA8-BD30-181BF456A99E}" type="presParOf" srcId="{9C5F01A3-6660-4951-9E8A-6E49719AD302}" destId="{5D28CFB2-FC21-4FE4-9B7A-BFD6ECE0162F}" srcOrd="1" destOrd="0" presId="urn:microsoft.com/office/officeart/2018/2/layout/IconVerticalSolidList"/>
    <dgm:cxn modelId="{924CF486-C865-4658-B75B-74561F7BCC78}" type="presParOf" srcId="{9C5F01A3-6660-4951-9E8A-6E49719AD302}" destId="{005590A8-A207-40BC-9637-53A2F2514058}" srcOrd="2" destOrd="0" presId="urn:microsoft.com/office/officeart/2018/2/layout/IconVerticalSolidList"/>
    <dgm:cxn modelId="{235215A4-DE1F-4CF0-8163-01DE345E345C}" type="presParOf" srcId="{9C5F01A3-6660-4951-9E8A-6E49719AD302}" destId="{C8BA4D74-E841-4141-8B93-EF5037656E0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F8F1E5C-39EE-4A77-B269-9BC1ED5C0ECC}"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8B410DA1-F95D-42F7-824C-88ABF3DCB3A4}">
      <dgm:prSet/>
      <dgm:spPr/>
      <dgm:t>
        <a:bodyPr/>
        <a:lstStyle/>
        <a:p>
          <a:r>
            <a:rPr lang="en-US"/>
            <a:t>Case law is developed by the courts through decisions in individual cases</a:t>
          </a:r>
        </a:p>
      </dgm:t>
    </dgm:pt>
    <dgm:pt modelId="{83C0AB06-EDD4-427C-8DC3-4F016023C89A}" type="parTrans" cxnId="{CE5465BA-99A8-46CF-BBD2-57205CAC2B98}">
      <dgm:prSet/>
      <dgm:spPr/>
      <dgm:t>
        <a:bodyPr/>
        <a:lstStyle/>
        <a:p>
          <a:endParaRPr lang="en-US"/>
        </a:p>
      </dgm:t>
    </dgm:pt>
    <dgm:pt modelId="{3AF0D710-5F7D-4365-AC63-4FC41618AFA6}" type="sibTrans" cxnId="{CE5465BA-99A8-46CF-BBD2-57205CAC2B98}">
      <dgm:prSet/>
      <dgm:spPr/>
      <dgm:t>
        <a:bodyPr/>
        <a:lstStyle/>
        <a:p>
          <a:endParaRPr lang="en-US"/>
        </a:p>
      </dgm:t>
    </dgm:pt>
    <dgm:pt modelId="{4067A05F-0C5B-46C5-9BAB-EACDAF340F50}">
      <dgm:prSet/>
      <dgm:spPr/>
      <dgm:t>
        <a:bodyPr/>
        <a:lstStyle/>
        <a:p>
          <a:r>
            <a:rPr lang="en-US"/>
            <a:t>Legal principles from higher court decisions bind lower courts in later, similar disputes</a:t>
          </a:r>
        </a:p>
      </dgm:t>
    </dgm:pt>
    <dgm:pt modelId="{70BCEF57-7F0C-4E91-A6A1-CC73C2F51735}" type="parTrans" cxnId="{58485109-5148-4C36-99DB-5107A0CCCDD3}">
      <dgm:prSet/>
      <dgm:spPr/>
      <dgm:t>
        <a:bodyPr/>
        <a:lstStyle/>
        <a:p>
          <a:endParaRPr lang="en-US"/>
        </a:p>
      </dgm:t>
    </dgm:pt>
    <dgm:pt modelId="{F9183242-6127-435E-A8E6-F4904B18D831}" type="sibTrans" cxnId="{58485109-5148-4C36-99DB-5107A0CCCDD3}">
      <dgm:prSet/>
      <dgm:spPr/>
      <dgm:t>
        <a:bodyPr/>
        <a:lstStyle/>
        <a:p>
          <a:endParaRPr lang="en-US"/>
        </a:p>
      </dgm:t>
    </dgm:pt>
    <dgm:pt modelId="{1EB2C59A-399F-4181-B7E3-E6C331CC5DE3}">
      <dgm:prSet/>
      <dgm:spPr/>
      <dgm:t>
        <a:bodyPr/>
        <a:lstStyle/>
        <a:p>
          <a:r>
            <a:rPr lang="en-US"/>
            <a:t>Helps us interpret the facts </a:t>
          </a:r>
        </a:p>
      </dgm:t>
    </dgm:pt>
    <dgm:pt modelId="{9311CEC3-59E5-4822-B6AB-FD27FF11F52B}" type="parTrans" cxnId="{5517CC80-696B-4D06-84B3-F99F0BE1DECF}">
      <dgm:prSet/>
      <dgm:spPr/>
      <dgm:t>
        <a:bodyPr/>
        <a:lstStyle/>
        <a:p>
          <a:endParaRPr lang="en-US"/>
        </a:p>
      </dgm:t>
    </dgm:pt>
    <dgm:pt modelId="{36E5A67F-10C3-4051-B9BF-3477B4212858}" type="sibTrans" cxnId="{5517CC80-696B-4D06-84B3-F99F0BE1DECF}">
      <dgm:prSet/>
      <dgm:spPr/>
      <dgm:t>
        <a:bodyPr/>
        <a:lstStyle/>
        <a:p>
          <a:endParaRPr lang="en-US"/>
        </a:p>
      </dgm:t>
    </dgm:pt>
    <dgm:pt modelId="{743E4A53-605E-4AE7-9C93-56BD89FA7260}">
      <dgm:prSet/>
      <dgm:spPr/>
      <dgm:t>
        <a:bodyPr/>
        <a:lstStyle/>
        <a:p>
          <a:r>
            <a:rPr lang="en-US"/>
            <a:t>Helps us understand what terms mean in practice </a:t>
          </a:r>
        </a:p>
      </dgm:t>
    </dgm:pt>
    <dgm:pt modelId="{BEA52C7E-E108-4D33-8980-74ED898D84EC}" type="parTrans" cxnId="{D4E147EB-B087-4C07-B40E-311942CCD063}">
      <dgm:prSet/>
      <dgm:spPr/>
      <dgm:t>
        <a:bodyPr/>
        <a:lstStyle/>
        <a:p>
          <a:endParaRPr lang="en-US"/>
        </a:p>
      </dgm:t>
    </dgm:pt>
    <dgm:pt modelId="{76FA0665-2C81-43D0-BA69-E620103D8A5F}" type="sibTrans" cxnId="{D4E147EB-B087-4C07-B40E-311942CCD063}">
      <dgm:prSet/>
      <dgm:spPr/>
      <dgm:t>
        <a:bodyPr/>
        <a:lstStyle/>
        <a:p>
          <a:endParaRPr lang="en-US"/>
        </a:p>
      </dgm:t>
    </dgm:pt>
    <dgm:pt modelId="{350DDBF7-0A3F-4FA8-9F6B-F3AE8B6712B0}">
      <dgm:prSet/>
      <dgm:spPr/>
      <dgm:t>
        <a:bodyPr/>
        <a:lstStyle/>
        <a:p>
          <a:r>
            <a:rPr lang="en-US"/>
            <a:t>Helps us fill the gaps, or deal with new forms of work</a:t>
          </a:r>
        </a:p>
      </dgm:t>
    </dgm:pt>
    <dgm:pt modelId="{FBDB0098-344F-455C-B5D8-8A06B8D21267}" type="parTrans" cxnId="{027939AB-DDC0-4CA1-A2B1-02215B321143}">
      <dgm:prSet/>
      <dgm:spPr/>
      <dgm:t>
        <a:bodyPr/>
        <a:lstStyle/>
        <a:p>
          <a:endParaRPr lang="en-US"/>
        </a:p>
      </dgm:t>
    </dgm:pt>
    <dgm:pt modelId="{28352F5A-23A9-454C-8CBC-18B1F77392F6}" type="sibTrans" cxnId="{027939AB-DDC0-4CA1-A2B1-02215B321143}">
      <dgm:prSet/>
      <dgm:spPr/>
      <dgm:t>
        <a:bodyPr/>
        <a:lstStyle/>
        <a:p>
          <a:endParaRPr lang="en-US"/>
        </a:p>
      </dgm:t>
    </dgm:pt>
    <dgm:pt modelId="{1946FB71-2BA1-46C3-BD04-5A505819778E}">
      <dgm:prSet/>
      <dgm:spPr/>
      <dgm:t>
        <a:bodyPr/>
        <a:lstStyle/>
        <a:p>
          <a:r>
            <a:rPr lang="en-US"/>
            <a:t>Ensure consistency </a:t>
          </a:r>
        </a:p>
      </dgm:t>
    </dgm:pt>
    <dgm:pt modelId="{6CD59FA0-8DAD-4729-B284-4A78B8D63B63}" type="parTrans" cxnId="{65CFD62E-89F3-486B-8F6D-05DD7C714A1A}">
      <dgm:prSet/>
      <dgm:spPr/>
      <dgm:t>
        <a:bodyPr/>
        <a:lstStyle/>
        <a:p>
          <a:endParaRPr lang="en-US"/>
        </a:p>
      </dgm:t>
    </dgm:pt>
    <dgm:pt modelId="{B6903030-394B-40B5-A747-6B2F3217FDAA}" type="sibTrans" cxnId="{65CFD62E-89F3-486B-8F6D-05DD7C714A1A}">
      <dgm:prSet/>
      <dgm:spPr/>
      <dgm:t>
        <a:bodyPr/>
        <a:lstStyle/>
        <a:p>
          <a:endParaRPr lang="en-US"/>
        </a:p>
      </dgm:t>
    </dgm:pt>
    <dgm:pt modelId="{4BB5FD57-C608-46DF-A651-513D41965BBD}">
      <dgm:prSet/>
      <dgm:spPr/>
      <dgm:t>
        <a:bodyPr/>
        <a:lstStyle/>
        <a:p>
          <a:r>
            <a:rPr lang="en-US"/>
            <a:t>Highlight problems or gaps in protection, which can prompt Parliament to amend or create new legislation</a:t>
          </a:r>
        </a:p>
      </dgm:t>
    </dgm:pt>
    <dgm:pt modelId="{9A62E852-9229-453C-955D-31C97DBA70BD}" type="parTrans" cxnId="{0FC39A5B-C75E-463E-B7BA-0C7598D9AC02}">
      <dgm:prSet/>
      <dgm:spPr/>
      <dgm:t>
        <a:bodyPr/>
        <a:lstStyle/>
        <a:p>
          <a:endParaRPr lang="en-US"/>
        </a:p>
      </dgm:t>
    </dgm:pt>
    <dgm:pt modelId="{206767E8-0BC8-412F-8F6E-4E4E2A074B48}" type="sibTrans" cxnId="{0FC39A5B-C75E-463E-B7BA-0C7598D9AC02}">
      <dgm:prSet/>
      <dgm:spPr/>
      <dgm:t>
        <a:bodyPr/>
        <a:lstStyle/>
        <a:p>
          <a:endParaRPr lang="en-US"/>
        </a:p>
      </dgm:t>
    </dgm:pt>
    <dgm:pt modelId="{F9A862FD-251E-4155-B378-304DEFD5915B}">
      <dgm:prSet/>
      <dgm:spPr/>
      <dgm:t>
        <a:bodyPr/>
        <a:lstStyle/>
        <a:p>
          <a:r>
            <a:rPr lang="en-US"/>
            <a:t>Remains adaptable to social, economic and technological change</a:t>
          </a:r>
        </a:p>
      </dgm:t>
    </dgm:pt>
    <dgm:pt modelId="{6D99EC73-DE3A-488D-B0E8-B7F2DF80B05B}" type="parTrans" cxnId="{3ADE3B8D-1F0C-4E17-95ED-507C3860273F}">
      <dgm:prSet/>
      <dgm:spPr/>
      <dgm:t>
        <a:bodyPr/>
        <a:lstStyle/>
        <a:p>
          <a:endParaRPr lang="en-US"/>
        </a:p>
      </dgm:t>
    </dgm:pt>
    <dgm:pt modelId="{586A739A-8BA3-49A1-A0D2-312B9074DA5B}" type="sibTrans" cxnId="{3ADE3B8D-1F0C-4E17-95ED-507C3860273F}">
      <dgm:prSet/>
      <dgm:spPr/>
      <dgm:t>
        <a:bodyPr/>
        <a:lstStyle/>
        <a:p>
          <a:endParaRPr lang="en-US"/>
        </a:p>
      </dgm:t>
    </dgm:pt>
    <dgm:pt modelId="{013CD331-0FB0-4866-B535-9CA8E247F699}" type="pres">
      <dgm:prSet presAssocID="{BF8F1E5C-39EE-4A77-B269-9BC1ED5C0ECC}" presName="vert0" presStyleCnt="0">
        <dgm:presLayoutVars>
          <dgm:dir/>
          <dgm:animOne val="branch"/>
          <dgm:animLvl val="lvl"/>
        </dgm:presLayoutVars>
      </dgm:prSet>
      <dgm:spPr/>
    </dgm:pt>
    <dgm:pt modelId="{9F16D58C-BAEF-4FD3-9F46-A4CCA527492B}" type="pres">
      <dgm:prSet presAssocID="{8B410DA1-F95D-42F7-824C-88ABF3DCB3A4}" presName="thickLine" presStyleLbl="alignNode1" presStyleIdx="0" presStyleCnt="8"/>
      <dgm:spPr/>
    </dgm:pt>
    <dgm:pt modelId="{1C39882A-B3C3-4AAE-8866-346D4DC81107}" type="pres">
      <dgm:prSet presAssocID="{8B410DA1-F95D-42F7-824C-88ABF3DCB3A4}" presName="horz1" presStyleCnt="0"/>
      <dgm:spPr/>
    </dgm:pt>
    <dgm:pt modelId="{806C1EE3-5196-460B-AEE8-C19F9FD68737}" type="pres">
      <dgm:prSet presAssocID="{8B410DA1-F95D-42F7-824C-88ABF3DCB3A4}" presName="tx1" presStyleLbl="revTx" presStyleIdx="0" presStyleCnt="8"/>
      <dgm:spPr/>
    </dgm:pt>
    <dgm:pt modelId="{D28410EB-73B3-4BB5-9DC0-0DF1134D309D}" type="pres">
      <dgm:prSet presAssocID="{8B410DA1-F95D-42F7-824C-88ABF3DCB3A4}" presName="vert1" presStyleCnt="0"/>
      <dgm:spPr/>
    </dgm:pt>
    <dgm:pt modelId="{890922B5-D557-46E1-833F-5D4C0531281D}" type="pres">
      <dgm:prSet presAssocID="{4067A05F-0C5B-46C5-9BAB-EACDAF340F50}" presName="thickLine" presStyleLbl="alignNode1" presStyleIdx="1" presStyleCnt="8"/>
      <dgm:spPr/>
    </dgm:pt>
    <dgm:pt modelId="{066ED45E-8FD7-4D59-B672-0152FA2C3C55}" type="pres">
      <dgm:prSet presAssocID="{4067A05F-0C5B-46C5-9BAB-EACDAF340F50}" presName="horz1" presStyleCnt="0"/>
      <dgm:spPr/>
    </dgm:pt>
    <dgm:pt modelId="{8915F5AB-51C2-434C-B114-F0B56B19A19C}" type="pres">
      <dgm:prSet presAssocID="{4067A05F-0C5B-46C5-9BAB-EACDAF340F50}" presName="tx1" presStyleLbl="revTx" presStyleIdx="1" presStyleCnt="8"/>
      <dgm:spPr/>
    </dgm:pt>
    <dgm:pt modelId="{2FE756E3-711C-4314-8ECF-1F8775DA49B3}" type="pres">
      <dgm:prSet presAssocID="{4067A05F-0C5B-46C5-9BAB-EACDAF340F50}" presName="vert1" presStyleCnt="0"/>
      <dgm:spPr/>
    </dgm:pt>
    <dgm:pt modelId="{3DF45885-4361-49FA-9B8F-E47E5678C856}" type="pres">
      <dgm:prSet presAssocID="{1EB2C59A-399F-4181-B7E3-E6C331CC5DE3}" presName="thickLine" presStyleLbl="alignNode1" presStyleIdx="2" presStyleCnt="8"/>
      <dgm:spPr/>
    </dgm:pt>
    <dgm:pt modelId="{7AF892F0-BB83-46FA-B88E-AD9B45839B77}" type="pres">
      <dgm:prSet presAssocID="{1EB2C59A-399F-4181-B7E3-E6C331CC5DE3}" presName="horz1" presStyleCnt="0"/>
      <dgm:spPr/>
    </dgm:pt>
    <dgm:pt modelId="{1C0AEA30-D178-4150-9138-55E28C72BAF9}" type="pres">
      <dgm:prSet presAssocID="{1EB2C59A-399F-4181-B7E3-E6C331CC5DE3}" presName="tx1" presStyleLbl="revTx" presStyleIdx="2" presStyleCnt="8"/>
      <dgm:spPr/>
    </dgm:pt>
    <dgm:pt modelId="{D70CE68A-96D6-4B2C-A891-78F5067D15AB}" type="pres">
      <dgm:prSet presAssocID="{1EB2C59A-399F-4181-B7E3-E6C331CC5DE3}" presName="vert1" presStyleCnt="0"/>
      <dgm:spPr/>
    </dgm:pt>
    <dgm:pt modelId="{460DA226-6EBB-4350-BB26-3BC5F253AA64}" type="pres">
      <dgm:prSet presAssocID="{743E4A53-605E-4AE7-9C93-56BD89FA7260}" presName="thickLine" presStyleLbl="alignNode1" presStyleIdx="3" presStyleCnt="8"/>
      <dgm:spPr/>
    </dgm:pt>
    <dgm:pt modelId="{ABF12589-FEA1-4D36-A9BC-8A9B4C4F6F96}" type="pres">
      <dgm:prSet presAssocID="{743E4A53-605E-4AE7-9C93-56BD89FA7260}" presName="horz1" presStyleCnt="0"/>
      <dgm:spPr/>
    </dgm:pt>
    <dgm:pt modelId="{E077CC7E-7EA9-4029-95A0-4BA2C4BD943B}" type="pres">
      <dgm:prSet presAssocID="{743E4A53-605E-4AE7-9C93-56BD89FA7260}" presName="tx1" presStyleLbl="revTx" presStyleIdx="3" presStyleCnt="8"/>
      <dgm:spPr/>
    </dgm:pt>
    <dgm:pt modelId="{28230537-5D94-47B7-917D-D1E8673E67E3}" type="pres">
      <dgm:prSet presAssocID="{743E4A53-605E-4AE7-9C93-56BD89FA7260}" presName="vert1" presStyleCnt="0"/>
      <dgm:spPr/>
    </dgm:pt>
    <dgm:pt modelId="{8F6E2C01-0AB7-4673-9B7D-02F7E33C0AF1}" type="pres">
      <dgm:prSet presAssocID="{350DDBF7-0A3F-4FA8-9F6B-F3AE8B6712B0}" presName="thickLine" presStyleLbl="alignNode1" presStyleIdx="4" presStyleCnt="8"/>
      <dgm:spPr/>
    </dgm:pt>
    <dgm:pt modelId="{E25DB5CC-B260-4ED1-AC41-B5D18437E5D1}" type="pres">
      <dgm:prSet presAssocID="{350DDBF7-0A3F-4FA8-9F6B-F3AE8B6712B0}" presName="horz1" presStyleCnt="0"/>
      <dgm:spPr/>
    </dgm:pt>
    <dgm:pt modelId="{1196F19D-D3D1-4EFC-B498-06FDB5A256A6}" type="pres">
      <dgm:prSet presAssocID="{350DDBF7-0A3F-4FA8-9F6B-F3AE8B6712B0}" presName="tx1" presStyleLbl="revTx" presStyleIdx="4" presStyleCnt="8"/>
      <dgm:spPr/>
    </dgm:pt>
    <dgm:pt modelId="{0C354F9D-904C-461E-AEC9-E352BEBA7B4E}" type="pres">
      <dgm:prSet presAssocID="{350DDBF7-0A3F-4FA8-9F6B-F3AE8B6712B0}" presName="vert1" presStyleCnt="0"/>
      <dgm:spPr/>
    </dgm:pt>
    <dgm:pt modelId="{01CAE4AD-C2E7-4495-984E-B0DB4F97CCB5}" type="pres">
      <dgm:prSet presAssocID="{1946FB71-2BA1-46C3-BD04-5A505819778E}" presName="thickLine" presStyleLbl="alignNode1" presStyleIdx="5" presStyleCnt="8"/>
      <dgm:spPr/>
    </dgm:pt>
    <dgm:pt modelId="{6D8D9862-3CC0-42EC-BACC-1504AB4694C7}" type="pres">
      <dgm:prSet presAssocID="{1946FB71-2BA1-46C3-BD04-5A505819778E}" presName="horz1" presStyleCnt="0"/>
      <dgm:spPr/>
    </dgm:pt>
    <dgm:pt modelId="{5A63859D-D8F5-432B-9B4E-77E39AC7D66A}" type="pres">
      <dgm:prSet presAssocID="{1946FB71-2BA1-46C3-BD04-5A505819778E}" presName="tx1" presStyleLbl="revTx" presStyleIdx="5" presStyleCnt="8"/>
      <dgm:spPr/>
    </dgm:pt>
    <dgm:pt modelId="{B45BF199-959B-4461-8F74-826DE9C3ED30}" type="pres">
      <dgm:prSet presAssocID="{1946FB71-2BA1-46C3-BD04-5A505819778E}" presName="vert1" presStyleCnt="0"/>
      <dgm:spPr/>
    </dgm:pt>
    <dgm:pt modelId="{95EBC6CE-9F45-4C1A-AE0D-04D5DBABE546}" type="pres">
      <dgm:prSet presAssocID="{4BB5FD57-C608-46DF-A651-513D41965BBD}" presName="thickLine" presStyleLbl="alignNode1" presStyleIdx="6" presStyleCnt="8"/>
      <dgm:spPr/>
    </dgm:pt>
    <dgm:pt modelId="{065810A7-9679-4E5B-94FE-9421AD707DFC}" type="pres">
      <dgm:prSet presAssocID="{4BB5FD57-C608-46DF-A651-513D41965BBD}" presName="horz1" presStyleCnt="0"/>
      <dgm:spPr/>
    </dgm:pt>
    <dgm:pt modelId="{F48F9C32-3F5C-489D-A3A4-6854487AA9CC}" type="pres">
      <dgm:prSet presAssocID="{4BB5FD57-C608-46DF-A651-513D41965BBD}" presName="tx1" presStyleLbl="revTx" presStyleIdx="6" presStyleCnt="8"/>
      <dgm:spPr/>
    </dgm:pt>
    <dgm:pt modelId="{13E2848A-7B5F-4E71-A301-FBB1AEDA7568}" type="pres">
      <dgm:prSet presAssocID="{4BB5FD57-C608-46DF-A651-513D41965BBD}" presName="vert1" presStyleCnt="0"/>
      <dgm:spPr/>
    </dgm:pt>
    <dgm:pt modelId="{7857AB1A-AB0E-4627-9F14-26D378FC5A7D}" type="pres">
      <dgm:prSet presAssocID="{F9A862FD-251E-4155-B378-304DEFD5915B}" presName="thickLine" presStyleLbl="alignNode1" presStyleIdx="7" presStyleCnt="8"/>
      <dgm:spPr/>
    </dgm:pt>
    <dgm:pt modelId="{CC224614-EB5A-42C7-A371-51DD4FEEC0C4}" type="pres">
      <dgm:prSet presAssocID="{F9A862FD-251E-4155-B378-304DEFD5915B}" presName="horz1" presStyleCnt="0"/>
      <dgm:spPr/>
    </dgm:pt>
    <dgm:pt modelId="{BD89FF74-B3C7-4531-A9B3-E3CCCC6E6F64}" type="pres">
      <dgm:prSet presAssocID="{F9A862FD-251E-4155-B378-304DEFD5915B}" presName="tx1" presStyleLbl="revTx" presStyleIdx="7" presStyleCnt="8"/>
      <dgm:spPr/>
    </dgm:pt>
    <dgm:pt modelId="{AD4813F9-173E-4442-B1FA-DB3A0CAB973B}" type="pres">
      <dgm:prSet presAssocID="{F9A862FD-251E-4155-B378-304DEFD5915B}" presName="vert1" presStyleCnt="0"/>
      <dgm:spPr/>
    </dgm:pt>
  </dgm:ptLst>
  <dgm:cxnLst>
    <dgm:cxn modelId="{58485109-5148-4C36-99DB-5107A0CCCDD3}" srcId="{BF8F1E5C-39EE-4A77-B269-9BC1ED5C0ECC}" destId="{4067A05F-0C5B-46C5-9BAB-EACDAF340F50}" srcOrd="1" destOrd="0" parTransId="{70BCEF57-7F0C-4E91-A6A1-CC73C2F51735}" sibTransId="{F9183242-6127-435E-A8E6-F4904B18D831}"/>
    <dgm:cxn modelId="{65CFD62E-89F3-486B-8F6D-05DD7C714A1A}" srcId="{BF8F1E5C-39EE-4A77-B269-9BC1ED5C0ECC}" destId="{1946FB71-2BA1-46C3-BD04-5A505819778E}" srcOrd="5" destOrd="0" parTransId="{6CD59FA0-8DAD-4729-B284-4A78B8D63B63}" sibTransId="{B6903030-394B-40B5-A747-6B2F3217FDAA}"/>
    <dgm:cxn modelId="{2E9E7030-8CB3-424F-9809-6CBDA685A6E6}" type="presOf" srcId="{743E4A53-605E-4AE7-9C93-56BD89FA7260}" destId="{E077CC7E-7EA9-4029-95A0-4BA2C4BD943B}" srcOrd="0" destOrd="0" presId="urn:microsoft.com/office/officeart/2008/layout/LinedList"/>
    <dgm:cxn modelId="{F027EF3A-8126-4E52-8EF9-39B540238DDA}" type="presOf" srcId="{1EB2C59A-399F-4181-B7E3-E6C331CC5DE3}" destId="{1C0AEA30-D178-4150-9138-55E28C72BAF9}" srcOrd="0" destOrd="0" presId="urn:microsoft.com/office/officeart/2008/layout/LinedList"/>
    <dgm:cxn modelId="{0FC39A5B-C75E-463E-B7BA-0C7598D9AC02}" srcId="{BF8F1E5C-39EE-4A77-B269-9BC1ED5C0ECC}" destId="{4BB5FD57-C608-46DF-A651-513D41965BBD}" srcOrd="6" destOrd="0" parTransId="{9A62E852-9229-453C-955D-31C97DBA70BD}" sibTransId="{206767E8-0BC8-412F-8F6E-4E4E2A074B48}"/>
    <dgm:cxn modelId="{4EC68047-BBA8-4306-9DE7-32390E9C8993}" type="presOf" srcId="{4BB5FD57-C608-46DF-A651-513D41965BBD}" destId="{F48F9C32-3F5C-489D-A3A4-6854487AA9CC}" srcOrd="0" destOrd="0" presId="urn:microsoft.com/office/officeart/2008/layout/LinedList"/>
    <dgm:cxn modelId="{B964717E-588E-442E-BB76-9DEB6BB995FD}" type="presOf" srcId="{350DDBF7-0A3F-4FA8-9F6B-F3AE8B6712B0}" destId="{1196F19D-D3D1-4EFC-B498-06FDB5A256A6}" srcOrd="0" destOrd="0" presId="urn:microsoft.com/office/officeart/2008/layout/LinedList"/>
    <dgm:cxn modelId="{5517CC80-696B-4D06-84B3-F99F0BE1DECF}" srcId="{BF8F1E5C-39EE-4A77-B269-9BC1ED5C0ECC}" destId="{1EB2C59A-399F-4181-B7E3-E6C331CC5DE3}" srcOrd="2" destOrd="0" parTransId="{9311CEC3-59E5-4822-B6AB-FD27FF11F52B}" sibTransId="{36E5A67F-10C3-4051-B9BF-3477B4212858}"/>
    <dgm:cxn modelId="{3ADE3B8D-1F0C-4E17-95ED-507C3860273F}" srcId="{BF8F1E5C-39EE-4A77-B269-9BC1ED5C0ECC}" destId="{F9A862FD-251E-4155-B378-304DEFD5915B}" srcOrd="7" destOrd="0" parTransId="{6D99EC73-DE3A-488D-B0E8-B7F2DF80B05B}" sibTransId="{586A739A-8BA3-49A1-A0D2-312B9074DA5B}"/>
    <dgm:cxn modelId="{64D1BD90-96B8-4E53-BB66-4546BA0A7D46}" type="presOf" srcId="{BF8F1E5C-39EE-4A77-B269-9BC1ED5C0ECC}" destId="{013CD331-0FB0-4866-B535-9CA8E247F699}" srcOrd="0" destOrd="0" presId="urn:microsoft.com/office/officeart/2008/layout/LinedList"/>
    <dgm:cxn modelId="{7A5DA19F-4545-4C81-8562-CA23B518263C}" type="presOf" srcId="{F9A862FD-251E-4155-B378-304DEFD5915B}" destId="{BD89FF74-B3C7-4531-A9B3-E3CCCC6E6F64}" srcOrd="0" destOrd="0" presId="urn:microsoft.com/office/officeart/2008/layout/LinedList"/>
    <dgm:cxn modelId="{027939AB-DDC0-4CA1-A2B1-02215B321143}" srcId="{BF8F1E5C-39EE-4A77-B269-9BC1ED5C0ECC}" destId="{350DDBF7-0A3F-4FA8-9F6B-F3AE8B6712B0}" srcOrd="4" destOrd="0" parTransId="{FBDB0098-344F-455C-B5D8-8A06B8D21267}" sibTransId="{28352F5A-23A9-454C-8CBC-18B1F77392F6}"/>
    <dgm:cxn modelId="{823635B3-75B1-4489-A804-962C74B1063F}" type="presOf" srcId="{1946FB71-2BA1-46C3-BD04-5A505819778E}" destId="{5A63859D-D8F5-432B-9B4E-77E39AC7D66A}" srcOrd="0" destOrd="0" presId="urn:microsoft.com/office/officeart/2008/layout/LinedList"/>
    <dgm:cxn modelId="{CE5465BA-99A8-46CF-BBD2-57205CAC2B98}" srcId="{BF8F1E5C-39EE-4A77-B269-9BC1ED5C0ECC}" destId="{8B410DA1-F95D-42F7-824C-88ABF3DCB3A4}" srcOrd="0" destOrd="0" parTransId="{83C0AB06-EDD4-427C-8DC3-4F016023C89A}" sibTransId="{3AF0D710-5F7D-4365-AC63-4FC41618AFA6}"/>
    <dgm:cxn modelId="{7AACFCCF-D16E-4D1D-B905-B7AFB52E6E6F}" type="presOf" srcId="{8B410DA1-F95D-42F7-824C-88ABF3DCB3A4}" destId="{806C1EE3-5196-460B-AEE8-C19F9FD68737}" srcOrd="0" destOrd="0" presId="urn:microsoft.com/office/officeart/2008/layout/LinedList"/>
    <dgm:cxn modelId="{D4A517D4-F9B1-4DDE-926F-5393BE864BC7}" type="presOf" srcId="{4067A05F-0C5B-46C5-9BAB-EACDAF340F50}" destId="{8915F5AB-51C2-434C-B114-F0B56B19A19C}" srcOrd="0" destOrd="0" presId="urn:microsoft.com/office/officeart/2008/layout/LinedList"/>
    <dgm:cxn modelId="{D4E147EB-B087-4C07-B40E-311942CCD063}" srcId="{BF8F1E5C-39EE-4A77-B269-9BC1ED5C0ECC}" destId="{743E4A53-605E-4AE7-9C93-56BD89FA7260}" srcOrd="3" destOrd="0" parTransId="{BEA52C7E-E108-4D33-8980-74ED898D84EC}" sibTransId="{76FA0665-2C81-43D0-BA69-E620103D8A5F}"/>
    <dgm:cxn modelId="{F291AA63-6E59-4D63-A3FC-9E2A5FD18B97}" type="presParOf" srcId="{013CD331-0FB0-4866-B535-9CA8E247F699}" destId="{9F16D58C-BAEF-4FD3-9F46-A4CCA527492B}" srcOrd="0" destOrd="0" presId="urn:microsoft.com/office/officeart/2008/layout/LinedList"/>
    <dgm:cxn modelId="{AE162912-6067-4ED8-BF1C-31DA3E0DC81F}" type="presParOf" srcId="{013CD331-0FB0-4866-B535-9CA8E247F699}" destId="{1C39882A-B3C3-4AAE-8866-346D4DC81107}" srcOrd="1" destOrd="0" presId="urn:microsoft.com/office/officeart/2008/layout/LinedList"/>
    <dgm:cxn modelId="{F2A64B7A-853F-45A3-9C4E-A18576A45897}" type="presParOf" srcId="{1C39882A-B3C3-4AAE-8866-346D4DC81107}" destId="{806C1EE3-5196-460B-AEE8-C19F9FD68737}" srcOrd="0" destOrd="0" presId="urn:microsoft.com/office/officeart/2008/layout/LinedList"/>
    <dgm:cxn modelId="{170CF7AB-53CB-4809-AF77-74FC6FBDD17B}" type="presParOf" srcId="{1C39882A-B3C3-4AAE-8866-346D4DC81107}" destId="{D28410EB-73B3-4BB5-9DC0-0DF1134D309D}" srcOrd="1" destOrd="0" presId="urn:microsoft.com/office/officeart/2008/layout/LinedList"/>
    <dgm:cxn modelId="{69AEF3E7-3F47-4B4F-832E-1CC2B535E0DE}" type="presParOf" srcId="{013CD331-0FB0-4866-B535-9CA8E247F699}" destId="{890922B5-D557-46E1-833F-5D4C0531281D}" srcOrd="2" destOrd="0" presId="urn:microsoft.com/office/officeart/2008/layout/LinedList"/>
    <dgm:cxn modelId="{79BE98EB-B661-4B3E-9EB9-F7036818CE97}" type="presParOf" srcId="{013CD331-0FB0-4866-B535-9CA8E247F699}" destId="{066ED45E-8FD7-4D59-B672-0152FA2C3C55}" srcOrd="3" destOrd="0" presId="urn:microsoft.com/office/officeart/2008/layout/LinedList"/>
    <dgm:cxn modelId="{BF99994A-79F4-4F2E-9A89-0794E36D33D9}" type="presParOf" srcId="{066ED45E-8FD7-4D59-B672-0152FA2C3C55}" destId="{8915F5AB-51C2-434C-B114-F0B56B19A19C}" srcOrd="0" destOrd="0" presId="urn:microsoft.com/office/officeart/2008/layout/LinedList"/>
    <dgm:cxn modelId="{7B5C9515-8A8B-4476-80B3-E8F28D705D29}" type="presParOf" srcId="{066ED45E-8FD7-4D59-B672-0152FA2C3C55}" destId="{2FE756E3-711C-4314-8ECF-1F8775DA49B3}" srcOrd="1" destOrd="0" presId="urn:microsoft.com/office/officeart/2008/layout/LinedList"/>
    <dgm:cxn modelId="{2EB2A207-2DA9-443B-A2CC-DC4179435E19}" type="presParOf" srcId="{013CD331-0FB0-4866-B535-9CA8E247F699}" destId="{3DF45885-4361-49FA-9B8F-E47E5678C856}" srcOrd="4" destOrd="0" presId="urn:microsoft.com/office/officeart/2008/layout/LinedList"/>
    <dgm:cxn modelId="{E1C26A93-A3AC-4583-A388-3DC4B9600640}" type="presParOf" srcId="{013CD331-0FB0-4866-B535-9CA8E247F699}" destId="{7AF892F0-BB83-46FA-B88E-AD9B45839B77}" srcOrd="5" destOrd="0" presId="urn:microsoft.com/office/officeart/2008/layout/LinedList"/>
    <dgm:cxn modelId="{19FD333D-E586-498D-8A3B-1D8DEC2D23FE}" type="presParOf" srcId="{7AF892F0-BB83-46FA-B88E-AD9B45839B77}" destId="{1C0AEA30-D178-4150-9138-55E28C72BAF9}" srcOrd="0" destOrd="0" presId="urn:microsoft.com/office/officeart/2008/layout/LinedList"/>
    <dgm:cxn modelId="{B11D2DB4-F2B4-4B58-B06C-9405377230B0}" type="presParOf" srcId="{7AF892F0-BB83-46FA-B88E-AD9B45839B77}" destId="{D70CE68A-96D6-4B2C-A891-78F5067D15AB}" srcOrd="1" destOrd="0" presId="urn:microsoft.com/office/officeart/2008/layout/LinedList"/>
    <dgm:cxn modelId="{7D0FFFDA-016B-4553-96A1-F20FADD64B1A}" type="presParOf" srcId="{013CD331-0FB0-4866-B535-9CA8E247F699}" destId="{460DA226-6EBB-4350-BB26-3BC5F253AA64}" srcOrd="6" destOrd="0" presId="urn:microsoft.com/office/officeart/2008/layout/LinedList"/>
    <dgm:cxn modelId="{D40DC954-9DD7-4539-9516-C189F74797EF}" type="presParOf" srcId="{013CD331-0FB0-4866-B535-9CA8E247F699}" destId="{ABF12589-FEA1-4D36-A9BC-8A9B4C4F6F96}" srcOrd="7" destOrd="0" presId="urn:microsoft.com/office/officeart/2008/layout/LinedList"/>
    <dgm:cxn modelId="{FF51C3A5-1441-43FA-AF0F-2BD5434A3983}" type="presParOf" srcId="{ABF12589-FEA1-4D36-A9BC-8A9B4C4F6F96}" destId="{E077CC7E-7EA9-4029-95A0-4BA2C4BD943B}" srcOrd="0" destOrd="0" presId="urn:microsoft.com/office/officeart/2008/layout/LinedList"/>
    <dgm:cxn modelId="{BC1356BA-12A6-4B6C-82C1-7AA5923A7FBC}" type="presParOf" srcId="{ABF12589-FEA1-4D36-A9BC-8A9B4C4F6F96}" destId="{28230537-5D94-47B7-917D-D1E8673E67E3}" srcOrd="1" destOrd="0" presId="urn:microsoft.com/office/officeart/2008/layout/LinedList"/>
    <dgm:cxn modelId="{829EA173-3573-471B-917F-8D71BC5CE344}" type="presParOf" srcId="{013CD331-0FB0-4866-B535-9CA8E247F699}" destId="{8F6E2C01-0AB7-4673-9B7D-02F7E33C0AF1}" srcOrd="8" destOrd="0" presId="urn:microsoft.com/office/officeart/2008/layout/LinedList"/>
    <dgm:cxn modelId="{AAD1A4BF-F84B-4241-AABD-06CA347FBA78}" type="presParOf" srcId="{013CD331-0FB0-4866-B535-9CA8E247F699}" destId="{E25DB5CC-B260-4ED1-AC41-B5D18437E5D1}" srcOrd="9" destOrd="0" presId="urn:microsoft.com/office/officeart/2008/layout/LinedList"/>
    <dgm:cxn modelId="{191492E5-996E-47B8-9E3E-E7E1F6153601}" type="presParOf" srcId="{E25DB5CC-B260-4ED1-AC41-B5D18437E5D1}" destId="{1196F19D-D3D1-4EFC-B498-06FDB5A256A6}" srcOrd="0" destOrd="0" presId="urn:microsoft.com/office/officeart/2008/layout/LinedList"/>
    <dgm:cxn modelId="{F17A2AA7-785A-4334-8466-A5B5AD093EDD}" type="presParOf" srcId="{E25DB5CC-B260-4ED1-AC41-B5D18437E5D1}" destId="{0C354F9D-904C-461E-AEC9-E352BEBA7B4E}" srcOrd="1" destOrd="0" presId="urn:microsoft.com/office/officeart/2008/layout/LinedList"/>
    <dgm:cxn modelId="{BAA4E13B-DE22-4721-B389-D9790A57A853}" type="presParOf" srcId="{013CD331-0FB0-4866-B535-9CA8E247F699}" destId="{01CAE4AD-C2E7-4495-984E-B0DB4F97CCB5}" srcOrd="10" destOrd="0" presId="urn:microsoft.com/office/officeart/2008/layout/LinedList"/>
    <dgm:cxn modelId="{20FE0A07-5A2D-4F43-B4BC-FEE520636A21}" type="presParOf" srcId="{013CD331-0FB0-4866-B535-9CA8E247F699}" destId="{6D8D9862-3CC0-42EC-BACC-1504AB4694C7}" srcOrd="11" destOrd="0" presId="urn:microsoft.com/office/officeart/2008/layout/LinedList"/>
    <dgm:cxn modelId="{5FA0BAA4-C885-4AB9-BC45-EDEF85C76973}" type="presParOf" srcId="{6D8D9862-3CC0-42EC-BACC-1504AB4694C7}" destId="{5A63859D-D8F5-432B-9B4E-77E39AC7D66A}" srcOrd="0" destOrd="0" presId="urn:microsoft.com/office/officeart/2008/layout/LinedList"/>
    <dgm:cxn modelId="{034DDA3C-17B5-401D-A4B6-7921ED87B352}" type="presParOf" srcId="{6D8D9862-3CC0-42EC-BACC-1504AB4694C7}" destId="{B45BF199-959B-4461-8F74-826DE9C3ED30}" srcOrd="1" destOrd="0" presId="urn:microsoft.com/office/officeart/2008/layout/LinedList"/>
    <dgm:cxn modelId="{A2FCD894-9429-4A0B-8484-586E70532E8F}" type="presParOf" srcId="{013CD331-0FB0-4866-B535-9CA8E247F699}" destId="{95EBC6CE-9F45-4C1A-AE0D-04D5DBABE546}" srcOrd="12" destOrd="0" presId="urn:microsoft.com/office/officeart/2008/layout/LinedList"/>
    <dgm:cxn modelId="{CD4B4EA0-3515-4CFD-B1AC-14333BC87D21}" type="presParOf" srcId="{013CD331-0FB0-4866-B535-9CA8E247F699}" destId="{065810A7-9679-4E5B-94FE-9421AD707DFC}" srcOrd="13" destOrd="0" presId="urn:microsoft.com/office/officeart/2008/layout/LinedList"/>
    <dgm:cxn modelId="{B508EC5E-9767-421F-8DD4-480D5FE00848}" type="presParOf" srcId="{065810A7-9679-4E5B-94FE-9421AD707DFC}" destId="{F48F9C32-3F5C-489D-A3A4-6854487AA9CC}" srcOrd="0" destOrd="0" presId="urn:microsoft.com/office/officeart/2008/layout/LinedList"/>
    <dgm:cxn modelId="{9C3B12BF-72F7-44F1-A576-CFBC6EC15BC8}" type="presParOf" srcId="{065810A7-9679-4E5B-94FE-9421AD707DFC}" destId="{13E2848A-7B5F-4E71-A301-FBB1AEDA7568}" srcOrd="1" destOrd="0" presId="urn:microsoft.com/office/officeart/2008/layout/LinedList"/>
    <dgm:cxn modelId="{54440FB2-90DF-4791-86E8-BF8BE45C64DE}" type="presParOf" srcId="{013CD331-0FB0-4866-B535-9CA8E247F699}" destId="{7857AB1A-AB0E-4627-9F14-26D378FC5A7D}" srcOrd="14" destOrd="0" presId="urn:microsoft.com/office/officeart/2008/layout/LinedList"/>
    <dgm:cxn modelId="{B97FB890-7AB1-4457-8710-A74338B4556F}" type="presParOf" srcId="{013CD331-0FB0-4866-B535-9CA8E247F699}" destId="{CC224614-EB5A-42C7-A371-51DD4FEEC0C4}" srcOrd="15" destOrd="0" presId="urn:microsoft.com/office/officeart/2008/layout/LinedList"/>
    <dgm:cxn modelId="{C95409F0-0EC7-4C82-A548-328B19D31445}" type="presParOf" srcId="{CC224614-EB5A-42C7-A371-51DD4FEEC0C4}" destId="{BD89FF74-B3C7-4531-A9B3-E3CCCC6E6F64}" srcOrd="0" destOrd="0" presId="urn:microsoft.com/office/officeart/2008/layout/LinedList"/>
    <dgm:cxn modelId="{5A25B592-4215-4E7D-8774-11670357D0D5}" type="presParOf" srcId="{CC224614-EB5A-42C7-A371-51DD4FEEC0C4}" destId="{AD4813F9-173E-4442-B1FA-DB3A0CAB973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2822A26-132E-4FA2-A8ED-807FB6E3A7C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D13A91A-B94D-4A76-B8E9-3B4E8CFB1B7C}">
      <dgm:prSet/>
      <dgm:spPr/>
      <dgm:t>
        <a:bodyPr/>
        <a:lstStyle/>
        <a:p>
          <a:r>
            <a:rPr lang="en-US"/>
            <a:t>Clarify purpose and scope</a:t>
          </a:r>
        </a:p>
      </dgm:t>
    </dgm:pt>
    <dgm:pt modelId="{0B7153FB-EC03-4932-9DF6-979B088A6A4C}" type="parTrans" cxnId="{9163FD39-B5F5-4E10-A300-42EAC266D268}">
      <dgm:prSet/>
      <dgm:spPr/>
      <dgm:t>
        <a:bodyPr/>
        <a:lstStyle/>
        <a:p>
          <a:endParaRPr lang="en-US"/>
        </a:p>
      </dgm:t>
    </dgm:pt>
    <dgm:pt modelId="{3725E840-C366-4C4B-88F5-CBC8AA48A1DC}" type="sibTrans" cxnId="{9163FD39-B5F5-4E10-A300-42EAC266D268}">
      <dgm:prSet/>
      <dgm:spPr/>
      <dgm:t>
        <a:bodyPr/>
        <a:lstStyle/>
        <a:p>
          <a:endParaRPr lang="en-US"/>
        </a:p>
      </dgm:t>
    </dgm:pt>
    <dgm:pt modelId="{4FD50C8C-E656-4AE2-8B53-B2886EC2DDAB}">
      <dgm:prSet/>
      <dgm:spPr/>
      <dgm:t>
        <a:bodyPr/>
        <a:lstStyle/>
        <a:p>
          <a:r>
            <a:rPr lang="en-US"/>
            <a:t>Gather information and requirements (including stakeholder analysis and engagement)</a:t>
          </a:r>
        </a:p>
      </dgm:t>
    </dgm:pt>
    <dgm:pt modelId="{BE8A059F-052F-493F-A0FA-C43E92D7FB65}" type="parTrans" cxnId="{7E629813-65E4-4E5B-A1A3-53FC64B0DF83}">
      <dgm:prSet/>
      <dgm:spPr/>
      <dgm:t>
        <a:bodyPr/>
        <a:lstStyle/>
        <a:p>
          <a:endParaRPr lang="en-US"/>
        </a:p>
      </dgm:t>
    </dgm:pt>
    <dgm:pt modelId="{9BEDDE14-FA4B-46EB-9E96-723C7FBED207}" type="sibTrans" cxnId="{7E629813-65E4-4E5B-A1A3-53FC64B0DF83}">
      <dgm:prSet/>
      <dgm:spPr/>
      <dgm:t>
        <a:bodyPr/>
        <a:lstStyle/>
        <a:p>
          <a:endParaRPr lang="en-US"/>
        </a:p>
      </dgm:t>
    </dgm:pt>
    <dgm:pt modelId="{411B11A6-C79C-46B7-8B48-1DCC70F5E009}">
      <dgm:prSet/>
      <dgm:spPr/>
      <dgm:t>
        <a:bodyPr/>
        <a:lstStyle/>
        <a:p>
          <a:r>
            <a:rPr lang="en-US"/>
            <a:t>Design policy structure</a:t>
          </a:r>
        </a:p>
      </dgm:t>
    </dgm:pt>
    <dgm:pt modelId="{FB35FAED-D5B9-4649-AE95-0D82B52A3884}" type="parTrans" cxnId="{E2F6E2FB-F915-49C2-B51D-D7799DD5DF31}">
      <dgm:prSet/>
      <dgm:spPr/>
      <dgm:t>
        <a:bodyPr/>
        <a:lstStyle/>
        <a:p>
          <a:endParaRPr lang="en-US"/>
        </a:p>
      </dgm:t>
    </dgm:pt>
    <dgm:pt modelId="{1EECF97C-555B-4400-9351-7360ED08F485}" type="sibTrans" cxnId="{E2F6E2FB-F915-49C2-B51D-D7799DD5DF31}">
      <dgm:prSet/>
      <dgm:spPr/>
      <dgm:t>
        <a:bodyPr/>
        <a:lstStyle/>
        <a:p>
          <a:endParaRPr lang="en-US"/>
        </a:p>
      </dgm:t>
    </dgm:pt>
    <dgm:pt modelId="{8FB72356-5416-4909-9D60-8824836359CC}">
      <dgm:prSet/>
      <dgm:spPr/>
      <dgm:t>
        <a:bodyPr/>
        <a:lstStyle/>
        <a:p>
          <a:r>
            <a:rPr lang="en-US"/>
            <a:t>Plain, clear language</a:t>
          </a:r>
        </a:p>
      </dgm:t>
    </dgm:pt>
    <dgm:pt modelId="{B5EAC924-1ACC-44FD-846D-719CBD652E2A}" type="parTrans" cxnId="{48B4496E-AEF7-4C5D-A68D-60D5B5CFEB7F}">
      <dgm:prSet/>
      <dgm:spPr/>
      <dgm:t>
        <a:bodyPr/>
        <a:lstStyle/>
        <a:p>
          <a:endParaRPr lang="en-US"/>
        </a:p>
      </dgm:t>
    </dgm:pt>
    <dgm:pt modelId="{15F21A03-CEF5-41AA-B15E-8457A828C02B}" type="sibTrans" cxnId="{48B4496E-AEF7-4C5D-A68D-60D5B5CFEB7F}">
      <dgm:prSet/>
      <dgm:spPr/>
      <dgm:t>
        <a:bodyPr/>
        <a:lstStyle/>
        <a:p>
          <a:endParaRPr lang="en-US"/>
        </a:p>
      </dgm:t>
    </dgm:pt>
    <dgm:pt modelId="{B9DBDD4C-2589-4A75-A85B-AABBB50EE44D}">
      <dgm:prSet/>
      <dgm:spPr/>
      <dgm:t>
        <a:bodyPr/>
        <a:lstStyle/>
        <a:p>
          <a:r>
            <a:rPr lang="en-US"/>
            <a:t>Embed roles, processes </a:t>
          </a:r>
        </a:p>
      </dgm:t>
    </dgm:pt>
    <dgm:pt modelId="{E72CA07F-64CC-438F-91A9-9F30353085C4}" type="parTrans" cxnId="{78776209-4C06-4C39-9392-C4C7160400C9}">
      <dgm:prSet/>
      <dgm:spPr/>
      <dgm:t>
        <a:bodyPr/>
        <a:lstStyle/>
        <a:p>
          <a:endParaRPr lang="en-US"/>
        </a:p>
      </dgm:t>
    </dgm:pt>
    <dgm:pt modelId="{BE8EEB24-FF8C-412C-A3DA-576DB1E7A450}" type="sibTrans" cxnId="{78776209-4C06-4C39-9392-C4C7160400C9}">
      <dgm:prSet/>
      <dgm:spPr/>
      <dgm:t>
        <a:bodyPr/>
        <a:lstStyle/>
        <a:p>
          <a:endParaRPr lang="en-US"/>
        </a:p>
      </dgm:t>
    </dgm:pt>
    <dgm:pt modelId="{CD674DD7-F5A8-4DF8-A727-0DAE3E4644E8}">
      <dgm:prSet/>
      <dgm:spPr/>
      <dgm:t>
        <a:bodyPr/>
        <a:lstStyle/>
        <a:p>
          <a:r>
            <a:rPr lang="en-US"/>
            <a:t>Consult, test, refine</a:t>
          </a:r>
        </a:p>
      </dgm:t>
    </dgm:pt>
    <dgm:pt modelId="{49C2ED96-C490-47C1-9301-ECD75881D02C}" type="parTrans" cxnId="{97251800-A552-4453-A832-E0B88703C205}">
      <dgm:prSet/>
      <dgm:spPr/>
      <dgm:t>
        <a:bodyPr/>
        <a:lstStyle/>
        <a:p>
          <a:endParaRPr lang="en-US"/>
        </a:p>
      </dgm:t>
    </dgm:pt>
    <dgm:pt modelId="{629B9A00-B4BD-41C0-978E-4F864CEE7B8C}" type="sibTrans" cxnId="{97251800-A552-4453-A832-E0B88703C205}">
      <dgm:prSet/>
      <dgm:spPr/>
      <dgm:t>
        <a:bodyPr/>
        <a:lstStyle/>
        <a:p>
          <a:endParaRPr lang="en-US"/>
        </a:p>
      </dgm:t>
    </dgm:pt>
    <dgm:pt modelId="{2F032861-F3E1-4F28-B45F-D47165571E57}">
      <dgm:prSet/>
      <dgm:spPr/>
      <dgm:t>
        <a:bodyPr/>
        <a:lstStyle/>
        <a:p>
          <a:r>
            <a:rPr lang="en-US"/>
            <a:t>Launch </a:t>
          </a:r>
        </a:p>
      </dgm:t>
    </dgm:pt>
    <dgm:pt modelId="{CB99F28C-ABF7-4251-AE78-33DEC5C3D973}" type="parTrans" cxnId="{A857ACCF-E388-45FA-8AE9-38E0911A5582}">
      <dgm:prSet/>
      <dgm:spPr/>
      <dgm:t>
        <a:bodyPr/>
        <a:lstStyle/>
        <a:p>
          <a:endParaRPr lang="en-US"/>
        </a:p>
      </dgm:t>
    </dgm:pt>
    <dgm:pt modelId="{9AB3A8A2-9C4E-4FB6-9CB4-51505022248D}" type="sibTrans" cxnId="{A857ACCF-E388-45FA-8AE9-38E0911A5582}">
      <dgm:prSet/>
      <dgm:spPr/>
      <dgm:t>
        <a:bodyPr/>
        <a:lstStyle/>
        <a:p>
          <a:endParaRPr lang="en-US"/>
        </a:p>
      </dgm:t>
    </dgm:pt>
    <dgm:pt modelId="{B231245B-292D-444C-A352-96FA6961BB7C}">
      <dgm:prSet/>
      <dgm:spPr/>
      <dgm:t>
        <a:bodyPr/>
        <a:lstStyle/>
        <a:p>
          <a:r>
            <a:rPr lang="en-US"/>
            <a:t>Review</a:t>
          </a:r>
        </a:p>
      </dgm:t>
    </dgm:pt>
    <dgm:pt modelId="{5E8374C8-C1B8-4192-ABC2-4721FA98F99F}" type="parTrans" cxnId="{1F01D81B-EBDC-438A-A2D5-C4C98F17800D}">
      <dgm:prSet/>
      <dgm:spPr/>
      <dgm:t>
        <a:bodyPr/>
        <a:lstStyle/>
        <a:p>
          <a:endParaRPr lang="en-US"/>
        </a:p>
      </dgm:t>
    </dgm:pt>
    <dgm:pt modelId="{CDB4D56F-FB25-4990-962C-65A3D2488A3E}" type="sibTrans" cxnId="{1F01D81B-EBDC-438A-A2D5-C4C98F17800D}">
      <dgm:prSet/>
      <dgm:spPr/>
      <dgm:t>
        <a:bodyPr/>
        <a:lstStyle/>
        <a:p>
          <a:endParaRPr lang="en-US"/>
        </a:p>
      </dgm:t>
    </dgm:pt>
    <dgm:pt modelId="{60D2E6F8-DC21-4D3E-B394-DF33A438A4B7}" type="pres">
      <dgm:prSet presAssocID="{52822A26-132E-4FA2-A8ED-807FB6E3A7C0}" presName="root" presStyleCnt="0">
        <dgm:presLayoutVars>
          <dgm:dir/>
          <dgm:resizeHandles val="exact"/>
        </dgm:presLayoutVars>
      </dgm:prSet>
      <dgm:spPr/>
    </dgm:pt>
    <dgm:pt modelId="{501D4EB3-4E43-43A8-A266-7B5D71087180}" type="pres">
      <dgm:prSet presAssocID="{6D13A91A-B94D-4A76-B8E9-3B4E8CFB1B7C}" presName="compNode" presStyleCnt="0"/>
      <dgm:spPr/>
    </dgm:pt>
    <dgm:pt modelId="{7E6108FA-7290-4BB0-ACF1-453BC3A5427B}" type="pres">
      <dgm:prSet presAssocID="{6D13A91A-B94D-4A76-B8E9-3B4E8CFB1B7C}" presName="bgRect" presStyleLbl="bgShp" presStyleIdx="0" presStyleCnt="8"/>
      <dgm:spPr/>
    </dgm:pt>
    <dgm:pt modelId="{86129D67-B1C2-4D04-87C0-35AC6A117E1C}" type="pres">
      <dgm:prSet presAssocID="{6D13A91A-B94D-4A76-B8E9-3B4E8CFB1B7C}"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E73FEB42-7E3B-433A-BE66-04BE431B8935}" type="pres">
      <dgm:prSet presAssocID="{6D13A91A-B94D-4A76-B8E9-3B4E8CFB1B7C}" presName="spaceRect" presStyleCnt="0"/>
      <dgm:spPr/>
    </dgm:pt>
    <dgm:pt modelId="{DDEC00AF-AE47-4E44-9ABE-307C68EDBE3B}" type="pres">
      <dgm:prSet presAssocID="{6D13A91A-B94D-4A76-B8E9-3B4E8CFB1B7C}" presName="parTx" presStyleLbl="revTx" presStyleIdx="0" presStyleCnt="8">
        <dgm:presLayoutVars>
          <dgm:chMax val="0"/>
          <dgm:chPref val="0"/>
        </dgm:presLayoutVars>
      </dgm:prSet>
      <dgm:spPr/>
    </dgm:pt>
    <dgm:pt modelId="{4500A2D3-41A4-4885-9D24-254A2040B0F1}" type="pres">
      <dgm:prSet presAssocID="{3725E840-C366-4C4B-88F5-CBC8AA48A1DC}" presName="sibTrans" presStyleCnt="0"/>
      <dgm:spPr/>
    </dgm:pt>
    <dgm:pt modelId="{538E7E68-01DD-4F39-94E7-225F29A8E0B0}" type="pres">
      <dgm:prSet presAssocID="{4FD50C8C-E656-4AE2-8B53-B2886EC2DDAB}" presName="compNode" presStyleCnt="0"/>
      <dgm:spPr/>
    </dgm:pt>
    <dgm:pt modelId="{7E503977-05E3-46C7-84A1-444B90E0AE57}" type="pres">
      <dgm:prSet presAssocID="{4FD50C8C-E656-4AE2-8B53-B2886EC2DDAB}" presName="bgRect" presStyleLbl="bgShp" presStyleIdx="1" presStyleCnt="8"/>
      <dgm:spPr/>
    </dgm:pt>
    <dgm:pt modelId="{708A56E1-08FE-41F1-8F76-FEC40DC58ADE}" type="pres">
      <dgm:prSet presAssocID="{4FD50C8C-E656-4AE2-8B53-B2886EC2DDAB}"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eting"/>
        </a:ext>
      </dgm:extLst>
    </dgm:pt>
    <dgm:pt modelId="{B52DF99D-560B-41E1-A2BF-E37BAC4FA606}" type="pres">
      <dgm:prSet presAssocID="{4FD50C8C-E656-4AE2-8B53-B2886EC2DDAB}" presName="spaceRect" presStyleCnt="0"/>
      <dgm:spPr/>
    </dgm:pt>
    <dgm:pt modelId="{79BCA124-CDF6-4374-8E31-5CED6F514207}" type="pres">
      <dgm:prSet presAssocID="{4FD50C8C-E656-4AE2-8B53-B2886EC2DDAB}" presName="parTx" presStyleLbl="revTx" presStyleIdx="1" presStyleCnt="8">
        <dgm:presLayoutVars>
          <dgm:chMax val="0"/>
          <dgm:chPref val="0"/>
        </dgm:presLayoutVars>
      </dgm:prSet>
      <dgm:spPr/>
    </dgm:pt>
    <dgm:pt modelId="{335D30D3-28B7-4293-9B4C-990918B852E3}" type="pres">
      <dgm:prSet presAssocID="{9BEDDE14-FA4B-46EB-9E96-723C7FBED207}" presName="sibTrans" presStyleCnt="0"/>
      <dgm:spPr/>
    </dgm:pt>
    <dgm:pt modelId="{FB20CCA7-F807-437A-82A9-2A88F74E83EE}" type="pres">
      <dgm:prSet presAssocID="{411B11A6-C79C-46B7-8B48-1DCC70F5E009}" presName="compNode" presStyleCnt="0"/>
      <dgm:spPr/>
    </dgm:pt>
    <dgm:pt modelId="{B2135E59-0F45-48AB-9673-8150A5F35433}" type="pres">
      <dgm:prSet presAssocID="{411B11A6-C79C-46B7-8B48-1DCC70F5E009}" presName="bgRect" presStyleLbl="bgShp" presStyleIdx="2" presStyleCnt="8"/>
      <dgm:spPr/>
    </dgm:pt>
    <dgm:pt modelId="{105EA0C4-12BC-48E5-9352-39D1EE028770}" type="pres">
      <dgm:prSet presAssocID="{411B11A6-C79C-46B7-8B48-1DCC70F5E009}"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7AB40EB1-552B-49A6-9F4D-9A3F400C5397}" type="pres">
      <dgm:prSet presAssocID="{411B11A6-C79C-46B7-8B48-1DCC70F5E009}" presName="spaceRect" presStyleCnt="0"/>
      <dgm:spPr/>
    </dgm:pt>
    <dgm:pt modelId="{495737A5-7BCC-4395-906A-B2F8D591F3F1}" type="pres">
      <dgm:prSet presAssocID="{411B11A6-C79C-46B7-8B48-1DCC70F5E009}" presName="parTx" presStyleLbl="revTx" presStyleIdx="2" presStyleCnt="8">
        <dgm:presLayoutVars>
          <dgm:chMax val="0"/>
          <dgm:chPref val="0"/>
        </dgm:presLayoutVars>
      </dgm:prSet>
      <dgm:spPr/>
    </dgm:pt>
    <dgm:pt modelId="{0F0B4FD8-2300-4DCA-AED7-FC44E9A80257}" type="pres">
      <dgm:prSet presAssocID="{1EECF97C-555B-4400-9351-7360ED08F485}" presName="sibTrans" presStyleCnt="0"/>
      <dgm:spPr/>
    </dgm:pt>
    <dgm:pt modelId="{CC8F836E-8028-4467-9ADB-E5694C9C2511}" type="pres">
      <dgm:prSet presAssocID="{8FB72356-5416-4909-9D60-8824836359CC}" presName="compNode" presStyleCnt="0"/>
      <dgm:spPr/>
    </dgm:pt>
    <dgm:pt modelId="{D6C54ABF-892D-4B19-A790-82535A26C934}" type="pres">
      <dgm:prSet presAssocID="{8FB72356-5416-4909-9D60-8824836359CC}" presName="bgRect" presStyleLbl="bgShp" presStyleIdx="3" presStyleCnt="8"/>
      <dgm:spPr/>
    </dgm:pt>
    <dgm:pt modelId="{4C165D8C-1A10-47F2-B496-84B323B65C2D}" type="pres">
      <dgm:prSet presAssocID="{8FB72356-5416-4909-9D60-8824836359CC}"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peech"/>
        </a:ext>
      </dgm:extLst>
    </dgm:pt>
    <dgm:pt modelId="{97A7AF14-BAEE-44B8-9EE0-C8B122587910}" type="pres">
      <dgm:prSet presAssocID="{8FB72356-5416-4909-9D60-8824836359CC}" presName="spaceRect" presStyleCnt="0"/>
      <dgm:spPr/>
    </dgm:pt>
    <dgm:pt modelId="{1D1E7259-5898-41B8-B7FD-74FDB2CE2DA0}" type="pres">
      <dgm:prSet presAssocID="{8FB72356-5416-4909-9D60-8824836359CC}" presName="parTx" presStyleLbl="revTx" presStyleIdx="3" presStyleCnt="8">
        <dgm:presLayoutVars>
          <dgm:chMax val="0"/>
          <dgm:chPref val="0"/>
        </dgm:presLayoutVars>
      </dgm:prSet>
      <dgm:spPr/>
    </dgm:pt>
    <dgm:pt modelId="{0BB437F5-3ACE-493F-B6F5-9EB10E29DB26}" type="pres">
      <dgm:prSet presAssocID="{15F21A03-CEF5-41AA-B15E-8457A828C02B}" presName="sibTrans" presStyleCnt="0"/>
      <dgm:spPr/>
    </dgm:pt>
    <dgm:pt modelId="{1906B0BE-36FE-4A6C-81DF-BFD9FB0A5B9B}" type="pres">
      <dgm:prSet presAssocID="{B9DBDD4C-2589-4A75-A85B-AABBB50EE44D}" presName="compNode" presStyleCnt="0"/>
      <dgm:spPr/>
    </dgm:pt>
    <dgm:pt modelId="{40B3EC75-54E6-4CFA-B0B1-3A2830D407F4}" type="pres">
      <dgm:prSet presAssocID="{B9DBDD4C-2589-4A75-A85B-AABBB50EE44D}" presName="bgRect" presStyleLbl="bgShp" presStyleIdx="4" presStyleCnt="8"/>
      <dgm:spPr/>
    </dgm:pt>
    <dgm:pt modelId="{44B41A92-A63D-43CD-9D76-277CBBBA021C}" type="pres">
      <dgm:prSet presAssocID="{B9DBDD4C-2589-4A75-A85B-AABBB50EE44D}"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
        </a:ext>
      </dgm:extLst>
    </dgm:pt>
    <dgm:pt modelId="{286C53AA-8959-4276-9AE3-01263EBCA349}" type="pres">
      <dgm:prSet presAssocID="{B9DBDD4C-2589-4A75-A85B-AABBB50EE44D}" presName="spaceRect" presStyleCnt="0"/>
      <dgm:spPr/>
    </dgm:pt>
    <dgm:pt modelId="{B59FEBEB-826E-4494-BA0E-F5BC5D706C3A}" type="pres">
      <dgm:prSet presAssocID="{B9DBDD4C-2589-4A75-A85B-AABBB50EE44D}" presName="parTx" presStyleLbl="revTx" presStyleIdx="4" presStyleCnt="8">
        <dgm:presLayoutVars>
          <dgm:chMax val="0"/>
          <dgm:chPref val="0"/>
        </dgm:presLayoutVars>
      </dgm:prSet>
      <dgm:spPr/>
    </dgm:pt>
    <dgm:pt modelId="{4D0AE50D-7228-4D87-A7AD-49E768816057}" type="pres">
      <dgm:prSet presAssocID="{BE8EEB24-FF8C-412C-A3DA-576DB1E7A450}" presName="sibTrans" presStyleCnt="0"/>
      <dgm:spPr/>
    </dgm:pt>
    <dgm:pt modelId="{25DDC535-C577-4F1C-A23C-CCF743AC68A8}" type="pres">
      <dgm:prSet presAssocID="{CD674DD7-F5A8-4DF8-A727-0DAE3E4644E8}" presName="compNode" presStyleCnt="0"/>
      <dgm:spPr/>
    </dgm:pt>
    <dgm:pt modelId="{82832BB4-381F-4E05-8620-B2FF74A301C1}" type="pres">
      <dgm:prSet presAssocID="{CD674DD7-F5A8-4DF8-A727-0DAE3E4644E8}" presName="bgRect" presStyleLbl="bgShp" presStyleIdx="5" presStyleCnt="8"/>
      <dgm:spPr/>
    </dgm:pt>
    <dgm:pt modelId="{D9DF7934-06E9-4E63-B3CF-EE4AA6D0FC41}" type="pres">
      <dgm:prSet presAssocID="{CD674DD7-F5A8-4DF8-A727-0DAE3E4644E8}"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icroscope"/>
        </a:ext>
      </dgm:extLst>
    </dgm:pt>
    <dgm:pt modelId="{AB084017-3C34-48E1-85C8-ED46D3EF84B8}" type="pres">
      <dgm:prSet presAssocID="{CD674DD7-F5A8-4DF8-A727-0DAE3E4644E8}" presName="spaceRect" presStyleCnt="0"/>
      <dgm:spPr/>
    </dgm:pt>
    <dgm:pt modelId="{289D82C9-E332-4514-8706-03FEB9C33183}" type="pres">
      <dgm:prSet presAssocID="{CD674DD7-F5A8-4DF8-A727-0DAE3E4644E8}" presName="parTx" presStyleLbl="revTx" presStyleIdx="5" presStyleCnt="8">
        <dgm:presLayoutVars>
          <dgm:chMax val="0"/>
          <dgm:chPref val="0"/>
        </dgm:presLayoutVars>
      </dgm:prSet>
      <dgm:spPr/>
    </dgm:pt>
    <dgm:pt modelId="{773CDA10-E792-4FF5-BD95-8C1F421F77BC}" type="pres">
      <dgm:prSet presAssocID="{629B9A00-B4BD-41C0-978E-4F864CEE7B8C}" presName="sibTrans" presStyleCnt="0"/>
      <dgm:spPr/>
    </dgm:pt>
    <dgm:pt modelId="{7F117A5B-739D-40A4-AE3A-180BBAA2C513}" type="pres">
      <dgm:prSet presAssocID="{2F032861-F3E1-4F28-B45F-D47165571E57}" presName="compNode" presStyleCnt="0"/>
      <dgm:spPr/>
    </dgm:pt>
    <dgm:pt modelId="{B1ECA93B-6A9E-4048-8973-9AFF3CB6E993}" type="pres">
      <dgm:prSet presAssocID="{2F032861-F3E1-4F28-B45F-D47165571E57}" presName="bgRect" presStyleLbl="bgShp" presStyleIdx="6" presStyleCnt="8"/>
      <dgm:spPr/>
    </dgm:pt>
    <dgm:pt modelId="{F193A488-1BD0-42B5-A517-8132B7BA38AD}" type="pres">
      <dgm:prSet presAssocID="{2F032861-F3E1-4F28-B45F-D47165571E57}"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Rocket"/>
        </a:ext>
      </dgm:extLst>
    </dgm:pt>
    <dgm:pt modelId="{0B3A69E8-1897-4167-BBF0-2452C9DE84C4}" type="pres">
      <dgm:prSet presAssocID="{2F032861-F3E1-4F28-B45F-D47165571E57}" presName="spaceRect" presStyleCnt="0"/>
      <dgm:spPr/>
    </dgm:pt>
    <dgm:pt modelId="{B8DFBA10-214C-4B8F-BEA0-C11FBB0BB8E7}" type="pres">
      <dgm:prSet presAssocID="{2F032861-F3E1-4F28-B45F-D47165571E57}" presName="parTx" presStyleLbl="revTx" presStyleIdx="6" presStyleCnt="8">
        <dgm:presLayoutVars>
          <dgm:chMax val="0"/>
          <dgm:chPref val="0"/>
        </dgm:presLayoutVars>
      </dgm:prSet>
      <dgm:spPr/>
    </dgm:pt>
    <dgm:pt modelId="{B799E94E-D4BD-4B50-9B6A-A7F55762709F}" type="pres">
      <dgm:prSet presAssocID="{9AB3A8A2-9C4E-4FB6-9CB4-51505022248D}" presName="sibTrans" presStyleCnt="0"/>
      <dgm:spPr/>
    </dgm:pt>
    <dgm:pt modelId="{F45AD773-BC94-48C8-96B3-319498597E79}" type="pres">
      <dgm:prSet presAssocID="{B231245B-292D-444C-A352-96FA6961BB7C}" presName="compNode" presStyleCnt="0"/>
      <dgm:spPr/>
    </dgm:pt>
    <dgm:pt modelId="{BF35B96F-088C-49F0-916B-5E7B65416683}" type="pres">
      <dgm:prSet presAssocID="{B231245B-292D-444C-A352-96FA6961BB7C}" presName="bgRect" presStyleLbl="bgShp" presStyleIdx="7" presStyleCnt="8"/>
      <dgm:spPr/>
    </dgm:pt>
    <dgm:pt modelId="{DD506463-63A4-47C8-B3A3-F20243FCD71D}" type="pres">
      <dgm:prSet presAssocID="{B231245B-292D-444C-A352-96FA6961BB7C}"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Customer Review"/>
        </a:ext>
      </dgm:extLst>
    </dgm:pt>
    <dgm:pt modelId="{C462BC4A-B951-4BC8-AD3F-FEDA9765E4A7}" type="pres">
      <dgm:prSet presAssocID="{B231245B-292D-444C-A352-96FA6961BB7C}" presName="spaceRect" presStyleCnt="0"/>
      <dgm:spPr/>
    </dgm:pt>
    <dgm:pt modelId="{6244CD88-5FAF-48EC-AE97-8F97F56D1B73}" type="pres">
      <dgm:prSet presAssocID="{B231245B-292D-444C-A352-96FA6961BB7C}" presName="parTx" presStyleLbl="revTx" presStyleIdx="7" presStyleCnt="8">
        <dgm:presLayoutVars>
          <dgm:chMax val="0"/>
          <dgm:chPref val="0"/>
        </dgm:presLayoutVars>
      </dgm:prSet>
      <dgm:spPr/>
    </dgm:pt>
  </dgm:ptLst>
  <dgm:cxnLst>
    <dgm:cxn modelId="{97251800-A552-4453-A832-E0B88703C205}" srcId="{52822A26-132E-4FA2-A8ED-807FB6E3A7C0}" destId="{CD674DD7-F5A8-4DF8-A727-0DAE3E4644E8}" srcOrd="5" destOrd="0" parTransId="{49C2ED96-C490-47C1-9301-ECD75881D02C}" sibTransId="{629B9A00-B4BD-41C0-978E-4F864CEE7B8C}"/>
    <dgm:cxn modelId="{78776209-4C06-4C39-9392-C4C7160400C9}" srcId="{52822A26-132E-4FA2-A8ED-807FB6E3A7C0}" destId="{B9DBDD4C-2589-4A75-A85B-AABBB50EE44D}" srcOrd="4" destOrd="0" parTransId="{E72CA07F-64CC-438F-91A9-9F30353085C4}" sibTransId="{BE8EEB24-FF8C-412C-A3DA-576DB1E7A450}"/>
    <dgm:cxn modelId="{E94B4509-508F-4460-AB9A-EED508CA4D22}" type="presOf" srcId="{2F032861-F3E1-4F28-B45F-D47165571E57}" destId="{B8DFBA10-214C-4B8F-BEA0-C11FBB0BB8E7}" srcOrd="0" destOrd="0" presId="urn:microsoft.com/office/officeart/2018/2/layout/IconVerticalSolidList"/>
    <dgm:cxn modelId="{7E629813-65E4-4E5B-A1A3-53FC64B0DF83}" srcId="{52822A26-132E-4FA2-A8ED-807FB6E3A7C0}" destId="{4FD50C8C-E656-4AE2-8B53-B2886EC2DDAB}" srcOrd="1" destOrd="0" parTransId="{BE8A059F-052F-493F-A0FA-C43E92D7FB65}" sibTransId="{9BEDDE14-FA4B-46EB-9E96-723C7FBED207}"/>
    <dgm:cxn modelId="{97CAC015-9CAC-436D-9167-0E2A4AB1BF7B}" type="presOf" srcId="{4FD50C8C-E656-4AE2-8B53-B2886EC2DDAB}" destId="{79BCA124-CDF6-4374-8E31-5CED6F514207}" srcOrd="0" destOrd="0" presId="urn:microsoft.com/office/officeart/2018/2/layout/IconVerticalSolidList"/>
    <dgm:cxn modelId="{1F01D81B-EBDC-438A-A2D5-C4C98F17800D}" srcId="{52822A26-132E-4FA2-A8ED-807FB6E3A7C0}" destId="{B231245B-292D-444C-A352-96FA6961BB7C}" srcOrd="7" destOrd="0" parTransId="{5E8374C8-C1B8-4192-ABC2-4721FA98F99F}" sibTransId="{CDB4D56F-FB25-4990-962C-65A3D2488A3E}"/>
    <dgm:cxn modelId="{E9667623-93E5-458D-86E4-F28C63C7CE2B}" type="presOf" srcId="{B9DBDD4C-2589-4A75-A85B-AABBB50EE44D}" destId="{B59FEBEB-826E-4494-BA0E-F5BC5D706C3A}" srcOrd="0" destOrd="0" presId="urn:microsoft.com/office/officeart/2018/2/layout/IconVerticalSolidList"/>
    <dgm:cxn modelId="{083D9A33-5699-4C40-843D-89C2CFC44ACE}" type="presOf" srcId="{CD674DD7-F5A8-4DF8-A727-0DAE3E4644E8}" destId="{289D82C9-E332-4514-8706-03FEB9C33183}" srcOrd="0" destOrd="0" presId="urn:microsoft.com/office/officeart/2018/2/layout/IconVerticalSolidList"/>
    <dgm:cxn modelId="{9163FD39-B5F5-4E10-A300-42EAC266D268}" srcId="{52822A26-132E-4FA2-A8ED-807FB6E3A7C0}" destId="{6D13A91A-B94D-4A76-B8E9-3B4E8CFB1B7C}" srcOrd="0" destOrd="0" parTransId="{0B7153FB-EC03-4932-9DF6-979B088A6A4C}" sibTransId="{3725E840-C366-4C4B-88F5-CBC8AA48A1DC}"/>
    <dgm:cxn modelId="{48B4496E-AEF7-4C5D-A68D-60D5B5CFEB7F}" srcId="{52822A26-132E-4FA2-A8ED-807FB6E3A7C0}" destId="{8FB72356-5416-4909-9D60-8824836359CC}" srcOrd="3" destOrd="0" parTransId="{B5EAC924-1ACC-44FD-846D-719CBD652E2A}" sibTransId="{15F21A03-CEF5-41AA-B15E-8457A828C02B}"/>
    <dgm:cxn modelId="{1604EE52-6375-40B0-9871-F06EC055ACE3}" type="presOf" srcId="{6D13A91A-B94D-4A76-B8E9-3B4E8CFB1B7C}" destId="{DDEC00AF-AE47-4E44-9ABE-307C68EDBE3B}" srcOrd="0" destOrd="0" presId="urn:microsoft.com/office/officeart/2018/2/layout/IconVerticalSolidList"/>
    <dgm:cxn modelId="{3ABB277A-D1F5-4D90-9B86-3A28DC5CF5BC}" type="presOf" srcId="{B231245B-292D-444C-A352-96FA6961BB7C}" destId="{6244CD88-5FAF-48EC-AE97-8F97F56D1B73}" srcOrd="0" destOrd="0" presId="urn:microsoft.com/office/officeart/2018/2/layout/IconVerticalSolidList"/>
    <dgm:cxn modelId="{A857ACCF-E388-45FA-8AE9-38E0911A5582}" srcId="{52822A26-132E-4FA2-A8ED-807FB6E3A7C0}" destId="{2F032861-F3E1-4F28-B45F-D47165571E57}" srcOrd="6" destOrd="0" parTransId="{CB99F28C-ABF7-4251-AE78-33DEC5C3D973}" sibTransId="{9AB3A8A2-9C4E-4FB6-9CB4-51505022248D}"/>
    <dgm:cxn modelId="{0754E6E1-5F7D-48A3-847D-98B9AD00BBBC}" type="presOf" srcId="{411B11A6-C79C-46B7-8B48-1DCC70F5E009}" destId="{495737A5-7BCC-4395-906A-B2F8D591F3F1}" srcOrd="0" destOrd="0" presId="urn:microsoft.com/office/officeart/2018/2/layout/IconVerticalSolidList"/>
    <dgm:cxn modelId="{25FE12E5-26CA-4127-BAB8-4FD938D5488B}" type="presOf" srcId="{52822A26-132E-4FA2-A8ED-807FB6E3A7C0}" destId="{60D2E6F8-DC21-4D3E-B394-DF33A438A4B7}" srcOrd="0" destOrd="0" presId="urn:microsoft.com/office/officeart/2018/2/layout/IconVerticalSolidList"/>
    <dgm:cxn modelId="{3C5D59F4-1AA8-4F2B-881A-93C39C8959A4}" type="presOf" srcId="{8FB72356-5416-4909-9D60-8824836359CC}" destId="{1D1E7259-5898-41B8-B7FD-74FDB2CE2DA0}" srcOrd="0" destOrd="0" presId="urn:microsoft.com/office/officeart/2018/2/layout/IconVerticalSolidList"/>
    <dgm:cxn modelId="{E2F6E2FB-F915-49C2-B51D-D7799DD5DF31}" srcId="{52822A26-132E-4FA2-A8ED-807FB6E3A7C0}" destId="{411B11A6-C79C-46B7-8B48-1DCC70F5E009}" srcOrd="2" destOrd="0" parTransId="{FB35FAED-D5B9-4649-AE95-0D82B52A3884}" sibTransId="{1EECF97C-555B-4400-9351-7360ED08F485}"/>
    <dgm:cxn modelId="{E2E323E9-156A-4FF8-87A2-A9AAA4A04AAE}" type="presParOf" srcId="{60D2E6F8-DC21-4D3E-B394-DF33A438A4B7}" destId="{501D4EB3-4E43-43A8-A266-7B5D71087180}" srcOrd="0" destOrd="0" presId="urn:microsoft.com/office/officeart/2018/2/layout/IconVerticalSolidList"/>
    <dgm:cxn modelId="{B37A279E-94EF-4059-A27F-DD3BC2C19A79}" type="presParOf" srcId="{501D4EB3-4E43-43A8-A266-7B5D71087180}" destId="{7E6108FA-7290-4BB0-ACF1-453BC3A5427B}" srcOrd="0" destOrd="0" presId="urn:microsoft.com/office/officeart/2018/2/layout/IconVerticalSolidList"/>
    <dgm:cxn modelId="{D50A6F26-022A-41F5-846D-5CCADE522DD5}" type="presParOf" srcId="{501D4EB3-4E43-43A8-A266-7B5D71087180}" destId="{86129D67-B1C2-4D04-87C0-35AC6A117E1C}" srcOrd="1" destOrd="0" presId="urn:microsoft.com/office/officeart/2018/2/layout/IconVerticalSolidList"/>
    <dgm:cxn modelId="{0E47B66D-0BC4-4AEC-9829-A7C05D9E9356}" type="presParOf" srcId="{501D4EB3-4E43-43A8-A266-7B5D71087180}" destId="{E73FEB42-7E3B-433A-BE66-04BE431B8935}" srcOrd="2" destOrd="0" presId="urn:microsoft.com/office/officeart/2018/2/layout/IconVerticalSolidList"/>
    <dgm:cxn modelId="{A3765304-338D-4A3B-88F5-D2575B9C32C6}" type="presParOf" srcId="{501D4EB3-4E43-43A8-A266-7B5D71087180}" destId="{DDEC00AF-AE47-4E44-9ABE-307C68EDBE3B}" srcOrd="3" destOrd="0" presId="urn:microsoft.com/office/officeart/2018/2/layout/IconVerticalSolidList"/>
    <dgm:cxn modelId="{2F75F564-0318-477C-8F14-701D851CC0FB}" type="presParOf" srcId="{60D2E6F8-DC21-4D3E-B394-DF33A438A4B7}" destId="{4500A2D3-41A4-4885-9D24-254A2040B0F1}" srcOrd="1" destOrd="0" presId="urn:microsoft.com/office/officeart/2018/2/layout/IconVerticalSolidList"/>
    <dgm:cxn modelId="{24E8A8B8-4757-473A-A234-C21E8DB85C4B}" type="presParOf" srcId="{60D2E6F8-DC21-4D3E-B394-DF33A438A4B7}" destId="{538E7E68-01DD-4F39-94E7-225F29A8E0B0}" srcOrd="2" destOrd="0" presId="urn:microsoft.com/office/officeart/2018/2/layout/IconVerticalSolidList"/>
    <dgm:cxn modelId="{7BCEB9C2-C917-49C9-B29C-CEC9C5B9190F}" type="presParOf" srcId="{538E7E68-01DD-4F39-94E7-225F29A8E0B0}" destId="{7E503977-05E3-46C7-84A1-444B90E0AE57}" srcOrd="0" destOrd="0" presId="urn:microsoft.com/office/officeart/2018/2/layout/IconVerticalSolidList"/>
    <dgm:cxn modelId="{BC9F9A93-CA87-4984-B3CF-EE5F89363D7F}" type="presParOf" srcId="{538E7E68-01DD-4F39-94E7-225F29A8E0B0}" destId="{708A56E1-08FE-41F1-8F76-FEC40DC58ADE}" srcOrd="1" destOrd="0" presId="urn:microsoft.com/office/officeart/2018/2/layout/IconVerticalSolidList"/>
    <dgm:cxn modelId="{9FD1D390-C24F-4756-A82F-54C6E79D3532}" type="presParOf" srcId="{538E7E68-01DD-4F39-94E7-225F29A8E0B0}" destId="{B52DF99D-560B-41E1-A2BF-E37BAC4FA606}" srcOrd="2" destOrd="0" presId="urn:microsoft.com/office/officeart/2018/2/layout/IconVerticalSolidList"/>
    <dgm:cxn modelId="{213C8F0E-2D80-4F57-B6CE-9954DE8D5A27}" type="presParOf" srcId="{538E7E68-01DD-4F39-94E7-225F29A8E0B0}" destId="{79BCA124-CDF6-4374-8E31-5CED6F514207}" srcOrd="3" destOrd="0" presId="urn:microsoft.com/office/officeart/2018/2/layout/IconVerticalSolidList"/>
    <dgm:cxn modelId="{A1695BA1-EF50-4DC2-8111-79ECDC49E20C}" type="presParOf" srcId="{60D2E6F8-DC21-4D3E-B394-DF33A438A4B7}" destId="{335D30D3-28B7-4293-9B4C-990918B852E3}" srcOrd="3" destOrd="0" presId="urn:microsoft.com/office/officeart/2018/2/layout/IconVerticalSolidList"/>
    <dgm:cxn modelId="{879FB15B-B4E7-4A4A-9498-5C061A9DBC00}" type="presParOf" srcId="{60D2E6F8-DC21-4D3E-B394-DF33A438A4B7}" destId="{FB20CCA7-F807-437A-82A9-2A88F74E83EE}" srcOrd="4" destOrd="0" presId="urn:microsoft.com/office/officeart/2018/2/layout/IconVerticalSolidList"/>
    <dgm:cxn modelId="{2204378B-36ED-4EA4-99F1-E9C56BAAE938}" type="presParOf" srcId="{FB20CCA7-F807-437A-82A9-2A88F74E83EE}" destId="{B2135E59-0F45-48AB-9673-8150A5F35433}" srcOrd="0" destOrd="0" presId="urn:microsoft.com/office/officeart/2018/2/layout/IconVerticalSolidList"/>
    <dgm:cxn modelId="{8898F4C4-F3B4-4AE9-BE37-925A6A7BB8ED}" type="presParOf" srcId="{FB20CCA7-F807-437A-82A9-2A88F74E83EE}" destId="{105EA0C4-12BC-48E5-9352-39D1EE028770}" srcOrd="1" destOrd="0" presId="urn:microsoft.com/office/officeart/2018/2/layout/IconVerticalSolidList"/>
    <dgm:cxn modelId="{1CB3688F-E1C4-4B01-BA79-BD2D114EA26E}" type="presParOf" srcId="{FB20CCA7-F807-437A-82A9-2A88F74E83EE}" destId="{7AB40EB1-552B-49A6-9F4D-9A3F400C5397}" srcOrd="2" destOrd="0" presId="urn:microsoft.com/office/officeart/2018/2/layout/IconVerticalSolidList"/>
    <dgm:cxn modelId="{77C1A75F-48A9-4A06-86C3-808353C0E7E4}" type="presParOf" srcId="{FB20CCA7-F807-437A-82A9-2A88F74E83EE}" destId="{495737A5-7BCC-4395-906A-B2F8D591F3F1}" srcOrd="3" destOrd="0" presId="urn:microsoft.com/office/officeart/2018/2/layout/IconVerticalSolidList"/>
    <dgm:cxn modelId="{71407DDD-93FC-4D5C-8C70-2D9793F07782}" type="presParOf" srcId="{60D2E6F8-DC21-4D3E-B394-DF33A438A4B7}" destId="{0F0B4FD8-2300-4DCA-AED7-FC44E9A80257}" srcOrd="5" destOrd="0" presId="urn:microsoft.com/office/officeart/2018/2/layout/IconVerticalSolidList"/>
    <dgm:cxn modelId="{D3D1DF37-B0A4-497E-88EB-2F4DDC268F94}" type="presParOf" srcId="{60D2E6F8-DC21-4D3E-B394-DF33A438A4B7}" destId="{CC8F836E-8028-4467-9ADB-E5694C9C2511}" srcOrd="6" destOrd="0" presId="urn:microsoft.com/office/officeart/2018/2/layout/IconVerticalSolidList"/>
    <dgm:cxn modelId="{30C1A2C3-A2DD-4475-BBEB-AC578A80E869}" type="presParOf" srcId="{CC8F836E-8028-4467-9ADB-E5694C9C2511}" destId="{D6C54ABF-892D-4B19-A790-82535A26C934}" srcOrd="0" destOrd="0" presId="urn:microsoft.com/office/officeart/2018/2/layout/IconVerticalSolidList"/>
    <dgm:cxn modelId="{C26AFF05-8A0A-4117-9B50-1CDF4F5B0183}" type="presParOf" srcId="{CC8F836E-8028-4467-9ADB-E5694C9C2511}" destId="{4C165D8C-1A10-47F2-B496-84B323B65C2D}" srcOrd="1" destOrd="0" presId="urn:microsoft.com/office/officeart/2018/2/layout/IconVerticalSolidList"/>
    <dgm:cxn modelId="{3DA12B25-0D72-465F-8FCE-C0B04CB747FF}" type="presParOf" srcId="{CC8F836E-8028-4467-9ADB-E5694C9C2511}" destId="{97A7AF14-BAEE-44B8-9EE0-C8B122587910}" srcOrd="2" destOrd="0" presId="urn:microsoft.com/office/officeart/2018/2/layout/IconVerticalSolidList"/>
    <dgm:cxn modelId="{A834193F-F067-410E-AA87-69D0B073E13F}" type="presParOf" srcId="{CC8F836E-8028-4467-9ADB-E5694C9C2511}" destId="{1D1E7259-5898-41B8-B7FD-74FDB2CE2DA0}" srcOrd="3" destOrd="0" presId="urn:microsoft.com/office/officeart/2018/2/layout/IconVerticalSolidList"/>
    <dgm:cxn modelId="{9C8F6C92-0AED-4379-A487-FACFB9C848EA}" type="presParOf" srcId="{60D2E6F8-DC21-4D3E-B394-DF33A438A4B7}" destId="{0BB437F5-3ACE-493F-B6F5-9EB10E29DB26}" srcOrd="7" destOrd="0" presId="urn:microsoft.com/office/officeart/2018/2/layout/IconVerticalSolidList"/>
    <dgm:cxn modelId="{0D05998A-2BDE-4B63-B367-F8EBC1A26AA9}" type="presParOf" srcId="{60D2E6F8-DC21-4D3E-B394-DF33A438A4B7}" destId="{1906B0BE-36FE-4A6C-81DF-BFD9FB0A5B9B}" srcOrd="8" destOrd="0" presId="urn:microsoft.com/office/officeart/2018/2/layout/IconVerticalSolidList"/>
    <dgm:cxn modelId="{5BEC1E39-1AE8-4262-A6E3-15438D04E8CD}" type="presParOf" srcId="{1906B0BE-36FE-4A6C-81DF-BFD9FB0A5B9B}" destId="{40B3EC75-54E6-4CFA-B0B1-3A2830D407F4}" srcOrd="0" destOrd="0" presId="urn:microsoft.com/office/officeart/2018/2/layout/IconVerticalSolidList"/>
    <dgm:cxn modelId="{D2E51577-5BF3-49C4-8908-9CA45630C35A}" type="presParOf" srcId="{1906B0BE-36FE-4A6C-81DF-BFD9FB0A5B9B}" destId="{44B41A92-A63D-43CD-9D76-277CBBBA021C}" srcOrd="1" destOrd="0" presId="urn:microsoft.com/office/officeart/2018/2/layout/IconVerticalSolidList"/>
    <dgm:cxn modelId="{0A7948F9-77B3-4464-9B7F-5E6C96FB276D}" type="presParOf" srcId="{1906B0BE-36FE-4A6C-81DF-BFD9FB0A5B9B}" destId="{286C53AA-8959-4276-9AE3-01263EBCA349}" srcOrd="2" destOrd="0" presId="urn:microsoft.com/office/officeart/2018/2/layout/IconVerticalSolidList"/>
    <dgm:cxn modelId="{E330AFD3-54BD-4156-85B2-67985CE91E2B}" type="presParOf" srcId="{1906B0BE-36FE-4A6C-81DF-BFD9FB0A5B9B}" destId="{B59FEBEB-826E-4494-BA0E-F5BC5D706C3A}" srcOrd="3" destOrd="0" presId="urn:microsoft.com/office/officeart/2018/2/layout/IconVerticalSolidList"/>
    <dgm:cxn modelId="{22F185B7-049B-486E-A2AE-A443734AA61A}" type="presParOf" srcId="{60D2E6F8-DC21-4D3E-B394-DF33A438A4B7}" destId="{4D0AE50D-7228-4D87-A7AD-49E768816057}" srcOrd="9" destOrd="0" presId="urn:microsoft.com/office/officeart/2018/2/layout/IconVerticalSolidList"/>
    <dgm:cxn modelId="{58F12861-1C8D-4CA5-84FA-1F19D32D07AB}" type="presParOf" srcId="{60D2E6F8-DC21-4D3E-B394-DF33A438A4B7}" destId="{25DDC535-C577-4F1C-A23C-CCF743AC68A8}" srcOrd="10" destOrd="0" presId="urn:microsoft.com/office/officeart/2018/2/layout/IconVerticalSolidList"/>
    <dgm:cxn modelId="{60626417-D05B-4356-905F-DBCFF95CF3EC}" type="presParOf" srcId="{25DDC535-C577-4F1C-A23C-CCF743AC68A8}" destId="{82832BB4-381F-4E05-8620-B2FF74A301C1}" srcOrd="0" destOrd="0" presId="urn:microsoft.com/office/officeart/2018/2/layout/IconVerticalSolidList"/>
    <dgm:cxn modelId="{05A66EEC-C575-4E5A-803E-50890628EE75}" type="presParOf" srcId="{25DDC535-C577-4F1C-A23C-CCF743AC68A8}" destId="{D9DF7934-06E9-4E63-B3CF-EE4AA6D0FC41}" srcOrd="1" destOrd="0" presId="urn:microsoft.com/office/officeart/2018/2/layout/IconVerticalSolidList"/>
    <dgm:cxn modelId="{73F45F70-945F-4976-9A7E-7C9EFAD05195}" type="presParOf" srcId="{25DDC535-C577-4F1C-A23C-CCF743AC68A8}" destId="{AB084017-3C34-48E1-85C8-ED46D3EF84B8}" srcOrd="2" destOrd="0" presId="urn:microsoft.com/office/officeart/2018/2/layout/IconVerticalSolidList"/>
    <dgm:cxn modelId="{6AF20923-57F7-4435-9E3C-1E5C08E8AE22}" type="presParOf" srcId="{25DDC535-C577-4F1C-A23C-CCF743AC68A8}" destId="{289D82C9-E332-4514-8706-03FEB9C33183}" srcOrd="3" destOrd="0" presId="urn:microsoft.com/office/officeart/2018/2/layout/IconVerticalSolidList"/>
    <dgm:cxn modelId="{248D9656-B32B-41EB-84E1-76C8CC83BFDF}" type="presParOf" srcId="{60D2E6F8-DC21-4D3E-B394-DF33A438A4B7}" destId="{773CDA10-E792-4FF5-BD95-8C1F421F77BC}" srcOrd="11" destOrd="0" presId="urn:microsoft.com/office/officeart/2018/2/layout/IconVerticalSolidList"/>
    <dgm:cxn modelId="{BA51C093-926E-4764-B33B-8EBB5B8FA22F}" type="presParOf" srcId="{60D2E6F8-DC21-4D3E-B394-DF33A438A4B7}" destId="{7F117A5B-739D-40A4-AE3A-180BBAA2C513}" srcOrd="12" destOrd="0" presId="urn:microsoft.com/office/officeart/2018/2/layout/IconVerticalSolidList"/>
    <dgm:cxn modelId="{AD211F5F-D873-4796-A854-A9CF76419DB3}" type="presParOf" srcId="{7F117A5B-739D-40A4-AE3A-180BBAA2C513}" destId="{B1ECA93B-6A9E-4048-8973-9AFF3CB6E993}" srcOrd="0" destOrd="0" presId="urn:microsoft.com/office/officeart/2018/2/layout/IconVerticalSolidList"/>
    <dgm:cxn modelId="{B37BE6B0-B053-4019-9BBB-09260BC0D2E5}" type="presParOf" srcId="{7F117A5B-739D-40A4-AE3A-180BBAA2C513}" destId="{F193A488-1BD0-42B5-A517-8132B7BA38AD}" srcOrd="1" destOrd="0" presId="urn:microsoft.com/office/officeart/2018/2/layout/IconVerticalSolidList"/>
    <dgm:cxn modelId="{5F53CA1F-45A7-415C-A7F4-39F51900D8C4}" type="presParOf" srcId="{7F117A5B-739D-40A4-AE3A-180BBAA2C513}" destId="{0B3A69E8-1897-4167-BBF0-2452C9DE84C4}" srcOrd="2" destOrd="0" presId="urn:microsoft.com/office/officeart/2018/2/layout/IconVerticalSolidList"/>
    <dgm:cxn modelId="{FBAD2711-E989-4FED-B019-D0702496B451}" type="presParOf" srcId="{7F117A5B-739D-40A4-AE3A-180BBAA2C513}" destId="{B8DFBA10-214C-4B8F-BEA0-C11FBB0BB8E7}" srcOrd="3" destOrd="0" presId="urn:microsoft.com/office/officeart/2018/2/layout/IconVerticalSolidList"/>
    <dgm:cxn modelId="{E00EAFEB-F255-4392-9E5F-AE86AD43561C}" type="presParOf" srcId="{60D2E6F8-DC21-4D3E-B394-DF33A438A4B7}" destId="{B799E94E-D4BD-4B50-9B6A-A7F55762709F}" srcOrd="13" destOrd="0" presId="urn:microsoft.com/office/officeart/2018/2/layout/IconVerticalSolidList"/>
    <dgm:cxn modelId="{C12994A7-71FF-423C-90AE-99870556F43E}" type="presParOf" srcId="{60D2E6F8-DC21-4D3E-B394-DF33A438A4B7}" destId="{F45AD773-BC94-48C8-96B3-319498597E79}" srcOrd="14" destOrd="0" presId="urn:microsoft.com/office/officeart/2018/2/layout/IconVerticalSolidList"/>
    <dgm:cxn modelId="{27BD0010-2FB3-474F-9549-300DE547E675}" type="presParOf" srcId="{F45AD773-BC94-48C8-96B3-319498597E79}" destId="{BF35B96F-088C-49F0-916B-5E7B65416683}" srcOrd="0" destOrd="0" presId="urn:microsoft.com/office/officeart/2018/2/layout/IconVerticalSolidList"/>
    <dgm:cxn modelId="{F7C6D273-5468-4BF5-8840-8F1A4C7F9100}" type="presParOf" srcId="{F45AD773-BC94-48C8-96B3-319498597E79}" destId="{DD506463-63A4-47C8-B3A3-F20243FCD71D}" srcOrd="1" destOrd="0" presId="urn:microsoft.com/office/officeart/2018/2/layout/IconVerticalSolidList"/>
    <dgm:cxn modelId="{14434AAB-22D0-4C9F-80A4-1BCCB3D42B81}" type="presParOf" srcId="{F45AD773-BC94-48C8-96B3-319498597E79}" destId="{C462BC4A-B951-4BC8-AD3F-FEDA9765E4A7}" srcOrd="2" destOrd="0" presId="urn:microsoft.com/office/officeart/2018/2/layout/IconVerticalSolidList"/>
    <dgm:cxn modelId="{20A2468A-A92D-4265-88CB-C459260E08BF}" type="presParOf" srcId="{F45AD773-BC94-48C8-96B3-319498597E79}" destId="{6244CD88-5FAF-48EC-AE97-8F97F56D1B7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574A8A-C7FA-4856-BB56-2391DAE2F8E6}">
      <dsp:nvSpPr>
        <dsp:cNvPr id="0" name=""/>
        <dsp:cNvSpPr/>
      </dsp:nvSpPr>
      <dsp:spPr>
        <a:xfrm>
          <a:off x="0" y="2121"/>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59750C-37AB-4AE4-A8E4-ACC2FB3EB61F}">
      <dsp:nvSpPr>
        <dsp:cNvPr id="0" name=""/>
        <dsp:cNvSpPr/>
      </dsp:nvSpPr>
      <dsp:spPr>
        <a:xfrm>
          <a:off x="325236" y="244032"/>
          <a:ext cx="591338" cy="5913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348CAC-6E9A-4422-B70B-ED62B3B5D3D9}">
      <dsp:nvSpPr>
        <dsp:cNvPr id="0" name=""/>
        <dsp:cNvSpPr/>
      </dsp:nvSpPr>
      <dsp:spPr>
        <a:xfrm>
          <a:off x="1241811" y="2121"/>
          <a:ext cx="597460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l" defTabSz="977900">
            <a:lnSpc>
              <a:spcPct val="90000"/>
            </a:lnSpc>
            <a:spcBef>
              <a:spcPct val="0"/>
            </a:spcBef>
            <a:spcAft>
              <a:spcPct val="35000"/>
            </a:spcAft>
            <a:buNone/>
          </a:pPr>
          <a:r>
            <a:rPr lang="en-US" sz="2200" kern="1200"/>
            <a:t>Contracts of employment </a:t>
          </a:r>
        </a:p>
      </dsp:txBody>
      <dsp:txXfrm>
        <a:off x="1241811" y="2121"/>
        <a:ext cx="5974604" cy="1075161"/>
      </dsp:txXfrm>
    </dsp:sp>
    <dsp:sp modelId="{4487D7DD-D65D-47D6-9BE9-CA4157FE8F7F}">
      <dsp:nvSpPr>
        <dsp:cNvPr id="0" name=""/>
        <dsp:cNvSpPr/>
      </dsp:nvSpPr>
      <dsp:spPr>
        <a:xfrm>
          <a:off x="0" y="1346073"/>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8B9FD4-818C-4E57-AF14-579C2AA1C6EB}">
      <dsp:nvSpPr>
        <dsp:cNvPr id="0" name=""/>
        <dsp:cNvSpPr/>
      </dsp:nvSpPr>
      <dsp:spPr>
        <a:xfrm>
          <a:off x="325236" y="1587984"/>
          <a:ext cx="591338" cy="5913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65D8E6-36C9-4145-B598-59080275114D}">
      <dsp:nvSpPr>
        <dsp:cNvPr id="0" name=""/>
        <dsp:cNvSpPr/>
      </dsp:nvSpPr>
      <dsp:spPr>
        <a:xfrm>
          <a:off x="1241811" y="1346073"/>
          <a:ext cx="597460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l" defTabSz="977900">
            <a:lnSpc>
              <a:spcPct val="90000"/>
            </a:lnSpc>
            <a:spcBef>
              <a:spcPct val="0"/>
            </a:spcBef>
            <a:spcAft>
              <a:spcPct val="35000"/>
            </a:spcAft>
            <a:buNone/>
          </a:pPr>
          <a:r>
            <a:rPr lang="en-US" sz="2200" kern="1200"/>
            <a:t>Employees, workers and atypical workers</a:t>
          </a:r>
        </a:p>
      </dsp:txBody>
      <dsp:txXfrm>
        <a:off x="1241811" y="1346073"/>
        <a:ext cx="5974604" cy="1075161"/>
      </dsp:txXfrm>
    </dsp:sp>
    <dsp:sp modelId="{1649B727-A054-450C-A3C9-99E511C2777B}">
      <dsp:nvSpPr>
        <dsp:cNvPr id="0" name=""/>
        <dsp:cNvSpPr/>
      </dsp:nvSpPr>
      <dsp:spPr>
        <a:xfrm>
          <a:off x="0" y="2690025"/>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E06ABC-C853-42A7-BFE6-05403D17BB34}">
      <dsp:nvSpPr>
        <dsp:cNvPr id="0" name=""/>
        <dsp:cNvSpPr/>
      </dsp:nvSpPr>
      <dsp:spPr>
        <a:xfrm>
          <a:off x="325236" y="2931936"/>
          <a:ext cx="591338" cy="5913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8A5694-9D66-4EB1-93AD-9ED5CDEB3250}">
      <dsp:nvSpPr>
        <dsp:cNvPr id="0" name=""/>
        <dsp:cNvSpPr/>
      </dsp:nvSpPr>
      <dsp:spPr>
        <a:xfrm>
          <a:off x="1241811" y="2690025"/>
          <a:ext cx="597460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l" defTabSz="977900">
            <a:lnSpc>
              <a:spcPct val="90000"/>
            </a:lnSpc>
            <a:spcBef>
              <a:spcPct val="0"/>
            </a:spcBef>
            <a:spcAft>
              <a:spcPct val="35000"/>
            </a:spcAft>
            <a:buNone/>
          </a:pPr>
          <a:r>
            <a:rPr lang="en-US" sz="2200" kern="1200"/>
            <a:t>What on earth is case law?</a:t>
          </a:r>
        </a:p>
      </dsp:txBody>
      <dsp:txXfrm>
        <a:off x="1241811" y="2690025"/>
        <a:ext cx="5974604" cy="1075161"/>
      </dsp:txXfrm>
    </dsp:sp>
    <dsp:sp modelId="{DA90714D-B040-46E9-B8F2-4DB6C68F7DC2}">
      <dsp:nvSpPr>
        <dsp:cNvPr id="0" name=""/>
        <dsp:cNvSpPr/>
      </dsp:nvSpPr>
      <dsp:spPr>
        <a:xfrm>
          <a:off x="0" y="4033977"/>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634B80-8703-4EB5-8C3E-8CB1EFB49A06}">
      <dsp:nvSpPr>
        <dsp:cNvPr id="0" name=""/>
        <dsp:cNvSpPr/>
      </dsp:nvSpPr>
      <dsp:spPr>
        <a:xfrm>
          <a:off x="325236" y="4275888"/>
          <a:ext cx="591338" cy="59133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1D5AE6-2BCF-4E53-A55A-841B78316B7E}">
      <dsp:nvSpPr>
        <dsp:cNvPr id="0" name=""/>
        <dsp:cNvSpPr/>
      </dsp:nvSpPr>
      <dsp:spPr>
        <a:xfrm>
          <a:off x="1241811" y="4033977"/>
          <a:ext cx="597460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l" defTabSz="977900">
            <a:lnSpc>
              <a:spcPct val="90000"/>
            </a:lnSpc>
            <a:spcBef>
              <a:spcPct val="0"/>
            </a:spcBef>
            <a:spcAft>
              <a:spcPct val="35000"/>
            </a:spcAft>
            <a:buNone/>
          </a:pPr>
          <a:r>
            <a:rPr lang="en-US" sz="2200" kern="1200"/>
            <a:t>Institutions </a:t>
          </a:r>
        </a:p>
      </dsp:txBody>
      <dsp:txXfrm>
        <a:off x="1241811" y="4033977"/>
        <a:ext cx="5974604" cy="10751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43E0D1-4D3E-4014-8086-46E753203DA1}">
      <dsp:nvSpPr>
        <dsp:cNvPr id="0" name=""/>
        <dsp:cNvSpPr/>
      </dsp:nvSpPr>
      <dsp:spPr>
        <a:xfrm>
          <a:off x="0" y="623"/>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FB53F-3F3F-4BA6-94DC-DECB3A0A06BF}">
      <dsp:nvSpPr>
        <dsp:cNvPr id="0" name=""/>
        <dsp:cNvSpPr/>
      </dsp:nvSpPr>
      <dsp:spPr>
        <a:xfrm>
          <a:off x="441651" y="329124"/>
          <a:ext cx="803001" cy="8030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5BFAD0-D0AC-4B8B-A256-02A7E44512C4}">
      <dsp:nvSpPr>
        <dsp:cNvPr id="0" name=""/>
        <dsp:cNvSpPr/>
      </dsp:nvSpPr>
      <dsp:spPr>
        <a:xfrm>
          <a:off x="1686304" y="623"/>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933450">
            <a:lnSpc>
              <a:spcPct val="90000"/>
            </a:lnSpc>
            <a:spcBef>
              <a:spcPct val="0"/>
            </a:spcBef>
            <a:spcAft>
              <a:spcPct val="35000"/>
            </a:spcAft>
            <a:buNone/>
          </a:pPr>
          <a:r>
            <a:rPr lang="en-US" sz="2100" kern="1200"/>
            <a:t>Vague assurances are not contracts</a:t>
          </a:r>
        </a:p>
      </dsp:txBody>
      <dsp:txXfrm>
        <a:off x="1686304" y="623"/>
        <a:ext cx="5530111" cy="1460003"/>
      </dsp:txXfrm>
    </dsp:sp>
    <dsp:sp modelId="{01755ECE-559C-4581-855E-224285CB3139}">
      <dsp:nvSpPr>
        <dsp:cNvPr id="0" name=""/>
        <dsp:cNvSpPr/>
      </dsp:nvSpPr>
      <dsp:spPr>
        <a:xfrm>
          <a:off x="0" y="1825628"/>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F60858-4B36-433C-8A2A-4AD2C079E157}">
      <dsp:nvSpPr>
        <dsp:cNvPr id="0" name=""/>
        <dsp:cNvSpPr/>
      </dsp:nvSpPr>
      <dsp:spPr>
        <a:xfrm>
          <a:off x="441651" y="2154129"/>
          <a:ext cx="803001" cy="8030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1CE639B-0E9D-4175-BE7B-B461B9CCC069}">
      <dsp:nvSpPr>
        <dsp:cNvPr id="0" name=""/>
        <dsp:cNvSpPr/>
      </dsp:nvSpPr>
      <dsp:spPr>
        <a:xfrm>
          <a:off x="1686304" y="1825628"/>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933450">
            <a:lnSpc>
              <a:spcPct val="90000"/>
            </a:lnSpc>
            <a:spcBef>
              <a:spcPct val="0"/>
            </a:spcBef>
            <a:spcAft>
              <a:spcPct val="35000"/>
            </a:spcAft>
            <a:buNone/>
          </a:pPr>
          <a:r>
            <a:rPr lang="en-US" sz="2100" kern="1200"/>
            <a:t>Context matters: words said at a social event do not necessarily amount to a formal variation of the employment contract</a:t>
          </a:r>
        </a:p>
      </dsp:txBody>
      <dsp:txXfrm>
        <a:off x="1686304" y="1825628"/>
        <a:ext cx="5530111" cy="1460003"/>
      </dsp:txXfrm>
    </dsp:sp>
    <dsp:sp modelId="{CBE5F4F9-A9F5-42B6-8E7F-4B596F3210C3}">
      <dsp:nvSpPr>
        <dsp:cNvPr id="0" name=""/>
        <dsp:cNvSpPr/>
      </dsp:nvSpPr>
      <dsp:spPr>
        <a:xfrm>
          <a:off x="0" y="3650632"/>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CD0D11-0B42-4AD3-BD95-A060174A3F4D}">
      <dsp:nvSpPr>
        <dsp:cNvPr id="0" name=""/>
        <dsp:cNvSpPr/>
      </dsp:nvSpPr>
      <dsp:spPr>
        <a:xfrm>
          <a:off x="441651" y="3979133"/>
          <a:ext cx="803001" cy="8030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E6FE54-28E7-4944-95DC-51B1D6074A47}">
      <dsp:nvSpPr>
        <dsp:cNvPr id="0" name=""/>
        <dsp:cNvSpPr/>
      </dsp:nvSpPr>
      <dsp:spPr>
        <a:xfrm>
          <a:off x="1686304" y="3650632"/>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933450">
            <a:lnSpc>
              <a:spcPct val="90000"/>
            </a:lnSpc>
            <a:spcBef>
              <a:spcPct val="0"/>
            </a:spcBef>
            <a:spcAft>
              <a:spcPct val="35000"/>
            </a:spcAft>
            <a:buNone/>
          </a:pPr>
          <a:r>
            <a:rPr lang="en-US" sz="2100" kern="1200"/>
            <a:t>Was the discussion evidence of intent? Without certainty, there is no breach of contract </a:t>
          </a:r>
        </a:p>
      </dsp:txBody>
      <dsp:txXfrm>
        <a:off x="1686304" y="3650632"/>
        <a:ext cx="5530111" cy="14600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0BF928-718B-45BC-BDB9-82A0F8B97156}">
      <dsp:nvSpPr>
        <dsp:cNvPr id="0" name=""/>
        <dsp:cNvSpPr/>
      </dsp:nvSpPr>
      <dsp:spPr>
        <a:xfrm>
          <a:off x="0" y="2121"/>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E1B130-C819-4094-9E01-559DEA18B551}">
      <dsp:nvSpPr>
        <dsp:cNvPr id="0" name=""/>
        <dsp:cNvSpPr/>
      </dsp:nvSpPr>
      <dsp:spPr>
        <a:xfrm>
          <a:off x="325236" y="244032"/>
          <a:ext cx="591338" cy="59133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CCB3B0-31E8-467C-AEE6-27947285EE8C}">
      <dsp:nvSpPr>
        <dsp:cNvPr id="0" name=""/>
        <dsp:cNvSpPr/>
      </dsp:nvSpPr>
      <dsp:spPr>
        <a:xfrm>
          <a:off x="1241811" y="2121"/>
          <a:ext cx="597460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l" defTabSz="889000">
            <a:lnSpc>
              <a:spcPct val="90000"/>
            </a:lnSpc>
            <a:spcBef>
              <a:spcPct val="0"/>
            </a:spcBef>
            <a:spcAft>
              <a:spcPct val="35000"/>
            </a:spcAft>
            <a:buNone/>
          </a:pPr>
          <a:r>
            <a:rPr lang="en-US" sz="2000" kern="1200"/>
            <a:t>The contract can be written, oral, or a mixture of both</a:t>
          </a:r>
        </a:p>
      </dsp:txBody>
      <dsp:txXfrm>
        <a:off x="1241811" y="2121"/>
        <a:ext cx="5974604" cy="1075161"/>
      </dsp:txXfrm>
    </dsp:sp>
    <dsp:sp modelId="{D6FD6127-FCFE-4BA8-B63C-E98A0B9811DC}">
      <dsp:nvSpPr>
        <dsp:cNvPr id="0" name=""/>
        <dsp:cNvSpPr/>
      </dsp:nvSpPr>
      <dsp:spPr>
        <a:xfrm>
          <a:off x="0" y="1346073"/>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83F81D-F70B-41F3-9C81-353F129E361F}">
      <dsp:nvSpPr>
        <dsp:cNvPr id="0" name=""/>
        <dsp:cNvSpPr/>
      </dsp:nvSpPr>
      <dsp:spPr>
        <a:xfrm>
          <a:off x="325236" y="1587984"/>
          <a:ext cx="591338" cy="59133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2697CA-7BF1-4391-B395-FF1A24C10D04}">
      <dsp:nvSpPr>
        <dsp:cNvPr id="0" name=""/>
        <dsp:cNvSpPr/>
      </dsp:nvSpPr>
      <dsp:spPr>
        <a:xfrm>
          <a:off x="1241811" y="1346073"/>
          <a:ext cx="597460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l" defTabSz="889000">
            <a:lnSpc>
              <a:spcPct val="90000"/>
            </a:lnSpc>
            <a:spcBef>
              <a:spcPct val="0"/>
            </a:spcBef>
            <a:spcAft>
              <a:spcPct val="35000"/>
            </a:spcAft>
            <a:buNone/>
          </a:pPr>
          <a:r>
            <a:rPr lang="en-US" sz="2000" kern="1200"/>
            <a:t>No legal requirement for an employee to have a written contract of employment</a:t>
          </a:r>
        </a:p>
      </dsp:txBody>
      <dsp:txXfrm>
        <a:off x="1241811" y="1346073"/>
        <a:ext cx="5974604" cy="1075161"/>
      </dsp:txXfrm>
    </dsp:sp>
    <dsp:sp modelId="{33C94492-DA97-4C9F-BF4B-90A001446BFD}">
      <dsp:nvSpPr>
        <dsp:cNvPr id="0" name=""/>
        <dsp:cNvSpPr/>
      </dsp:nvSpPr>
      <dsp:spPr>
        <a:xfrm>
          <a:off x="0" y="2690025"/>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980858-9E06-4E8A-BB3B-381A5CBF0523}">
      <dsp:nvSpPr>
        <dsp:cNvPr id="0" name=""/>
        <dsp:cNvSpPr/>
      </dsp:nvSpPr>
      <dsp:spPr>
        <a:xfrm>
          <a:off x="325236" y="2931936"/>
          <a:ext cx="591338" cy="59133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AB2A23-CAF7-4D0F-AEB5-192371DED8A2}">
      <dsp:nvSpPr>
        <dsp:cNvPr id="0" name=""/>
        <dsp:cNvSpPr/>
      </dsp:nvSpPr>
      <dsp:spPr>
        <a:xfrm>
          <a:off x="1241811" y="2690025"/>
          <a:ext cx="597460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l" defTabSz="889000">
            <a:lnSpc>
              <a:spcPct val="90000"/>
            </a:lnSpc>
            <a:spcBef>
              <a:spcPct val="0"/>
            </a:spcBef>
            <a:spcAft>
              <a:spcPct val="35000"/>
            </a:spcAft>
            <a:buNone/>
          </a:pPr>
          <a:r>
            <a:rPr lang="en-US" sz="2000" kern="1200"/>
            <a:t>S1 ERA 1996: employees and workers must have a written statement of certain specified employment particulars: known as a S1 statement</a:t>
          </a:r>
        </a:p>
      </dsp:txBody>
      <dsp:txXfrm>
        <a:off x="1241811" y="2690025"/>
        <a:ext cx="5974604" cy="1075161"/>
      </dsp:txXfrm>
    </dsp:sp>
    <dsp:sp modelId="{D1CBDEC2-16FE-4F6E-BC4D-556BCAA9F3E7}">
      <dsp:nvSpPr>
        <dsp:cNvPr id="0" name=""/>
        <dsp:cNvSpPr/>
      </dsp:nvSpPr>
      <dsp:spPr>
        <a:xfrm>
          <a:off x="0" y="4033977"/>
          <a:ext cx="7216416" cy="107516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653200-6A83-4BF5-B0B9-9752F7AEBCF6}">
      <dsp:nvSpPr>
        <dsp:cNvPr id="0" name=""/>
        <dsp:cNvSpPr/>
      </dsp:nvSpPr>
      <dsp:spPr>
        <a:xfrm>
          <a:off x="325236" y="4275888"/>
          <a:ext cx="591338" cy="59133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F1FE35-FB54-4C52-8163-7FBDA3000386}">
      <dsp:nvSpPr>
        <dsp:cNvPr id="0" name=""/>
        <dsp:cNvSpPr/>
      </dsp:nvSpPr>
      <dsp:spPr>
        <a:xfrm>
          <a:off x="1241811" y="4033977"/>
          <a:ext cx="5974604" cy="10751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88" tIns="113788" rIns="113788" bIns="113788" numCol="1" spcCol="1270" anchor="ctr" anchorCtr="0">
          <a:noAutofit/>
        </a:bodyPr>
        <a:lstStyle/>
        <a:p>
          <a:pPr marL="0" lvl="0" indent="0" algn="l" defTabSz="889000">
            <a:lnSpc>
              <a:spcPct val="90000"/>
            </a:lnSpc>
            <a:spcBef>
              <a:spcPct val="0"/>
            </a:spcBef>
            <a:spcAft>
              <a:spcPct val="35000"/>
            </a:spcAft>
            <a:buNone/>
          </a:pPr>
          <a:r>
            <a:rPr lang="en-US" sz="2000" kern="1200"/>
            <a:t>If there is a contract, it will take precedence over the S1 statement</a:t>
          </a:r>
        </a:p>
      </dsp:txBody>
      <dsp:txXfrm>
        <a:off x="1241811" y="4033977"/>
        <a:ext cx="5974604" cy="10751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0D07CE-9C03-4803-B8FB-8273D5DFB820}">
      <dsp:nvSpPr>
        <dsp:cNvPr id="0" name=""/>
        <dsp:cNvSpPr/>
      </dsp:nvSpPr>
      <dsp:spPr>
        <a:xfrm>
          <a:off x="0" y="623"/>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3B5A35-DB04-471C-9F9C-1913B6332923}">
      <dsp:nvSpPr>
        <dsp:cNvPr id="0" name=""/>
        <dsp:cNvSpPr/>
      </dsp:nvSpPr>
      <dsp:spPr>
        <a:xfrm>
          <a:off x="441651" y="329124"/>
          <a:ext cx="803001" cy="8030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C5DE5C-6554-4A74-B535-ADFEA8A50C1B}">
      <dsp:nvSpPr>
        <dsp:cNvPr id="0" name=""/>
        <dsp:cNvSpPr/>
      </dsp:nvSpPr>
      <dsp:spPr>
        <a:xfrm>
          <a:off x="1686304" y="623"/>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1111250">
            <a:lnSpc>
              <a:spcPct val="90000"/>
            </a:lnSpc>
            <a:spcBef>
              <a:spcPct val="0"/>
            </a:spcBef>
            <a:spcAft>
              <a:spcPct val="35000"/>
            </a:spcAft>
            <a:buNone/>
          </a:pPr>
          <a:r>
            <a:rPr lang="en-US" sz="2500" kern="1200"/>
            <a:t>No legal requirement</a:t>
          </a:r>
        </a:p>
      </dsp:txBody>
      <dsp:txXfrm>
        <a:off x="1686304" y="623"/>
        <a:ext cx="5530111" cy="1460003"/>
      </dsp:txXfrm>
    </dsp:sp>
    <dsp:sp modelId="{32F11FF6-1B14-4810-B1DC-BA9364387950}">
      <dsp:nvSpPr>
        <dsp:cNvPr id="0" name=""/>
        <dsp:cNvSpPr/>
      </dsp:nvSpPr>
      <dsp:spPr>
        <a:xfrm>
          <a:off x="0" y="1825628"/>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97F57-DB0A-4944-BFB1-171EE634E587}">
      <dsp:nvSpPr>
        <dsp:cNvPr id="0" name=""/>
        <dsp:cNvSpPr/>
      </dsp:nvSpPr>
      <dsp:spPr>
        <a:xfrm>
          <a:off x="441651" y="2154129"/>
          <a:ext cx="803001" cy="8030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08E1F3F-08F0-47BF-AD08-103EEFA7F847}">
      <dsp:nvSpPr>
        <dsp:cNvPr id="0" name=""/>
        <dsp:cNvSpPr/>
      </dsp:nvSpPr>
      <dsp:spPr>
        <a:xfrm>
          <a:off x="1686304" y="1825628"/>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1111250">
            <a:lnSpc>
              <a:spcPct val="90000"/>
            </a:lnSpc>
            <a:spcBef>
              <a:spcPct val="0"/>
            </a:spcBef>
            <a:spcAft>
              <a:spcPct val="35000"/>
            </a:spcAft>
            <a:buNone/>
          </a:pPr>
          <a:r>
            <a:rPr lang="en-US" sz="2500" kern="1200"/>
            <a:t>If they turn up to work – deemed to have accepted the contract</a:t>
          </a:r>
        </a:p>
      </dsp:txBody>
      <dsp:txXfrm>
        <a:off x="1686304" y="1825628"/>
        <a:ext cx="5530111" cy="1460003"/>
      </dsp:txXfrm>
    </dsp:sp>
    <dsp:sp modelId="{B8726742-5D46-47FB-8C3A-403566D2001A}">
      <dsp:nvSpPr>
        <dsp:cNvPr id="0" name=""/>
        <dsp:cNvSpPr/>
      </dsp:nvSpPr>
      <dsp:spPr>
        <a:xfrm>
          <a:off x="0" y="3650632"/>
          <a:ext cx="7216416" cy="1460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6EABAF-53CD-44D3-A073-4BE91014E6A1}">
      <dsp:nvSpPr>
        <dsp:cNvPr id="0" name=""/>
        <dsp:cNvSpPr/>
      </dsp:nvSpPr>
      <dsp:spPr>
        <a:xfrm>
          <a:off x="441651" y="3979133"/>
          <a:ext cx="803001" cy="8030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7EE245-CCBC-4C5C-A10B-A669828E5DEF}">
      <dsp:nvSpPr>
        <dsp:cNvPr id="0" name=""/>
        <dsp:cNvSpPr/>
      </dsp:nvSpPr>
      <dsp:spPr>
        <a:xfrm>
          <a:off x="1686304" y="3650632"/>
          <a:ext cx="5530111" cy="1460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517" tIns="154517" rIns="154517" bIns="154517" numCol="1" spcCol="1270" anchor="ctr" anchorCtr="0">
          <a:noAutofit/>
        </a:bodyPr>
        <a:lstStyle/>
        <a:p>
          <a:pPr marL="0" lvl="0" indent="0" algn="l" defTabSz="1111250">
            <a:lnSpc>
              <a:spcPct val="90000"/>
            </a:lnSpc>
            <a:spcBef>
              <a:spcPct val="0"/>
            </a:spcBef>
            <a:spcAft>
              <a:spcPct val="35000"/>
            </a:spcAft>
            <a:buNone/>
          </a:pPr>
          <a:r>
            <a:rPr lang="en-US" sz="2500" kern="1200"/>
            <a:t>Best practice to get it signed, particularly where there is a variation</a:t>
          </a:r>
        </a:p>
      </dsp:txBody>
      <dsp:txXfrm>
        <a:off x="1686304" y="3650632"/>
        <a:ext cx="5530111" cy="14600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890C7F-6872-458D-A27B-82F06061F411}">
      <dsp:nvSpPr>
        <dsp:cNvPr id="0" name=""/>
        <dsp:cNvSpPr/>
      </dsp:nvSpPr>
      <dsp:spPr>
        <a:xfrm>
          <a:off x="0" y="3993"/>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2815DC-92B9-4C26-B9B6-00684C0B66CB}">
      <dsp:nvSpPr>
        <dsp:cNvPr id="0" name=""/>
        <dsp:cNvSpPr/>
      </dsp:nvSpPr>
      <dsp:spPr>
        <a:xfrm>
          <a:off x="257290" y="195365"/>
          <a:ext cx="467800" cy="4678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793B82-C5C1-49B6-B174-CD9A547D04EF}">
      <dsp:nvSpPr>
        <dsp:cNvPr id="0" name=""/>
        <dsp:cNvSpPr/>
      </dsp:nvSpPr>
      <dsp:spPr>
        <a:xfrm>
          <a:off x="982380" y="3993"/>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44550">
            <a:lnSpc>
              <a:spcPct val="90000"/>
            </a:lnSpc>
            <a:spcBef>
              <a:spcPct val="0"/>
            </a:spcBef>
            <a:spcAft>
              <a:spcPct val="35000"/>
            </a:spcAft>
            <a:buNone/>
          </a:pPr>
          <a:r>
            <a:rPr lang="en-US" sz="1900" kern="1200"/>
            <a:t>Care for employee's health and safety</a:t>
          </a:r>
        </a:p>
      </dsp:txBody>
      <dsp:txXfrm>
        <a:off x="982380" y="3993"/>
        <a:ext cx="6234035" cy="850545"/>
      </dsp:txXfrm>
    </dsp:sp>
    <dsp:sp modelId="{164559AC-0C16-436F-80D9-1F1A56E887ED}">
      <dsp:nvSpPr>
        <dsp:cNvPr id="0" name=""/>
        <dsp:cNvSpPr/>
      </dsp:nvSpPr>
      <dsp:spPr>
        <a:xfrm>
          <a:off x="0" y="1067175"/>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E80636-E71C-4223-BA99-B3624DC3BF35}">
      <dsp:nvSpPr>
        <dsp:cNvPr id="0" name=""/>
        <dsp:cNvSpPr/>
      </dsp:nvSpPr>
      <dsp:spPr>
        <a:xfrm>
          <a:off x="257290" y="1258547"/>
          <a:ext cx="467800" cy="4678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FA0C5A3-4E55-402C-9B11-29CE486581E7}">
      <dsp:nvSpPr>
        <dsp:cNvPr id="0" name=""/>
        <dsp:cNvSpPr/>
      </dsp:nvSpPr>
      <dsp:spPr>
        <a:xfrm>
          <a:off x="982380" y="1067175"/>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44550">
            <a:lnSpc>
              <a:spcPct val="90000"/>
            </a:lnSpc>
            <a:spcBef>
              <a:spcPct val="0"/>
            </a:spcBef>
            <a:spcAft>
              <a:spcPct val="35000"/>
            </a:spcAft>
            <a:buNone/>
          </a:pPr>
          <a:r>
            <a:rPr lang="en-US" sz="1900" kern="1200"/>
            <a:t>Provide support to managers and supervisors</a:t>
          </a:r>
        </a:p>
      </dsp:txBody>
      <dsp:txXfrm>
        <a:off x="982380" y="1067175"/>
        <a:ext cx="6234035" cy="850545"/>
      </dsp:txXfrm>
    </dsp:sp>
    <dsp:sp modelId="{E2CEE049-586E-4A7C-AA6B-418603593A8B}">
      <dsp:nvSpPr>
        <dsp:cNvPr id="0" name=""/>
        <dsp:cNvSpPr/>
      </dsp:nvSpPr>
      <dsp:spPr>
        <a:xfrm>
          <a:off x="0" y="2130357"/>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EAF3B2-9D63-431D-8E43-57B3CC66FD5C}">
      <dsp:nvSpPr>
        <dsp:cNvPr id="0" name=""/>
        <dsp:cNvSpPr/>
      </dsp:nvSpPr>
      <dsp:spPr>
        <a:xfrm>
          <a:off x="257290" y="2321729"/>
          <a:ext cx="467800" cy="4678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496DF7-2896-4941-A6A5-37E7E2FD08E1}">
      <dsp:nvSpPr>
        <dsp:cNvPr id="0" name=""/>
        <dsp:cNvSpPr/>
      </dsp:nvSpPr>
      <dsp:spPr>
        <a:xfrm>
          <a:off x="982380" y="2130357"/>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44550">
            <a:lnSpc>
              <a:spcPct val="90000"/>
            </a:lnSpc>
            <a:spcBef>
              <a:spcPct val="0"/>
            </a:spcBef>
            <a:spcAft>
              <a:spcPct val="35000"/>
            </a:spcAft>
            <a:buNone/>
          </a:pPr>
          <a:r>
            <a:rPr lang="en-US" sz="1900" kern="1200"/>
            <a:t>Provide a suitable working environment</a:t>
          </a:r>
        </a:p>
      </dsp:txBody>
      <dsp:txXfrm>
        <a:off x="982380" y="2130357"/>
        <a:ext cx="6234035" cy="850545"/>
      </dsp:txXfrm>
    </dsp:sp>
    <dsp:sp modelId="{26247A04-BAAA-4B84-9F0E-B2994761431B}">
      <dsp:nvSpPr>
        <dsp:cNvPr id="0" name=""/>
        <dsp:cNvSpPr/>
      </dsp:nvSpPr>
      <dsp:spPr>
        <a:xfrm>
          <a:off x="0" y="3193539"/>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9E4838-6572-44BF-BCAB-61554F56E667}">
      <dsp:nvSpPr>
        <dsp:cNvPr id="0" name=""/>
        <dsp:cNvSpPr/>
      </dsp:nvSpPr>
      <dsp:spPr>
        <a:xfrm>
          <a:off x="257290" y="3384911"/>
          <a:ext cx="467800" cy="4678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85AF3E-01F6-44EA-BA45-A1EC4A3F1614}">
      <dsp:nvSpPr>
        <dsp:cNvPr id="0" name=""/>
        <dsp:cNvSpPr/>
      </dsp:nvSpPr>
      <dsp:spPr>
        <a:xfrm>
          <a:off x="982380" y="3193539"/>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44550">
            <a:lnSpc>
              <a:spcPct val="90000"/>
            </a:lnSpc>
            <a:spcBef>
              <a:spcPct val="0"/>
            </a:spcBef>
            <a:spcAft>
              <a:spcPct val="35000"/>
            </a:spcAft>
            <a:buNone/>
          </a:pPr>
          <a:r>
            <a:rPr lang="en-US" sz="1900" kern="1200"/>
            <a:t>Provide redress for grievances</a:t>
          </a:r>
        </a:p>
      </dsp:txBody>
      <dsp:txXfrm>
        <a:off x="982380" y="3193539"/>
        <a:ext cx="6234035" cy="850545"/>
      </dsp:txXfrm>
    </dsp:sp>
    <dsp:sp modelId="{FE8291ED-75AE-4301-BE6B-9795AB4575D3}">
      <dsp:nvSpPr>
        <dsp:cNvPr id="0" name=""/>
        <dsp:cNvSpPr/>
      </dsp:nvSpPr>
      <dsp:spPr>
        <a:xfrm>
          <a:off x="0" y="4256721"/>
          <a:ext cx="7216416" cy="85054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12B011-EB0B-412F-A067-DFB0D198789E}">
      <dsp:nvSpPr>
        <dsp:cNvPr id="0" name=""/>
        <dsp:cNvSpPr/>
      </dsp:nvSpPr>
      <dsp:spPr>
        <a:xfrm>
          <a:off x="257290" y="4448093"/>
          <a:ext cx="467800" cy="4678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C4A212-2994-48AD-9647-D6BA4BA3C463}">
      <dsp:nvSpPr>
        <dsp:cNvPr id="0" name=""/>
        <dsp:cNvSpPr/>
      </dsp:nvSpPr>
      <dsp:spPr>
        <a:xfrm>
          <a:off x="982380" y="4256721"/>
          <a:ext cx="6234035" cy="850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0016" tIns="90016" rIns="90016" bIns="90016" numCol="1" spcCol="1270" anchor="ctr" anchorCtr="0">
          <a:noAutofit/>
        </a:bodyPr>
        <a:lstStyle/>
        <a:p>
          <a:pPr marL="0" lvl="0" indent="0" algn="l" defTabSz="844550">
            <a:lnSpc>
              <a:spcPct val="90000"/>
            </a:lnSpc>
            <a:spcBef>
              <a:spcPct val="0"/>
            </a:spcBef>
            <a:spcAft>
              <a:spcPct val="35000"/>
            </a:spcAft>
            <a:buNone/>
          </a:pPr>
          <a:r>
            <a:rPr lang="en-US" sz="1900" kern="1200"/>
            <a:t>Pay for and provide work (in most cases)</a:t>
          </a:r>
        </a:p>
      </dsp:txBody>
      <dsp:txXfrm>
        <a:off x="982380" y="4256721"/>
        <a:ext cx="6234035" cy="85054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8804F6-209C-42D9-9CDE-081D4D766AD2}">
      <dsp:nvSpPr>
        <dsp:cNvPr id="0" name=""/>
        <dsp:cNvSpPr/>
      </dsp:nvSpPr>
      <dsp:spPr>
        <a:xfrm>
          <a:off x="0" y="830579"/>
          <a:ext cx="7216416" cy="1533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9C15FD-427D-4B7B-915D-3BB460D787BE}">
      <dsp:nvSpPr>
        <dsp:cNvPr id="0" name=""/>
        <dsp:cNvSpPr/>
      </dsp:nvSpPr>
      <dsp:spPr>
        <a:xfrm>
          <a:off x="463846" y="1175589"/>
          <a:ext cx="843357" cy="8433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C48463-0CAA-4BB3-969C-B7089723DB93}">
      <dsp:nvSpPr>
        <dsp:cNvPr id="0" name=""/>
        <dsp:cNvSpPr/>
      </dsp:nvSpPr>
      <dsp:spPr>
        <a:xfrm>
          <a:off x="1771051" y="830579"/>
          <a:ext cx="5445364" cy="1533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283" tIns="162283" rIns="162283" bIns="162283" numCol="1" spcCol="1270" anchor="ctr" anchorCtr="0">
          <a:noAutofit/>
        </a:bodyPr>
        <a:lstStyle/>
        <a:p>
          <a:pPr marL="0" lvl="0" indent="0" algn="l" defTabSz="1111250">
            <a:lnSpc>
              <a:spcPct val="90000"/>
            </a:lnSpc>
            <a:spcBef>
              <a:spcPct val="0"/>
            </a:spcBef>
            <a:spcAft>
              <a:spcPct val="35000"/>
            </a:spcAft>
            <a:buNone/>
          </a:pPr>
          <a:r>
            <a:rPr lang="en-US" sz="2500" kern="1200"/>
            <a:t>Not to destroy the relationship of trust and confidence</a:t>
          </a:r>
        </a:p>
      </dsp:txBody>
      <dsp:txXfrm>
        <a:off x="1771051" y="830579"/>
        <a:ext cx="5445364" cy="1533378"/>
      </dsp:txXfrm>
    </dsp:sp>
    <dsp:sp modelId="{9546E71D-D16A-4D14-8A1D-1A8AD1CAED30}">
      <dsp:nvSpPr>
        <dsp:cNvPr id="0" name=""/>
        <dsp:cNvSpPr/>
      </dsp:nvSpPr>
      <dsp:spPr>
        <a:xfrm>
          <a:off x="0" y="2747302"/>
          <a:ext cx="7216416" cy="1533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28CFB2-FC21-4FE4-9B7A-BFD6ECE0162F}">
      <dsp:nvSpPr>
        <dsp:cNvPr id="0" name=""/>
        <dsp:cNvSpPr/>
      </dsp:nvSpPr>
      <dsp:spPr>
        <a:xfrm>
          <a:off x="463846" y="3092312"/>
          <a:ext cx="843357" cy="8433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BA4D74-E841-4141-8B93-EF5037656E06}">
      <dsp:nvSpPr>
        <dsp:cNvPr id="0" name=""/>
        <dsp:cNvSpPr/>
      </dsp:nvSpPr>
      <dsp:spPr>
        <a:xfrm>
          <a:off x="1771051" y="2747302"/>
          <a:ext cx="5445364" cy="1533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283" tIns="162283" rIns="162283" bIns="162283" numCol="1" spcCol="1270" anchor="ctr" anchorCtr="0">
          <a:noAutofit/>
        </a:bodyPr>
        <a:lstStyle/>
        <a:p>
          <a:pPr marL="0" lvl="0" indent="0" algn="l" defTabSz="1111250">
            <a:lnSpc>
              <a:spcPct val="90000"/>
            </a:lnSpc>
            <a:spcBef>
              <a:spcPct val="0"/>
            </a:spcBef>
            <a:spcAft>
              <a:spcPct val="35000"/>
            </a:spcAft>
            <a:buNone/>
          </a:pPr>
          <a:r>
            <a:rPr lang="en-US" sz="2500" kern="1200"/>
            <a:t>Give a reasonable period of notice of termination where no specific notice has been agreed</a:t>
          </a:r>
        </a:p>
      </dsp:txBody>
      <dsp:txXfrm>
        <a:off x="1771051" y="2747302"/>
        <a:ext cx="5445364" cy="153337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16D58C-BAEF-4FD3-9F46-A4CCA527492B}">
      <dsp:nvSpPr>
        <dsp:cNvPr id="0" name=""/>
        <dsp:cNvSpPr/>
      </dsp:nvSpPr>
      <dsp:spPr>
        <a:xfrm>
          <a:off x="0" y="0"/>
          <a:ext cx="721641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6C1EE3-5196-460B-AEE8-C19F9FD68737}">
      <dsp:nvSpPr>
        <dsp:cNvPr id="0" name=""/>
        <dsp:cNvSpPr/>
      </dsp:nvSpPr>
      <dsp:spPr>
        <a:xfrm>
          <a:off x="0" y="0"/>
          <a:ext cx="7216416" cy="638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Case law is developed by the courts through decisions in individual cases</a:t>
          </a:r>
        </a:p>
      </dsp:txBody>
      <dsp:txXfrm>
        <a:off x="0" y="0"/>
        <a:ext cx="7216416" cy="638907"/>
      </dsp:txXfrm>
    </dsp:sp>
    <dsp:sp modelId="{890922B5-D557-46E1-833F-5D4C0531281D}">
      <dsp:nvSpPr>
        <dsp:cNvPr id="0" name=""/>
        <dsp:cNvSpPr/>
      </dsp:nvSpPr>
      <dsp:spPr>
        <a:xfrm>
          <a:off x="0" y="638907"/>
          <a:ext cx="7216416" cy="0"/>
        </a:xfrm>
        <a:prstGeom prst="line">
          <a:avLst/>
        </a:prstGeom>
        <a:solidFill>
          <a:schemeClr val="accent2">
            <a:hueOff val="1010300"/>
            <a:satOff val="-3805"/>
            <a:lumOff val="3193"/>
            <a:alphaOff val="0"/>
          </a:schemeClr>
        </a:solidFill>
        <a:ln w="12700" cap="flat" cmpd="sng" algn="ctr">
          <a:solidFill>
            <a:schemeClr val="accent2">
              <a:hueOff val="1010300"/>
              <a:satOff val="-3805"/>
              <a:lumOff val="319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15F5AB-51C2-434C-B114-F0B56B19A19C}">
      <dsp:nvSpPr>
        <dsp:cNvPr id="0" name=""/>
        <dsp:cNvSpPr/>
      </dsp:nvSpPr>
      <dsp:spPr>
        <a:xfrm>
          <a:off x="0" y="638907"/>
          <a:ext cx="7216416" cy="638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Legal principles from higher court decisions bind lower courts in later, similar disputes</a:t>
          </a:r>
        </a:p>
      </dsp:txBody>
      <dsp:txXfrm>
        <a:off x="0" y="638907"/>
        <a:ext cx="7216416" cy="638907"/>
      </dsp:txXfrm>
    </dsp:sp>
    <dsp:sp modelId="{3DF45885-4361-49FA-9B8F-E47E5678C856}">
      <dsp:nvSpPr>
        <dsp:cNvPr id="0" name=""/>
        <dsp:cNvSpPr/>
      </dsp:nvSpPr>
      <dsp:spPr>
        <a:xfrm>
          <a:off x="0" y="1277814"/>
          <a:ext cx="7216416" cy="0"/>
        </a:xfrm>
        <a:prstGeom prst="line">
          <a:avLst/>
        </a:prstGeom>
        <a:solidFill>
          <a:schemeClr val="accent2">
            <a:hueOff val="2020599"/>
            <a:satOff val="-7611"/>
            <a:lumOff val="6387"/>
            <a:alphaOff val="0"/>
          </a:schemeClr>
        </a:solidFill>
        <a:ln w="12700" cap="flat" cmpd="sng" algn="ctr">
          <a:solidFill>
            <a:schemeClr val="accent2">
              <a:hueOff val="2020599"/>
              <a:satOff val="-7611"/>
              <a:lumOff val="638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0AEA30-D178-4150-9138-55E28C72BAF9}">
      <dsp:nvSpPr>
        <dsp:cNvPr id="0" name=""/>
        <dsp:cNvSpPr/>
      </dsp:nvSpPr>
      <dsp:spPr>
        <a:xfrm>
          <a:off x="0" y="1277815"/>
          <a:ext cx="7216416" cy="638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Helps us interpret the facts </a:t>
          </a:r>
        </a:p>
      </dsp:txBody>
      <dsp:txXfrm>
        <a:off x="0" y="1277815"/>
        <a:ext cx="7216416" cy="638907"/>
      </dsp:txXfrm>
    </dsp:sp>
    <dsp:sp modelId="{460DA226-6EBB-4350-BB26-3BC5F253AA64}">
      <dsp:nvSpPr>
        <dsp:cNvPr id="0" name=""/>
        <dsp:cNvSpPr/>
      </dsp:nvSpPr>
      <dsp:spPr>
        <a:xfrm>
          <a:off x="0" y="1916722"/>
          <a:ext cx="7216416" cy="0"/>
        </a:xfrm>
        <a:prstGeom prst="line">
          <a:avLst/>
        </a:prstGeom>
        <a:solidFill>
          <a:schemeClr val="accent2">
            <a:hueOff val="3030899"/>
            <a:satOff val="-11416"/>
            <a:lumOff val="9580"/>
            <a:alphaOff val="0"/>
          </a:schemeClr>
        </a:solidFill>
        <a:ln w="12700" cap="flat" cmpd="sng" algn="ctr">
          <a:solidFill>
            <a:schemeClr val="accent2">
              <a:hueOff val="3030899"/>
              <a:satOff val="-11416"/>
              <a:lumOff val="958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77CC7E-7EA9-4029-95A0-4BA2C4BD943B}">
      <dsp:nvSpPr>
        <dsp:cNvPr id="0" name=""/>
        <dsp:cNvSpPr/>
      </dsp:nvSpPr>
      <dsp:spPr>
        <a:xfrm>
          <a:off x="0" y="1916722"/>
          <a:ext cx="7216416" cy="638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Helps us understand what terms mean in practice </a:t>
          </a:r>
        </a:p>
      </dsp:txBody>
      <dsp:txXfrm>
        <a:off x="0" y="1916722"/>
        <a:ext cx="7216416" cy="638907"/>
      </dsp:txXfrm>
    </dsp:sp>
    <dsp:sp modelId="{8F6E2C01-0AB7-4673-9B7D-02F7E33C0AF1}">
      <dsp:nvSpPr>
        <dsp:cNvPr id="0" name=""/>
        <dsp:cNvSpPr/>
      </dsp:nvSpPr>
      <dsp:spPr>
        <a:xfrm>
          <a:off x="0" y="2555629"/>
          <a:ext cx="7216416" cy="0"/>
        </a:xfrm>
        <a:prstGeom prst="line">
          <a:avLst/>
        </a:prstGeom>
        <a:solidFill>
          <a:schemeClr val="accent2">
            <a:hueOff val="4041199"/>
            <a:satOff val="-15222"/>
            <a:lumOff val="12773"/>
            <a:alphaOff val="0"/>
          </a:schemeClr>
        </a:solidFill>
        <a:ln w="12700" cap="flat" cmpd="sng" algn="ctr">
          <a:solidFill>
            <a:schemeClr val="accent2">
              <a:hueOff val="4041199"/>
              <a:satOff val="-15222"/>
              <a:lumOff val="1277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96F19D-D3D1-4EFC-B498-06FDB5A256A6}">
      <dsp:nvSpPr>
        <dsp:cNvPr id="0" name=""/>
        <dsp:cNvSpPr/>
      </dsp:nvSpPr>
      <dsp:spPr>
        <a:xfrm>
          <a:off x="0" y="2555630"/>
          <a:ext cx="7216416" cy="638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Helps us fill the gaps, or deal with new forms of work</a:t>
          </a:r>
        </a:p>
      </dsp:txBody>
      <dsp:txXfrm>
        <a:off x="0" y="2555630"/>
        <a:ext cx="7216416" cy="638907"/>
      </dsp:txXfrm>
    </dsp:sp>
    <dsp:sp modelId="{01CAE4AD-C2E7-4495-984E-B0DB4F97CCB5}">
      <dsp:nvSpPr>
        <dsp:cNvPr id="0" name=""/>
        <dsp:cNvSpPr/>
      </dsp:nvSpPr>
      <dsp:spPr>
        <a:xfrm>
          <a:off x="0" y="3194537"/>
          <a:ext cx="7216416" cy="0"/>
        </a:xfrm>
        <a:prstGeom prst="line">
          <a:avLst/>
        </a:prstGeom>
        <a:solidFill>
          <a:schemeClr val="accent2">
            <a:hueOff val="5051498"/>
            <a:satOff val="-19027"/>
            <a:lumOff val="15966"/>
            <a:alphaOff val="0"/>
          </a:schemeClr>
        </a:solidFill>
        <a:ln w="12700" cap="flat" cmpd="sng" algn="ctr">
          <a:solidFill>
            <a:schemeClr val="accent2">
              <a:hueOff val="5051498"/>
              <a:satOff val="-19027"/>
              <a:lumOff val="1596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63859D-D8F5-432B-9B4E-77E39AC7D66A}">
      <dsp:nvSpPr>
        <dsp:cNvPr id="0" name=""/>
        <dsp:cNvSpPr/>
      </dsp:nvSpPr>
      <dsp:spPr>
        <a:xfrm>
          <a:off x="0" y="3194537"/>
          <a:ext cx="7216416" cy="638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Ensure consistency </a:t>
          </a:r>
        </a:p>
      </dsp:txBody>
      <dsp:txXfrm>
        <a:off x="0" y="3194537"/>
        <a:ext cx="7216416" cy="638907"/>
      </dsp:txXfrm>
    </dsp:sp>
    <dsp:sp modelId="{95EBC6CE-9F45-4C1A-AE0D-04D5DBABE546}">
      <dsp:nvSpPr>
        <dsp:cNvPr id="0" name=""/>
        <dsp:cNvSpPr/>
      </dsp:nvSpPr>
      <dsp:spPr>
        <a:xfrm>
          <a:off x="0" y="3833445"/>
          <a:ext cx="7216416" cy="0"/>
        </a:xfrm>
        <a:prstGeom prst="line">
          <a:avLst/>
        </a:prstGeom>
        <a:solidFill>
          <a:schemeClr val="accent2">
            <a:hueOff val="6061798"/>
            <a:satOff val="-22833"/>
            <a:lumOff val="19160"/>
            <a:alphaOff val="0"/>
          </a:schemeClr>
        </a:solidFill>
        <a:ln w="12700" cap="flat" cmpd="sng" algn="ctr">
          <a:solidFill>
            <a:schemeClr val="accent2">
              <a:hueOff val="6061798"/>
              <a:satOff val="-22833"/>
              <a:lumOff val="1916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8F9C32-3F5C-489D-A3A4-6854487AA9CC}">
      <dsp:nvSpPr>
        <dsp:cNvPr id="0" name=""/>
        <dsp:cNvSpPr/>
      </dsp:nvSpPr>
      <dsp:spPr>
        <a:xfrm>
          <a:off x="0" y="3833445"/>
          <a:ext cx="7216416" cy="638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Highlight problems or gaps in protection, which can prompt Parliament to amend or create new legislation</a:t>
          </a:r>
        </a:p>
      </dsp:txBody>
      <dsp:txXfrm>
        <a:off x="0" y="3833445"/>
        <a:ext cx="7216416" cy="638907"/>
      </dsp:txXfrm>
    </dsp:sp>
    <dsp:sp modelId="{7857AB1A-AB0E-4627-9F14-26D378FC5A7D}">
      <dsp:nvSpPr>
        <dsp:cNvPr id="0" name=""/>
        <dsp:cNvSpPr/>
      </dsp:nvSpPr>
      <dsp:spPr>
        <a:xfrm>
          <a:off x="0" y="4472352"/>
          <a:ext cx="7216416" cy="0"/>
        </a:xfrm>
        <a:prstGeom prst="line">
          <a:avLst/>
        </a:prstGeom>
        <a:solidFill>
          <a:schemeClr val="accent2">
            <a:hueOff val="7072097"/>
            <a:satOff val="-26638"/>
            <a:lumOff val="22353"/>
            <a:alphaOff val="0"/>
          </a:schemeClr>
        </a:solidFill>
        <a:ln w="12700" cap="flat" cmpd="sng" algn="ctr">
          <a:solidFill>
            <a:schemeClr val="accent2">
              <a:hueOff val="7072097"/>
              <a:satOff val="-26638"/>
              <a:lumOff val="2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89FF74-B3C7-4531-A9B3-E3CCCC6E6F64}">
      <dsp:nvSpPr>
        <dsp:cNvPr id="0" name=""/>
        <dsp:cNvSpPr/>
      </dsp:nvSpPr>
      <dsp:spPr>
        <a:xfrm>
          <a:off x="0" y="4472352"/>
          <a:ext cx="7216416" cy="638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Remains adaptable to social, economic and technological change</a:t>
          </a:r>
        </a:p>
      </dsp:txBody>
      <dsp:txXfrm>
        <a:off x="0" y="4472352"/>
        <a:ext cx="7216416" cy="63890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6108FA-7290-4BB0-ACF1-453BC3A5427B}">
      <dsp:nvSpPr>
        <dsp:cNvPr id="0" name=""/>
        <dsp:cNvSpPr/>
      </dsp:nvSpPr>
      <dsp:spPr>
        <a:xfrm>
          <a:off x="0" y="623"/>
          <a:ext cx="7216416" cy="5241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129D67-B1C2-4D04-87C0-35AC6A117E1C}">
      <dsp:nvSpPr>
        <dsp:cNvPr id="0" name=""/>
        <dsp:cNvSpPr/>
      </dsp:nvSpPr>
      <dsp:spPr>
        <a:xfrm>
          <a:off x="158541" y="118547"/>
          <a:ext cx="288257" cy="2882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DEC00AF-AE47-4E44-9ABE-307C68EDBE3B}">
      <dsp:nvSpPr>
        <dsp:cNvPr id="0" name=""/>
        <dsp:cNvSpPr/>
      </dsp:nvSpPr>
      <dsp:spPr>
        <a:xfrm>
          <a:off x="605339" y="623"/>
          <a:ext cx="6611076" cy="524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468" tIns="55468" rIns="55468" bIns="55468" numCol="1" spcCol="1270" anchor="ctr" anchorCtr="0">
          <a:noAutofit/>
        </a:bodyPr>
        <a:lstStyle/>
        <a:p>
          <a:pPr marL="0" lvl="0" indent="0" algn="l" defTabSz="666750">
            <a:lnSpc>
              <a:spcPct val="90000"/>
            </a:lnSpc>
            <a:spcBef>
              <a:spcPct val="0"/>
            </a:spcBef>
            <a:spcAft>
              <a:spcPct val="35000"/>
            </a:spcAft>
            <a:buNone/>
          </a:pPr>
          <a:r>
            <a:rPr lang="en-US" sz="1500" kern="1200"/>
            <a:t>Clarify purpose and scope</a:t>
          </a:r>
        </a:p>
      </dsp:txBody>
      <dsp:txXfrm>
        <a:off x="605339" y="623"/>
        <a:ext cx="6611076" cy="524103"/>
      </dsp:txXfrm>
    </dsp:sp>
    <dsp:sp modelId="{7E503977-05E3-46C7-84A1-444B90E0AE57}">
      <dsp:nvSpPr>
        <dsp:cNvPr id="0" name=""/>
        <dsp:cNvSpPr/>
      </dsp:nvSpPr>
      <dsp:spPr>
        <a:xfrm>
          <a:off x="0" y="655753"/>
          <a:ext cx="7216416" cy="5241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8A56E1-08FE-41F1-8F76-FEC40DC58ADE}">
      <dsp:nvSpPr>
        <dsp:cNvPr id="0" name=""/>
        <dsp:cNvSpPr/>
      </dsp:nvSpPr>
      <dsp:spPr>
        <a:xfrm>
          <a:off x="158541" y="773677"/>
          <a:ext cx="288257" cy="2882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BCA124-CDF6-4374-8E31-5CED6F514207}">
      <dsp:nvSpPr>
        <dsp:cNvPr id="0" name=""/>
        <dsp:cNvSpPr/>
      </dsp:nvSpPr>
      <dsp:spPr>
        <a:xfrm>
          <a:off x="605339" y="655753"/>
          <a:ext cx="6611076" cy="524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468" tIns="55468" rIns="55468" bIns="55468" numCol="1" spcCol="1270" anchor="ctr" anchorCtr="0">
          <a:noAutofit/>
        </a:bodyPr>
        <a:lstStyle/>
        <a:p>
          <a:pPr marL="0" lvl="0" indent="0" algn="l" defTabSz="666750">
            <a:lnSpc>
              <a:spcPct val="90000"/>
            </a:lnSpc>
            <a:spcBef>
              <a:spcPct val="0"/>
            </a:spcBef>
            <a:spcAft>
              <a:spcPct val="35000"/>
            </a:spcAft>
            <a:buNone/>
          </a:pPr>
          <a:r>
            <a:rPr lang="en-US" sz="1500" kern="1200"/>
            <a:t>Gather information and requirements (including stakeholder analysis and engagement)</a:t>
          </a:r>
        </a:p>
      </dsp:txBody>
      <dsp:txXfrm>
        <a:off x="605339" y="655753"/>
        <a:ext cx="6611076" cy="524103"/>
      </dsp:txXfrm>
    </dsp:sp>
    <dsp:sp modelId="{B2135E59-0F45-48AB-9673-8150A5F35433}">
      <dsp:nvSpPr>
        <dsp:cNvPr id="0" name=""/>
        <dsp:cNvSpPr/>
      </dsp:nvSpPr>
      <dsp:spPr>
        <a:xfrm>
          <a:off x="0" y="1310883"/>
          <a:ext cx="7216416" cy="5241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5EA0C4-12BC-48E5-9352-39D1EE028770}">
      <dsp:nvSpPr>
        <dsp:cNvPr id="0" name=""/>
        <dsp:cNvSpPr/>
      </dsp:nvSpPr>
      <dsp:spPr>
        <a:xfrm>
          <a:off x="158541" y="1428806"/>
          <a:ext cx="288257" cy="2882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5737A5-7BCC-4395-906A-B2F8D591F3F1}">
      <dsp:nvSpPr>
        <dsp:cNvPr id="0" name=""/>
        <dsp:cNvSpPr/>
      </dsp:nvSpPr>
      <dsp:spPr>
        <a:xfrm>
          <a:off x="605339" y="1310883"/>
          <a:ext cx="6611076" cy="524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468" tIns="55468" rIns="55468" bIns="55468" numCol="1" spcCol="1270" anchor="ctr" anchorCtr="0">
          <a:noAutofit/>
        </a:bodyPr>
        <a:lstStyle/>
        <a:p>
          <a:pPr marL="0" lvl="0" indent="0" algn="l" defTabSz="666750">
            <a:lnSpc>
              <a:spcPct val="90000"/>
            </a:lnSpc>
            <a:spcBef>
              <a:spcPct val="0"/>
            </a:spcBef>
            <a:spcAft>
              <a:spcPct val="35000"/>
            </a:spcAft>
            <a:buNone/>
          </a:pPr>
          <a:r>
            <a:rPr lang="en-US" sz="1500" kern="1200"/>
            <a:t>Design policy structure</a:t>
          </a:r>
        </a:p>
      </dsp:txBody>
      <dsp:txXfrm>
        <a:off x="605339" y="1310883"/>
        <a:ext cx="6611076" cy="524103"/>
      </dsp:txXfrm>
    </dsp:sp>
    <dsp:sp modelId="{D6C54ABF-892D-4B19-A790-82535A26C934}">
      <dsp:nvSpPr>
        <dsp:cNvPr id="0" name=""/>
        <dsp:cNvSpPr/>
      </dsp:nvSpPr>
      <dsp:spPr>
        <a:xfrm>
          <a:off x="0" y="1966013"/>
          <a:ext cx="7216416" cy="5241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165D8C-1A10-47F2-B496-84B323B65C2D}">
      <dsp:nvSpPr>
        <dsp:cNvPr id="0" name=""/>
        <dsp:cNvSpPr/>
      </dsp:nvSpPr>
      <dsp:spPr>
        <a:xfrm>
          <a:off x="158541" y="2083936"/>
          <a:ext cx="288257" cy="28825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1E7259-5898-41B8-B7FD-74FDB2CE2DA0}">
      <dsp:nvSpPr>
        <dsp:cNvPr id="0" name=""/>
        <dsp:cNvSpPr/>
      </dsp:nvSpPr>
      <dsp:spPr>
        <a:xfrm>
          <a:off x="605339" y="1966013"/>
          <a:ext cx="6611076" cy="524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468" tIns="55468" rIns="55468" bIns="55468" numCol="1" spcCol="1270" anchor="ctr" anchorCtr="0">
          <a:noAutofit/>
        </a:bodyPr>
        <a:lstStyle/>
        <a:p>
          <a:pPr marL="0" lvl="0" indent="0" algn="l" defTabSz="666750">
            <a:lnSpc>
              <a:spcPct val="90000"/>
            </a:lnSpc>
            <a:spcBef>
              <a:spcPct val="0"/>
            </a:spcBef>
            <a:spcAft>
              <a:spcPct val="35000"/>
            </a:spcAft>
            <a:buNone/>
          </a:pPr>
          <a:r>
            <a:rPr lang="en-US" sz="1500" kern="1200"/>
            <a:t>Plain, clear language</a:t>
          </a:r>
        </a:p>
      </dsp:txBody>
      <dsp:txXfrm>
        <a:off x="605339" y="1966013"/>
        <a:ext cx="6611076" cy="524103"/>
      </dsp:txXfrm>
    </dsp:sp>
    <dsp:sp modelId="{40B3EC75-54E6-4CFA-B0B1-3A2830D407F4}">
      <dsp:nvSpPr>
        <dsp:cNvPr id="0" name=""/>
        <dsp:cNvSpPr/>
      </dsp:nvSpPr>
      <dsp:spPr>
        <a:xfrm>
          <a:off x="0" y="2621142"/>
          <a:ext cx="7216416" cy="5241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B41A92-A63D-43CD-9D76-277CBBBA021C}">
      <dsp:nvSpPr>
        <dsp:cNvPr id="0" name=""/>
        <dsp:cNvSpPr/>
      </dsp:nvSpPr>
      <dsp:spPr>
        <a:xfrm>
          <a:off x="158541" y="2739066"/>
          <a:ext cx="288257" cy="28825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9FEBEB-826E-4494-BA0E-F5BC5D706C3A}">
      <dsp:nvSpPr>
        <dsp:cNvPr id="0" name=""/>
        <dsp:cNvSpPr/>
      </dsp:nvSpPr>
      <dsp:spPr>
        <a:xfrm>
          <a:off x="605339" y="2621142"/>
          <a:ext cx="6611076" cy="524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468" tIns="55468" rIns="55468" bIns="55468" numCol="1" spcCol="1270" anchor="ctr" anchorCtr="0">
          <a:noAutofit/>
        </a:bodyPr>
        <a:lstStyle/>
        <a:p>
          <a:pPr marL="0" lvl="0" indent="0" algn="l" defTabSz="666750">
            <a:lnSpc>
              <a:spcPct val="90000"/>
            </a:lnSpc>
            <a:spcBef>
              <a:spcPct val="0"/>
            </a:spcBef>
            <a:spcAft>
              <a:spcPct val="35000"/>
            </a:spcAft>
            <a:buNone/>
          </a:pPr>
          <a:r>
            <a:rPr lang="en-US" sz="1500" kern="1200"/>
            <a:t>Embed roles, processes </a:t>
          </a:r>
        </a:p>
      </dsp:txBody>
      <dsp:txXfrm>
        <a:off x="605339" y="2621142"/>
        <a:ext cx="6611076" cy="524103"/>
      </dsp:txXfrm>
    </dsp:sp>
    <dsp:sp modelId="{82832BB4-381F-4E05-8620-B2FF74A301C1}">
      <dsp:nvSpPr>
        <dsp:cNvPr id="0" name=""/>
        <dsp:cNvSpPr/>
      </dsp:nvSpPr>
      <dsp:spPr>
        <a:xfrm>
          <a:off x="0" y="3276272"/>
          <a:ext cx="7216416" cy="5241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DF7934-06E9-4E63-B3CF-EE4AA6D0FC41}">
      <dsp:nvSpPr>
        <dsp:cNvPr id="0" name=""/>
        <dsp:cNvSpPr/>
      </dsp:nvSpPr>
      <dsp:spPr>
        <a:xfrm>
          <a:off x="158541" y="3394196"/>
          <a:ext cx="288257" cy="28825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D82C9-E332-4514-8706-03FEB9C33183}">
      <dsp:nvSpPr>
        <dsp:cNvPr id="0" name=""/>
        <dsp:cNvSpPr/>
      </dsp:nvSpPr>
      <dsp:spPr>
        <a:xfrm>
          <a:off x="605339" y="3276272"/>
          <a:ext cx="6611076" cy="524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468" tIns="55468" rIns="55468" bIns="55468" numCol="1" spcCol="1270" anchor="ctr" anchorCtr="0">
          <a:noAutofit/>
        </a:bodyPr>
        <a:lstStyle/>
        <a:p>
          <a:pPr marL="0" lvl="0" indent="0" algn="l" defTabSz="666750">
            <a:lnSpc>
              <a:spcPct val="90000"/>
            </a:lnSpc>
            <a:spcBef>
              <a:spcPct val="0"/>
            </a:spcBef>
            <a:spcAft>
              <a:spcPct val="35000"/>
            </a:spcAft>
            <a:buNone/>
          </a:pPr>
          <a:r>
            <a:rPr lang="en-US" sz="1500" kern="1200"/>
            <a:t>Consult, test, refine</a:t>
          </a:r>
        </a:p>
      </dsp:txBody>
      <dsp:txXfrm>
        <a:off x="605339" y="3276272"/>
        <a:ext cx="6611076" cy="524103"/>
      </dsp:txXfrm>
    </dsp:sp>
    <dsp:sp modelId="{B1ECA93B-6A9E-4048-8973-9AFF3CB6E993}">
      <dsp:nvSpPr>
        <dsp:cNvPr id="0" name=""/>
        <dsp:cNvSpPr/>
      </dsp:nvSpPr>
      <dsp:spPr>
        <a:xfrm>
          <a:off x="0" y="3931402"/>
          <a:ext cx="7216416" cy="5241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93A488-1BD0-42B5-A517-8132B7BA38AD}">
      <dsp:nvSpPr>
        <dsp:cNvPr id="0" name=""/>
        <dsp:cNvSpPr/>
      </dsp:nvSpPr>
      <dsp:spPr>
        <a:xfrm>
          <a:off x="158541" y="4049325"/>
          <a:ext cx="288257" cy="288257"/>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DFBA10-214C-4B8F-BEA0-C11FBB0BB8E7}">
      <dsp:nvSpPr>
        <dsp:cNvPr id="0" name=""/>
        <dsp:cNvSpPr/>
      </dsp:nvSpPr>
      <dsp:spPr>
        <a:xfrm>
          <a:off x="605339" y="3931402"/>
          <a:ext cx="6611076" cy="524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468" tIns="55468" rIns="55468" bIns="55468" numCol="1" spcCol="1270" anchor="ctr" anchorCtr="0">
          <a:noAutofit/>
        </a:bodyPr>
        <a:lstStyle/>
        <a:p>
          <a:pPr marL="0" lvl="0" indent="0" algn="l" defTabSz="666750">
            <a:lnSpc>
              <a:spcPct val="90000"/>
            </a:lnSpc>
            <a:spcBef>
              <a:spcPct val="0"/>
            </a:spcBef>
            <a:spcAft>
              <a:spcPct val="35000"/>
            </a:spcAft>
            <a:buNone/>
          </a:pPr>
          <a:r>
            <a:rPr lang="en-US" sz="1500" kern="1200"/>
            <a:t>Launch </a:t>
          </a:r>
        </a:p>
      </dsp:txBody>
      <dsp:txXfrm>
        <a:off x="605339" y="3931402"/>
        <a:ext cx="6611076" cy="524103"/>
      </dsp:txXfrm>
    </dsp:sp>
    <dsp:sp modelId="{BF35B96F-088C-49F0-916B-5E7B65416683}">
      <dsp:nvSpPr>
        <dsp:cNvPr id="0" name=""/>
        <dsp:cNvSpPr/>
      </dsp:nvSpPr>
      <dsp:spPr>
        <a:xfrm>
          <a:off x="0" y="4586532"/>
          <a:ext cx="7216416" cy="5241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506463-63A4-47C8-B3A3-F20243FCD71D}">
      <dsp:nvSpPr>
        <dsp:cNvPr id="0" name=""/>
        <dsp:cNvSpPr/>
      </dsp:nvSpPr>
      <dsp:spPr>
        <a:xfrm>
          <a:off x="158541" y="4704455"/>
          <a:ext cx="288257" cy="288257"/>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44CD88-5FAF-48EC-AE97-8F97F56D1B73}">
      <dsp:nvSpPr>
        <dsp:cNvPr id="0" name=""/>
        <dsp:cNvSpPr/>
      </dsp:nvSpPr>
      <dsp:spPr>
        <a:xfrm>
          <a:off x="605339" y="4586532"/>
          <a:ext cx="6611076" cy="524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468" tIns="55468" rIns="55468" bIns="55468" numCol="1" spcCol="1270" anchor="ctr" anchorCtr="0">
          <a:noAutofit/>
        </a:bodyPr>
        <a:lstStyle/>
        <a:p>
          <a:pPr marL="0" lvl="0" indent="0" algn="l" defTabSz="666750">
            <a:lnSpc>
              <a:spcPct val="90000"/>
            </a:lnSpc>
            <a:spcBef>
              <a:spcPct val="0"/>
            </a:spcBef>
            <a:spcAft>
              <a:spcPct val="35000"/>
            </a:spcAft>
            <a:buNone/>
          </a:pPr>
          <a:r>
            <a:rPr lang="en-US" sz="1500" kern="1200"/>
            <a:t>Review</a:t>
          </a:r>
        </a:p>
      </dsp:txBody>
      <dsp:txXfrm>
        <a:off x="605339" y="4586532"/>
        <a:ext cx="6611076" cy="52410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5EF27B-6BA7-4669-B71F-EE91CED42796}" type="datetimeFigureOut">
              <a:t>1/21/2026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268469-4FA8-47CB-91FF-F490E38CDF9D}" type="slidenum">
              <a:t>‹#›</a:t>
            </a:fld>
            <a:endParaRPr lang="en-US"/>
          </a:p>
        </p:txBody>
      </p:sp>
    </p:spTree>
    <p:extLst>
      <p:ext uri="{BB962C8B-B14F-4D97-AF65-F5344CB8AC3E}">
        <p14:creationId xmlns:p14="http://schemas.microsoft.com/office/powerpoint/2010/main" val="10674032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In this case, the Court of Appeal considered when an employer's promise becomes a binding contractual term, </a:t>
            </a:r>
            <a:r>
              <a:rPr lang="en-US" dirty="0" err="1">
                <a:ea typeface="Calibri"/>
                <a:cs typeface="Calibri"/>
              </a:rPr>
              <a:t>particuarly</a:t>
            </a:r>
            <a:r>
              <a:rPr lang="en-US" dirty="0">
                <a:ea typeface="Calibri"/>
                <a:cs typeface="Calibri"/>
              </a:rPr>
              <a:t> in the context of casual discussions about pay.  </a:t>
            </a:r>
            <a:r>
              <a:rPr lang="en-US" dirty="0" err="1">
                <a:ea typeface="Calibri"/>
                <a:cs typeface="Calibri"/>
              </a:rPr>
              <a:t>Mr</a:t>
            </a:r>
            <a:r>
              <a:rPr lang="en-US" dirty="0">
                <a:ea typeface="Calibri"/>
                <a:cs typeface="Calibri"/>
              </a:rPr>
              <a:t> Judge claimed that at an office Christmas Party, his manager promised to raise his salary to match a much better paid colleague within two years.  He later resigned and claimed constructive unfair dismissal, arguing that failure to </a:t>
            </a:r>
            <a:r>
              <a:rPr lang="en-US" dirty="0" err="1">
                <a:ea typeface="Calibri"/>
                <a:cs typeface="Calibri"/>
              </a:rPr>
              <a:t>honour</a:t>
            </a:r>
            <a:r>
              <a:rPr lang="en-US" dirty="0">
                <a:ea typeface="Calibri"/>
                <a:cs typeface="Calibri"/>
              </a:rPr>
              <a:t> that promise was a fundamental breach of contract.  The Employment Tribunal, Employment Appeal Tribunal and the Court of Appeal all rejected his claim. </a:t>
            </a:r>
          </a:p>
        </p:txBody>
      </p:sp>
      <p:sp>
        <p:nvSpPr>
          <p:cNvPr id="4" name="Slide Number Placeholder 3"/>
          <p:cNvSpPr>
            <a:spLocks noGrp="1"/>
          </p:cNvSpPr>
          <p:nvPr>
            <p:ph type="sldNum" sz="quarter" idx="5"/>
          </p:nvPr>
        </p:nvSpPr>
        <p:spPr/>
        <p:txBody>
          <a:bodyPr/>
          <a:lstStyle/>
          <a:p>
            <a:fld id="{5F268469-4FA8-47CB-91FF-F490E38CDF9D}" type="slidenum">
              <a:t>3</a:t>
            </a:fld>
            <a:endParaRPr lang="en-US"/>
          </a:p>
        </p:txBody>
      </p:sp>
    </p:spTree>
    <p:extLst>
      <p:ext uri="{BB962C8B-B14F-4D97-AF65-F5344CB8AC3E}">
        <p14:creationId xmlns:p14="http://schemas.microsoft.com/office/powerpoint/2010/main" val="972197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Some terms </a:t>
            </a:r>
          </a:p>
        </p:txBody>
      </p:sp>
      <p:sp>
        <p:nvSpPr>
          <p:cNvPr id="4" name="Slide Number Placeholder 3"/>
          <p:cNvSpPr>
            <a:spLocks noGrp="1"/>
          </p:cNvSpPr>
          <p:nvPr>
            <p:ph type="sldNum" sz="quarter" idx="5"/>
          </p:nvPr>
        </p:nvSpPr>
        <p:spPr/>
        <p:txBody>
          <a:bodyPr/>
          <a:lstStyle/>
          <a:p>
            <a:fld id="{5F268469-4FA8-47CB-91FF-F490E38CDF9D}" type="slidenum">
              <a:rPr lang="en-US"/>
              <a:t>7</a:t>
            </a:fld>
            <a:endParaRPr lang="en-US"/>
          </a:p>
        </p:txBody>
      </p:sp>
    </p:spTree>
    <p:extLst>
      <p:ext uri="{BB962C8B-B14F-4D97-AF65-F5344CB8AC3E}">
        <p14:creationId xmlns:p14="http://schemas.microsoft.com/office/powerpoint/2010/main" val="15065331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How would you </a:t>
            </a:r>
            <a:r>
              <a:rPr lang="en-US">
                <a:ea typeface="Calibri"/>
                <a:cs typeface="Calibri"/>
              </a:rPr>
              <a:t>approach these two situations?</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5F268469-4FA8-47CB-91FF-F490E38CDF9D}" type="slidenum">
              <a:rPr lang="en-US"/>
              <a:t>16</a:t>
            </a:fld>
            <a:endParaRPr lang="en-US"/>
          </a:p>
        </p:txBody>
      </p:sp>
    </p:spTree>
    <p:extLst>
      <p:ext uri="{BB962C8B-B14F-4D97-AF65-F5344CB8AC3E}">
        <p14:creationId xmlns:p14="http://schemas.microsoft.com/office/powerpoint/2010/main" val="2229231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555555"/>
                </a:solidFill>
                <a:highlight>
                  <a:srgbClr val="FFFFFF"/>
                </a:highlight>
              </a:rPr>
              <a:t>Some examples of frustration can include the following although each case must be dealt with on an individual basis;</a:t>
            </a:r>
            <a:endParaRPr lang="en-US"/>
          </a:p>
          <a:p>
            <a:pPr marL="285750" indent="-285750">
              <a:buFont typeface="Arial"/>
              <a:buChar char="•"/>
            </a:pPr>
            <a:r>
              <a:rPr lang="en-US">
                <a:solidFill>
                  <a:srgbClr val="555555"/>
                </a:solidFill>
                <a:highlight>
                  <a:srgbClr val="FFFFFF"/>
                </a:highlight>
              </a:rPr>
              <a:t>Imprisonment</a:t>
            </a:r>
            <a:endParaRPr lang="en-US"/>
          </a:p>
          <a:p>
            <a:pPr marL="285750" indent="-285750">
              <a:buFont typeface="Arial"/>
              <a:buChar char="•"/>
            </a:pPr>
            <a:r>
              <a:rPr lang="en-US">
                <a:solidFill>
                  <a:srgbClr val="555555"/>
                </a:solidFill>
                <a:highlight>
                  <a:srgbClr val="FFFFFF"/>
                </a:highlight>
              </a:rPr>
              <a:t>Death of an employee</a:t>
            </a:r>
            <a:endParaRPr lang="en-US"/>
          </a:p>
          <a:p>
            <a:pPr marL="285750" indent="-285750">
              <a:buFont typeface="Arial"/>
              <a:buChar char="•"/>
            </a:pPr>
            <a:r>
              <a:rPr lang="en-US" dirty="0">
                <a:solidFill>
                  <a:srgbClr val="555555"/>
                </a:solidFill>
                <a:highlight>
                  <a:srgbClr val="FFFFFF"/>
                </a:highlight>
              </a:rPr>
              <a:t>An employee is unable to maintain professional qualifications integral to the performance of their role</a:t>
            </a:r>
            <a:endParaRPr lang="en-US" dirty="0"/>
          </a:p>
          <a:p>
            <a:pPr marL="285750" indent="-285750">
              <a:buFont typeface="Arial"/>
              <a:buChar char="•"/>
            </a:pPr>
            <a:r>
              <a:rPr lang="en-US">
                <a:solidFill>
                  <a:srgbClr val="555555"/>
                </a:solidFill>
                <a:highlight>
                  <a:srgbClr val="FFFFFF"/>
                </a:highlight>
              </a:rPr>
              <a:t>Changes in the law imposing new requirements for the job</a:t>
            </a:r>
            <a:endParaRPr lang="en-US"/>
          </a:p>
          <a:p>
            <a:r>
              <a:rPr lang="en-US" b="1">
                <a:solidFill>
                  <a:srgbClr val="555555"/>
                </a:solidFill>
                <a:highlight>
                  <a:srgbClr val="FFFFFF"/>
                </a:highlight>
              </a:rPr>
              <a:t>What should you do as an employer?</a:t>
            </a:r>
            <a:endParaRPr lang="en-US"/>
          </a:p>
          <a:p>
            <a:r>
              <a:rPr lang="en-US" dirty="0">
                <a:solidFill>
                  <a:srgbClr val="555555"/>
                </a:solidFill>
                <a:highlight>
                  <a:srgbClr val="FFFFFF"/>
                </a:highlight>
              </a:rPr>
              <a:t>Frustration brings a contract to an end immediately and automatically. There is no dismissal in law so no need for notice to be given by either party and employees would not have the ability to bring an unfair dismissal claim. While that may seem attractive to some employers, the Tribunals have understandably been reluctant to consider employment contracts as having been frustrated, as it potentially deprives an employee of the opportunity to challenge the termination of their employment.</a:t>
            </a:r>
            <a:endParaRPr lang="en-US" dirty="0"/>
          </a:p>
          <a:p>
            <a:r>
              <a:rPr lang="en-US" dirty="0">
                <a:solidFill>
                  <a:srgbClr val="555555"/>
                </a:solidFill>
                <a:highlight>
                  <a:srgbClr val="FFFFFF"/>
                </a:highlight>
              </a:rPr>
              <a:t>As an argument of frustration is never guaranteed to succeed, it is always prudent for an employer to have a fair reason and follow a fair procedure so as to be able to defend an unfair dismissal claim (provided the employee qualifies to bring an unfair dismissal claim of course).</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F268469-4FA8-47CB-91FF-F490E38CDF9D}" type="slidenum">
              <a:rPr lang="en-US"/>
              <a:t>18</a:t>
            </a:fld>
            <a:endParaRPr lang="en-US"/>
          </a:p>
        </p:txBody>
      </p:sp>
    </p:spTree>
    <p:extLst>
      <p:ext uri="{BB962C8B-B14F-4D97-AF65-F5344CB8AC3E}">
        <p14:creationId xmlns:p14="http://schemas.microsoft.com/office/powerpoint/2010/main" val="3809455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1/21/2026</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803950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1/21/2026</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29659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1/21/2026</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536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1/21/2026</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933716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1/21/2026</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008917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1/21/2026</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518557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1/21/2026</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967493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1/21/2026</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10185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1/21/2026</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928685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1/21/2026</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95516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1/21/2026</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015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1/21/2026</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4621166"/>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14" r:id="rId6"/>
    <p:sldLayoutId id="2147483710" r:id="rId7"/>
    <p:sldLayoutId id="2147483711" r:id="rId8"/>
    <p:sldLayoutId id="2147483712" r:id="rId9"/>
    <p:sldLayoutId id="2147483713" r:id="rId10"/>
    <p:sldLayoutId id="2147483715"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B9231A-B34B-4A29-A6AC-532E1EE815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83D9A4D-E60F-B5CC-F474-92C04511A22A}"/>
              </a:ext>
            </a:extLst>
          </p:cNvPr>
          <p:cNvPicPr>
            <a:picLocks noChangeAspect="1"/>
          </p:cNvPicPr>
          <p:nvPr/>
        </p:nvPicPr>
        <p:blipFill>
          <a:blip r:embed="rId2">
            <a:alphaModFix amt="40000"/>
          </a:blip>
          <a:srcRect t="21392" r="9085" b="37601"/>
          <a:stretch>
            <a:fillRect/>
          </a:stretch>
        </p:blipFill>
        <p:spPr>
          <a:xfrm>
            <a:off x="20" y="152"/>
            <a:ext cx="12191980" cy="6857848"/>
          </a:xfrm>
          <a:prstGeom prst="rect">
            <a:avLst/>
          </a:prstGeom>
        </p:spPr>
      </p:pic>
      <p:sp>
        <p:nvSpPr>
          <p:cNvPr id="2" name="Title 1"/>
          <p:cNvSpPr>
            <a:spLocks noGrp="1"/>
          </p:cNvSpPr>
          <p:nvPr>
            <p:ph type="ctrTitle"/>
          </p:nvPr>
        </p:nvSpPr>
        <p:spPr>
          <a:xfrm>
            <a:off x="640080" y="985233"/>
            <a:ext cx="5758628" cy="3355853"/>
          </a:xfrm>
        </p:spPr>
        <p:txBody>
          <a:bodyPr anchor="t">
            <a:normAutofit/>
          </a:bodyPr>
          <a:lstStyle/>
          <a:p>
            <a:r>
              <a:rPr lang="en-US" sz="5600">
                <a:solidFill>
                  <a:srgbClr val="FFFFFF"/>
                </a:solidFill>
              </a:rPr>
              <a:t>Advanced Application of Employment Law</a:t>
            </a:r>
          </a:p>
        </p:txBody>
      </p:sp>
      <p:sp>
        <p:nvSpPr>
          <p:cNvPr id="3" name="Subtitle 2"/>
          <p:cNvSpPr>
            <a:spLocks noGrp="1"/>
          </p:cNvSpPr>
          <p:nvPr>
            <p:ph type="subTitle" idx="1"/>
          </p:nvPr>
        </p:nvSpPr>
        <p:spPr>
          <a:xfrm>
            <a:off x="640080" y="5251621"/>
            <a:ext cx="4439920" cy="1104721"/>
          </a:xfrm>
        </p:spPr>
        <p:txBody>
          <a:bodyPr vert="horz" lIns="91440" tIns="45720" rIns="91440" bIns="45720" rtlCol="0" anchor="t">
            <a:normAutofit/>
          </a:bodyPr>
          <a:lstStyle/>
          <a:p>
            <a:r>
              <a:rPr lang="en-US">
                <a:solidFill>
                  <a:srgbClr val="FFFFFF"/>
                </a:solidFill>
              </a:rPr>
              <a:t>21st January 2026</a:t>
            </a:r>
          </a:p>
        </p:txBody>
      </p:sp>
      <p:cxnSp>
        <p:nvCxnSpPr>
          <p:cNvPr id="11" name="Straight Connector 10">
            <a:extLst>
              <a:ext uri="{FF2B5EF4-FFF2-40B4-BE49-F238E27FC236}">
                <a16:creationId xmlns:a16="http://schemas.microsoft.com/office/drawing/2014/main" id="{F0CE0765-E93C-4D37-9D5F-D464EFB10FA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95436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D1A2322-2B36-47C2-68A5-385D4B5562D9}"/>
              </a:ext>
            </a:extLst>
          </p:cNvPr>
          <p:cNvSpPr>
            <a:spLocks noGrp="1"/>
          </p:cNvSpPr>
          <p:nvPr>
            <p:ph type="title"/>
          </p:nvPr>
        </p:nvSpPr>
        <p:spPr>
          <a:xfrm>
            <a:off x="640080" y="914399"/>
            <a:ext cx="3000587" cy="4160520"/>
          </a:xfrm>
        </p:spPr>
        <p:txBody>
          <a:bodyPr anchor="t">
            <a:normAutofit/>
          </a:bodyPr>
          <a:lstStyle/>
          <a:p>
            <a:r>
              <a:rPr lang="en-US" sz="3600"/>
              <a:t>Today's agenda</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F26CADCC-B64B-D547-7DD5-ABCBAB72B497}"/>
              </a:ext>
            </a:extLst>
          </p:cNvPr>
          <p:cNvGraphicFramePr>
            <a:graphicFrameLocks noGrp="1"/>
          </p:cNvGraphicFramePr>
          <p:nvPr>
            <p:ph idx="1"/>
            <p:extLst>
              <p:ext uri="{D42A27DB-BD31-4B8C-83A1-F6EECF244321}">
                <p14:modId xmlns:p14="http://schemas.microsoft.com/office/powerpoint/2010/main" val="2941415971"/>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44524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1E59D1-EBE4-B16E-41D6-E7C024C84D0E}"/>
              </a:ext>
            </a:extLst>
          </p:cNvPr>
          <p:cNvSpPr>
            <a:spLocks noGrp="1"/>
          </p:cNvSpPr>
          <p:nvPr>
            <p:ph type="title"/>
          </p:nvPr>
        </p:nvSpPr>
        <p:spPr>
          <a:xfrm>
            <a:off x="640080" y="1371600"/>
            <a:ext cx="5737859" cy="1097280"/>
          </a:xfrm>
        </p:spPr>
        <p:txBody>
          <a:bodyPr>
            <a:normAutofit/>
          </a:bodyPr>
          <a:lstStyle/>
          <a:p>
            <a:r>
              <a:rPr lang="en-US"/>
              <a:t>Formation </a:t>
            </a:r>
          </a:p>
        </p:txBody>
      </p:sp>
      <p:cxnSp>
        <p:nvCxnSpPr>
          <p:cNvPr id="12" name="Straight Connector 11">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538A74C-0742-7E25-948D-8F405873D0CF}"/>
              </a:ext>
            </a:extLst>
          </p:cNvPr>
          <p:cNvSpPr>
            <a:spLocks noGrp="1"/>
          </p:cNvSpPr>
          <p:nvPr>
            <p:ph idx="1"/>
          </p:nvPr>
        </p:nvSpPr>
        <p:spPr>
          <a:xfrm>
            <a:off x="640080" y="2633236"/>
            <a:ext cx="5737860" cy="3666980"/>
          </a:xfrm>
        </p:spPr>
        <p:txBody>
          <a:bodyPr vert="horz" lIns="91440" tIns="45720" rIns="91440" bIns="45720" rtlCol="0">
            <a:normAutofit/>
          </a:bodyPr>
          <a:lstStyle/>
          <a:p>
            <a:pPr marL="0" indent="0">
              <a:buNone/>
            </a:pPr>
            <a:r>
              <a:rPr lang="en-US"/>
              <a:t>The 5 Cs of contract law:</a:t>
            </a:r>
          </a:p>
          <a:p>
            <a:r>
              <a:rPr lang="en-US"/>
              <a:t>Communicate the offer</a:t>
            </a:r>
            <a:endParaRPr lang="en-US" dirty="0"/>
          </a:p>
          <a:p>
            <a:r>
              <a:rPr lang="en-US"/>
              <a:t>Confirm acceptance </a:t>
            </a:r>
            <a:endParaRPr lang="en-US" dirty="0"/>
          </a:p>
          <a:p>
            <a:r>
              <a:rPr lang="en-US"/>
              <a:t>Consideration</a:t>
            </a:r>
            <a:endParaRPr lang="en-US" dirty="0"/>
          </a:p>
          <a:p>
            <a:r>
              <a:rPr lang="en-US" dirty="0"/>
              <a:t>Certai</a:t>
            </a:r>
            <a:r>
              <a:rPr lang="en-US"/>
              <a:t>nty</a:t>
            </a:r>
            <a:endParaRPr lang="en-US" dirty="0"/>
          </a:p>
          <a:p>
            <a:r>
              <a:rPr lang="en-US"/>
              <a:t>Create legal relations</a:t>
            </a:r>
            <a:endParaRPr lang="en-US" dirty="0"/>
          </a:p>
          <a:p>
            <a:pPr marL="0" indent="0">
              <a:buNone/>
            </a:pPr>
            <a:r>
              <a:rPr lang="en-US" i="1"/>
              <a:t>Judge v Crown Leisure Ltd </a:t>
            </a:r>
            <a:r>
              <a:rPr lang="en-US"/>
              <a:t>[2005] IRLR 823</a:t>
            </a:r>
          </a:p>
        </p:txBody>
      </p:sp>
      <p:pic>
        <p:nvPicPr>
          <p:cNvPr id="7" name="Graphic 6" descr="Commitments">
            <a:extLst>
              <a:ext uri="{FF2B5EF4-FFF2-40B4-BE49-F238E27FC236}">
                <a16:creationId xmlns:a16="http://schemas.microsoft.com/office/drawing/2014/main" id="{BE9B27C1-5BC8-5312-3CAB-A04A7C80BE4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55179" y="1924386"/>
            <a:ext cx="4375829" cy="4375829"/>
          </a:xfrm>
          <a:prstGeom prst="rect">
            <a:avLst/>
          </a:prstGeom>
        </p:spPr>
      </p:pic>
    </p:spTree>
    <p:extLst>
      <p:ext uri="{BB962C8B-B14F-4D97-AF65-F5344CB8AC3E}">
        <p14:creationId xmlns:p14="http://schemas.microsoft.com/office/powerpoint/2010/main" val="2102247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D8FEA0D-C24F-7695-D619-41DDF518324B}"/>
              </a:ext>
            </a:extLst>
          </p:cNvPr>
          <p:cNvSpPr>
            <a:spLocks noGrp="1"/>
          </p:cNvSpPr>
          <p:nvPr>
            <p:ph type="title"/>
          </p:nvPr>
        </p:nvSpPr>
        <p:spPr>
          <a:xfrm>
            <a:off x="640080" y="914399"/>
            <a:ext cx="3000587" cy="4160520"/>
          </a:xfrm>
        </p:spPr>
        <p:txBody>
          <a:bodyPr anchor="t">
            <a:normAutofit/>
          </a:bodyPr>
          <a:lstStyle/>
          <a:p>
            <a:r>
              <a:rPr lang="en-US" sz="3600"/>
              <a:t>What does this case tell us?</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FF3991F0-492D-1C34-FB4A-BBA0A2419229}"/>
              </a:ext>
            </a:extLst>
          </p:cNvPr>
          <p:cNvGraphicFramePr>
            <a:graphicFrameLocks noGrp="1"/>
          </p:cNvGraphicFramePr>
          <p:nvPr>
            <p:ph idx="1"/>
            <p:extLst>
              <p:ext uri="{D42A27DB-BD31-4B8C-83A1-F6EECF244321}">
                <p14:modId xmlns:p14="http://schemas.microsoft.com/office/powerpoint/2010/main" val="1675831183"/>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0787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7346508-1406-0C41-DFE8-F5F83C95D8A5}"/>
              </a:ext>
            </a:extLst>
          </p:cNvPr>
          <p:cNvSpPr>
            <a:spLocks noGrp="1"/>
          </p:cNvSpPr>
          <p:nvPr>
            <p:ph type="title"/>
          </p:nvPr>
        </p:nvSpPr>
        <p:spPr>
          <a:xfrm>
            <a:off x="640080" y="914399"/>
            <a:ext cx="3000587" cy="4160520"/>
          </a:xfrm>
        </p:spPr>
        <p:txBody>
          <a:bodyPr anchor="t">
            <a:normAutofit/>
          </a:bodyPr>
          <a:lstStyle/>
          <a:p>
            <a:r>
              <a:rPr lang="en-US" sz="3600"/>
              <a:t>Form</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22B90590-8999-1D25-41F2-6AD6BDBB4355}"/>
              </a:ext>
            </a:extLst>
          </p:cNvPr>
          <p:cNvGraphicFramePr>
            <a:graphicFrameLocks noGrp="1"/>
          </p:cNvGraphicFramePr>
          <p:nvPr>
            <p:ph idx="1"/>
            <p:extLst>
              <p:ext uri="{D42A27DB-BD31-4B8C-83A1-F6EECF244321}">
                <p14:modId xmlns:p14="http://schemas.microsoft.com/office/powerpoint/2010/main" val="3863502181"/>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65454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E029E-5073-4498-8104-8427AA987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A9D8DE1B-D030-6CEA-B196-6D18F97C3FB2}"/>
              </a:ext>
            </a:extLst>
          </p:cNvPr>
          <p:cNvSpPr>
            <a:spLocks noGrp="1"/>
          </p:cNvSpPr>
          <p:nvPr>
            <p:ph type="title"/>
          </p:nvPr>
        </p:nvSpPr>
        <p:spPr>
          <a:xfrm>
            <a:off x="640080" y="4169924"/>
            <a:ext cx="4306824" cy="1984094"/>
          </a:xfrm>
        </p:spPr>
        <p:txBody>
          <a:bodyPr anchor="b">
            <a:normAutofit/>
          </a:bodyPr>
          <a:lstStyle/>
          <a:p>
            <a:r>
              <a:rPr lang="en-US"/>
              <a:t>S1 ERA 1996</a:t>
            </a:r>
          </a:p>
        </p:txBody>
      </p:sp>
      <p:cxnSp>
        <p:nvCxnSpPr>
          <p:cNvPr id="11" name="Straight Connector 10">
            <a:extLst>
              <a:ext uri="{FF2B5EF4-FFF2-40B4-BE49-F238E27FC236}">
                <a16:creationId xmlns:a16="http://schemas.microsoft.com/office/drawing/2014/main" id="{BEFF515C-2521-4964-9DAC-2BFB8EC86A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67512"/>
            <a:ext cx="4946904" cy="1"/>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descr="Calculator on a notebook">
            <a:extLst>
              <a:ext uri="{FF2B5EF4-FFF2-40B4-BE49-F238E27FC236}">
                <a16:creationId xmlns:a16="http://schemas.microsoft.com/office/drawing/2014/main" id="{AF1B4B2A-97BC-E7FD-A0BD-665BFC3EDECC}"/>
              </a:ext>
            </a:extLst>
          </p:cNvPr>
          <p:cNvPicPr>
            <a:picLocks noChangeAspect="1"/>
          </p:cNvPicPr>
          <p:nvPr/>
        </p:nvPicPr>
        <p:blipFill>
          <a:blip r:embed="rId2"/>
          <a:srcRect t="5112" r="-20" b="-20"/>
          <a:stretch>
            <a:fillRect/>
          </a:stretch>
        </p:blipFill>
        <p:spPr>
          <a:xfrm>
            <a:off x="20" y="703983"/>
            <a:ext cx="4946886" cy="3133200"/>
          </a:xfrm>
          <a:prstGeom prst="rect">
            <a:avLst/>
          </a:prstGeom>
        </p:spPr>
      </p:pic>
      <p:sp>
        <p:nvSpPr>
          <p:cNvPr id="3" name="Content Placeholder 2">
            <a:extLst>
              <a:ext uri="{FF2B5EF4-FFF2-40B4-BE49-F238E27FC236}">
                <a16:creationId xmlns:a16="http://schemas.microsoft.com/office/drawing/2014/main" id="{C213FBEB-4A0D-D45C-CAEE-3CC8D74CB8EA}"/>
              </a:ext>
            </a:extLst>
          </p:cNvPr>
          <p:cNvSpPr>
            <a:spLocks noGrp="1"/>
          </p:cNvSpPr>
          <p:nvPr>
            <p:ph idx="1"/>
          </p:nvPr>
        </p:nvSpPr>
        <p:spPr>
          <a:xfrm>
            <a:off x="5641848" y="665018"/>
            <a:ext cx="5889161" cy="5632906"/>
          </a:xfrm>
        </p:spPr>
        <p:txBody>
          <a:bodyPr vert="horz" lIns="91440" tIns="45720" rIns="91440" bIns="45720" rtlCol="0">
            <a:normAutofit/>
          </a:bodyPr>
          <a:lstStyle/>
          <a:p>
            <a:pPr>
              <a:lnSpc>
                <a:spcPct val="110000"/>
              </a:lnSpc>
            </a:pPr>
            <a:r>
              <a:rPr lang="en-US" sz="1900"/>
              <a:t>Names of the employer &amp; employee</a:t>
            </a:r>
          </a:p>
          <a:p>
            <a:pPr>
              <a:lnSpc>
                <a:spcPct val="110000"/>
              </a:lnSpc>
            </a:pPr>
            <a:r>
              <a:rPr lang="en-US" sz="1900"/>
              <a:t>Date employment began/begins</a:t>
            </a:r>
          </a:p>
          <a:p>
            <a:pPr>
              <a:lnSpc>
                <a:spcPct val="110000"/>
              </a:lnSpc>
            </a:pPr>
            <a:r>
              <a:rPr lang="en-US" sz="1900"/>
              <a:t>Job title or description</a:t>
            </a:r>
          </a:p>
          <a:p>
            <a:pPr>
              <a:lnSpc>
                <a:spcPct val="110000"/>
              </a:lnSpc>
            </a:pPr>
            <a:r>
              <a:rPr lang="en-US" sz="1900"/>
              <a:t>If fixed term – end date</a:t>
            </a:r>
          </a:p>
          <a:p>
            <a:pPr>
              <a:lnSpc>
                <a:spcPct val="110000"/>
              </a:lnSpc>
            </a:pPr>
            <a:r>
              <a:rPr lang="en-US" sz="1900"/>
              <a:t>Probationary terms</a:t>
            </a:r>
          </a:p>
          <a:p>
            <a:pPr>
              <a:lnSpc>
                <a:spcPct val="110000"/>
              </a:lnSpc>
            </a:pPr>
            <a:r>
              <a:rPr lang="en-US" sz="1900"/>
              <a:t>Place of work and details of working overseas for more than 1 month</a:t>
            </a:r>
          </a:p>
          <a:p>
            <a:pPr>
              <a:lnSpc>
                <a:spcPct val="110000"/>
              </a:lnSpc>
            </a:pPr>
            <a:r>
              <a:rPr lang="en-US" sz="1900"/>
              <a:t>Salary and frequency</a:t>
            </a:r>
          </a:p>
          <a:p>
            <a:pPr>
              <a:lnSpc>
                <a:spcPct val="110000"/>
              </a:lnSpc>
            </a:pPr>
            <a:r>
              <a:rPr lang="en-US" sz="1900"/>
              <a:t>Hours of work, including days</a:t>
            </a:r>
          </a:p>
          <a:p>
            <a:pPr>
              <a:lnSpc>
                <a:spcPct val="110000"/>
              </a:lnSpc>
            </a:pPr>
            <a:r>
              <a:rPr lang="en-US" sz="1900"/>
              <a:t>Holiday entitlement and pay</a:t>
            </a:r>
          </a:p>
          <a:p>
            <a:pPr>
              <a:lnSpc>
                <a:spcPct val="110000"/>
              </a:lnSpc>
            </a:pPr>
            <a:r>
              <a:rPr lang="en-US" sz="1900"/>
              <a:t>Training the employee is required to complete</a:t>
            </a:r>
          </a:p>
          <a:p>
            <a:pPr>
              <a:lnSpc>
                <a:spcPct val="110000"/>
              </a:lnSpc>
            </a:pPr>
            <a:r>
              <a:rPr lang="en-US" sz="1900"/>
              <a:t>Benefits</a:t>
            </a:r>
          </a:p>
          <a:p>
            <a:pPr>
              <a:lnSpc>
                <a:spcPct val="110000"/>
              </a:lnSpc>
            </a:pPr>
            <a:r>
              <a:rPr lang="en-US" sz="1900"/>
              <a:t>Notice </a:t>
            </a:r>
          </a:p>
        </p:txBody>
      </p:sp>
    </p:spTree>
    <p:extLst>
      <p:ext uri="{BB962C8B-B14F-4D97-AF65-F5344CB8AC3E}">
        <p14:creationId xmlns:p14="http://schemas.microsoft.com/office/powerpoint/2010/main" val="3832840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CE029E-5073-4498-8104-8427AA987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randview Display"/>
              <a:ea typeface="+mn-ea"/>
              <a:cs typeface="+mn-cs"/>
            </a:endParaRPr>
          </a:p>
        </p:txBody>
      </p:sp>
      <p:sp>
        <p:nvSpPr>
          <p:cNvPr id="2" name="Title 1">
            <a:extLst>
              <a:ext uri="{FF2B5EF4-FFF2-40B4-BE49-F238E27FC236}">
                <a16:creationId xmlns:a16="http://schemas.microsoft.com/office/drawing/2014/main" id="{64F91D33-4B28-7B7C-BEE8-73BA4359C4CC}"/>
              </a:ext>
            </a:extLst>
          </p:cNvPr>
          <p:cNvSpPr>
            <a:spLocks noGrp="1"/>
          </p:cNvSpPr>
          <p:nvPr>
            <p:ph type="title"/>
          </p:nvPr>
        </p:nvSpPr>
        <p:spPr>
          <a:xfrm>
            <a:off x="640080" y="4169924"/>
            <a:ext cx="4306824" cy="1984094"/>
          </a:xfrm>
        </p:spPr>
        <p:txBody>
          <a:bodyPr anchor="b">
            <a:normAutofit/>
          </a:bodyPr>
          <a:lstStyle/>
          <a:p>
            <a:r>
              <a:rPr lang="en-US"/>
              <a:t>S1 Statement v Contract</a:t>
            </a:r>
            <a:endParaRPr lang="en-US" dirty="0"/>
          </a:p>
        </p:txBody>
      </p:sp>
      <p:cxnSp>
        <p:nvCxnSpPr>
          <p:cNvPr id="11" name="Straight Connector 10">
            <a:extLst>
              <a:ext uri="{FF2B5EF4-FFF2-40B4-BE49-F238E27FC236}">
                <a16:creationId xmlns:a16="http://schemas.microsoft.com/office/drawing/2014/main" id="{BEFF515C-2521-4964-9DAC-2BFB8EC86A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0" y="667512"/>
            <a:ext cx="4946904" cy="1"/>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descr="Pen placed on top of a signature line">
            <a:extLst>
              <a:ext uri="{FF2B5EF4-FFF2-40B4-BE49-F238E27FC236}">
                <a16:creationId xmlns:a16="http://schemas.microsoft.com/office/drawing/2014/main" id="{EE2901A8-250D-A8DB-41C8-E4E3942C4C76}"/>
              </a:ext>
            </a:extLst>
          </p:cNvPr>
          <p:cNvPicPr>
            <a:picLocks noChangeAspect="1"/>
          </p:cNvPicPr>
          <p:nvPr/>
        </p:nvPicPr>
        <p:blipFill>
          <a:blip r:embed="rId3"/>
          <a:srcRect r="-20" b="4953"/>
          <a:stretch>
            <a:fillRect/>
          </a:stretch>
        </p:blipFill>
        <p:spPr>
          <a:xfrm>
            <a:off x="20" y="703983"/>
            <a:ext cx="4946886" cy="3133200"/>
          </a:xfrm>
          <a:prstGeom prst="rect">
            <a:avLst/>
          </a:prstGeom>
        </p:spPr>
      </p:pic>
      <p:sp>
        <p:nvSpPr>
          <p:cNvPr id="3" name="Content Placeholder 2">
            <a:extLst>
              <a:ext uri="{FF2B5EF4-FFF2-40B4-BE49-F238E27FC236}">
                <a16:creationId xmlns:a16="http://schemas.microsoft.com/office/drawing/2014/main" id="{C85800DF-B933-6A01-F7DB-D8FA2F2AFBDB}"/>
              </a:ext>
            </a:extLst>
          </p:cNvPr>
          <p:cNvSpPr>
            <a:spLocks noGrp="1"/>
          </p:cNvSpPr>
          <p:nvPr>
            <p:ph idx="1"/>
          </p:nvPr>
        </p:nvSpPr>
        <p:spPr>
          <a:xfrm>
            <a:off x="5641848" y="665018"/>
            <a:ext cx="5889161" cy="5632906"/>
          </a:xfrm>
        </p:spPr>
        <p:txBody>
          <a:bodyPr vert="horz" lIns="91440" tIns="45720" rIns="91440" bIns="45720" rtlCol="0">
            <a:normAutofit/>
          </a:bodyPr>
          <a:lstStyle/>
          <a:p>
            <a:r>
              <a:rPr lang="en-US">
                <a:ea typeface="+mn-lt"/>
                <a:cs typeface="+mn-lt"/>
              </a:rPr>
              <a:t>My preference is to provide a written Contract of Employment in lieu of a Section 1 Statement</a:t>
            </a:r>
            <a:endParaRPr lang="en-US" dirty="0"/>
          </a:p>
          <a:p>
            <a:r>
              <a:rPr lang="en-US" dirty="0">
                <a:ea typeface="+mn-lt"/>
                <a:cs typeface="+mn-lt"/>
              </a:rPr>
              <a:t>A Contract contains all the Section 1 Statement information in additional clauses such as:</a:t>
            </a:r>
            <a:endParaRPr lang="en-US" dirty="0"/>
          </a:p>
          <a:p>
            <a:pPr marL="493395" lvl="1"/>
            <a:r>
              <a:rPr lang="en-US">
                <a:ea typeface="+mn-lt"/>
                <a:cs typeface="+mn-lt"/>
              </a:rPr>
              <a:t>Notice periods</a:t>
            </a:r>
            <a:endParaRPr lang="en-US"/>
          </a:p>
          <a:p>
            <a:pPr marL="493395" lvl="1"/>
            <a:r>
              <a:rPr lang="en-US">
                <a:ea typeface="+mn-lt"/>
                <a:cs typeface="+mn-lt"/>
              </a:rPr>
              <a:t>PILON</a:t>
            </a:r>
            <a:endParaRPr lang="en-US"/>
          </a:p>
          <a:p>
            <a:pPr marL="493395" lvl="1"/>
            <a:r>
              <a:rPr lang="en-US">
                <a:ea typeface="+mn-lt"/>
                <a:cs typeface="+mn-lt"/>
              </a:rPr>
              <a:t>Garden Leave</a:t>
            </a:r>
            <a:endParaRPr lang="en-US"/>
          </a:p>
          <a:p>
            <a:pPr marL="493395" lvl="1"/>
            <a:r>
              <a:rPr lang="en-US">
                <a:ea typeface="+mn-lt"/>
                <a:cs typeface="+mn-lt"/>
              </a:rPr>
              <a:t>Restrictive covenants</a:t>
            </a:r>
            <a:endParaRPr lang="en-US"/>
          </a:p>
          <a:p>
            <a:pPr marL="493395" lvl="1"/>
            <a:r>
              <a:rPr lang="en-US">
                <a:ea typeface="+mn-lt"/>
                <a:cs typeface="+mn-lt"/>
              </a:rPr>
              <a:t>Deduction clause</a:t>
            </a:r>
            <a:endParaRPr lang="en-US"/>
          </a:p>
          <a:p>
            <a:pPr marL="493395" lvl="1"/>
            <a:r>
              <a:rPr lang="en-US">
                <a:ea typeface="+mn-lt"/>
                <a:cs typeface="+mn-lt"/>
              </a:rPr>
              <a:t>Sick pay</a:t>
            </a:r>
            <a:endParaRPr lang="en-US"/>
          </a:p>
          <a:p>
            <a:pPr marL="493395" lvl="1"/>
            <a:r>
              <a:rPr lang="en-US" dirty="0">
                <a:ea typeface="+mn-lt"/>
                <a:cs typeface="+mn-lt"/>
              </a:rPr>
              <a:t>Other paid leave i.e. maternity/adoption/paternity</a:t>
            </a:r>
            <a:endParaRPr lang="en-US" dirty="0"/>
          </a:p>
          <a:p>
            <a:endParaRPr lang="en-US" dirty="0"/>
          </a:p>
          <a:p>
            <a:pPr marL="493395" lvl="1">
              <a:buFont typeface="Courier New" panose="020B0604020202020204" pitchFamily="34" charset="0"/>
              <a:buChar char="o"/>
            </a:pPr>
            <a:endParaRPr lang="en-US" dirty="0"/>
          </a:p>
          <a:p>
            <a:pPr marL="493395" lvl="1">
              <a:buFont typeface="Courier New" panose="020B0604020202020204" pitchFamily="34" charset="0"/>
              <a:buChar char="o"/>
            </a:pPr>
            <a:endParaRPr lang="en-US" dirty="0"/>
          </a:p>
        </p:txBody>
      </p:sp>
    </p:spTree>
    <p:extLst>
      <p:ext uri="{BB962C8B-B14F-4D97-AF65-F5344CB8AC3E}">
        <p14:creationId xmlns:p14="http://schemas.microsoft.com/office/powerpoint/2010/main" val="1158552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9370E52-3D24-2270-AC2A-CD7D76D5003D}"/>
              </a:ext>
            </a:extLst>
          </p:cNvPr>
          <p:cNvSpPr>
            <a:spLocks noGrp="1"/>
          </p:cNvSpPr>
          <p:nvPr>
            <p:ph type="title"/>
          </p:nvPr>
        </p:nvSpPr>
        <p:spPr>
          <a:xfrm>
            <a:off x="640080" y="914399"/>
            <a:ext cx="3000587" cy="4160520"/>
          </a:xfrm>
        </p:spPr>
        <p:txBody>
          <a:bodyPr anchor="t">
            <a:normAutofit/>
          </a:bodyPr>
          <a:lstStyle/>
          <a:p>
            <a:r>
              <a:rPr lang="en-US" sz="3600"/>
              <a:t>Signed or not?</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5AC653FD-B2B7-59A7-B31A-521B0466AC39}"/>
              </a:ext>
            </a:extLst>
          </p:cNvPr>
          <p:cNvGraphicFramePr>
            <a:graphicFrameLocks noGrp="1"/>
          </p:cNvGraphicFramePr>
          <p:nvPr>
            <p:ph idx="1"/>
            <p:extLst>
              <p:ext uri="{D42A27DB-BD31-4B8C-83A1-F6EECF244321}">
                <p14:modId xmlns:p14="http://schemas.microsoft.com/office/powerpoint/2010/main" val="1102587135"/>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3914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B3E073-6946-3EBC-8F0D-56AA78F91EA5}"/>
              </a:ext>
            </a:extLst>
          </p:cNvPr>
          <p:cNvSpPr>
            <a:spLocks noGrp="1"/>
          </p:cNvSpPr>
          <p:nvPr>
            <p:ph type="title"/>
          </p:nvPr>
        </p:nvSpPr>
        <p:spPr>
          <a:xfrm>
            <a:off x="640080" y="1371600"/>
            <a:ext cx="5737859" cy="1097280"/>
          </a:xfrm>
        </p:spPr>
        <p:txBody>
          <a:bodyPr>
            <a:normAutofit/>
          </a:bodyPr>
          <a:lstStyle/>
          <a:p>
            <a:r>
              <a:rPr lang="en-US"/>
              <a:t>Express &amp; Implied</a:t>
            </a:r>
          </a:p>
        </p:txBody>
      </p:sp>
      <p:cxnSp>
        <p:nvCxnSpPr>
          <p:cNvPr id="12" name="Straight Connector 11">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63B699F-86F3-9E91-5D2D-919605C2A8A5}"/>
              </a:ext>
            </a:extLst>
          </p:cNvPr>
          <p:cNvSpPr>
            <a:spLocks noGrp="1"/>
          </p:cNvSpPr>
          <p:nvPr>
            <p:ph idx="1"/>
          </p:nvPr>
        </p:nvSpPr>
        <p:spPr>
          <a:xfrm>
            <a:off x="640080" y="2633236"/>
            <a:ext cx="5737860" cy="3666980"/>
          </a:xfrm>
        </p:spPr>
        <p:txBody>
          <a:bodyPr vert="horz" lIns="91440" tIns="45720" rIns="91440" bIns="45720" rtlCol="0">
            <a:normAutofit/>
          </a:bodyPr>
          <a:lstStyle/>
          <a:p>
            <a:pPr marL="0" indent="0">
              <a:lnSpc>
                <a:spcPct val="110000"/>
              </a:lnSpc>
              <a:buNone/>
            </a:pPr>
            <a:r>
              <a:rPr lang="en-US"/>
              <a:t>Express – staff handbook, contract of employment</a:t>
            </a:r>
          </a:p>
          <a:p>
            <a:pPr marL="0" indent="0">
              <a:lnSpc>
                <a:spcPct val="110000"/>
              </a:lnSpc>
              <a:buNone/>
            </a:pPr>
            <a:r>
              <a:rPr lang="en-US"/>
              <a:t>Collective agreement</a:t>
            </a:r>
          </a:p>
          <a:p>
            <a:pPr marL="0" indent="0">
              <a:lnSpc>
                <a:spcPct val="110000"/>
              </a:lnSpc>
              <a:buNone/>
            </a:pPr>
            <a:r>
              <a:rPr lang="en-US"/>
              <a:t>Parties free to agree any terms but certain terms are not enforceable:</a:t>
            </a:r>
          </a:p>
          <a:p>
            <a:pPr marL="0" indent="0">
              <a:lnSpc>
                <a:spcPct val="110000"/>
              </a:lnSpc>
              <a:buNone/>
            </a:pPr>
            <a:r>
              <a:rPr lang="en-US" dirty="0"/>
              <a:t> terms requir</a:t>
            </a:r>
            <a:r>
              <a:rPr lang="en-US"/>
              <a:t>ing parties to act unlawfully</a:t>
            </a:r>
          </a:p>
          <a:p>
            <a:pPr marL="0" indent="0">
              <a:lnSpc>
                <a:spcPct val="110000"/>
              </a:lnSpc>
              <a:buNone/>
            </a:pPr>
            <a:r>
              <a:rPr lang="en-US"/>
              <a:t>    Terms depriving employees of statutory rights</a:t>
            </a:r>
          </a:p>
          <a:p>
            <a:pPr marL="0" indent="0">
              <a:lnSpc>
                <a:spcPct val="110000"/>
              </a:lnSpc>
              <a:buNone/>
            </a:pPr>
            <a:r>
              <a:rPr lang="en-US" dirty="0"/>
              <a:t>    </a:t>
            </a:r>
            <a:r>
              <a:rPr lang="en-US"/>
              <a:t>Discriminatory terms</a:t>
            </a:r>
          </a:p>
          <a:p>
            <a:pPr marL="0" indent="0">
              <a:lnSpc>
                <a:spcPct val="110000"/>
              </a:lnSpc>
              <a:buNone/>
            </a:pPr>
            <a:r>
              <a:rPr lang="en-US"/>
              <a:t>    Terms "in restraint of trade"</a:t>
            </a:r>
          </a:p>
        </p:txBody>
      </p:sp>
      <p:pic>
        <p:nvPicPr>
          <p:cNvPr id="7" name="Graphic 6" descr="Contract">
            <a:extLst>
              <a:ext uri="{FF2B5EF4-FFF2-40B4-BE49-F238E27FC236}">
                <a16:creationId xmlns:a16="http://schemas.microsoft.com/office/drawing/2014/main" id="{A75F102B-7C97-BE0F-F175-5730BEA0576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5179" y="1924386"/>
            <a:ext cx="4375829" cy="4375829"/>
          </a:xfrm>
          <a:prstGeom prst="rect">
            <a:avLst/>
          </a:prstGeom>
        </p:spPr>
      </p:pic>
    </p:spTree>
    <p:extLst>
      <p:ext uri="{BB962C8B-B14F-4D97-AF65-F5344CB8AC3E}">
        <p14:creationId xmlns:p14="http://schemas.microsoft.com/office/powerpoint/2010/main" val="1570113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2DCC53-A562-E856-C993-05F5530F00F4}"/>
              </a:ext>
            </a:extLst>
          </p:cNvPr>
          <p:cNvSpPr>
            <a:spLocks noGrp="1"/>
          </p:cNvSpPr>
          <p:nvPr>
            <p:ph type="title"/>
          </p:nvPr>
        </p:nvSpPr>
        <p:spPr>
          <a:xfrm>
            <a:off x="640080" y="1371600"/>
            <a:ext cx="5852160" cy="1097280"/>
          </a:xfrm>
        </p:spPr>
        <p:txBody>
          <a:bodyPr anchor="t">
            <a:normAutofit/>
          </a:bodyPr>
          <a:lstStyle/>
          <a:p>
            <a:r>
              <a:rPr lang="en-US" dirty="0"/>
              <a:t>How are </a:t>
            </a:r>
            <a:r>
              <a:rPr lang="en-US"/>
              <a:t>terms implied?</a:t>
            </a:r>
            <a:endParaRPr lang="en-US" dirty="0"/>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6112F53-A677-8BEC-8363-DA3D6933DE66}"/>
              </a:ext>
            </a:extLst>
          </p:cNvPr>
          <p:cNvSpPr>
            <a:spLocks noGrp="1"/>
          </p:cNvSpPr>
          <p:nvPr>
            <p:ph idx="1"/>
          </p:nvPr>
        </p:nvSpPr>
        <p:spPr>
          <a:xfrm>
            <a:off x="640080" y="2633236"/>
            <a:ext cx="5852160" cy="3664685"/>
          </a:xfrm>
        </p:spPr>
        <p:txBody>
          <a:bodyPr vert="horz" lIns="91440" tIns="45720" rIns="91440" bIns="45720" rtlCol="0">
            <a:normAutofit/>
          </a:bodyPr>
          <a:lstStyle/>
          <a:p>
            <a:r>
              <a:rPr lang="en-US"/>
              <a:t>Characteristic terms</a:t>
            </a:r>
          </a:p>
          <a:p>
            <a:r>
              <a:rPr lang="en-US"/>
              <a:t>Terms implied by law</a:t>
            </a:r>
          </a:p>
          <a:p>
            <a:r>
              <a:rPr lang="en-US"/>
              <a:t>Terms implied by fact</a:t>
            </a:r>
          </a:p>
          <a:p>
            <a:r>
              <a:rPr lang="en-US" dirty="0"/>
              <a:t>Terms implied by custom and </a:t>
            </a:r>
            <a:r>
              <a:rPr lang="en-US"/>
              <a:t>practice </a:t>
            </a:r>
            <a:endParaRPr lang="en-US" dirty="0"/>
          </a:p>
        </p:txBody>
      </p:sp>
      <p:pic>
        <p:nvPicPr>
          <p:cNvPr id="5" name="Picture 4" descr="Wood human figure">
            <a:extLst>
              <a:ext uri="{FF2B5EF4-FFF2-40B4-BE49-F238E27FC236}">
                <a16:creationId xmlns:a16="http://schemas.microsoft.com/office/drawing/2014/main" id="{EB4EFCEF-2155-4215-3688-C803FA428117}"/>
              </a:ext>
            </a:extLst>
          </p:cNvPr>
          <p:cNvPicPr>
            <a:picLocks noChangeAspect="1"/>
          </p:cNvPicPr>
          <p:nvPr/>
        </p:nvPicPr>
        <p:blipFill>
          <a:blip r:embed="rId2"/>
          <a:srcRect l="1148" r="51751" b="-3"/>
          <a:stretch>
            <a:fillRect/>
          </a:stretch>
        </p:blipFill>
        <p:spPr>
          <a:xfrm>
            <a:off x="7345680" y="10"/>
            <a:ext cx="4846320" cy="6857990"/>
          </a:xfrm>
          <a:prstGeom prst="rect">
            <a:avLst/>
          </a:prstGeom>
        </p:spPr>
      </p:pic>
    </p:spTree>
    <p:extLst>
      <p:ext uri="{BB962C8B-B14F-4D97-AF65-F5344CB8AC3E}">
        <p14:creationId xmlns:p14="http://schemas.microsoft.com/office/powerpoint/2010/main" val="4288465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5C86BE-9921-2607-CD77-9BCF276050F1}"/>
              </a:ext>
            </a:extLst>
          </p:cNvPr>
          <p:cNvSpPr>
            <a:spLocks noGrp="1"/>
          </p:cNvSpPr>
          <p:nvPr>
            <p:ph type="title"/>
          </p:nvPr>
        </p:nvSpPr>
        <p:spPr>
          <a:xfrm>
            <a:off x="5496821" y="1371600"/>
            <a:ext cx="6034187" cy="1097280"/>
          </a:xfrm>
        </p:spPr>
        <p:txBody>
          <a:bodyPr>
            <a:normAutofit/>
          </a:bodyPr>
          <a:lstStyle/>
          <a:p>
            <a:pPr>
              <a:lnSpc>
                <a:spcPct val="90000"/>
              </a:lnSpc>
            </a:pPr>
            <a:r>
              <a:rPr lang="en-US" sz="3400"/>
              <a:t>Common implied terms for employees</a:t>
            </a:r>
          </a:p>
        </p:txBody>
      </p:sp>
      <p:pic>
        <p:nvPicPr>
          <p:cNvPr id="5" name="Picture 4" descr="Person handing over keys">
            <a:extLst>
              <a:ext uri="{FF2B5EF4-FFF2-40B4-BE49-F238E27FC236}">
                <a16:creationId xmlns:a16="http://schemas.microsoft.com/office/drawing/2014/main" id="{3D32A814-F041-9481-5F59-39F52604FB34}"/>
              </a:ext>
            </a:extLst>
          </p:cNvPr>
          <p:cNvPicPr>
            <a:picLocks noChangeAspect="1"/>
          </p:cNvPicPr>
          <p:nvPr/>
        </p:nvPicPr>
        <p:blipFill>
          <a:blip r:embed="rId2"/>
          <a:srcRect l="21696" r="31090" b="-3"/>
          <a:stretch>
            <a:fillRect/>
          </a:stretch>
        </p:blipFill>
        <p:spPr>
          <a:xfrm>
            <a:off x="20" y="10"/>
            <a:ext cx="4857871" cy="6857990"/>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BCD3B17-169E-A3E2-4A7C-1B06F4B88D66}"/>
              </a:ext>
            </a:extLst>
          </p:cNvPr>
          <p:cNvSpPr>
            <a:spLocks noGrp="1"/>
          </p:cNvSpPr>
          <p:nvPr>
            <p:ph idx="1"/>
          </p:nvPr>
        </p:nvSpPr>
        <p:spPr>
          <a:xfrm>
            <a:off x="5496821" y="2633236"/>
            <a:ext cx="6034187" cy="3664687"/>
          </a:xfrm>
        </p:spPr>
        <p:txBody>
          <a:bodyPr vert="horz" lIns="91440" tIns="45720" rIns="91440" bIns="45720" rtlCol="0">
            <a:normAutofit/>
          </a:bodyPr>
          <a:lstStyle/>
          <a:p>
            <a:r>
              <a:rPr lang="en-US" dirty="0">
                <a:ea typeface="+mn-lt"/>
                <a:cs typeface="+mn-lt"/>
              </a:rPr>
              <a:t>a duty to provide faithful service </a:t>
            </a:r>
          </a:p>
          <a:p>
            <a:r>
              <a:rPr lang="en-US" dirty="0">
                <a:ea typeface="+mn-lt"/>
                <a:cs typeface="+mn-lt"/>
              </a:rPr>
              <a:t> a duty of fidelity and obedience </a:t>
            </a:r>
          </a:p>
          <a:p>
            <a:r>
              <a:rPr lang="en-US">
                <a:ea typeface="+mn-lt"/>
                <a:cs typeface="+mn-lt"/>
              </a:rPr>
              <a:t> a duty to be adaptable</a:t>
            </a:r>
          </a:p>
          <a:p>
            <a:r>
              <a:rPr lang="en-US">
                <a:ea typeface="+mn-lt"/>
                <a:cs typeface="+mn-lt"/>
              </a:rPr>
              <a:t> a duty to work with due diligence and care</a:t>
            </a:r>
          </a:p>
          <a:p>
            <a:r>
              <a:rPr lang="en-US">
                <a:ea typeface="+mn-lt"/>
                <a:cs typeface="+mn-lt"/>
              </a:rPr>
              <a:t> a duty to take reasonable care of company property </a:t>
            </a:r>
          </a:p>
          <a:p>
            <a:r>
              <a:rPr lang="en-US" dirty="0">
                <a:ea typeface="+mn-lt"/>
                <a:cs typeface="+mn-lt"/>
              </a:rPr>
              <a:t>a duty not to disclose trade secrets and/or confidential information</a:t>
            </a:r>
            <a:endParaRPr lang="en-US"/>
          </a:p>
        </p:txBody>
      </p:sp>
    </p:spTree>
    <p:extLst>
      <p:ext uri="{BB962C8B-B14F-4D97-AF65-F5344CB8AC3E}">
        <p14:creationId xmlns:p14="http://schemas.microsoft.com/office/powerpoint/2010/main" val="32652999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1CD8EE9-39EF-0C9A-76B9-0E38D64949A2}"/>
              </a:ext>
            </a:extLst>
          </p:cNvPr>
          <p:cNvSpPr>
            <a:spLocks noGrp="1"/>
          </p:cNvSpPr>
          <p:nvPr>
            <p:ph type="title"/>
          </p:nvPr>
        </p:nvSpPr>
        <p:spPr>
          <a:xfrm>
            <a:off x="640080" y="914399"/>
            <a:ext cx="3000587" cy="4160520"/>
          </a:xfrm>
        </p:spPr>
        <p:txBody>
          <a:bodyPr anchor="t">
            <a:normAutofit/>
          </a:bodyPr>
          <a:lstStyle/>
          <a:p>
            <a:r>
              <a:rPr lang="en-US" sz="3600"/>
              <a:t>Common implied terms for employer include:</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CB3995CD-9373-F14B-56DC-D4F1806AD961}"/>
              </a:ext>
            </a:extLst>
          </p:cNvPr>
          <p:cNvGraphicFramePr>
            <a:graphicFrameLocks noGrp="1"/>
          </p:cNvGraphicFramePr>
          <p:nvPr>
            <p:ph idx="1"/>
            <p:extLst>
              <p:ext uri="{D42A27DB-BD31-4B8C-83A1-F6EECF244321}">
                <p14:modId xmlns:p14="http://schemas.microsoft.com/office/powerpoint/2010/main" val="701312195"/>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77486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53E0B34-034E-A7E3-D0A7-270C91ECAFCC}"/>
              </a:ext>
            </a:extLst>
          </p:cNvPr>
          <p:cNvSpPr>
            <a:spLocks noGrp="1"/>
          </p:cNvSpPr>
          <p:nvPr>
            <p:ph type="title"/>
          </p:nvPr>
        </p:nvSpPr>
        <p:spPr>
          <a:xfrm>
            <a:off x="640080" y="914399"/>
            <a:ext cx="3000587" cy="4160520"/>
          </a:xfrm>
        </p:spPr>
        <p:txBody>
          <a:bodyPr anchor="t">
            <a:normAutofit/>
          </a:bodyPr>
          <a:lstStyle/>
          <a:p>
            <a:r>
              <a:rPr lang="en-US" sz="3600"/>
              <a:t>And implied for both...</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BCCCF72-AA18-E858-75DD-4B6AADA7C591}"/>
              </a:ext>
            </a:extLst>
          </p:cNvPr>
          <p:cNvGraphicFramePr>
            <a:graphicFrameLocks noGrp="1"/>
          </p:cNvGraphicFramePr>
          <p:nvPr>
            <p:ph idx="1"/>
            <p:extLst>
              <p:ext uri="{D42A27DB-BD31-4B8C-83A1-F6EECF244321}">
                <p14:modId xmlns:p14="http://schemas.microsoft.com/office/powerpoint/2010/main" val="4259348712"/>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4876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E4C608-9CF1-894D-5652-66983BE0545E}"/>
              </a:ext>
            </a:extLst>
          </p:cNvPr>
          <p:cNvSpPr>
            <a:spLocks noGrp="1"/>
          </p:cNvSpPr>
          <p:nvPr>
            <p:ph type="title"/>
          </p:nvPr>
        </p:nvSpPr>
        <p:spPr>
          <a:xfrm>
            <a:off x="640080" y="1371600"/>
            <a:ext cx="5737859" cy="1097280"/>
          </a:xfrm>
        </p:spPr>
        <p:txBody>
          <a:bodyPr>
            <a:normAutofit/>
          </a:bodyPr>
          <a:lstStyle/>
          <a:p>
            <a:r>
              <a:rPr lang="en-US"/>
              <a:t>Variation of contracts</a:t>
            </a:r>
          </a:p>
        </p:txBody>
      </p:sp>
      <p:cxnSp>
        <p:nvCxnSpPr>
          <p:cNvPr id="12" name="Straight Connector 11">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766BE6B-D5CC-461F-CDD9-2D0A6763A263}"/>
              </a:ext>
            </a:extLst>
          </p:cNvPr>
          <p:cNvSpPr>
            <a:spLocks noGrp="1"/>
          </p:cNvSpPr>
          <p:nvPr>
            <p:ph idx="1"/>
          </p:nvPr>
        </p:nvSpPr>
        <p:spPr>
          <a:xfrm>
            <a:off x="640080" y="2633236"/>
            <a:ext cx="5737860" cy="3666980"/>
          </a:xfrm>
        </p:spPr>
        <p:txBody>
          <a:bodyPr vert="horz" lIns="91440" tIns="45720" rIns="91440" bIns="45720" rtlCol="0">
            <a:normAutofit/>
          </a:bodyPr>
          <a:lstStyle/>
          <a:p>
            <a:pPr marL="0" indent="0">
              <a:buNone/>
            </a:pPr>
            <a:r>
              <a:rPr lang="en-US"/>
              <a:t>Agreement may be in writing, oral or implied by conduct of parties</a:t>
            </a:r>
          </a:p>
          <a:p>
            <a:pPr marL="0" indent="0">
              <a:buNone/>
            </a:pPr>
            <a:r>
              <a:rPr lang="en-US" dirty="0"/>
              <a:t>Agreement must be </a:t>
            </a:r>
            <a:r>
              <a:rPr lang="en-US"/>
              <a:t>voluntary, no duress</a:t>
            </a:r>
            <a:endParaRPr lang="en-US" dirty="0"/>
          </a:p>
          <a:p>
            <a:pPr marL="0" indent="0">
              <a:buNone/>
            </a:pPr>
            <a:r>
              <a:rPr lang="en-US" dirty="0"/>
              <a:t>There must be </a:t>
            </a:r>
            <a:r>
              <a:rPr lang="en-US"/>
              <a:t>consideration</a:t>
            </a:r>
            <a:endParaRPr lang="en-US" dirty="0"/>
          </a:p>
          <a:p>
            <a:pPr marL="0" indent="0">
              <a:buNone/>
            </a:pPr>
            <a:r>
              <a:rPr lang="en-US"/>
              <a:t>Implied agreement to the change – be cautious</a:t>
            </a:r>
            <a:endParaRPr lang="en-US" dirty="0"/>
          </a:p>
          <a:p>
            <a:pPr marL="0" indent="0">
              <a:buNone/>
            </a:pPr>
            <a:endParaRPr lang="en-US" dirty="0"/>
          </a:p>
        </p:txBody>
      </p:sp>
      <p:pic>
        <p:nvPicPr>
          <p:cNvPr id="7" name="Graphic 6" descr="Handshake">
            <a:extLst>
              <a:ext uri="{FF2B5EF4-FFF2-40B4-BE49-F238E27FC236}">
                <a16:creationId xmlns:a16="http://schemas.microsoft.com/office/drawing/2014/main" id="{5BFC4C77-4F9C-CF69-6511-70532703C90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5179" y="1924386"/>
            <a:ext cx="4375829" cy="4375829"/>
          </a:xfrm>
          <a:prstGeom prst="rect">
            <a:avLst/>
          </a:prstGeom>
        </p:spPr>
      </p:pic>
    </p:spTree>
    <p:extLst>
      <p:ext uri="{BB962C8B-B14F-4D97-AF65-F5344CB8AC3E}">
        <p14:creationId xmlns:p14="http://schemas.microsoft.com/office/powerpoint/2010/main" val="3582798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8EB718-B7A2-0522-50EB-B220B01EE4BB}"/>
              </a:ext>
            </a:extLst>
          </p:cNvPr>
          <p:cNvSpPr>
            <a:spLocks noGrp="1"/>
          </p:cNvSpPr>
          <p:nvPr>
            <p:ph type="title"/>
          </p:nvPr>
        </p:nvSpPr>
        <p:spPr>
          <a:xfrm>
            <a:off x="640080" y="1371600"/>
            <a:ext cx="5852160" cy="1097280"/>
          </a:xfrm>
        </p:spPr>
        <p:txBody>
          <a:bodyPr anchor="t">
            <a:normAutofit/>
          </a:bodyPr>
          <a:lstStyle/>
          <a:p>
            <a:r>
              <a:rPr lang="en-US"/>
              <a:t>Unilateral variation</a:t>
            </a:r>
          </a:p>
        </p:txBody>
      </p:sp>
      <p:cxnSp>
        <p:nvCxnSpPr>
          <p:cNvPr id="11" name="Straight Connector 10">
            <a:extLst>
              <a:ext uri="{FF2B5EF4-FFF2-40B4-BE49-F238E27FC236}">
                <a16:creationId xmlns:a16="http://schemas.microsoft.com/office/drawing/2014/main" id="{753FE100-D0AB-4AE2-824B-60CFA31EC6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6281"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329D597-6B91-D046-F59B-B5E0BBD4E69E}"/>
              </a:ext>
            </a:extLst>
          </p:cNvPr>
          <p:cNvSpPr>
            <a:spLocks noGrp="1"/>
          </p:cNvSpPr>
          <p:nvPr>
            <p:ph idx="1"/>
          </p:nvPr>
        </p:nvSpPr>
        <p:spPr>
          <a:xfrm>
            <a:off x="640080" y="2633236"/>
            <a:ext cx="5852160" cy="3664685"/>
          </a:xfrm>
        </p:spPr>
        <p:txBody>
          <a:bodyPr vert="horz" lIns="91440" tIns="45720" rIns="91440" bIns="45720" rtlCol="0">
            <a:normAutofit/>
          </a:bodyPr>
          <a:lstStyle/>
          <a:p>
            <a:r>
              <a:rPr lang="en-US" dirty="0"/>
              <a:t>Technically a breach of contract and the employee can respond in a number of ways:</a:t>
            </a:r>
          </a:p>
          <a:p>
            <a:pPr marL="493395" lvl="1">
              <a:buFont typeface="Courier New" panose="020B0604020202020204" pitchFamily="34" charset="0"/>
              <a:buChar char="o"/>
            </a:pPr>
            <a:r>
              <a:rPr lang="en-US" dirty="0"/>
              <a:t>Accept the breach and carry on under new terms</a:t>
            </a:r>
          </a:p>
          <a:p>
            <a:pPr marL="493395" lvl="1">
              <a:buFont typeface="Courier New" panose="020B0604020202020204" pitchFamily="34" charset="0"/>
              <a:buChar char="o"/>
            </a:pPr>
            <a:r>
              <a:rPr lang="en-US"/>
              <a:t>Refuse to accept the change</a:t>
            </a:r>
            <a:endParaRPr lang="en-US" dirty="0"/>
          </a:p>
          <a:p>
            <a:pPr marL="493395" lvl="1">
              <a:buFont typeface="Courier New" panose="020B0604020202020204" pitchFamily="34" charset="0"/>
              <a:buChar char="o"/>
            </a:pPr>
            <a:r>
              <a:rPr lang="en-US"/>
              <a:t>Work under protest</a:t>
            </a:r>
          </a:p>
          <a:p>
            <a:pPr marL="493395" lvl="1">
              <a:buFont typeface="Courier New" panose="020B0604020202020204" pitchFamily="34" charset="0"/>
              <a:buChar char="o"/>
            </a:pPr>
            <a:r>
              <a:rPr lang="en-US"/>
              <a:t>Resign and claim constructive unfair dismissal</a:t>
            </a:r>
            <a:endParaRPr lang="en-US" dirty="0"/>
          </a:p>
          <a:p>
            <a:pPr marL="493395" lvl="1">
              <a:buFont typeface="Courier New" panose="020B0604020202020204" pitchFamily="34" charset="0"/>
              <a:buChar char="o"/>
            </a:pPr>
            <a:r>
              <a:rPr lang="en-US" dirty="0"/>
              <a:t>If the change is substantial, treat themselves as dismissed</a:t>
            </a:r>
          </a:p>
        </p:txBody>
      </p:sp>
      <p:pic>
        <p:nvPicPr>
          <p:cNvPr id="5" name="Picture 4" descr="Different colored organizers">
            <a:extLst>
              <a:ext uri="{FF2B5EF4-FFF2-40B4-BE49-F238E27FC236}">
                <a16:creationId xmlns:a16="http://schemas.microsoft.com/office/drawing/2014/main" id="{AB3770B0-8851-3765-77E1-D4111C0D8736}"/>
              </a:ext>
            </a:extLst>
          </p:cNvPr>
          <p:cNvPicPr>
            <a:picLocks noChangeAspect="1"/>
          </p:cNvPicPr>
          <p:nvPr/>
        </p:nvPicPr>
        <p:blipFill>
          <a:blip r:embed="rId2"/>
          <a:srcRect l="28833" r="28414" b="-2"/>
          <a:stretch>
            <a:fillRect/>
          </a:stretch>
        </p:blipFill>
        <p:spPr>
          <a:xfrm>
            <a:off x="7345680" y="10"/>
            <a:ext cx="4846320" cy="6857990"/>
          </a:xfrm>
          <a:prstGeom prst="rect">
            <a:avLst/>
          </a:prstGeom>
        </p:spPr>
      </p:pic>
    </p:spTree>
    <p:extLst>
      <p:ext uri="{BB962C8B-B14F-4D97-AF65-F5344CB8AC3E}">
        <p14:creationId xmlns:p14="http://schemas.microsoft.com/office/powerpoint/2010/main" val="12480125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751F4-DF6E-BA9B-9798-05B3D978AEB1}"/>
              </a:ext>
            </a:extLst>
          </p:cNvPr>
          <p:cNvSpPr>
            <a:spLocks noGrp="1"/>
          </p:cNvSpPr>
          <p:nvPr>
            <p:ph type="title"/>
          </p:nvPr>
        </p:nvSpPr>
        <p:spPr/>
        <p:txBody>
          <a:bodyPr/>
          <a:lstStyle/>
          <a:p>
            <a:r>
              <a:rPr lang="en-US"/>
              <a:t>Is there a right to vary?</a:t>
            </a:r>
          </a:p>
        </p:txBody>
      </p:sp>
      <p:sp>
        <p:nvSpPr>
          <p:cNvPr id="3" name="Content Placeholder 2">
            <a:extLst>
              <a:ext uri="{FF2B5EF4-FFF2-40B4-BE49-F238E27FC236}">
                <a16:creationId xmlns:a16="http://schemas.microsoft.com/office/drawing/2014/main" id="{EBC9D6DF-BF43-D65B-C930-9B2F4468A163}"/>
              </a:ext>
            </a:extLst>
          </p:cNvPr>
          <p:cNvSpPr>
            <a:spLocks noGrp="1"/>
          </p:cNvSpPr>
          <p:nvPr>
            <p:ph idx="1"/>
          </p:nvPr>
        </p:nvSpPr>
        <p:spPr/>
        <p:txBody>
          <a:bodyPr vert="horz" lIns="91440" tIns="45720" rIns="91440" bIns="45720" rtlCol="0" anchor="t">
            <a:normAutofit/>
          </a:bodyPr>
          <a:lstStyle/>
          <a:p>
            <a:r>
              <a:rPr lang="en-US"/>
              <a:t>Example 1: your role will be Senior Manager or such other role as we consider appropriate</a:t>
            </a:r>
          </a:p>
          <a:p>
            <a:r>
              <a:rPr lang="en-US" dirty="0"/>
              <a:t>Example 2: your normal place of work is the Company's head office at High Street, Swansea or such other place as we may reasonably require for the proper performance of your duties</a:t>
            </a:r>
          </a:p>
        </p:txBody>
      </p:sp>
    </p:spTree>
    <p:extLst>
      <p:ext uri="{BB962C8B-B14F-4D97-AF65-F5344CB8AC3E}">
        <p14:creationId xmlns:p14="http://schemas.microsoft.com/office/powerpoint/2010/main" val="18701891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50644-0A59-54F7-4FF3-96CC14301CB5}"/>
              </a:ext>
            </a:extLst>
          </p:cNvPr>
          <p:cNvSpPr>
            <a:spLocks noGrp="1"/>
          </p:cNvSpPr>
          <p:nvPr>
            <p:ph type="title"/>
          </p:nvPr>
        </p:nvSpPr>
        <p:spPr/>
        <p:txBody>
          <a:bodyPr/>
          <a:lstStyle/>
          <a:p>
            <a:r>
              <a:rPr lang="en-US"/>
              <a:t>Remedies for breach of contract</a:t>
            </a:r>
          </a:p>
        </p:txBody>
      </p:sp>
      <p:sp>
        <p:nvSpPr>
          <p:cNvPr id="3" name="Content Placeholder 2">
            <a:extLst>
              <a:ext uri="{FF2B5EF4-FFF2-40B4-BE49-F238E27FC236}">
                <a16:creationId xmlns:a16="http://schemas.microsoft.com/office/drawing/2014/main" id="{57AE9743-197B-8C54-8004-9009C7A72926}"/>
              </a:ext>
            </a:extLst>
          </p:cNvPr>
          <p:cNvSpPr>
            <a:spLocks noGrp="1"/>
          </p:cNvSpPr>
          <p:nvPr>
            <p:ph idx="1"/>
          </p:nvPr>
        </p:nvSpPr>
        <p:spPr/>
        <p:txBody>
          <a:bodyPr vert="horz" lIns="91440" tIns="45720" rIns="91440" bIns="45720" rtlCol="0" anchor="t">
            <a:normAutofit/>
          </a:bodyPr>
          <a:lstStyle/>
          <a:p>
            <a:r>
              <a:rPr lang="en-US" dirty="0"/>
              <a:t>Damages – put the i</a:t>
            </a:r>
            <a:r>
              <a:rPr lang="en-US"/>
              <a:t>nnocent party in the position they would have been in if the contract had been adhered to</a:t>
            </a:r>
          </a:p>
          <a:p>
            <a:r>
              <a:rPr lang="en-US"/>
              <a:t>Injunctions – used sparingly, usually for enforcing restrictive covenants</a:t>
            </a:r>
          </a:p>
          <a:p>
            <a:r>
              <a:rPr lang="en-US" dirty="0"/>
              <a:t>Civil court v Employment </a:t>
            </a:r>
            <a:r>
              <a:rPr lang="en-US"/>
              <a:t>Tribunal</a:t>
            </a:r>
          </a:p>
          <a:p>
            <a:pPr marL="493395" lvl="1">
              <a:buFont typeface="Courier New" panose="020B0604020202020204" pitchFamily="34" charset="0"/>
              <a:buChar char="o"/>
            </a:pPr>
            <a:r>
              <a:rPr lang="en-US" dirty="0"/>
              <a:t>ET can hear certain claims linked to termination, £25k cap for financial loss only</a:t>
            </a:r>
          </a:p>
          <a:p>
            <a:pPr marL="493395" lvl="1">
              <a:buFont typeface="Courier New" panose="020B0604020202020204" pitchFamily="34" charset="0"/>
              <a:buChar char="o"/>
            </a:pPr>
            <a:r>
              <a:rPr lang="en-US" dirty="0"/>
              <a:t>Civil Courts – no upper limit on breach of contract claims and have a wider reme</a:t>
            </a:r>
            <a:r>
              <a:rPr lang="en-US"/>
              <a:t>dial toolkit</a:t>
            </a:r>
            <a:endParaRPr lang="en-US" dirty="0"/>
          </a:p>
        </p:txBody>
      </p:sp>
    </p:spTree>
    <p:extLst>
      <p:ext uri="{BB962C8B-B14F-4D97-AF65-F5344CB8AC3E}">
        <p14:creationId xmlns:p14="http://schemas.microsoft.com/office/powerpoint/2010/main" val="421429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1B972-7813-DFCB-9891-BD1EB0E93735}"/>
              </a:ext>
            </a:extLst>
          </p:cNvPr>
          <p:cNvSpPr>
            <a:spLocks noGrp="1"/>
          </p:cNvSpPr>
          <p:nvPr>
            <p:ph type="title"/>
          </p:nvPr>
        </p:nvSpPr>
        <p:spPr/>
        <p:txBody>
          <a:bodyPr/>
          <a:lstStyle/>
          <a:p>
            <a:r>
              <a:rPr lang="en-US"/>
              <a:t>Termination of the contract</a:t>
            </a:r>
          </a:p>
        </p:txBody>
      </p:sp>
      <p:sp>
        <p:nvSpPr>
          <p:cNvPr id="3" name="Content Placeholder 2">
            <a:extLst>
              <a:ext uri="{FF2B5EF4-FFF2-40B4-BE49-F238E27FC236}">
                <a16:creationId xmlns:a16="http://schemas.microsoft.com/office/drawing/2014/main" id="{B5F24660-B0BA-D509-72BF-2A23998B2B09}"/>
              </a:ext>
            </a:extLst>
          </p:cNvPr>
          <p:cNvSpPr>
            <a:spLocks noGrp="1"/>
          </p:cNvSpPr>
          <p:nvPr>
            <p:ph idx="1"/>
          </p:nvPr>
        </p:nvSpPr>
        <p:spPr/>
        <p:txBody>
          <a:bodyPr vert="horz" lIns="91440" tIns="45720" rIns="91440" bIns="45720" rtlCol="0" anchor="t">
            <a:normAutofit/>
          </a:bodyPr>
          <a:lstStyle/>
          <a:p>
            <a:r>
              <a:rPr lang="en-US" dirty="0"/>
              <a:t>Dismi</a:t>
            </a:r>
            <a:r>
              <a:rPr lang="en-US"/>
              <a:t>ssal</a:t>
            </a:r>
          </a:p>
          <a:p>
            <a:r>
              <a:rPr lang="en-US"/>
              <a:t>Resignation/constructive dismissal</a:t>
            </a:r>
            <a:endParaRPr lang="en-US" dirty="0"/>
          </a:p>
          <a:p>
            <a:r>
              <a:rPr lang="en-US" dirty="0"/>
              <a:t>Non renewal of a fixed term contract</a:t>
            </a:r>
          </a:p>
          <a:p>
            <a:r>
              <a:rPr lang="en-US"/>
              <a:t>Agreement</a:t>
            </a:r>
            <a:endParaRPr lang="en-US" dirty="0"/>
          </a:p>
          <a:p>
            <a:r>
              <a:rPr lang="en-US" dirty="0"/>
              <a:t>Frustration (where the employee cannot work due to </a:t>
            </a:r>
            <a:r>
              <a:rPr lang="en-US"/>
              <a:t>unforeseen circumstances)</a:t>
            </a:r>
          </a:p>
          <a:p>
            <a:r>
              <a:rPr lang="en-US"/>
              <a:t>Illegality </a:t>
            </a:r>
            <a:endParaRPr lang="en-US" dirty="0"/>
          </a:p>
        </p:txBody>
      </p:sp>
    </p:spTree>
    <p:extLst>
      <p:ext uri="{BB962C8B-B14F-4D97-AF65-F5344CB8AC3E}">
        <p14:creationId xmlns:p14="http://schemas.microsoft.com/office/powerpoint/2010/main" val="1184864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01F12-0E9D-C7F4-88CA-4AA4004EC036}"/>
              </a:ext>
            </a:extLst>
          </p:cNvPr>
          <p:cNvSpPr>
            <a:spLocks noGrp="1"/>
          </p:cNvSpPr>
          <p:nvPr>
            <p:ph type="title"/>
          </p:nvPr>
        </p:nvSpPr>
        <p:spPr/>
        <p:txBody>
          <a:bodyPr/>
          <a:lstStyle/>
          <a:p>
            <a:r>
              <a:rPr lang="en-US"/>
              <a:t>Status</a:t>
            </a:r>
          </a:p>
        </p:txBody>
      </p:sp>
      <p:sp>
        <p:nvSpPr>
          <p:cNvPr id="3" name="Content Placeholder 2">
            <a:extLst>
              <a:ext uri="{FF2B5EF4-FFF2-40B4-BE49-F238E27FC236}">
                <a16:creationId xmlns:a16="http://schemas.microsoft.com/office/drawing/2014/main" id="{C4E733A0-69DE-CAF4-5F67-4BE1DA864384}"/>
              </a:ext>
            </a:extLst>
          </p:cNvPr>
          <p:cNvSpPr>
            <a:spLocks noGrp="1"/>
          </p:cNvSpPr>
          <p:nvPr>
            <p:ph idx="1"/>
          </p:nvPr>
        </p:nvSpPr>
        <p:spPr/>
        <p:txBody>
          <a:bodyPr vert="horz" lIns="91440" tIns="45720" rIns="91440" bIns="45720" rtlCol="0" anchor="t">
            <a:normAutofit/>
          </a:bodyPr>
          <a:lstStyle/>
          <a:p>
            <a:r>
              <a:rPr lang="en-US"/>
              <a:t>In your groups, discuss and agree the differences between:</a:t>
            </a:r>
          </a:p>
          <a:p>
            <a:pPr marL="493395" lvl="1">
              <a:buFont typeface="Courier New" panose="020B0604020202020204" pitchFamily="34" charset="0"/>
              <a:buChar char="o"/>
            </a:pPr>
            <a:r>
              <a:rPr lang="en-US"/>
              <a:t>Employee</a:t>
            </a:r>
            <a:endParaRPr lang="en-US" dirty="0"/>
          </a:p>
          <a:p>
            <a:pPr marL="493395" lvl="1">
              <a:buFont typeface="Courier New" panose="020B0604020202020204" pitchFamily="34" charset="0"/>
              <a:buChar char="o"/>
            </a:pPr>
            <a:r>
              <a:rPr lang="en-US"/>
              <a:t>Worker</a:t>
            </a:r>
          </a:p>
          <a:p>
            <a:pPr marL="493395" lvl="1">
              <a:buFont typeface="Courier New" panose="020B0604020202020204" pitchFamily="34" charset="0"/>
              <a:buChar char="o"/>
            </a:pPr>
            <a:r>
              <a:rPr lang="en-US"/>
              <a:t>Self-employed</a:t>
            </a:r>
          </a:p>
          <a:p>
            <a:pPr marL="493395" lvl="1">
              <a:buFont typeface="Courier New" panose="020B0604020202020204" pitchFamily="34" charset="0"/>
              <a:buChar char="o"/>
            </a:pPr>
            <a:endParaRPr lang="en-US" dirty="0"/>
          </a:p>
          <a:p>
            <a:pPr marL="264795" lvl="1" indent="0">
              <a:buNone/>
            </a:pPr>
            <a:r>
              <a:rPr lang="en-US" dirty="0"/>
              <a:t>Do you think the ERA 2025 impacts upon these </a:t>
            </a:r>
            <a:r>
              <a:rPr lang="en-US"/>
              <a:t>definitions?  What rights does each group have?  Who decides status?</a:t>
            </a:r>
            <a:endParaRPr lang="en-US" dirty="0"/>
          </a:p>
        </p:txBody>
      </p:sp>
    </p:spTree>
    <p:extLst>
      <p:ext uri="{BB962C8B-B14F-4D97-AF65-F5344CB8AC3E}">
        <p14:creationId xmlns:p14="http://schemas.microsoft.com/office/powerpoint/2010/main" val="26436052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285F4-7884-9C78-1C1A-717F865C8835}"/>
              </a:ext>
            </a:extLst>
          </p:cNvPr>
          <p:cNvSpPr>
            <a:spLocks noGrp="1"/>
          </p:cNvSpPr>
          <p:nvPr>
            <p:ph type="title"/>
          </p:nvPr>
        </p:nvSpPr>
        <p:spPr/>
        <p:txBody>
          <a:bodyPr/>
          <a:lstStyle/>
          <a:p>
            <a:r>
              <a:rPr lang="en-US"/>
              <a:t>Employees</a:t>
            </a:r>
          </a:p>
        </p:txBody>
      </p:sp>
      <p:sp>
        <p:nvSpPr>
          <p:cNvPr id="3" name="Content Placeholder 2">
            <a:extLst>
              <a:ext uri="{FF2B5EF4-FFF2-40B4-BE49-F238E27FC236}">
                <a16:creationId xmlns:a16="http://schemas.microsoft.com/office/drawing/2014/main" id="{6AF76776-A0F9-6334-BA52-ED77617A85EC}"/>
              </a:ext>
            </a:extLst>
          </p:cNvPr>
          <p:cNvSpPr>
            <a:spLocks noGrp="1"/>
          </p:cNvSpPr>
          <p:nvPr>
            <p:ph idx="1"/>
          </p:nvPr>
        </p:nvSpPr>
        <p:spPr/>
        <p:txBody>
          <a:bodyPr vert="horz" lIns="91440" tIns="45720" rIns="91440" bIns="45720" rtlCol="0" anchor="t">
            <a:normAutofit fontScale="85000" lnSpcReduction="20000"/>
          </a:bodyPr>
          <a:lstStyle/>
          <a:p>
            <a:r>
              <a:rPr lang="en-US" dirty="0">
                <a:ea typeface="+mn-lt"/>
                <a:cs typeface="+mn-lt"/>
              </a:rPr>
              <a:t>All employment rights, i.e., </a:t>
            </a:r>
          </a:p>
          <a:p>
            <a:r>
              <a:rPr lang="en-US" dirty="0">
                <a:ea typeface="+mn-lt"/>
                <a:cs typeface="+mn-lt"/>
              </a:rPr>
              <a:t>— right not to be unfairly dismissed </a:t>
            </a:r>
            <a:endParaRPr lang="en-US" dirty="0" err="1">
              <a:ea typeface="+mn-lt"/>
              <a:cs typeface="+mn-lt"/>
            </a:endParaRPr>
          </a:p>
          <a:p>
            <a:r>
              <a:rPr lang="en-US" dirty="0">
                <a:ea typeface="+mn-lt"/>
                <a:cs typeface="+mn-lt"/>
              </a:rPr>
              <a:t>— right to SSP, SMP. SPP, SAP (where eligible) </a:t>
            </a:r>
            <a:endParaRPr lang="en-US">
              <a:ea typeface="+mn-lt"/>
              <a:cs typeface="+mn-lt"/>
            </a:endParaRPr>
          </a:p>
          <a:p>
            <a:r>
              <a:rPr lang="en-US" dirty="0">
                <a:ea typeface="+mn-lt"/>
                <a:cs typeface="+mn-lt"/>
              </a:rPr>
              <a:t>— right to family leave (where eligible) </a:t>
            </a:r>
          </a:p>
          <a:p>
            <a:r>
              <a:rPr lang="en-US">
                <a:ea typeface="+mn-lt"/>
                <a:cs typeface="+mn-lt"/>
              </a:rPr>
              <a:t>— right </a:t>
            </a:r>
            <a:r>
              <a:rPr lang="en-US" dirty="0">
                <a:ea typeface="+mn-lt"/>
                <a:cs typeface="+mn-lt"/>
              </a:rPr>
              <a:t>to request flexible working </a:t>
            </a:r>
            <a:endParaRPr lang="en-US">
              <a:ea typeface="+mn-lt"/>
              <a:cs typeface="+mn-lt"/>
            </a:endParaRPr>
          </a:p>
          <a:p>
            <a:r>
              <a:rPr lang="en-US" dirty="0">
                <a:ea typeface="+mn-lt"/>
                <a:cs typeface="+mn-lt"/>
              </a:rPr>
              <a:t>— TUPE protection </a:t>
            </a:r>
          </a:p>
          <a:p>
            <a:r>
              <a:rPr lang="en-US">
                <a:ea typeface="+mn-lt"/>
                <a:cs typeface="+mn-lt"/>
              </a:rPr>
              <a:t>— fixed term worker protection </a:t>
            </a:r>
            <a:endParaRPr lang="en-US" dirty="0">
              <a:ea typeface="+mn-lt"/>
              <a:cs typeface="+mn-lt"/>
            </a:endParaRPr>
          </a:p>
          <a:p>
            <a:r>
              <a:rPr lang="en-US" dirty="0">
                <a:ea typeface="+mn-lt"/>
                <a:cs typeface="+mn-lt"/>
              </a:rPr>
              <a:t>— statutory minimum notice period </a:t>
            </a:r>
            <a:endParaRPr lang="en-US">
              <a:ea typeface="+mn-lt"/>
              <a:cs typeface="+mn-lt"/>
            </a:endParaRPr>
          </a:p>
          <a:p>
            <a:r>
              <a:rPr lang="en-US" dirty="0">
                <a:ea typeface="+mn-lt"/>
                <a:cs typeface="+mn-lt"/>
              </a:rPr>
              <a:t>— redundancy payme</a:t>
            </a:r>
            <a:r>
              <a:rPr lang="en-US">
                <a:ea typeface="+mn-lt"/>
                <a:cs typeface="+mn-lt"/>
              </a:rPr>
              <a:t>nts</a:t>
            </a:r>
            <a:endParaRPr lang="en-US" dirty="0"/>
          </a:p>
        </p:txBody>
      </p:sp>
    </p:spTree>
    <p:extLst>
      <p:ext uri="{BB962C8B-B14F-4D97-AF65-F5344CB8AC3E}">
        <p14:creationId xmlns:p14="http://schemas.microsoft.com/office/powerpoint/2010/main" val="5546445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1D903-7464-A80D-2ECA-904E52EDFC04}"/>
              </a:ext>
            </a:extLst>
          </p:cNvPr>
          <p:cNvSpPr>
            <a:spLocks noGrp="1"/>
          </p:cNvSpPr>
          <p:nvPr>
            <p:ph type="title"/>
          </p:nvPr>
        </p:nvSpPr>
        <p:spPr/>
        <p:txBody>
          <a:bodyPr>
            <a:normAutofit fontScale="90000"/>
          </a:bodyPr>
          <a:lstStyle/>
          <a:p>
            <a:r>
              <a:rPr lang="en-US"/>
              <a:t>Workers (employees also have the following rights)</a:t>
            </a:r>
          </a:p>
        </p:txBody>
      </p:sp>
      <p:sp>
        <p:nvSpPr>
          <p:cNvPr id="3" name="Content Placeholder 2">
            <a:extLst>
              <a:ext uri="{FF2B5EF4-FFF2-40B4-BE49-F238E27FC236}">
                <a16:creationId xmlns:a16="http://schemas.microsoft.com/office/drawing/2014/main" id="{92A221AE-03EA-3892-00D4-675AC4A23EA3}"/>
              </a:ext>
            </a:extLst>
          </p:cNvPr>
          <p:cNvSpPr>
            <a:spLocks noGrp="1"/>
          </p:cNvSpPr>
          <p:nvPr>
            <p:ph idx="1"/>
          </p:nvPr>
        </p:nvSpPr>
        <p:spPr/>
        <p:txBody>
          <a:bodyPr vert="horz" lIns="91440" tIns="45720" rIns="91440" bIns="45720" rtlCol="0" anchor="t">
            <a:normAutofit fontScale="85000" lnSpcReduction="20000"/>
          </a:bodyPr>
          <a:lstStyle/>
          <a:p>
            <a:r>
              <a:rPr lang="en-US" dirty="0">
                <a:ea typeface="+mn-lt"/>
                <a:cs typeface="+mn-lt"/>
              </a:rPr>
              <a:t>Workers benefit from the following:</a:t>
            </a:r>
          </a:p>
          <a:p>
            <a:r>
              <a:rPr lang="en-US" dirty="0">
                <a:ea typeface="+mn-lt"/>
                <a:cs typeface="+mn-lt"/>
              </a:rPr>
              <a:t> — National Minimum Wage </a:t>
            </a:r>
          </a:p>
          <a:p>
            <a:r>
              <a:rPr lang="en-US" dirty="0">
                <a:ea typeface="+mn-lt"/>
                <a:cs typeface="+mn-lt"/>
              </a:rPr>
              <a:t>— paid annual leave (King v The Sash Window Workshop Ltd and another C-214/16) </a:t>
            </a:r>
            <a:endParaRPr lang="en-US">
              <a:ea typeface="+mn-lt"/>
              <a:cs typeface="+mn-lt"/>
            </a:endParaRPr>
          </a:p>
          <a:p>
            <a:r>
              <a:rPr lang="en-US" dirty="0">
                <a:ea typeface="+mn-lt"/>
                <a:cs typeface="+mn-lt"/>
              </a:rPr>
              <a:t>— rest </a:t>
            </a:r>
            <a:r>
              <a:rPr lang="en-US">
                <a:ea typeface="+mn-lt"/>
                <a:cs typeface="+mn-lt"/>
              </a:rPr>
              <a:t>breaks</a:t>
            </a:r>
          </a:p>
          <a:p>
            <a:r>
              <a:rPr lang="en-US" dirty="0">
                <a:ea typeface="+mn-lt"/>
                <a:cs typeface="+mn-lt"/>
              </a:rPr>
              <a:t> — maximum working week </a:t>
            </a:r>
            <a:endParaRPr lang="en-US">
              <a:ea typeface="+mn-lt"/>
              <a:cs typeface="+mn-lt"/>
            </a:endParaRPr>
          </a:p>
          <a:p>
            <a:r>
              <a:rPr lang="en-US" dirty="0">
                <a:ea typeface="+mn-lt"/>
                <a:cs typeface="+mn-lt"/>
              </a:rPr>
              <a:t>— right to be accompanied at certain meetings </a:t>
            </a:r>
            <a:endParaRPr lang="en-US">
              <a:ea typeface="+mn-lt"/>
              <a:cs typeface="+mn-lt"/>
            </a:endParaRPr>
          </a:p>
          <a:p>
            <a:r>
              <a:rPr lang="en-US">
                <a:ea typeface="+mn-lt"/>
                <a:cs typeface="+mn-lt"/>
              </a:rPr>
              <a:t>— whistleblower protection </a:t>
            </a:r>
          </a:p>
          <a:p>
            <a:r>
              <a:rPr lang="en-US">
                <a:ea typeface="+mn-lt"/>
                <a:cs typeface="+mn-lt"/>
              </a:rPr>
              <a:t>— discrimination </a:t>
            </a:r>
            <a:r>
              <a:rPr lang="en-US" dirty="0">
                <a:ea typeface="+mn-lt"/>
                <a:cs typeface="+mn-lt"/>
              </a:rPr>
              <a:t>protection </a:t>
            </a:r>
            <a:endParaRPr lang="en-US">
              <a:ea typeface="+mn-lt"/>
              <a:cs typeface="+mn-lt"/>
            </a:endParaRPr>
          </a:p>
          <a:p>
            <a:r>
              <a:rPr lang="en-US">
                <a:ea typeface="+mn-lt"/>
                <a:cs typeface="+mn-lt"/>
              </a:rPr>
              <a:t>— part-time worker protection</a:t>
            </a:r>
            <a:endParaRPr lang="en-US"/>
          </a:p>
        </p:txBody>
      </p:sp>
    </p:spTree>
    <p:extLst>
      <p:ext uri="{BB962C8B-B14F-4D97-AF65-F5344CB8AC3E}">
        <p14:creationId xmlns:p14="http://schemas.microsoft.com/office/powerpoint/2010/main" val="3011323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2F4D2-C95F-3105-0C54-0372E4D3A3F9}"/>
              </a:ext>
            </a:extLst>
          </p:cNvPr>
          <p:cNvSpPr>
            <a:spLocks noGrp="1"/>
          </p:cNvSpPr>
          <p:nvPr>
            <p:ph type="title"/>
          </p:nvPr>
        </p:nvSpPr>
        <p:spPr/>
        <p:txBody>
          <a:bodyPr/>
          <a:lstStyle/>
          <a:p>
            <a:r>
              <a:rPr lang="en-US"/>
              <a:t>Case Law</a:t>
            </a:r>
          </a:p>
        </p:txBody>
      </p:sp>
      <p:sp>
        <p:nvSpPr>
          <p:cNvPr id="3" name="Content Placeholder 2">
            <a:extLst>
              <a:ext uri="{FF2B5EF4-FFF2-40B4-BE49-F238E27FC236}">
                <a16:creationId xmlns:a16="http://schemas.microsoft.com/office/drawing/2014/main" id="{FEDC628D-0C54-7EE4-E994-B83D6FD09DC1}"/>
              </a:ext>
            </a:extLst>
          </p:cNvPr>
          <p:cNvSpPr>
            <a:spLocks noGrp="1"/>
          </p:cNvSpPr>
          <p:nvPr>
            <p:ph idx="1"/>
          </p:nvPr>
        </p:nvSpPr>
        <p:spPr/>
        <p:txBody>
          <a:bodyPr vert="horz" lIns="91440" tIns="45720" rIns="91440" bIns="45720" rtlCol="0" anchor="t">
            <a:normAutofit/>
          </a:bodyPr>
          <a:lstStyle/>
          <a:p>
            <a:r>
              <a:rPr lang="en-US" dirty="0"/>
              <a:t>Why do we have case law?  What do we mean by it?  Isn't</a:t>
            </a:r>
            <a:r>
              <a:rPr lang="en-US"/>
              <a:t> legislation enough?</a:t>
            </a:r>
          </a:p>
          <a:p>
            <a:r>
              <a:rPr lang="en-US" dirty="0"/>
              <a:t>You've been asked to speak at a networking event for businesses.  They've asked you explain case law in the context of real world application of employment law.  Remember to include some information about the Court hierarchy. </a:t>
            </a:r>
          </a:p>
          <a:p>
            <a:r>
              <a:rPr lang="en-US"/>
              <a:t>You have 15-20 minutes to give them a brief overview of case law.</a:t>
            </a:r>
            <a:endParaRPr lang="en-US" dirty="0"/>
          </a:p>
          <a:p>
            <a:pPr marL="493395" lvl="1">
              <a:buFont typeface="Courier New" panose="020B0604020202020204" pitchFamily="34" charset="0"/>
              <a:buChar char="o"/>
            </a:pPr>
            <a:r>
              <a:rPr lang="en-US"/>
              <a:t>BHS v Burchell</a:t>
            </a:r>
            <a:endParaRPr lang="en-US" dirty="0"/>
          </a:p>
          <a:p>
            <a:pPr marL="493395" lvl="1">
              <a:buFont typeface="Courier New" panose="020B0604020202020204" pitchFamily="34" charset="0"/>
              <a:buChar char="o"/>
            </a:pPr>
            <a:r>
              <a:rPr lang="en-US"/>
              <a:t>Polkey v AE Dayton Services</a:t>
            </a:r>
            <a:endParaRPr lang="en-US" dirty="0"/>
          </a:p>
          <a:p>
            <a:pPr marL="493395" lvl="1">
              <a:buFont typeface="Courier New" panose="020B0604020202020204" pitchFamily="34" charset="0"/>
              <a:buChar char="o"/>
            </a:pPr>
            <a:r>
              <a:rPr lang="en-US"/>
              <a:t>Webb v EMO Air Cargo (UK) Ltd</a:t>
            </a:r>
            <a:endParaRPr lang="en-US" dirty="0"/>
          </a:p>
          <a:p>
            <a:pPr marL="493395" lvl="1">
              <a:buFont typeface="Courier New" panose="020B0604020202020204" pitchFamily="34" charset="0"/>
              <a:buChar char="o"/>
            </a:pPr>
            <a:endParaRPr lang="en-US" dirty="0"/>
          </a:p>
          <a:p>
            <a:endParaRPr lang="en-US" dirty="0"/>
          </a:p>
        </p:txBody>
      </p:sp>
    </p:spTree>
    <p:extLst>
      <p:ext uri="{BB962C8B-B14F-4D97-AF65-F5344CB8AC3E}">
        <p14:creationId xmlns:p14="http://schemas.microsoft.com/office/powerpoint/2010/main" val="36041558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4C63FEC-2D79-C47C-72F3-50A9485CC1E4}"/>
              </a:ext>
            </a:extLst>
          </p:cNvPr>
          <p:cNvSpPr>
            <a:spLocks noGrp="1"/>
          </p:cNvSpPr>
          <p:nvPr>
            <p:ph type="title"/>
          </p:nvPr>
        </p:nvSpPr>
        <p:spPr>
          <a:xfrm>
            <a:off x="640080" y="914399"/>
            <a:ext cx="3000587" cy="4160520"/>
          </a:xfrm>
        </p:spPr>
        <p:txBody>
          <a:bodyPr anchor="t">
            <a:normAutofit/>
          </a:bodyPr>
          <a:lstStyle/>
          <a:p>
            <a:r>
              <a:rPr lang="en-US" sz="3600"/>
              <a:t>Case Law</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A9972DA-7DBB-6BE5-7FAD-5260D74CFE04}"/>
              </a:ext>
            </a:extLst>
          </p:cNvPr>
          <p:cNvGraphicFramePr>
            <a:graphicFrameLocks noGrp="1"/>
          </p:cNvGraphicFramePr>
          <p:nvPr>
            <p:ph idx="1"/>
            <p:extLst>
              <p:ext uri="{D42A27DB-BD31-4B8C-83A1-F6EECF244321}">
                <p14:modId xmlns:p14="http://schemas.microsoft.com/office/powerpoint/2010/main" val="3217724990"/>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18227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4CAA32-F237-419C-A2DD-43C28D920D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6C0BDB-145E-B6F5-5D23-0C25AD2DCDB1}"/>
              </a:ext>
            </a:extLst>
          </p:cNvPr>
          <p:cNvSpPr>
            <a:spLocks noGrp="1"/>
          </p:cNvSpPr>
          <p:nvPr>
            <p:ph type="title"/>
          </p:nvPr>
        </p:nvSpPr>
        <p:spPr>
          <a:xfrm>
            <a:off x="5496821" y="1371600"/>
            <a:ext cx="6034187" cy="1097280"/>
          </a:xfrm>
        </p:spPr>
        <p:txBody>
          <a:bodyPr>
            <a:normAutofit/>
          </a:bodyPr>
          <a:lstStyle/>
          <a:p>
            <a:r>
              <a:rPr lang="en-US"/>
              <a:t>Policy writing</a:t>
            </a:r>
          </a:p>
        </p:txBody>
      </p:sp>
      <p:pic>
        <p:nvPicPr>
          <p:cNvPr id="5" name="Picture 4" descr="Pen placed on top of a signature line">
            <a:extLst>
              <a:ext uri="{FF2B5EF4-FFF2-40B4-BE49-F238E27FC236}">
                <a16:creationId xmlns:a16="http://schemas.microsoft.com/office/drawing/2014/main" id="{8F073292-4664-55AC-F9DD-A134072D6328}"/>
              </a:ext>
            </a:extLst>
          </p:cNvPr>
          <p:cNvPicPr>
            <a:picLocks noChangeAspect="1"/>
          </p:cNvPicPr>
          <p:nvPr/>
        </p:nvPicPr>
        <p:blipFill>
          <a:blip r:embed="rId2"/>
          <a:srcRect l="52377" r="410" b="-3"/>
          <a:stretch>
            <a:fillRect/>
          </a:stretch>
        </p:blipFill>
        <p:spPr>
          <a:xfrm>
            <a:off x="20" y="10"/>
            <a:ext cx="4857871" cy="6857990"/>
          </a:xfrm>
          <a:prstGeom prst="rect">
            <a:avLst/>
          </a:prstGeom>
        </p:spPr>
      </p:pic>
      <p:cxnSp>
        <p:nvCxnSpPr>
          <p:cNvPr id="11" name="Straight Connector 10">
            <a:extLst>
              <a:ext uri="{FF2B5EF4-FFF2-40B4-BE49-F238E27FC236}">
                <a16:creationId xmlns:a16="http://schemas.microsoft.com/office/drawing/2014/main" id="{691422F5-4221-4812-AFD9-5479C6D60AD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580905" y="1031005"/>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B7E5384-0DC4-6BB5-1BD7-CF1A1208B605}"/>
              </a:ext>
            </a:extLst>
          </p:cNvPr>
          <p:cNvSpPr>
            <a:spLocks noGrp="1"/>
          </p:cNvSpPr>
          <p:nvPr>
            <p:ph idx="1"/>
          </p:nvPr>
        </p:nvSpPr>
        <p:spPr>
          <a:xfrm>
            <a:off x="5496821" y="2633236"/>
            <a:ext cx="6034187" cy="3664687"/>
          </a:xfrm>
        </p:spPr>
        <p:txBody>
          <a:bodyPr vert="horz" lIns="91440" tIns="45720" rIns="91440" bIns="45720" rtlCol="0">
            <a:normAutofit/>
          </a:bodyPr>
          <a:lstStyle/>
          <a:p>
            <a:pPr>
              <a:lnSpc>
                <a:spcPct val="110000"/>
              </a:lnSpc>
            </a:pPr>
            <a:r>
              <a:rPr lang="en-US" sz="1400"/>
              <a:t>Following your case law briefing, you are approached by one of the employers at the briefing. They want you to write a policy on menopause for them.</a:t>
            </a:r>
          </a:p>
          <a:p>
            <a:pPr>
              <a:lnSpc>
                <a:spcPct val="110000"/>
              </a:lnSpc>
            </a:pPr>
            <a:r>
              <a:rPr lang="en-US" sz="1400"/>
              <a:t>They tell you that initially used AI to write them a policy but they quickly </a:t>
            </a:r>
            <a:r>
              <a:rPr lang="en-US" sz="1400" err="1"/>
              <a:t>realised</a:t>
            </a:r>
            <a:r>
              <a:rPr lang="en-US" sz="1400"/>
              <a:t> that it was not good enough. </a:t>
            </a:r>
          </a:p>
          <a:p>
            <a:pPr>
              <a:lnSpc>
                <a:spcPct val="110000"/>
              </a:lnSpc>
            </a:pPr>
            <a:r>
              <a:rPr lang="en-US" sz="1400"/>
              <a:t>The </a:t>
            </a:r>
            <a:r>
              <a:rPr lang="en-US" sz="1400" err="1"/>
              <a:t>organisation</a:t>
            </a:r>
            <a:r>
              <a:rPr lang="en-US" sz="1400"/>
              <a:t> does not </a:t>
            </a:r>
            <a:r>
              <a:rPr lang="en-US" sz="1400" err="1"/>
              <a:t>recognise</a:t>
            </a:r>
            <a:r>
              <a:rPr lang="en-US" sz="1400"/>
              <a:t> a trade union but they'd like you to engage with stakeholders about the content.</a:t>
            </a:r>
          </a:p>
          <a:p>
            <a:pPr>
              <a:lnSpc>
                <a:spcPct val="110000"/>
              </a:lnSpc>
            </a:pPr>
            <a:r>
              <a:rPr lang="en-US" sz="1400"/>
              <a:t>They'd like a high-level overview of your plan: how will you ensure that the policy is fit for purpose and meets the needs of the </a:t>
            </a:r>
            <a:r>
              <a:rPr lang="en-US" sz="1400" err="1"/>
              <a:t>organisation</a:t>
            </a:r>
            <a:r>
              <a:rPr lang="en-US" sz="1400"/>
              <a:t>?  What steps will you take?</a:t>
            </a:r>
          </a:p>
          <a:p>
            <a:pPr>
              <a:lnSpc>
                <a:spcPct val="110000"/>
              </a:lnSpc>
            </a:pPr>
            <a:r>
              <a:rPr lang="en-US" sz="1400"/>
              <a:t>Include an implementation plan: how will managers bring the policy to life?</a:t>
            </a:r>
          </a:p>
        </p:txBody>
      </p:sp>
    </p:spTree>
    <p:extLst>
      <p:ext uri="{BB962C8B-B14F-4D97-AF65-F5344CB8AC3E}">
        <p14:creationId xmlns:p14="http://schemas.microsoft.com/office/powerpoint/2010/main" val="1972961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BDA151C-5770-45E4-AAFF-59E7F4038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4A00EC7-CD69-6D56-49CD-EDBF1C5B7D49}"/>
              </a:ext>
            </a:extLst>
          </p:cNvPr>
          <p:cNvSpPr>
            <a:spLocks noGrp="1"/>
          </p:cNvSpPr>
          <p:nvPr>
            <p:ph type="title"/>
          </p:nvPr>
        </p:nvSpPr>
        <p:spPr>
          <a:xfrm>
            <a:off x="640080" y="914399"/>
            <a:ext cx="3000587" cy="4160520"/>
          </a:xfrm>
        </p:spPr>
        <p:txBody>
          <a:bodyPr anchor="t">
            <a:normAutofit/>
          </a:bodyPr>
          <a:lstStyle/>
          <a:p>
            <a:r>
              <a:rPr lang="en-US" sz="3600"/>
              <a:t>Simple steps</a:t>
            </a:r>
          </a:p>
        </p:txBody>
      </p:sp>
      <p:cxnSp>
        <p:nvCxnSpPr>
          <p:cNvPr id="11" name="Straight Connector 10">
            <a:extLst>
              <a:ext uri="{FF2B5EF4-FFF2-40B4-BE49-F238E27FC236}">
                <a16:creationId xmlns:a16="http://schemas.microsoft.com/office/drawing/2014/main" id="{05ADA91C-AD52-A530-A898-AD6E6987459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2253" y="6272784"/>
            <a:ext cx="10847495"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45A16B1-FA30-97B5-33CC-8C35F6BA56BE}"/>
              </a:ext>
            </a:extLst>
          </p:cNvPr>
          <p:cNvGraphicFramePr>
            <a:graphicFrameLocks noGrp="1"/>
          </p:cNvGraphicFramePr>
          <p:nvPr>
            <p:ph idx="1"/>
            <p:extLst>
              <p:ext uri="{D42A27DB-BD31-4B8C-83A1-F6EECF244321}">
                <p14:modId xmlns:p14="http://schemas.microsoft.com/office/powerpoint/2010/main" val="105980902"/>
              </p:ext>
            </p:extLst>
          </p:nvPr>
        </p:nvGraphicFramePr>
        <p:xfrm>
          <a:off x="4303332" y="891606"/>
          <a:ext cx="7216416" cy="511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392391"/>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25</Slides>
  <Notes>4</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DashVTI</vt:lpstr>
      <vt:lpstr>Advanced Application of Employment Law</vt:lpstr>
      <vt:lpstr>Today's agenda</vt:lpstr>
      <vt:lpstr>Formation </vt:lpstr>
      <vt:lpstr>What does this case tell us?</vt:lpstr>
      <vt:lpstr>Form</vt:lpstr>
      <vt:lpstr>S1 ERA 1996</vt:lpstr>
      <vt:lpstr>S1 Statement v Contract</vt:lpstr>
      <vt:lpstr>Signed or not?</vt:lpstr>
      <vt:lpstr>Express &amp; Implied</vt:lpstr>
      <vt:lpstr>How are terms implied?</vt:lpstr>
      <vt:lpstr>Common implied terms for employees</vt:lpstr>
      <vt:lpstr>Common implied terms for employer include:</vt:lpstr>
      <vt:lpstr>And implied for both...</vt:lpstr>
      <vt:lpstr>Variation of contracts</vt:lpstr>
      <vt:lpstr>Unilateral variation</vt:lpstr>
      <vt:lpstr>Is there a right to vary?</vt:lpstr>
      <vt:lpstr>Remedies for breach of contract</vt:lpstr>
      <vt:lpstr>Termination of the contract</vt:lpstr>
      <vt:lpstr>Status</vt:lpstr>
      <vt:lpstr>Employees</vt:lpstr>
      <vt:lpstr>Workers (employees also have the following rights)</vt:lpstr>
      <vt:lpstr>Case Law</vt:lpstr>
      <vt:lpstr>Case Law</vt:lpstr>
      <vt:lpstr>Policy writing</vt:lpstr>
      <vt:lpstr>Simple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505</cp:revision>
  <dcterms:created xsi:type="dcterms:W3CDTF">2026-01-21T09:00:55Z</dcterms:created>
  <dcterms:modified xsi:type="dcterms:W3CDTF">2026-01-21T13:59:45Z</dcterms:modified>
</cp:coreProperties>
</file>