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5" r:id="rId2"/>
    <p:sldId id="283" r:id="rId3"/>
    <p:sldId id="268" r:id="rId4"/>
    <p:sldId id="276" r:id="rId5"/>
    <p:sldId id="282" r:id="rId6"/>
    <p:sldId id="280" r:id="rId7"/>
    <p:sldId id="259" r:id="rId8"/>
    <p:sldId id="272" r:id="rId9"/>
    <p:sldId id="263" r:id="rId10"/>
    <p:sldId id="264" r:id="rId11"/>
    <p:sldId id="260" r:id="rId12"/>
    <p:sldId id="273" r:id="rId13"/>
    <p:sldId id="267" r:id="rId14"/>
    <p:sldId id="266" r:id="rId15"/>
    <p:sldId id="257" r:id="rId16"/>
    <p:sldId id="277" r:id="rId17"/>
    <p:sldId id="278"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8F9D16-EADD-4E9B-B62A-C6D0F6E03902}" v="15" dt="2024-11-04T20:28:37.1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553" autoAdjust="0"/>
    <p:restoredTop sz="94660"/>
  </p:normalViewPr>
  <p:slideViewPr>
    <p:cSldViewPr snapToGrid="0">
      <p:cViewPr varScale="1">
        <p:scale>
          <a:sx n="48" d="100"/>
          <a:sy n="48" d="100"/>
        </p:scale>
        <p:origin x="72" y="13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e Coleman" userId="4cdc1fe8-b8ae-49b1-b8bb-2b6bab88a8bf" providerId="ADAL" clId="{CC3DBFD3-4260-48E3-897C-D74FED7A7DCA}"/>
    <pc:docChg chg="undo custSel addSld modSld sldOrd modMainMaster">
      <pc:chgData name="Joe Coleman" userId="4cdc1fe8-b8ae-49b1-b8bb-2b6bab88a8bf" providerId="ADAL" clId="{CC3DBFD3-4260-48E3-897C-D74FED7A7DCA}" dt="2023-10-31T17:21:18.617" v="4021" actId="20577"/>
      <pc:docMkLst>
        <pc:docMk/>
      </pc:docMkLst>
      <pc:sldChg chg="addSp delSp modSp mod">
        <pc:chgData name="Joe Coleman" userId="4cdc1fe8-b8ae-49b1-b8bb-2b6bab88a8bf" providerId="ADAL" clId="{CC3DBFD3-4260-48E3-897C-D74FED7A7DCA}" dt="2023-10-31T16:21:52.067" v="1584" actId="478"/>
        <pc:sldMkLst>
          <pc:docMk/>
          <pc:sldMk cId="2488049032" sldId="257"/>
        </pc:sldMkLst>
        <pc:spChg chg="mod">
          <ac:chgData name="Joe Coleman" userId="4cdc1fe8-b8ae-49b1-b8bb-2b6bab88a8bf" providerId="ADAL" clId="{CC3DBFD3-4260-48E3-897C-D74FED7A7DCA}" dt="2023-10-31T15:46:42.803" v="355" actId="14100"/>
          <ac:spMkLst>
            <pc:docMk/>
            <pc:sldMk cId="2488049032" sldId="257"/>
            <ac:spMk id="2" creationId="{40A7A092-EEC6-3383-CF9F-A5FCD2D9F627}"/>
          </ac:spMkLst>
        </pc:spChg>
        <pc:spChg chg="add mod">
          <ac:chgData name="Joe Coleman" userId="4cdc1fe8-b8ae-49b1-b8bb-2b6bab88a8bf" providerId="ADAL" clId="{CC3DBFD3-4260-48E3-897C-D74FED7A7DCA}" dt="2023-10-31T15:47:52.414" v="515" actId="20577"/>
          <ac:spMkLst>
            <pc:docMk/>
            <pc:sldMk cId="2488049032" sldId="257"/>
            <ac:spMk id="3" creationId="{C9EA76C6-3E6D-5F57-609C-157A74BFAA07}"/>
          </ac:spMkLst>
        </pc:spChg>
        <pc:spChg chg="add del mod">
          <ac:chgData name="Joe Coleman" userId="4cdc1fe8-b8ae-49b1-b8bb-2b6bab88a8bf" providerId="ADAL" clId="{CC3DBFD3-4260-48E3-897C-D74FED7A7DCA}" dt="2023-10-31T16:21:52.067" v="1584" actId="478"/>
          <ac:spMkLst>
            <pc:docMk/>
            <pc:sldMk cId="2488049032" sldId="257"/>
            <ac:spMk id="4" creationId="{808A21FA-67DC-959B-14DF-C3D3CFB15C1E}"/>
          </ac:spMkLst>
        </pc:spChg>
        <pc:picChg chg="add mod">
          <ac:chgData name="Joe Coleman" userId="4cdc1fe8-b8ae-49b1-b8bb-2b6bab88a8bf" providerId="ADAL" clId="{CC3DBFD3-4260-48E3-897C-D74FED7A7DCA}" dt="2023-10-31T15:46:01.960" v="351" actId="1076"/>
          <ac:picMkLst>
            <pc:docMk/>
            <pc:sldMk cId="2488049032" sldId="257"/>
            <ac:picMk id="2050" creationId="{926B948F-E0EF-B102-09EF-3D867D8D1167}"/>
          </ac:picMkLst>
        </pc:picChg>
      </pc:sldChg>
      <pc:sldChg chg="addSp delSp modSp mod">
        <pc:chgData name="Joe Coleman" userId="4cdc1fe8-b8ae-49b1-b8bb-2b6bab88a8bf" providerId="ADAL" clId="{CC3DBFD3-4260-48E3-897C-D74FED7A7DCA}" dt="2023-10-31T16:51:29.753" v="2915"/>
        <pc:sldMkLst>
          <pc:docMk/>
          <pc:sldMk cId="510251611" sldId="259"/>
        </pc:sldMkLst>
        <pc:spChg chg="mod">
          <ac:chgData name="Joe Coleman" userId="4cdc1fe8-b8ae-49b1-b8bb-2b6bab88a8bf" providerId="ADAL" clId="{CC3DBFD3-4260-48E3-897C-D74FED7A7DCA}" dt="2023-10-31T16:44:05.139" v="2250" actId="14100"/>
          <ac:spMkLst>
            <pc:docMk/>
            <pc:sldMk cId="510251611" sldId="259"/>
            <ac:spMk id="2" creationId="{0CC23578-BC68-97BA-1CD0-7E2B454F6876}"/>
          </ac:spMkLst>
        </pc:spChg>
        <pc:spChg chg="del">
          <ac:chgData name="Joe Coleman" userId="4cdc1fe8-b8ae-49b1-b8bb-2b6bab88a8bf" providerId="ADAL" clId="{CC3DBFD3-4260-48E3-897C-D74FED7A7DCA}" dt="2023-10-31T16:43:46.802" v="2239" actId="478"/>
          <ac:spMkLst>
            <pc:docMk/>
            <pc:sldMk cId="510251611" sldId="259"/>
            <ac:spMk id="3" creationId="{2D1A8460-0BC8-4888-99B0-279C97E72003}"/>
          </ac:spMkLst>
        </pc:spChg>
        <pc:spChg chg="add mod">
          <ac:chgData name="Joe Coleman" userId="4cdc1fe8-b8ae-49b1-b8bb-2b6bab88a8bf" providerId="ADAL" clId="{CC3DBFD3-4260-48E3-897C-D74FED7A7DCA}" dt="2023-10-31T16:49:30.400" v="2850" actId="6549"/>
          <ac:spMkLst>
            <pc:docMk/>
            <pc:sldMk cId="510251611" sldId="259"/>
            <ac:spMk id="4" creationId="{F0E4C88C-1995-E2FB-9922-72A47E62BD36}"/>
          </ac:spMkLst>
        </pc:spChg>
        <pc:spChg chg="add mod">
          <ac:chgData name="Joe Coleman" userId="4cdc1fe8-b8ae-49b1-b8bb-2b6bab88a8bf" providerId="ADAL" clId="{CC3DBFD3-4260-48E3-897C-D74FED7A7DCA}" dt="2023-10-31T16:49:21.245" v="2844" actId="1076"/>
          <ac:spMkLst>
            <pc:docMk/>
            <pc:sldMk cId="510251611" sldId="259"/>
            <ac:spMk id="6" creationId="{DB39E38D-3118-68EF-343B-1AEB368ECFBC}"/>
          </ac:spMkLst>
        </pc:spChg>
        <pc:spChg chg="add mod">
          <ac:chgData name="Joe Coleman" userId="4cdc1fe8-b8ae-49b1-b8bb-2b6bab88a8bf" providerId="ADAL" clId="{CC3DBFD3-4260-48E3-897C-D74FED7A7DCA}" dt="2023-10-31T16:51:29.753" v="2915"/>
          <ac:spMkLst>
            <pc:docMk/>
            <pc:sldMk cId="510251611" sldId="259"/>
            <ac:spMk id="7" creationId="{48F81324-F45E-7C51-3B94-E39015641D74}"/>
          </ac:spMkLst>
        </pc:spChg>
        <pc:picChg chg="add mod">
          <ac:chgData name="Joe Coleman" userId="4cdc1fe8-b8ae-49b1-b8bb-2b6bab88a8bf" providerId="ADAL" clId="{CC3DBFD3-4260-48E3-897C-D74FED7A7DCA}" dt="2023-10-31T16:50:46.361" v="2870" actId="1076"/>
          <ac:picMkLst>
            <pc:docMk/>
            <pc:sldMk cId="510251611" sldId="259"/>
            <ac:picMk id="7170" creationId="{008F32F3-9839-0DB2-6FAD-2BD230CD8782}"/>
          </ac:picMkLst>
        </pc:picChg>
      </pc:sldChg>
      <pc:sldChg chg="modSp mod">
        <pc:chgData name="Joe Coleman" userId="4cdc1fe8-b8ae-49b1-b8bb-2b6bab88a8bf" providerId="ADAL" clId="{CC3DBFD3-4260-48E3-897C-D74FED7A7DCA}" dt="2023-10-31T15:54:22.270" v="1024" actId="14100"/>
        <pc:sldMkLst>
          <pc:docMk/>
          <pc:sldMk cId="2872493436" sldId="260"/>
        </pc:sldMkLst>
        <pc:spChg chg="mod">
          <ac:chgData name="Joe Coleman" userId="4cdc1fe8-b8ae-49b1-b8bb-2b6bab88a8bf" providerId="ADAL" clId="{CC3DBFD3-4260-48E3-897C-D74FED7A7DCA}" dt="2023-10-31T15:54:22.270" v="1024" actId="14100"/>
          <ac:spMkLst>
            <pc:docMk/>
            <pc:sldMk cId="2872493436" sldId="260"/>
            <ac:spMk id="2" creationId="{018BAAC7-D814-E6C4-DA35-E9F00058154D}"/>
          </ac:spMkLst>
        </pc:spChg>
      </pc:sldChg>
      <pc:sldChg chg="addSp modSp mod">
        <pc:chgData name="Joe Coleman" userId="4cdc1fe8-b8ae-49b1-b8bb-2b6bab88a8bf" providerId="ADAL" clId="{CC3DBFD3-4260-48E3-897C-D74FED7A7DCA}" dt="2023-10-31T16:26:30.758" v="2178" actId="14100"/>
        <pc:sldMkLst>
          <pc:docMk/>
          <pc:sldMk cId="3527171171" sldId="261"/>
        </pc:sldMkLst>
        <pc:spChg chg="mod">
          <ac:chgData name="Joe Coleman" userId="4cdc1fe8-b8ae-49b1-b8bb-2b6bab88a8bf" providerId="ADAL" clId="{CC3DBFD3-4260-48E3-897C-D74FED7A7DCA}" dt="2023-10-31T16:26:30.758" v="2178" actId="14100"/>
          <ac:spMkLst>
            <pc:docMk/>
            <pc:sldMk cId="3527171171" sldId="261"/>
            <ac:spMk id="2" creationId="{11E1A7A5-BB5C-0230-1CF0-C015AA0D24D1}"/>
          </ac:spMkLst>
        </pc:spChg>
        <pc:spChg chg="mod">
          <ac:chgData name="Joe Coleman" userId="4cdc1fe8-b8ae-49b1-b8bb-2b6bab88a8bf" providerId="ADAL" clId="{CC3DBFD3-4260-48E3-897C-D74FED7A7DCA}" dt="2023-10-31T16:26:25.628" v="2176" actId="14100"/>
          <ac:spMkLst>
            <pc:docMk/>
            <pc:sldMk cId="3527171171" sldId="261"/>
            <ac:spMk id="3" creationId="{42534DA3-0F25-2753-4550-B3426A55F391}"/>
          </ac:spMkLst>
        </pc:spChg>
        <pc:picChg chg="add mod">
          <ac:chgData name="Joe Coleman" userId="4cdc1fe8-b8ae-49b1-b8bb-2b6bab88a8bf" providerId="ADAL" clId="{CC3DBFD3-4260-48E3-897C-D74FED7A7DCA}" dt="2023-10-31T16:25:10.055" v="2004" actId="1076"/>
          <ac:picMkLst>
            <pc:docMk/>
            <pc:sldMk cId="3527171171" sldId="261"/>
            <ac:picMk id="6146" creationId="{D7472E8E-F956-A3A4-74E9-D9BEB9442496}"/>
          </ac:picMkLst>
        </pc:picChg>
      </pc:sldChg>
      <pc:sldChg chg="addSp delSp modSp mod ord">
        <pc:chgData name="Joe Coleman" userId="4cdc1fe8-b8ae-49b1-b8bb-2b6bab88a8bf" providerId="ADAL" clId="{CC3DBFD3-4260-48E3-897C-D74FED7A7DCA}" dt="2023-10-31T16:29:04.875" v="2238" actId="207"/>
        <pc:sldMkLst>
          <pc:docMk/>
          <pc:sldMk cId="488128142" sldId="262"/>
        </pc:sldMkLst>
        <pc:spChg chg="del">
          <ac:chgData name="Joe Coleman" userId="4cdc1fe8-b8ae-49b1-b8bb-2b6bab88a8bf" providerId="ADAL" clId="{CC3DBFD3-4260-48E3-897C-D74FED7A7DCA}" dt="2023-10-31T16:28:00.627" v="2179" actId="478"/>
          <ac:spMkLst>
            <pc:docMk/>
            <pc:sldMk cId="488128142" sldId="262"/>
            <ac:spMk id="2" creationId="{9E3F964E-1F7F-A88D-7238-6FBF6272D0F3}"/>
          </ac:spMkLst>
        </pc:spChg>
        <pc:spChg chg="del">
          <ac:chgData name="Joe Coleman" userId="4cdc1fe8-b8ae-49b1-b8bb-2b6bab88a8bf" providerId="ADAL" clId="{CC3DBFD3-4260-48E3-897C-D74FED7A7DCA}" dt="2023-10-31T16:28:01.527" v="2180" actId="478"/>
          <ac:spMkLst>
            <pc:docMk/>
            <pc:sldMk cId="488128142" sldId="262"/>
            <ac:spMk id="3" creationId="{A9968FEF-277F-1A53-52E3-7BA594CFF952}"/>
          </ac:spMkLst>
        </pc:spChg>
        <pc:spChg chg="add mod">
          <ac:chgData name="Joe Coleman" userId="4cdc1fe8-b8ae-49b1-b8bb-2b6bab88a8bf" providerId="ADAL" clId="{CC3DBFD3-4260-48E3-897C-D74FED7A7DCA}" dt="2023-10-31T16:29:04.875" v="2238" actId="207"/>
          <ac:spMkLst>
            <pc:docMk/>
            <pc:sldMk cId="488128142" sldId="262"/>
            <ac:spMk id="4" creationId="{E47AF6FA-46CA-9CA0-8DC8-0C74C39FB3AE}"/>
          </ac:spMkLst>
        </pc:spChg>
        <pc:picChg chg="mod">
          <ac:chgData name="Joe Coleman" userId="4cdc1fe8-b8ae-49b1-b8bb-2b6bab88a8bf" providerId="ADAL" clId="{CC3DBFD3-4260-48E3-897C-D74FED7A7DCA}" dt="2023-10-31T16:28:03.602" v="2181" actId="1076"/>
          <ac:picMkLst>
            <pc:docMk/>
            <pc:sldMk cId="488128142" sldId="262"/>
            <ac:picMk id="3074" creationId="{7A99EF1C-5B28-27D9-CE41-1E6B19705A25}"/>
          </ac:picMkLst>
        </pc:picChg>
      </pc:sldChg>
      <pc:sldChg chg="modSp mod ord">
        <pc:chgData name="Joe Coleman" userId="4cdc1fe8-b8ae-49b1-b8bb-2b6bab88a8bf" providerId="ADAL" clId="{CC3DBFD3-4260-48E3-897C-D74FED7A7DCA}" dt="2023-10-31T16:50:34.654" v="2869" actId="20577"/>
        <pc:sldMkLst>
          <pc:docMk/>
          <pc:sldMk cId="1091385549" sldId="263"/>
        </pc:sldMkLst>
        <pc:spChg chg="mod">
          <ac:chgData name="Joe Coleman" userId="4cdc1fe8-b8ae-49b1-b8bb-2b6bab88a8bf" providerId="ADAL" clId="{CC3DBFD3-4260-48E3-897C-D74FED7A7DCA}" dt="2023-10-31T16:50:34.654" v="2869" actId="20577"/>
          <ac:spMkLst>
            <pc:docMk/>
            <pc:sldMk cId="1091385549" sldId="263"/>
            <ac:spMk id="2" creationId="{A0A3340C-588B-4E83-B386-BF675739C998}"/>
          </ac:spMkLst>
        </pc:spChg>
        <pc:spChg chg="mod">
          <ac:chgData name="Joe Coleman" userId="4cdc1fe8-b8ae-49b1-b8bb-2b6bab88a8bf" providerId="ADAL" clId="{CC3DBFD3-4260-48E3-897C-D74FED7A7DCA}" dt="2023-10-31T16:50:27.502" v="2851" actId="207"/>
          <ac:spMkLst>
            <pc:docMk/>
            <pc:sldMk cId="1091385549" sldId="263"/>
            <ac:spMk id="3" creationId="{83CD3C2A-AF73-4DC7-B035-7925DF663C6B}"/>
          </ac:spMkLst>
        </pc:spChg>
      </pc:sldChg>
      <pc:sldChg chg="addSp delSp modSp new mod ord">
        <pc:chgData name="Joe Coleman" userId="4cdc1fe8-b8ae-49b1-b8bb-2b6bab88a8bf" providerId="ADAL" clId="{CC3DBFD3-4260-48E3-897C-D74FED7A7DCA}" dt="2023-10-31T16:24:37.234" v="2001"/>
        <pc:sldMkLst>
          <pc:docMk/>
          <pc:sldMk cId="2930690618" sldId="264"/>
        </pc:sldMkLst>
        <pc:spChg chg="mod">
          <ac:chgData name="Joe Coleman" userId="4cdc1fe8-b8ae-49b1-b8bb-2b6bab88a8bf" providerId="ADAL" clId="{CC3DBFD3-4260-48E3-897C-D74FED7A7DCA}" dt="2023-10-31T09:21:58.556" v="25" actId="20577"/>
          <ac:spMkLst>
            <pc:docMk/>
            <pc:sldMk cId="2930690618" sldId="264"/>
            <ac:spMk id="2" creationId="{FCA5B863-F865-88E3-E05A-4975859A3C2C}"/>
          </ac:spMkLst>
        </pc:spChg>
        <pc:spChg chg="mod">
          <ac:chgData name="Joe Coleman" userId="4cdc1fe8-b8ae-49b1-b8bb-2b6bab88a8bf" providerId="ADAL" clId="{CC3DBFD3-4260-48E3-897C-D74FED7A7DCA}" dt="2023-10-31T16:24:29.667" v="1999" actId="20577"/>
          <ac:spMkLst>
            <pc:docMk/>
            <pc:sldMk cId="2930690618" sldId="264"/>
            <ac:spMk id="3" creationId="{10F0AF10-693F-98E3-C862-27C1C8FAB6B8}"/>
          </ac:spMkLst>
        </pc:spChg>
        <pc:spChg chg="add del mod">
          <ac:chgData name="Joe Coleman" userId="4cdc1fe8-b8ae-49b1-b8bb-2b6bab88a8bf" providerId="ADAL" clId="{CC3DBFD3-4260-48E3-897C-D74FED7A7DCA}" dt="2023-10-31T16:21:08.600" v="1526"/>
          <ac:spMkLst>
            <pc:docMk/>
            <pc:sldMk cId="2930690618" sldId="264"/>
            <ac:spMk id="4" creationId="{6835BB15-0560-D1B1-7547-621FE18E62AB}"/>
          </ac:spMkLst>
        </pc:spChg>
      </pc:sldChg>
      <pc:sldChg chg="addSp delSp modSp new mod ord modAnim">
        <pc:chgData name="Joe Coleman" userId="4cdc1fe8-b8ae-49b1-b8bb-2b6bab88a8bf" providerId="ADAL" clId="{CC3DBFD3-4260-48E3-897C-D74FED7A7DCA}" dt="2023-10-31T17:21:18.617" v="4021" actId="20577"/>
        <pc:sldMkLst>
          <pc:docMk/>
          <pc:sldMk cId="3695018593" sldId="265"/>
        </pc:sldMkLst>
        <pc:spChg chg="mod">
          <ac:chgData name="Joe Coleman" userId="4cdc1fe8-b8ae-49b1-b8bb-2b6bab88a8bf" providerId="ADAL" clId="{CC3DBFD3-4260-48E3-897C-D74FED7A7DCA}" dt="2023-10-31T09:22:10.831" v="50" actId="20577"/>
          <ac:spMkLst>
            <pc:docMk/>
            <pc:sldMk cId="3695018593" sldId="265"/>
            <ac:spMk id="2" creationId="{D0E7B266-1A57-2350-528E-C00130A603D9}"/>
          </ac:spMkLst>
        </pc:spChg>
        <pc:spChg chg="del">
          <ac:chgData name="Joe Coleman" userId="4cdc1fe8-b8ae-49b1-b8bb-2b6bab88a8bf" providerId="ADAL" clId="{CC3DBFD3-4260-48E3-897C-D74FED7A7DCA}" dt="2023-10-31T17:09:02.087" v="3712" actId="478"/>
          <ac:spMkLst>
            <pc:docMk/>
            <pc:sldMk cId="3695018593" sldId="265"/>
            <ac:spMk id="3" creationId="{9E1EAF90-AD98-B6A2-2479-08084FB74504}"/>
          </ac:spMkLst>
        </pc:spChg>
        <pc:spChg chg="add del">
          <ac:chgData name="Joe Coleman" userId="4cdc1fe8-b8ae-49b1-b8bb-2b6bab88a8bf" providerId="ADAL" clId="{CC3DBFD3-4260-48E3-897C-D74FED7A7DCA}" dt="2023-10-31T17:09:04.270" v="3714" actId="22"/>
          <ac:spMkLst>
            <pc:docMk/>
            <pc:sldMk cId="3695018593" sldId="265"/>
            <ac:spMk id="5" creationId="{B45999BB-0105-686F-6183-1756F9767913}"/>
          </ac:spMkLst>
        </pc:spChg>
        <pc:spChg chg="add mod">
          <ac:chgData name="Joe Coleman" userId="4cdc1fe8-b8ae-49b1-b8bb-2b6bab88a8bf" providerId="ADAL" clId="{CC3DBFD3-4260-48E3-897C-D74FED7A7DCA}" dt="2023-10-31T17:16:40.006" v="3721" actId="1076"/>
          <ac:spMkLst>
            <pc:docMk/>
            <pc:sldMk cId="3695018593" sldId="265"/>
            <ac:spMk id="8" creationId="{1E4C2635-6BDF-40B1-B971-5A80DD03216D}"/>
          </ac:spMkLst>
        </pc:spChg>
        <pc:spChg chg="add mod">
          <ac:chgData name="Joe Coleman" userId="4cdc1fe8-b8ae-49b1-b8bb-2b6bab88a8bf" providerId="ADAL" clId="{CC3DBFD3-4260-48E3-897C-D74FED7A7DCA}" dt="2023-10-31T17:17:18.087" v="3916" actId="20577"/>
          <ac:spMkLst>
            <pc:docMk/>
            <pc:sldMk cId="3695018593" sldId="265"/>
            <ac:spMk id="9" creationId="{B6846C01-089E-FBEB-C786-A2C31CCBACC2}"/>
          </ac:spMkLst>
        </pc:spChg>
        <pc:spChg chg="add mod">
          <ac:chgData name="Joe Coleman" userId="4cdc1fe8-b8ae-49b1-b8bb-2b6bab88a8bf" providerId="ADAL" clId="{CC3DBFD3-4260-48E3-897C-D74FED7A7DCA}" dt="2023-10-31T17:21:18.617" v="4021" actId="20577"/>
          <ac:spMkLst>
            <pc:docMk/>
            <pc:sldMk cId="3695018593" sldId="265"/>
            <ac:spMk id="10" creationId="{31A705DC-4787-068F-6940-CAB041E450A1}"/>
          </ac:spMkLst>
        </pc:spChg>
        <pc:spChg chg="add mod">
          <ac:chgData name="Joe Coleman" userId="4cdc1fe8-b8ae-49b1-b8bb-2b6bab88a8bf" providerId="ADAL" clId="{CC3DBFD3-4260-48E3-897C-D74FED7A7DCA}" dt="2023-10-31T17:20:38.035" v="3950" actId="1076"/>
          <ac:spMkLst>
            <pc:docMk/>
            <pc:sldMk cId="3695018593" sldId="265"/>
            <ac:spMk id="12" creationId="{F7BFEF63-1255-2F1D-61DF-B8BCE440F94D}"/>
          </ac:spMkLst>
        </pc:spChg>
        <pc:spChg chg="add mod">
          <ac:chgData name="Joe Coleman" userId="4cdc1fe8-b8ae-49b1-b8bb-2b6bab88a8bf" providerId="ADAL" clId="{CC3DBFD3-4260-48E3-897C-D74FED7A7DCA}" dt="2023-10-31T17:21:14.848" v="4020" actId="20577"/>
          <ac:spMkLst>
            <pc:docMk/>
            <pc:sldMk cId="3695018593" sldId="265"/>
            <ac:spMk id="13" creationId="{FA58BF64-B330-AC38-94C8-F81AE7EF1AC4}"/>
          </ac:spMkLst>
        </pc:spChg>
        <pc:picChg chg="add mod">
          <ac:chgData name="Joe Coleman" userId="4cdc1fe8-b8ae-49b1-b8bb-2b6bab88a8bf" providerId="ADAL" clId="{CC3DBFD3-4260-48E3-897C-D74FED7A7DCA}" dt="2023-10-31T17:16:37.488" v="3720" actId="1076"/>
          <ac:picMkLst>
            <pc:docMk/>
            <pc:sldMk cId="3695018593" sldId="265"/>
            <ac:picMk id="6" creationId="{05844396-04BE-257B-E037-2275DE5ACCEA}"/>
          </ac:picMkLst>
        </pc:picChg>
      </pc:sldChg>
      <pc:sldChg chg="addSp delSp modSp new mod setBg">
        <pc:chgData name="Joe Coleman" userId="4cdc1fe8-b8ae-49b1-b8bb-2b6bab88a8bf" providerId="ADAL" clId="{CC3DBFD3-4260-48E3-897C-D74FED7A7DCA}" dt="2023-10-31T17:07:32.886" v="3711" actId="1076"/>
        <pc:sldMkLst>
          <pc:docMk/>
          <pc:sldMk cId="1377603245" sldId="266"/>
        </pc:sldMkLst>
        <pc:spChg chg="del">
          <ac:chgData name="Joe Coleman" userId="4cdc1fe8-b8ae-49b1-b8bb-2b6bab88a8bf" providerId="ADAL" clId="{CC3DBFD3-4260-48E3-897C-D74FED7A7DCA}" dt="2023-10-31T09:24:27.907" v="64" actId="478"/>
          <ac:spMkLst>
            <pc:docMk/>
            <pc:sldMk cId="1377603245" sldId="266"/>
            <ac:spMk id="2" creationId="{7456929C-E6EB-7E6A-783F-52E07B91A9CD}"/>
          </ac:spMkLst>
        </pc:spChg>
        <pc:spChg chg="del mod">
          <ac:chgData name="Joe Coleman" userId="4cdc1fe8-b8ae-49b1-b8bb-2b6bab88a8bf" providerId="ADAL" clId="{CC3DBFD3-4260-48E3-897C-D74FED7A7DCA}" dt="2023-10-31T09:24:26.773" v="63" actId="478"/>
          <ac:spMkLst>
            <pc:docMk/>
            <pc:sldMk cId="1377603245" sldId="266"/>
            <ac:spMk id="3" creationId="{FBB9F757-C12C-8683-E8CF-8C2D3EEB55B9}"/>
          </ac:spMkLst>
        </pc:spChg>
        <pc:spChg chg="add del">
          <ac:chgData name="Joe Coleman" userId="4cdc1fe8-b8ae-49b1-b8bb-2b6bab88a8bf" providerId="ADAL" clId="{CC3DBFD3-4260-48E3-897C-D74FED7A7DCA}" dt="2023-10-31T09:29:16.612" v="113" actId="11529"/>
          <ac:spMkLst>
            <pc:docMk/>
            <pc:sldMk cId="1377603245" sldId="266"/>
            <ac:spMk id="6" creationId="{247B7634-E8C8-CE44-AC87-11E7B2978B7C}"/>
          </ac:spMkLst>
        </pc:spChg>
        <pc:spChg chg="add mod">
          <ac:chgData name="Joe Coleman" userId="4cdc1fe8-b8ae-49b1-b8bb-2b6bab88a8bf" providerId="ADAL" clId="{CC3DBFD3-4260-48E3-897C-D74FED7A7DCA}" dt="2023-10-31T09:48:16.144" v="346" actId="1076"/>
          <ac:spMkLst>
            <pc:docMk/>
            <pc:sldMk cId="1377603245" sldId="266"/>
            <ac:spMk id="7" creationId="{F03D18C0-9134-FAE3-DFF4-3C7A92436CC4}"/>
          </ac:spMkLst>
        </pc:spChg>
        <pc:spChg chg="add mod">
          <ac:chgData name="Joe Coleman" userId="4cdc1fe8-b8ae-49b1-b8bb-2b6bab88a8bf" providerId="ADAL" clId="{CC3DBFD3-4260-48E3-897C-D74FED7A7DCA}" dt="2023-10-31T09:48:16.144" v="346" actId="1076"/>
          <ac:spMkLst>
            <pc:docMk/>
            <pc:sldMk cId="1377603245" sldId="266"/>
            <ac:spMk id="8" creationId="{0F8CB0A4-4DE0-6979-1010-822EBC9EACB2}"/>
          </ac:spMkLst>
        </pc:spChg>
        <pc:spChg chg="add mod">
          <ac:chgData name="Joe Coleman" userId="4cdc1fe8-b8ae-49b1-b8bb-2b6bab88a8bf" providerId="ADAL" clId="{CC3DBFD3-4260-48E3-897C-D74FED7A7DCA}" dt="2023-10-31T09:48:16.144" v="346" actId="1076"/>
          <ac:spMkLst>
            <pc:docMk/>
            <pc:sldMk cId="1377603245" sldId="266"/>
            <ac:spMk id="9" creationId="{8DEA91CC-F0AF-9E17-5413-D49159737247}"/>
          </ac:spMkLst>
        </pc:spChg>
        <pc:spChg chg="add mod">
          <ac:chgData name="Joe Coleman" userId="4cdc1fe8-b8ae-49b1-b8bb-2b6bab88a8bf" providerId="ADAL" clId="{CC3DBFD3-4260-48E3-897C-D74FED7A7DCA}" dt="2023-10-31T17:07:24.862" v="3707" actId="1076"/>
          <ac:spMkLst>
            <pc:docMk/>
            <pc:sldMk cId="1377603245" sldId="266"/>
            <ac:spMk id="10" creationId="{7E987D2B-FC24-B3A1-2D7B-2039187F9055}"/>
          </ac:spMkLst>
        </pc:spChg>
        <pc:spChg chg="add mod">
          <ac:chgData name="Joe Coleman" userId="4cdc1fe8-b8ae-49b1-b8bb-2b6bab88a8bf" providerId="ADAL" clId="{CC3DBFD3-4260-48E3-897C-D74FED7A7DCA}" dt="2023-10-31T17:07:03.346" v="3703" actId="122"/>
          <ac:spMkLst>
            <pc:docMk/>
            <pc:sldMk cId="1377603245" sldId="266"/>
            <ac:spMk id="11" creationId="{5C25D190-C5E7-3FAB-4DB2-4781F31C64C9}"/>
          </ac:spMkLst>
        </pc:spChg>
        <pc:spChg chg="add mod">
          <ac:chgData name="Joe Coleman" userId="4cdc1fe8-b8ae-49b1-b8bb-2b6bab88a8bf" providerId="ADAL" clId="{CC3DBFD3-4260-48E3-897C-D74FED7A7DCA}" dt="2023-10-31T09:48:16.144" v="346" actId="1076"/>
          <ac:spMkLst>
            <pc:docMk/>
            <pc:sldMk cId="1377603245" sldId="266"/>
            <ac:spMk id="12" creationId="{DF38DE41-A88B-24DC-6CBC-664911008EB7}"/>
          </ac:spMkLst>
        </pc:spChg>
        <pc:spChg chg="add mod">
          <ac:chgData name="Joe Coleman" userId="4cdc1fe8-b8ae-49b1-b8bb-2b6bab88a8bf" providerId="ADAL" clId="{CC3DBFD3-4260-48E3-897C-D74FED7A7DCA}" dt="2023-10-31T09:48:22.659" v="349" actId="1076"/>
          <ac:spMkLst>
            <pc:docMk/>
            <pc:sldMk cId="1377603245" sldId="266"/>
            <ac:spMk id="13" creationId="{47C98FB7-E52A-00C2-4F29-54EB5556313A}"/>
          </ac:spMkLst>
        </pc:spChg>
        <pc:spChg chg="add mod">
          <ac:chgData name="Joe Coleman" userId="4cdc1fe8-b8ae-49b1-b8bb-2b6bab88a8bf" providerId="ADAL" clId="{CC3DBFD3-4260-48E3-897C-D74FED7A7DCA}" dt="2023-10-31T09:48:16.144" v="346" actId="1076"/>
          <ac:spMkLst>
            <pc:docMk/>
            <pc:sldMk cId="1377603245" sldId="266"/>
            <ac:spMk id="14" creationId="{FE306571-1AAC-A5CB-CE27-46D7C7EFA900}"/>
          </ac:spMkLst>
        </pc:spChg>
        <pc:spChg chg="add mod">
          <ac:chgData name="Joe Coleman" userId="4cdc1fe8-b8ae-49b1-b8bb-2b6bab88a8bf" providerId="ADAL" clId="{CC3DBFD3-4260-48E3-897C-D74FED7A7DCA}" dt="2023-10-31T17:07:32.886" v="3711" actId="1076"/>
          <ac:spMkLst>
            <pc:docMk/>
            <pc:sldMk cId="1377603245" sldId="266"/>
            <ac:spMk id="16" creationId="{A51DB1A0-B5B5-5189-A52D-5EC0223D36BE}"/>
          </ac:spMkLst>
        </pc:spChg>
        <pc:spChg chg="add mod">
          <ac:chgData name="Joe Coleman" userId="4cdc1fe8-b8ae-49b1-b8bb-2b6bab88a8bf" providerId="ADAL" clId="{CC3DBFD3-4260-48E3-897C-D74FED7A7DCA}" dt="2023-10-31T09:48:16.144" v="346" actId="1076"/>
          <ac:spMkLst>
            <pc:docMk/>
            <pc:sldMk cId="1377603245" sldId="266"/>
            <ac:spMk id="17" creationId="{18765A81-8687-E97C-1D2F-27135AABBDB5}"/>
          </ac:spMkLst>
        </pc:spChg>
        <pc:spChg chg="add mod">
          <ac:chgData name="Joe Coleman" userId="4cdc1fe8-b8ae-49b1-b8bb-2b6bab88a8bf" providerId="ADAL" clId="{CC3DBFD3-4260-48E3-897C-D74FED7A7DCA}" dt="2023-10-31T09:48:16.144" v="346" actId="1076"/>
          <ac:spMkLst>
            <pc:docMk/>
            <pc:sldMk cId="1377603245" sldId="266"/>
            <ac:spMk id="18" creationId="{8D789254-8114-0BDB-E516-CC0653D5F710}"/>
          </ac:spMkLst>
        </pc:spChg>
        <pc:spChg chg="add del mod">
          <ac:chgData name="Joe Coleman" userId="4cdc1fe8-b8ae-49b1-b8bb-2b6bab88a8bf" providerId="ADAL" clId="{CC3DBFD3-4260-48E3-897C-D74FED7A7DCA}" dt="2023-10-31T09:48:09.619" v="345" actId="478"/>
          <ac:spMkLst>
            <pc:docMk/>
            <pc:sldMk cId="1377603245" sldId="266"/>
            <ac:spMk id="19" creationId="{AE109EF0-C84B-9FBC-7F83-A6C4A5D8D056}"/>
          </ac:spMkLst>
        </pc:spChg>
        <pc:spChg chg="add mod">
          <ac:chgData name="Joe Coleman" userId="4cdc1fe8-b8ae-49b1-b8bb-2b6bab88a8bf" providerId="ADAL" clId="{CC3DBFD3-4260-48E3-897C-D74FED7A7DCA}" dt="2023-10-31T17:02:33.708" v="3641" actId="14100"/>
          <ac:spMkLst>
            <pc:docMk/>
            <pc:sldMk cId="1377603245" sldId="266"/>
            <ac:spMk id="20" creationId="{5181C630-3104-76B8-06C5-822084424B7A}"/>
          </ac:spMkLst>
        </pc:spChg>
        <pc:spChg chg="add mod ord">
          <ac:chgData name="Joe Coleman" userId="4cdc1fe8-b8ae-49b1-b8bb-2b6bab88a8bf" providerId="ADAL" clId="{CC3DBFD3-4260-48E3-897C-D74FED7A7DCA}" dt="2023-10-31T17:04:32.461" v="3669" actId="2085"/>
          <ac:spMkLst>
            <pc:docMk/>
            <pc:sldMk cId="1377603245" sldId="266"/>
            <ac:spMk id="21" creationId="{7F1EC284-6BE3-294B-EDCE-4D34A24E2B9B}"/>
          </ac:spMkLst>
        </pc:spChg>
        <pc:spChg chg="add mod ord">
          <ac:chgData name="Joe Coleman" userId="4cdc1fe8-b8ae-49b1-b8bb-2b6bab88a8bf" providerId="ADAL" clId="{CC3DBFD3-4260-48E3-897C-D74FED7A7DCA}" dt="2023-10-31T17:07:30.128" v="3710" actId="1076"/>
          <ac:spMkLst>
            <pc:docMk/>
            <pc:sldMk cId="1377603245" sldId="266"/>
            <ac:spMk id="22" creationId="{2A845F04-79FA-5584-7BD8-EEE06E40D382}"/>
          </ac:spMkLst>
        </pc:spChg>
        <pc:spChg chg="add mod ord">
          <ac:chgData name="Joe Coleman" userId="4cdc1fe8-b8ae-49b1-b8bb-2b6bab88a8bf" providerId="ADAL" clId="{CC3DBFD3-4260-48E3-897C-D74FED7A7DCA}" dt="2023-10-31T17:04:59.915" v="3677" actId="14100"/>
          <ac:spMkLst>
            <pc:docMk/>
            <pc:sldMk cId="1377603245" sldId="266"/>
            <ac:spMk id="23" creationId="{64F4035E-F06F-7479-48DB-50ACAEF8FCEF}"/>
          </ac:spMkLst>
        </pc:spChg>
        <pc:spChg chg="add mod ord">
          <ac:chgData name="Joe Coleman" userId="4cdc1fe8-b8ae-49b1-b8bb-2b6bab88a8bf" providerId="ADAL" clId="{CC3DBFD3-4260-48E3-897C-D74FED7A7DCA}" dt="2023-10-31T17:06:26.082" v="3695" actId="207"/>
          <ac:spMkLst>
            <pc:docMk/>
            <pc:sldMk cId="1377603245" sldId="266"/>
            <ac:spMk id="24" creationId="{FA3834C0-17D9-795E-E548-A517DA22E09E}"/>
          </ac:spMkLst>
        </pc:spChg>
        <pc:spChg chg="add del">
          <ac:chgData name="Joe Coleman" userId="4cdc1fe8-b8ae-49b1-b8bb-2b6bab88a8bf" providerId="ADAL" clId="{CC3DBFD3-4260-48E3-897C-D74FED7A7DCA}" dt="2023-10-31T09:25:07.315" v="71" actId="26606"/>
          <ac:spMkLst>
            <pc:docMk/>
            <pc:sldMk cId="1377603245" sldId="266"/>
            <ac:spMk id="1031" creationId="{32BC26D8-82FB-445E-AA49-62A77D7C1EE0}"/>
          </ac:spMkLst>
        </pc:spChg>
        <pc:spChg chg="add del">
          <ac:chgData name="Joe Coleman" userId="4cdc1fe8-b8ae-49b1-b8bb-2b6bab88a8bf" providerId="ADAL" clId="{CC3DBFD3-4260-48E3-897C-D74FED7A7DCA}" dt="2023-10-31T09:25:07.315" v="71" actId="26606"/>
          <ac:spMkLst>
            <pc:docMk/>
            <pc:sldMk cId="1377603245" sldId="266"/>
            <ac:spMk id="1033" creationId="{CB44330D-EA18-4254-AA95-EB49948539B8}"/>
          </ac:spMkLst>
        </pc:spChg>
        <pc:picChg chg="add del mod">
          <ac:chgData name="Joe Coleman" userId="4cdc1fe8-b8ae-49b1-b8bb-2b6bab88a8bf" providerId="ADAL" clId="{CC3DBFD3-4260-48E3-897C-D74FED7A7DCA}" dt="2023-10-31T09:32:13.213" v="318"/>
          <ac:picMkLst>
            <pc:docMk/>
            <pc:sldMk cId="1377603245" sldId="266"/>
            <ac:picMk id="15" creationId="{E617B651-E2EA-5246-4C3F-162513697C1F}"/>
          </ac:picMkLst>
        </pc:picChg>
        <pc:picChg chg="add mod">
          <ac:chgData name="Joe Coleman" userId="4cdc1fe8-b8ae-49b1-b8bb-2b6bab88a8bf" providerId="ADAL" clId="{CC3DBFD3-4260-48E3-897C-D74FED7A7DCA}" dt="2023-10-31T17:03:28.339" v="3651"/>
          <ac:picMkLst>
            <pc:docMk/>
            <pc:sldMk cId="1377603245" sldId="266"/>
            <ac:picMk id="1026" creationId="{626D5CDF-D51A-E25B-3C88-5B80B826862D}"/>
          </ac:picMkLst>
        </pc:picChg>
        <pc:picChg chg="add del">
          <ac:chgData name="Joe Coleman" userId="4cdc1fe8-b8ae-49b1-b8bb-2b6bab88a8bf" providerId="ADAL" clId="{CC3DBFD3-4260-48E3-897C-D74FED7A7DCA}" dt="2023-10-31T09:25:46.944" v="73"/>
          <ac:picMkLst>
            <pc:docMk/>
            <pc:sldMk cId="1377603245" sldId="266"/>
            <ac:picMk id="1028" creationId="{25CEAE8F-3130-9A35-C14A-76C2193C086B}"/>
          </ac:picMkLst>
        </pc:picChg>
        <pc:picChg chg="add del">
          <ac:chgData name="Joe Coleman" userId="4cdc1fe8-b8ae-49b1-b8bb-2b6bab88a8bf" providerId="ADAL" clId="{CC3DBFD3-4260-48E3-897C-D74FED7A7DCA}" dt="2023-10-31T09:25:52.979" v="75" actId="478"/>
          <ac:picMkLst>
            <pc:docMk/>
            <pc:sldMk cId="1377603245" sldId="266"/>
            <ac:picMk id="1030" creationId="{948B7F30-7A0D-BFED-400F-23B2EDF93A81}"/>
          </ac:picMkLst>
        </pc:picChg>
        <pc:picChg chg="add mod">
          <ac:chgData name="Joe Coleman" userId="4cdc1fe8-b8ae-49b1-b8bb-2b6bab88a8bf" providerId="ADAL" clId="{CC3DBFD3-4260-48E3-897C-D74FED7A7DCA}" dt="2023-10-31T17:04:21.117" v="3668"/>
          <ac:picMkLst>
            <pc:docMk/>
            <pc:sldMk cId="1377603245" sldId="266"/>
            <ac:picMk id="1032" creationId="{80B86851-0FF1-656C-15DE-0B05E64C8EEF}"/>
          </ac:picMkLst>
        </pc:picChg>
        <pc:picChg chg="add mod">
          <ac:chgData name="Joe Coleman" userId="4cdc1fe8-b8ae-49b1-b8bb-2b6bab88a8bf" providerId="ADAL" clId="{CC3DBFD3-4260-48E3-897C-D74FED7A7DCA}" dt="2023-10-31T17:05:31.533" v="3684"/>
          <ac:picMkLst>
            <pc:docMk/>
            <pc:sldMk cId="1377603245" sldId="266"/>
            <ac:picMk id="1034" creationId="{5FED030C-1A5A-6B74-38E2-135A3CEFA770}"/>
          </ac:picMkLst>
        </pc:picChg>
        <pc:picChg chg="add mod">
          <ac:chgData name="Joe Coleman" userId="4cdc1fe8-b8ae-49b1-b8bb-2b6bab88a8bf" providerId="ADAL" clId="{CC3DBFD3-4260-48E3-897C-D74FED7A7DCA}" dt="2023-10-31T17:06:50.981" v="3701"/>
          <ac:picMkLst>
            <pc:docMk/>
            <pc:sldMk cId="1377603245" sldId="266"/>
            <ac:picMk id="1036" creationId="{25FF51E0-EF05-3DAB-FFFD-4215D7A8135D}"/>
          </ac:picMkLst>
        </pc:picChg>
        <pc:picChg chg="add mod">
          <ac:chgData name="Joe Coleman" userId="4cdc1fe8-b8ae-49b1-b8bb-2b6bab88a8bf" providerId="ADAL" clId="{CC3DBFD3-4260-48E3-897C-D74FED7A7DCA}" dt="2023-10-31T17:07:12.643" v="3704" actId="1076"/>
          <ac:picMkLst>
            <pc:docMk/>
            <pc:sldMk cId="1377603245" sldId="266"/>
            <ac:picMk id="1038" creationId="{5D315AF8-86A3-79DD-03B8-593F4869C882}"/>
          </ac:picMkLst>
        </pc:picChg>
        <pc:cxnChg chg="add del">
          <ac:chgData name="Joe Coleman" userId="4cdc1fe8-b8ae-49b1-b8bb-2b6bab88a8bf" providerId="ADAL" clId="{CC3DBFD3-4260-48E3-897C-D74FED7A7DCA}" dt="2023-10-31T09:29:18.791" v="114" actId="11529"/>
          <ac:cxnSpMkLst>
            <pc:docMk/>
            <pc:sldMk cId="1377603245" sldId="266"/>
            <ac:cxnSpMk id="5" creationId="{BCDC0656-7596-D8BC-7AA7-B64A81863071}"/>
          </ac:cxnSpMkLst>
        </pc:cxnChg>
      </pc:sldChg>
      <pc:sldChg chg="addSp modSp new mod">
        <pc:chgData name="Joe Coleman" userId="4cdc1fe8-b8ae-49b1-b8bb-2b6bab88a8bf" providerId="ADAL" clId="{CC3DBFD3-4260-48E3-897C-D74FED7A7DCA}" dt="2023-10-31T16:21:36.984" v="1580" actId="14100"/>
        <pc:sldMkLst>
          <pc:docMk/>
          <pc:sldMk cId="908351473" sldId="267"/>
        </pc:sldMkLst>
        <pc:spChg chg="mod">
          <ac:chgData name="Joe Coleman" userId="4cdc1fe8-b8ae-49b1-b8bb-2b6bab88a8bf" providerId="ADAL" clId="{CC3DBFD3-4260-48E3-897C-D74FED7A7DCA}" dt="2023-10-31T15:52:31.720" v="892"/>
          <ac:spMkLst>
            <pc:docMk/>
            <pc:sldMk cId="908351473" sldId="267"/>
            <ac:spMk id="2" creationId="{F6B41753-8A48-F54A-E411-30DC98B8F5BA}"/>
          </ac:spMkLst>
        </pc:spChg>
        <pc:spChg chg="mod">
          <ac:chgData name="Joe Coleman" userId="4cdc1fe8-b8ae-49b1-b8bb-2b6bab88a8bf" providerId="ADAL" clId="{CC3DBFD3-4260-48E3-897C-D74FED7A7DCA}" dt="2023-10-31T15:52:00.747" v="889" actId="207"/>
          <ac:spMkLst>
            <pc:docMk/>
            <pc:sldMk cId="908351473" sldId="267"/>
            <ac:spMk id="3" creationId="{17876AA1-231F-A012-0CD4-A4C37C8CAE13}"/>
          </ac:spMkLst>
        </pc:spChg>
        <pc:spChg chg="add mod">
          <ac:chgData name="Joe Coleman" userId="4cdc1fe8-b8ae-49b1-b8bb-2b6bab88a8bf" providerId="ADAL" clId="{CC3DBFD3-4260-48E3-897C-D74FED7A7DCA}" dt="2023-10-31T16:21:36.984" v="1580" actId="14100"/>
          <ac:spMkLst>
            <pc:docMk/>
            <pc:sldMk cId="908351473" sldId="267"/>
            <ac:spMk id="4" creationId="{6D523FC6-8D57-D6CE-4F3E-E3963F25430B}"/>
          </ac:spMkLst>
        </pc:spChg>
        <pc:picChg chg="add mod">
          <ac:chgData name="Joe Coleman" userId="4cdc1fe8-b8ae-49b1-b8bb-2b6bab88a8bf" providerId="ADAL" clId="{CC3DBFD3-4260-48E3-897C-D74FED7A7DCA}" dt="2023-10-31T15:49:36.930" v="697" actId="1076"/>
          <ac:picMkLst>
            <pc:docMk/>
            <pc:sldMk cId="908351473" sldId="267"/>
            <ac:picMk id="3074" creationId="{EC38FE95-4BBB-4FDB-3863-A95F1468AE95}"/>
          </ac:picMkLst>
        </pc:picChg>
      </pc:sldChg>
      <pc:sldChg chg="delSp modSp add mod">
        <pc:chgData name="Joe Coleman" userId="4cdc1fe8-b8ae-49b1-b8bb-2b6bab88a8bf" providerId="ADAL" clId="{CC3DBFD3-4260-48E3-897C-D74FED7A7DCA}" dt="2023-10-31T15:52:21.568" v="890"/>
        <pc:sldMkLst>
          <pc:docMk/>
          <pc:sldMk cId="1733106086" sldId="268"/>
        </pc:sldMkLst>
        <pc:spChg chg="mod">
          <ac:chgData name="Joe Coleman" userId="4cdc1fe8-b8ae-49b1-b8bb-2b6bab88a8bf" providerId="ADAL" clId="{CC3DBFD3-4260-48E3-897C-D74FED7A7DCA}" dt="2023-10-31T15:52:21.568" v="890"/>
          <ac:spMkLst>
            <pc:docMk/>
            <pc:sldMk cId="1733106086" sldId="268"/>
            <ac:spMk id="2" creationId="{F6B41753-8A48-F54A-E411-30DC98B8F5BA}"/>
          </ac:spMkLst>
        </pc:spChg>
        <pc:spChg chg="mod">
          <ac:chgData name="Joe Coleman" userId="4cdc1fe8-b8ae-49b1-b8bb-2b6bab88a8bf" providerId="ADAL" clId="{CC3DBFD3-4260-48E3-897C-D74FED7A7DCA}" dt="2023-10-31T15:51:57.748" v="888" actId="207"/>
          <ac:spMkLst>
            <pc:docMk/>
            <pc:sldMk cId="1733106086" sldId="268"/>
            <ac:spMk id="3" creationId="{17876AA1-231F-A012-0CD4-A4C37C8CAE13}"/>
          </ac:spMkLst>
        </pc:spChg>
        <pc:picChg chg="del">
          <ac:chgData name="Joe Coleman" userId="4cdc1fe8-b8ae-49b1-b8bb-2b6bab88a8bf" providerId="ADAL" clId="{CC3DBFD3-4260-48E3-897C-D74FED7A7DCA}" dt="2023-10-31T15:51:31.969" v="794" actId="478"/>
          <ac:picMkLst>
            <pc:docMk/>
            <pc:sldMk cId="1733106086" sldId="268"/>
            <ac:picMk id="3074" creationId="{EC38FE95-4BBB-4FDB-3863-A95F1468AE95}"/>
          </ac:picMkLst>
        </pc:picChg>
      </pc:sldChg>
      <pc:sldChg chg="addSp delSp modSp add mod setBg">
        <pc:chgData name="Joe Coleman" userId="4cdc1fe8-b8ae-49b1-b8bb-2b6bab88a8bf" providerId="ADAL" clId="{CC3DBFD3-4260-48E3-897C-D74FED7A7DCA}" dt="2023-10-31T16:22:30.113" v="1709" actId="20577"/>
        <pc:sldMkLst>
          <pc:docMk/>
          <pc:sldMk cId="2438501014" sldId="269"/>
        </pc:sldMkLst>
        <pc:spChg chg="mod ord">
          <ac:chgData name="Joe Coleman" userId="4cdc1fe8-b8ae-49b1-b8bb-2b6bab88a8bf" providerId="ADAL" clId="{CC3DBFD3-4260-48E3-897C-D74FED7A7DCA}" dt="2023-10-31T16:01:15.943" v="1065" actId="1076"/>
          <ac:spMkLst>
            <pc:docMk/>
            <pc:sldMk cId="2438501014" sldId="269"/>
            <ac:spMk id="2" creationId="{018BAAC7-D814-E6C4-DA35-E9F00058154D}"/>
          </ac:spMkLst>
        </pc:spChg>
        <pc:spChg chg="add mod">
          <ac:chgData name="Joe Coleman" userId="4cdc1fe8-b8ae-49b1-b8bb-2b6bab88a8bf" providerId="ADAL" clId="{CC3DBFD3-4260-48E3-897C-D74FED7A7DCA}" dt="2023-10-31T16:22:30.113" v="1709" actId="20577"/>
          <ac:spMkLst>
            <pc:docMk/>
            <pc:sldMk cId="2438501014" sldId="269"/>
            <ac:spMk id="3" creationId="{08774F69-ADFB-D9CF-9858-AA9CA8FDFB2C}"/>
          </ac:spMkLst>
        </pc:spChg>
        <pc:spChg chg="add">
          <ac:chgData name="Joe Coleman" userId="4cdc1fe8-b8ae-49b1-b8bb-2b6bab88a8bf" providerId="ADAL" clId="{CC3DBFD3-4260-48E3-897C-D74FED7A7DCA}" dt="2023-10-31T15:55:15.355" v="1031" actId="26606"/>
          <ac:spMkLst>
            <pc:docMk/>
            <pc:sldMk cId="2438501014" sldId="269"/>
            <ac:spMk id="4103" creationId="{3B47FC9C-2ED3-4100-A4EF-E8CDFEE106C9}"/>
          </ac:spMkLst>
        </pc:spChg>
        <pc:picChg chg="del">
          <ac:chgData name="Joe Coleman" userId="4cdc1fe8-b8ae-49b1-b8bb-2b6bab88a8bf" providerId="ADAL" clId="{CC3DBFD3-4260-48E3-897C-D74FED7A7DCA}" dt="2023-10-31T15:54:36.441" v="1026" actId="478"/>
          <ac:picMkLst>
            <pc:docMk/>
            <pc:sldMk cId="2438501014" sldId="269"/>
            <ac:picMk id="2052" creationId="{923BA682-1E45-E1BE-29C6-740F9DE17A50}"/>
          </ac:picMkLst>
        </pc:picChg>
        <pc:picChg chg="mod ord">
          <ac:chgData name="Joe Coleman" userId="4cdc1fe8-b8ae-49b1-b8bb-2b6bab88a8bf" providerId="ADAL" clId="{CC3DBFD3-4260-48E3-897C-D74FED7A7DCA}" dt="2023-10-31T15:55:15.355" v="1031" actId="26606"/>
          <ac:picMkLst>
            <pc:docMk/>
            <pc:sldMk cId="2438501014" sldId="269"/>
            <ac:picMk id="2054" creationId="{7C111C2E-475E-A356-E130-22564265D2C2}"/>
          </ac:picMkLst>
        </pc:picChg>
        <pc:picChg chg="add mod">
          <ac:chgData name="Joe Coleman" userId="4cdc1fe8-b8ae-49b1-b8bb-2b6bab88a8bf" providerId="ADAL" clId="{CC3DBFD3-4260-48E3-897C-D74FED7A7DCA}" dt="2023-10-31T15:55:15.355" v="1031" actId="26606"/>
          <ac:picMkLst>
            <pc:docMk/>
            <pc:sldMk cId="2438501014" sldId="269"/>
            <ac:picMk id="4098" creationId="{9601153E-5575-2FB7-DD97-FEE388EBDC0C}"/>
          </ac:picMkLst>
        </pc:picChg>
      </pc:sldChg>
      <pc:sldChg chg="addSp delSp modSp new mod">
        <pc:chgData name="Joe Coleman" userId="4cdc1fe8-b8ae-49b1-b8bb-2b6bab88a8bf" providerId="ADAL" clId="{CC3DBFD3-4260-48E3-897C-D74FED7A7DCA}" dt="2023-10-31T16:23:21.276" v="1736" actId="20577"/>
        <pc:sldMkLst>
          <pc:docMk/>
          <pc:sldMk cId="667910047" sldId="270"/>
        </pc:sldMkLst>
        <pc:spChg chg="del">
          <ac:chgData name="Joe Coleman" userId="4cdc1fe8-b8ae-49b1-b8bb-2b6bab88a8bf" providerId="ADAL" clId="{CC3DBFD3-4260-48E3-897C-D74FED7A7DCA}" dt="2023-10-31T16:22:54.219" v="1716" actId="478"/>
          <ac:spMkLst>
            <pc:docMk/>
            <pc:sldMk cId="667910047" sldId="270"/>
            <ac:spMk id="2" creationId="{E8382139-FFE9-6B5B-01DD-17530BFD6AD7}"/>
          </ac:spMkLst>
        </pc:spChg>
        <pc:spChg chg="del">
          <ac:chgData name="Joe Coleman" userId="4cdc1fe8-b8ae-49b1-b8bb-2b6bab88a8bf" providerId="ADAL" clId="{CC3DBFD3-4260-48E3-897C-D74FED7A7DCA}" dt="2023-10-31T16:22:43.486" v="1713" actId="478"/>
          <ac:spMkLst>
            <pc:docMk/>
            <pc:sldMk cId="667910047" sldId="270"/>
            <ac:spMk id="3" creationId="{43868D85-FF6D-8BA2-DFE9-297F82EF33B0}"/>
          </ac:spMkLst>
        </pc:spChg>
        <pc:spChg chg="add del mod">
          <ac:chgData name="Joe Coleman" userId="4cdc1fe8-b8ae-49b1-b8bb-2b6bab88a8bf" providerId="ADAL" clId="{CC3DBFD3-4260-48E3-897C-D74FED7A7DCA}" dt="2023-10-31T16:22:34.407" v="1712"/>
          <ac:spMkLst>
            <pc:docMk/>
            <pc:sldMk cId="667910047" sldId="270"/>
            <ac:spMk id="4" creationId="{5FC22597-0F45-AFBA-0902-750B39E6172E}"/>
          </ac:spMkLst>
        </pc:spChg>
        <pc:spChg chg="add mod">
          <ac:chgData name="Joe Coleman" userId="4cdc1fe8-b8ae-49b1-b8bb-2b6bab88a8bf" providerId="ADAL" clId="{CC3DBFD3-4260-48E3-897C-D74FED7A7DCA}" dt="2023-10-31T16:23:21.276" v="1736" actId="20577"/>
          <ac:spMkLst>
            <pc:docMk/>
            <pc:sldMk cId="667910047" sldId="270"/>
            <ac:spMk id="5" creationId="{4B02D62E-AFFC-F5F8-E5A9-EBED5D401B0C}"/>
          </ac:spMkLst>
        </pc:spChg>
        <pc:picChg chg="add mod">
          <ac:chgData name="Joe Coleman" userId="4cdc1fe8-b8ae-49b1-b8bb-2b6bab88a8bf" providerId="ADAL" clId="{CC3DBFD3-4260-48E3-897C-D74FED7A7DCA}" dt="2023-10-31T16:22:57.467" v="1718" actId="1076"/>
          <ac:picMkLst>
            <pc:docMk/>
            <pc:sldMk cId="667910047" sldId="270"/>
            <ac:picMk id="5122" creationId="{B40DD0E5-58F4-79FE-AB6F-FBF6B59625B6}"/>
          </ac:picMkLst>
        </pc:picChg>
      </pc:sldChg>
      <pc:sldChg chg="addSp delSp modSp add mod">
        <pc:chgData name="Joe Coleman" userId="4cdc1fe8-b8ae-49b1-b8bb-2b6bab88a8bf" providerId="ADAL" clId="{CC3DBFD3-4260-48E3-897C-D74FED7A7DCA}" dt="2023-10-31T16:53:54.837" v="3388" actId="20577"/>
        <pc:sldMkLst>
          <pc:docMk/>
          <pc:sldMk cId="3819434892" sldId="271"/>
        </pc:sldMkLst>
        <pc:spChg chg="add mod">
          <ac:chgData name="Joe Coleman" userId="4cdc1fe8-b8ae-49b1-b8bb-2b6bab88a8bf" providerId="ADAL" clId="{CC3DBFD3-4260-48E3-897C-D74FED7A7DCA}" dt="2023-10-31T16:53:54.837" v="3388" actId="20577"/>
          <ac:spMkLst>
            <pc:docMk/>
            <pc:sldMk cId="3819434892" sldId="271"/>
            <ac:spMk id="3" creationId="{4B86E136-E93B-D3AE-D09E-17FDBB3F997F}"/>
          </ac:spMkLst>
        </pc:spChg>
        <pc:spChg chg="mod">
          <ac:chgData name="Joe Coleman" userId="4cdc1fe8-b8ae-49b1-b8bb-2b6bab88a8bf" providerId="ADAL" clId="{CC3DBFD3-4260-48E3-897C-D74FED7A7DCA}" dt="2023-10-31T16:52:54.043" v="3218" actId="20577"/>
          <ac:spMkLst>
            <pc:docMk/>
            <pc:sldMk cId="3819434892" sldId="271"/>
            <ac:spMk id="4" creationId="{F0E4C88C-1995-E2FB-9922-72A47E62BD36}"/>
          </ac:spMkLst>
        </pc:spChg>
        <pc:spChg chg="del">
          <ac:chgData name="Joe Coleman" userId="4cdc1fe8-b8ae-49b1-b8bb-2b6bab88a8bf" providerId="ADAL" clId="{CC3DBFD3-4260-48E3-897C-D74FED7A7DCA}" dt="2023-10-31T16:51:47.749" v="2917" actId="478"/>
          <ac:spMkLst>
            <pc:docMk/>
            <pc:sldMk cId="3819434892" sldId="271"/>
            <ac:spMk id="6" creationId="{DB39E38D-3118-68EF-343B-1AEB368ECFBC}"/>
          </ac:spMkLst>
        </pc:spChg>
      </pc:sldChg>
      <pc:sldChg chg="addSp delSp modSp new mod">
        <pc:chgData name="Joe Coleman" userId="4cdc1fe8-b8ae-49b1-b8bb-2b6bab88a8bf" providerId="ADAL" clId="{CC3DBFD3-4260-48E3-897C-D74FED7A7DCA}" dt="2023-10-31T17:02:15.041" v="3626"/>
        <pc:sldMkLst>
          <pc:docMk/>
          <pc:sldMk cId="942976409" sldId="272"/>
        </pc:sldMkLst>
        <pc:spChg chg="mod">
          <ac:chgData name="Joe Coleman" userId="4cdc1fe8-b8ae-49b1-b8bb-2b6bab88a8bf" providerId="ADAL" clId="{CC3DBFD3-4260-48E3-897C-D74FED7A7DCA}" dt="2023-10-31T17:02:15.041" v="3626"/>
          <ac:spMkLst>
            <pc:docMk/>
            <pc:sldMk cId="942976409" sldId="272"/>
            <ac:spMk id="2" creationId="{A91A6BCD-EDFE-321F-C413-6885FB38F99B}"/>
          </ac:spMkLst>
        </pc:spChg>
        <pc:spChg chg="del">
          <ac:chgData name="Joe Coleman" userId="4cdc1fe8-b8ae-49b1-b8bb-2b6bab88a8bf" providerId="ADAL" clId="{CC3DBFD3-4260-48E3-897C-D74FED7A7DCA}" dt="2023-10-31T16:54:26.317" v="3390" actId="478"/>
          <ac:spMkLst>
            <pc:docMk/>
            <pc:sldMk cId="942976409" sldId="272"/>
            <ac:spMk id="3" creationId="{B7BC5D10-D785-EC30-4A31-49CAE1570BE1}"/>
          </ac:spMkLst>
        </pc:spChg>
        <pc:spChg chg="add mod">
          <ac:chgData name="Joe Coleman" userId="4cdc1fe8-b8ae-49b1-b8bb-2b6bab88a8bf" providerId="ADAL" clId="{CC3DBFD3-4260-48E3-897C-D74FED7A7DCA}" dt="2023-10-31T17:02:02.308" v="3624" actId="20577"/>
          <ac:spMkLst>
            <pc:docMk/>
            <pc:sldMk cId="942976409" sldId="272"/>
            <ac:spMk id="4" creationId="{96DF5B3A-5256-0F8B-EBC9-7EB714A847E2}"/>
          </ac:spMkLst>
        </pc:spChg>
        <pc:spChg chg="add mod">
          <ac:chgData name="Joe Coleman" userId="4cdc1fe8-b8ae-49b1-b8bb-2b6bab88a8bf" providerId="ADAL" clId="{CC3DBFD3-4260-48E3-897C-D74FED7A7DCA}" dt="2023-10-31T16:55:29.583" v="3513" actId="20577"/>
          <ac:spMkLst>
            <pc:docMk/>
            <pc:sldMk cId="942976409" sldId="272"/>
            <ac:spMk id="5" creationId="{91202990-9F3D-51ED-ADC8-CC30BA86201D}"/>
          </ac:spMkLst>
        </pc:spChg>
        <pc:picChg chg="add mod">
          <ac:chgData name="Joe Coleman" userId="4cdc1fe8-b8ae-49b1-b8bb-2b6bab88a8bf" providerId="ADAL" clId="{CC3DBFD3-4260-48E3-897C-D74FED7A7DCA}" dt="2023-10-31T16:54:38.609" v="3418" actId="1076"/>
          <ac:picMkLst>
            <pc:docMk/>
            <pc:sldMk cId="942976409" sldId="272"/>
            <ac:picMk id="9218" creationId="{B772C8DE-1535-2E69-9E47-682D2B3E0FA2}"/>
          </ac:picMkLst>
        </pc:picChg>
      </pc:sldChg>
      <pc:sldMasterChg chg="modSp">
        <pc:chgData name="Joe Coleman" userId="4cdc1fe8-b8ae-49b1-b8bb-2b6bab88a8bf" providerId="ADAL" clId="{CC3DBFD3-4260-48E3-897C-D74FED7A7DCA}" dt="2023-10-31T15:46:22.998" v="352" actId="16037"/>
        <pc:sldMasterMkLst>
          <pc:docMk/>
          <pc:sldMasterMk cId="2270347062" sldId="2147483648"/>
        </pc:sldMasterMkLst>
        <pc:spChg chg="mod">
          <ac:chgData name="Joe Coleman" userId="4cdc1fe8-b8ae-49b1-b8bb-2b6bab88a8bf" providerId="ADAL" clId="{CC3DBFD3-4260-48E3-897C-D74FED7A7DCA}" dt="2023-10-31T15:46:22.998" v="352" actId="16037"/>
          <ac:spMkLst>
            <pc:docMk/>
            <pc:sldMasterMk cId="2270347062" sldId="2147483648"/>
            <ac:spMk id="2" creationId="{9718481D-88EF-61F0-AE6E-7261F19B2A79}"/>
          </ac:spMkLst>
        </pc:spChg>
      </pc:sldMasterChg>
    </pc:docChg>
  </pc:docChgLst>
  <pc:docChgLst>
    <pc:chgData name="Joe Coleman" userId="4cdc1fe8-b8ae-49b1-b8bb-2b6bab88a8bf" providerId="ADAL" clId="{2B8F9D16-EADD-4E9B-B62A-C6D0F6E03902}"/>
    <pc:docChg chg="undo redo custSel addSld modSld">
      <pc:chgData name="Joe Coleman" userId="4cdc1fe8-b8ae-49b1-b8bb-2b6bab88a8bf" providerId="ADAL" clId="{2B8F9D16-EADD-4E9B-B62A-C6D0F6E03902}" dt="2024-11-04T20:34:52.094" v="836" actId="313"/>
      <pc:docMkLst>
        <pc:docMk/>
      </pc:docMkLst>
      <pc:sldChg chg="modSp mod">
        <pc:chgData name="Joe Coleman" userId="4cdc1fe8-b8ae-49b1-b8bb-2b6bab88a8bf" providerId="ADAL" clId="{2B8F9D16-EADD-4E9B-B62A-C6D0F6E03902}" dt="2024-11-04T20:20:36.742" v="378" actId="20577"/>
        <pc:sldMkLst>
          <pc:docMk/>
          <pc:sldMk cId="2488049032" sldId="257"/>
        </pc:sldMkLst>
        <pc:spChg chg="mod">
          <ac:chgData name="Joe Coleman" userId="4cdc1fe8-b8ae-49b1-b8bb-2b6bab88a8bf" providerId="ADAL" clId="{2B8F9D16-EADD-4E9B-B62A-C6D0F6E03902}" dt="2024-11-04T20:20:36.742" v="378" actId="20577"/>
          <ac:spMkLst>
            <pc:docMk/>
            <pc:sldMk cId="2488049032" sldId="257"/>
            <ac:spMk id="3" creationId="{C9EA76C6-3E6D-5F57-609C-157A74BFAA07}"/>
          </ac:spMkLst>
        </pc:spChg>
      </pc:sldChg>
      <pc:sldChg chg="modSp mod">
        <pc:chgData name="Joe Coleman" userId="4cdc1fe8-b8ae-49b1-b8bb-2b6bab88a8bf" providerId="ADAL" clId="{2B8F9D16-EADD-4E9B-B62A-C6D0F6E03902}" dt="2024-11-04T20:18:19.508" v="3" actId="20577"/>
        <pc:sldMkLst>
          <pc:docMk/>
          <pc:sldMk cId="510251611" sldId="259"/>
        </pc:sldMkLst>
        <pc:spChg chg="mod">
          <ac:chgData name="Joe Coleman" userId="4cdc1fe8-b8ae-49b1-b8bb-2b6bab88a8bf" providerId="ADAL" clId="{2B8F9D16-EADD-4E9B-B62A-C6D0F6E03902}" dt="2024-11-04T20:18:19.508" v="3" actId="20577"/>
          <ac:spMkLst>
            <pc:docMk/>
            <pc:sldMk cId="510251611" sldId="259"/>
            <ac:spMk id="4" creationId="{F0E4C88C-1995-E2FB-9922-72A47E62BD36}"/>
          </ac:spMkLst>
        </pc:spChg>
      </pc:sldChg>
      <pc:sldChg chg="modSp mod">
        <pc:chgData name="Joe Coleman" userId="4cdc1fe8-b8ae-49b1-b8bb-2b6bab88a8bf" providerId="ADAL" clId="{2B8F9D16-EADD-4E9B-B62A-C6D0F6E03902}" dt="2024-11-04T20:23:19.297" v="572" actId="1076"/>
        <pc:sldMkLst>
          <pc:docMk/>
          <pc:sldMk cId="3695018593" sldId="265"/>
        </pc:sldMkLst>
        <pc:spChg chg="mod">
          <ac:chgData name="Joe Coleman" userId="4cdc1fe8-b8ae-49b1-b8bb-2b6bab88a8bf" providerId="ADAL" clId="{2B8F9D16-EADD-4E9B-B62A-C6D0F6E03902}" dt="2024-11-04T20:18:00.706" v="1" actId="6549"/>
          <ac:spMkLst>
            <pc:docMk/>
            <pc:sldMk cId="3695018593" sldId="265"/>
            <ac:spMk id="5" creationId="{F2451A68-B244-9866-9794-D8A64847563D}"/>
          </ac:spMkLst>
        </pc:spChg>
        <pc:spChg chg="mod">
          <ac:chgData name="Joe Coleman" userId="4cdc1fe8-b8ae-49b1-b8bb-2b6bab88a8bf" providerId="ADAL" clId="{2B8F9D16-EADD-4E9B-B62A-C6D0F6E03902}" dt="2024-11-04T20:23:19.297" v="572" actId="1076"/>
          <ac:spMkLst>
            <pc:docMk/>
            <pc:sldMk cId="3695018593" sldId="265"/>
            <ac:spMk id="14" creationId="{AE2BAC6F-3468-3778-E8A9-356938221B04}"/>
          </ac:spMkLst>
        </pc:spChg>
      </pc:sldChg>
      <pc:sldChg chg="modSp mod">
        <pc:chgData name="Joe Coleman" userId="4cdc1fe8-b8ae-49b1-b8bb-2b6bab88a8bf" providerId="ADAL" clId="{2B8F9D16-EADD-4E9B-B62A-C6D0F6E03902}" dt="2024-11-04T20:20:05.100" v="373" actId="20577"/>
        <pc:sldMkLst>
          <pc:docMk/>
          <pc:sldMk cId="942976409" sldId="272"/>
        </pc:sldMkLst>
        <pc:spChg chg="mod">
          <ac:chgData name="Joe Coleman" userId="4cdc1fe8-b8ae-49b1-b8bb-2b6bab88a8bf" providerId="ADAL" clId="{2B8F9D16-EADD-4E9B-B62A-C6D0F6E03902}" dt="2024-11-04T20:20:05.100" v="373" actId="20577"/>
          <ac:spMkLst>
            <pc:docMk/>
            <pc:sldMk cId="942976409" sldId="272"/>
            <ac:spMk id="4" creationId="{96DF5B3A-5256-0F8B-EBC9-7EB714A847E2}"/>
          </ac:spMkLst>
        </pc:spChg>
        <pc:spChg chg="mod">
          <ac:chgData name="Joe Coleman" userId="4cdc1fe8-b8ae-49b1-b8bb-2b6bab88a8bf" providerId="ADAL" clId="{2B8F9D16-EADD-4E9B-B62A-C6D0F6E03902}" dt="2024-11-04T20:19:54.429" v="329" actId="20577"/>
          <ac:spMkLst>
            <pc:docMk/>
            <pc:sldMk cId="942976409" sldId="272"/>
            <ac:spMk id="6" creationId="{2A247251-7416-3424-B2CD-DB214F35475E}"/>
          </ac:spMkLst>
        </pc:spChg>
      </pc:sldChg>
      <pc:sldChg chg="addSp modSp mod">
        <pc:chgData name="Joe Coleman" userId="4cdc1fe8-b8ae-49b1-b8bb-2b6bab88a8bf" providerId="ADAL" clId="{2B8F9D16-EADD-4E9B-B62A-C6D0F6E03902}" dt="2024-11-04T20:22:12.665" v="563" actId="20577"/>
        <pc:sldMkLst>
          <pc:docMk/>
          <pc:sldMk cId="2824794974" sldId="280"/>
        </pc:sldMkLst>
        <pc:spChg chg="add mod">
          <ac:chgData name="Joe Coleman" userId="4cdc1fe8-b8ae-49b1-b8bb-2b6bab88a8bf" providerId="ADAL" clId="{2B8F9D16-EADD-4E9B-B62A-C6D0F6E03902}" dt="2024-11-04T20:22:12.665" v="563" actId="20577"/>
          <ac:spMkLst>
            <pc:docMk/>
            <pc:sldMk cId="2824794974" sldId="280"/>
            <ac:spMk id="4" creationId="{4F74C46A-9E9A-A1C1-3CEB-C6840480A27C}"/>
          </ac:spMkLst>
        </pc:spChg>
        <pc:spChg chg="mod">
          <ac:chgData name="Joe Coleman" userId="4cdc1fe8-b8ae-49b1-b8bb-2b6bab88a8bf" providerId="ADAL" clId="{2B8F9D16-EADD-4E9B-B62A-C6D0F6E03902}" dt="2024-11-04T20:21:33.691" v="380" actId="1076"/>
          <ac:spMkLst>
            <pc:docMk/>
            <pc:sldMk cId="2824794974" sldId="280"/>
            <ac:spMk id="5" creationId="{6E5C98F1-0F71-6F49-B948-099AFD1F7190}"/>
          </ac:spMkLst>
        </pc:spChg>
      </pc:sldChg>
      <pc:sldChg chg="addSp delSp modSp new mod">
        <pc:chgData name="Joe Coleman" userId="4cdc1fe8-b8ae-49b1-b8bb-2b6bab88a8bf" providerId="ADAL" clId="{2B8F9D16-EADD-4E9B-B62A-C6D0F6E03902}" dt="2024-11-04T20:34:52.094" v="836" actId="313"/>
        <pc:sldMkLst>
          <pc:docMk/>
          <pc:sldMk cId="2236413095" sldId="283"/>
        </pc:sldMkLst>
        <pc:spChg chg="add del mod">
          <ac:chgData name="Joe Coleman" userId="4cdc1fe8-b8ae-49b1-b8bb-2b6bab88a8bf" providerId="ADAL" clId="{2B8F9D16-EADD-4E9B-B62A-C6D0F6E03902}" dt="2024-11-04T20:24:31.163" v="607" actId="478"/>
          <ac:spMkLst>
            <pc:docMk/>
            <pc:sldMk cId="2236413095" sldId="283"/>
            <ac:spMk id="2" creationId="{FB05DEBA-5C16-D5D5-46FE-4E77D828791C}"/>
          </ac:spMkLst>
        </pc:spChg>
        <pc:spChg chg="del">
          <ac:chgData name="Joe Coleman" userId="4cdc1fe8-b8ae-49b1-b8bb-2b6bab88a8bf" providerId="ADAL" clId="{2B8F9D16-EADD-4E9B-B62A-C6D0F6E03902}" dt="2024-11-04T20:23:42.182" v="574" actId="478"/>
          <ac:spMkLst>
            <pc:docMk/>
            <pc:sldMk cId="2236413095" sldId="283"/>
            <ac:spMk id="3" creationId="{2D4DB61E-A476-5A58-D0B0-98BC69FC4CCF}"/>
          </ac:spMkLst>
        </pc:spChg>
        <pc:spChg chg="add del mod">
          <ac:chgData name="Joe Coleman" userId="4cdc1fe8-b8ae-49b1-b8bb-2b6bab88a8bf" providerId="ADAL" clId="{2B8F9D16-EADD-4E9B-B62A-C6D0F6E03902}" dt="2024-11-04T20:24:21.511" v="605" actId="478"/>
          <ac:spMkLst>
            <pc:docMk/>
            <pc:sldMk cId="2236413095" sldId="283"/>
            <ac:spMk id="4" creationId="{4F39BC1B-53AB-51A1-18D3-7FDCF7DDFDD4}"/>
          </ac:spMkLst>
        </pc:spChg>
        <pc:spChg chg="add del mod">
          <ac:chgData name="Joe Coleman" userId="4cdc1fe8-b8ae-49b1-b8bb-2b6bab88a8bf" providerId="ADAL" clId="{2B8F9D16-EADD-4E9B-B62A-C6D0F6E03902}" dt="2024-11-04T20:24:31.163" v="607" actId="478"/>
          <ac:spMkLst>
            <pc:docMk/>
            <pc:sldMk cId="2236413095" sldId="283"/>
            <ac:spMk id="6" creationId="{A7A416E5-AF18-0F03-189B-463607EB1021}"/>
          </ac:spMkLst>
        </pc:spChg>
        <pc:spChg chg="add del mod">
          <ac:chgData name="Joe Coleman" userId="4cdc1fe8-b8ae-49b1-b8bb-2b6bab88a8bf" providerId="ADAL" clId="{2B8F9D16-EADD-4E9B-B62A-C6D0F6E03902}" dt="2024-11-04T20:34:52.094" v="836" actId="313"/>
          <ac:spMkLst>
            <pc:docMk/>
            <pc:sldMk cId="2236413095" sldId="283"/>
            <ac:spMk id="7" creationId="{215B78B3-3993-EE91-2083-D04273F03B99}"/>
          </ac:spMkLst>
        </pc:spChg>
        <pc:spChg chg="add">
          <ac:chgData name="Joe Coleman" userId="4cdc1fe8-b8ae-49b1-b8bb-2b6bab88a8bf" providerId="ADAL" clId="{2B8F9D16-EADD-4E9B-B62A-C6D0F6E03902}" dt="2024-11-04T20:26:24.080" v="755"/>
          <ac:spMkLst>
            <pc:docMk/>
            <pc:sldMk cId="2236413095" sldId="283"/>
            <ac:spMk id="8" creationId="{F7B2DACF-9E75-6A11-074B-0B311841FA81}"/>
          </ac:spMkLst>
        </pc:spChg>
        <pc:spChg chg="add">
          <ac:chgData name="Joe Coleman" userId="4cdc1fe8-b8ae-49b1-b8bb-2b6bab88a8bf" providerId="ADAL" clId="{2B8F9D16-EADD-4E9B-B62A-C6D0F6E03902}" dt="2024-11-04T20:26:26.004" v="756"/>
          <ac:spMkLst>
            <pc:docMk/>
            <pc:sldMk cId="2236413095" sldId="283"/>
            <ac:spMk id="9" creationId="{673DEA76-59FC-661B-4F1F-DAFC39C89359}"/>
          </ac:spMkLst>
        </pc:spChg>
        <pc:spChg chg="add">
          <ac:chgData name="Joe Coleman" userId="4cdc1fe8-b8ae-49b1-b8bb-2b6bab88a8bf" providerId="ADAL" clId="{2B8F9D16-EADD-4E9B-B62A-C6D0F6E03902}" dt="2024-11-04T20:26:30.069" v="758"/>
          <ac:spMkLst>
            <pc:docMk/>
            <pc:sldMk cId="2236413095" sldId="283"/>
            <ac:spMk id="10" creationId="{015E89E3-40D9-B487-EBDF-97B1C1BDB17B}"/>
          </ac:spMkLst>
        </pc:spChg>
        <pc:picChg chg="add mod modCrop">
          <ac:chgData name="Joe Coleman" userId="4cdc1fe8-b8ae-49b1-b8bb-2b6bab88a8bf" providerId="ADAL" clId="{2B8F9D16-EADD-4E9B-B62A-C6D0F6E03902}" dt="2024-11-04T20:34:33.241" v="833" actId="732"/>
          <ac:picMkLst>
            <pc:docMk/>
            <pc:sldMk cId="2236413095" sldId="283"/>
            <ac:picMk id="12" creationId="{8952A445-54F1-93A8-2A38-E20E5938E835}"/>
          </ac:picMkLst>
        </pc:picChg>
        <pc:picChg chg="add mod">
          <ac:chgData name="Joe Coleman" userId="4cdc1fe8-b8ae-49b1-b8bb-2b6bab88a8bf" providerId="ADAL" clId="{2B8F9D16-EADD-4E9B-B62A-C6D0F6E03902}" dt="2024-11-04T20:28:37.165" v="816" actId="1076"/>
          <ac:picMkLst>
            <pc:docMk/>
            <pc:sldMk cId="2236413095" sldId="283"/>
            <ac:picMk id="1029" creationId="{52B1FA69-3EC7-A573-F5D4-C0A8259E5C5D}"/>
          </ac:picMkLst>
        </pc:picChg>
      </pc:sldChg>
    </pc:docChg>
  </pc:docChgLst>
  <pc:docChgLst>
    <pc:chgData name="Joe Coleman" userId="4cdc1fe8-b8ae-49b1-b8bb-2b6bab88a8bf" providerId="ADAL" clId="{1E48743C-8EE4-CB4F-BE81-9923055081C7}"/>
    <pc:docChg chg="undo custSel addSld delSld modSld sldOrd">
      <pc:chgData name="Joe Coleman" userId="4cdc1fe8-b8ae-49b1-b8bb-2b6bab88a8bf" providerId="ADAL" clId="{1E48743C-8EE4-CB4F-BE81-9923055081C7}" dt="2023-11-01T10:47:12.848" v="828"/>
      <pc:docMkLst>
        <pc:docMk/>
      </pc:docMkLst>
      <pc:sldChg chg="addSp modSp mod">
        <pc:chgData name="Joe Coleman" userId="4cdc1fe8-b8ae-49b1-b8bb-2b6bab88a8bf" providerId="ADAL" clId="{1E48743C-8EE4-CB4F-BE81-9923055081C7}" dt="2023-10-31T19:20:47.899" v="344" actId="20577"/>
        <pc:sldMkLst>
          <pc:docMk/>
          <pc:sldMk cId="235024399" sldId="256"/>
        </pc:sldMkLst>
        <pc:spChg chg="add mod">
          <ac:chgData name="Joe Coleman" userId="4cdc1fe8-b8ae-49b1-b8bb-2b6bab88a8bf" providerId="ADAL" clId="{1E48743C-8EE4-CB4F-BE81-9923055081C7}" dt="2023-10-31T18:47:33.083" v="17" actId="1076"/>
          <ac:spMkLst>
            <pc:docMk/>
            <pc:sldMk cId="235024399" sldId="256"/>
            <ac:spMk id="2" creationId="{4CCF9153-6161-7548-5535-F5BD1949A61C}"/>
          </ac:spMkLst>
        </pc:spChg>
        <pc:spChg chg="add mod">
          <ac:chgData name="Joe Coleman" userId="4cdc1fe8-b8ae-49b1-b8bb-2b6bab88a8bf" providerId="ADAL" clId="{1E48743C-8EE4-CB4F-BE81-9923055081C7}" dt="2023-10-31T19:20:47.899" v="344" actId="20577"/>
          <ac:spMkLst>
            <pc:docMk/>
            <pc:sldMk cId="235024399" sldId="256"/>
            <ac:spMk id="3" creationId="{21FFA0E1-147C-967A-A092-7EA5C8F1E0A9}"/>
          </ac:spMkLst>
        </pc:spChg>
      </pc:sldChg>
      <pc:sldChg chg="del">
        <pc:chgData name="Joe Coleman" userId="4cdc1fe8-b8ae-49b1-b8bb-2b6bab88a8bf" providerId="ADAL" clId="{1E48743C-8EE4-CB4F-BE81-9923055081C7}" dt="2023-10-31T20:10:35.006" v="811" actId="2696"/>
        <pc:sldMkLst>
          <pc:docMk/>
          <pc:sldMk cId="3458147812" sldId="258"/>
        </pc:sldMkLst>
      </pc:sldChg>
      <pc:sldChg chg="addSp delSp modSp mod">
        <pc:chgData name="Joe Coleman" userId="4cdc1fe8-b8ae-49b1-b8bb-2b6bab88a8bf" providerId="ADAL" clId="{1E48743C-8EE4-CB4F-BE81-9923055081C7}" dt="2023-10-31T20:30:56.946" v="816"/>
        <pc:sldMkLst>
          <pc:docMk/>
          <pc:sldMk cId="3527171171" sldId="261"/>
        </pc:sldMkLst>
        <pc:spChg chg="mod">
          <ac:chgData name="Joe Coleman" userId="4cdc1fe8-b8ae-49b1-b8bb-2b6bab88a8bf" providerId="ADAL" clId="{1E48743C-8EE4-CB4F-BE81-9923055081C7}" dt="2023-10-31T19:21:15.894" v="363" actId="20577"/>
          <ac:spMkLst>
            <pc:docMk/>
            <pc:sldMk cId="3527171171" sldId="261"/>
            <ac:spMk id="2" creationId="{11E1A7A5-BB5C-0230-1CF0-C015AA0D24D1}"/>
          </ac:spMkLst>
        </pc:spChg>
        <pc:spChg chg="mod">
          <ac:chgData name="Joe Coleman" userId="4cdc1fe8-b8ae-49b1-b8bb-2b6bab88a8bf" providerId="ADAL" clId="{1E48743C-8EE4-CB4F-BE81-9923055081C7}" dt="2023-10-31T19:22:41.877" v="568" actId="404"/>
          <ac:spMkLst>
            <pc:docMk/>
            <pc:sldMk cId="3527171171" sldId="261"/>
            <ac:spMk id="3" creationId="{42534DA3-0F25-2753-4550-B3426A55F391}"/>
          </ac:spMkLst>
        </pc:spChg>
        <pc:spChg chg="add mod">
          <ac:chgData name="Joe Coleman" userId="4cdc1fe8-b8ae-49b1-b8bb-2b6bab88a8bf" providerId="ADAL" clId="{1E48743C-8EE4-CB4F-BE81-9923055081C7}" dt="2023-10-31T19:22:59.526" v="576" actId="403"/>
          <ac:spMkLst>
            <pc:docMk/>
            <pc:sldMk cId="3527171171" sldId="261"/>
            <ac:spMk id="5" creationId="{3B71695F-F193-C032-8B9D-C065056E8B81}"/>
          </ac:spMkLst>
        </pc:spChg>
        <pc:spChg chg="add del mod">
          <ac:chgData name="Joe Coleman" userId="4cdc1fe8-b8ae-49b1-b8bb-2b6bab88a8bf" providerId="ADAL" clId="{1E48743C-8EE4-CB4F-BE81-9923055081C7}" dt="2023-10-31T20:30:56.946" v="816"/>
          <ac:spMkLst>
            <pc:docMk/>
            <pc:sldMk cId="3527171171" sldId="261"/>
            <ac:spMk id="6" creationId="{672B05AF-DDAD-E376-3F8F-0922793E6654}"/>
          </ac:spMkLst>
        </pc:spChg>
        <pc:picChg chg="add del mod">
          <ac:chgData name="Joe Coleman" userId="4cdc1fe8-b8ae-49b1-b8bb-2b6bab88a8bf" providerId="ADAL" clId="{1E48743C-8EE4-CB4F-BE81-9923055081C7}" dt="2023-10-31T20:30:56.946" v="816"/>
          <ac:picMkLst>
            <pc:docMk/>
            <pc:sldMk cId="3527171171" sldId="261"/>
            <ac:picMk id="4" creationId="{B7FC8D2E-7B91-70CF-A40B-99A22E482EB7}"/>
          </ac:picMkLst>
        </pc:picChg>
      </pc:sldChg>
      <pc:sldChg chg="delSp modSp del ord">
        <pc:chgData name="Joe Coleman" userId="4cdc1fe8-b8ae-49b1-b8bb-2b6bab88a8bf" providerId="ADAL" clId="{1E48743C-8EE4-CB4F-BE81-9923055081C7}" dt="2023-10-31T20:30:51.388" v="814" actId="2696"/>
        <pc:sldMkLst>
          <pc:docMk/>
          <pc:sldMk cId="488128142" sldId="262"/>
        </pc:sldMkLst>
        <pc:spChg chg="del">
          <ac:chgData name="Joe Coleman" userId="4cdc1fe8-b8ae-49b1-b8bb-2b6bab88a8bf" providerId="ADAL" clId="{1E48743C-8EE4-CB4F-BE81-9923055081C7}" dt="2023-10-31T20:30:45.138" v="813" actId="21"/>
          <ac:spMkLst>
            <pc:docMk/>
            <pc:sldMk cId="488128142" sldId="262"/>
            <ac:spMk id="4" creationId="{E47AF6FA-46CA-9CA0-8DC8-0C74C39FB3AE}"/>
          </ac:spMkLst>
        </pc:spChg>
        <pc:picChg chg="del mod">
          <ac:chgData name="Joe Coleman" userId="4cdc1fe8-b8ae-49b1-b8bb-2b6bab88a8bf" providerId="ADAL" clId="{1E48743C-8EE4-CB4F-BE81-9923055081C7}" dt="2023-10-31T20:30:45.138" v="813" actId="21"/>
          <ac:picMkLst>
            <pc:docMk/>
            <pc:sldMk cId="488128142" sldId="262"/>
            <ac:picMk id="3074" creationId="{7A99EF1C-5B28-27D9-CE41-1E6B19705A25}"/>
          </ac:picMkLst>
        </pc:picChg>
      </pc:sldChg>
      <pc:sldChg chg="addSp modSp mod">
        <pc:chgData name="Joe Coleman" userId="4cdc1fe8-b8ae-49b1-b8bb-2b6bab88a8bf" providerId="ADAL" clId="{1E48743C-8EE4-CB4F-BE81-9923055081C7}" dt="2023-10-31T20:10:14.408" v="810"/>
        <pc:sldMkLst>
          <pc:docMk/>
          <pc:sldMk cId="2930690618" sldId="264"/>
        </pc:sldMkLst>
        <pc:spChg chg="mod">
          <ac:chgData name="Joe Coleman" userId="4cdc1fe8-b8ae-49b1-b8bb-2b6bab88a8bf" providerId="ADAL" clId="{1E48743C-8EE4-CB4F-BE81-9923055081C7}" dt="2023-10-31T20:10:14.408" v="810"/>
          <ac:spMkLst>
            <pc:docMk/>
            <pc:sldMk cId="2930690618" sldId="264"/>
            <ac:spMk id="2" creationId="{FCA5B863-F865-88E3-E05A-4975859A3C2C}"/>
          </ac:spMkLst>
        </pc:spChg>
        <pc:spChg chg="mod">
          <ac:chgData name="Joe Coleman" userId="4cdc1fe8-b8ae-49b1-b8bb-2b6bab88a8bf" providerId="ADAL" clId="{1E48743C-8EE4-CB4F-BE81-9923055081C7}" dt="2023-10-31T20:10:05.072" v="809" actId="20577"/>
          <ac:spMkLst>
            <pc:docMk/>
            <pc:sldMk cId="2930690618" sldId="264"/>
            <ac:spMk id="3" creationId="{10F0AF10-693F-98E3-C862-27C1C8FAB6B8}"/>
          </ac:spMkLst>
        </pc:spChg>
        <pc:picChg chg="add mod">
          <ac:chgData name="Joe Coleman" userId="4cdc1fe8-b8ae-49b1-b8bb-2b6bab88a8bf" providerId="ADAL" clId="{1E48743C-8EE4-CB4F-BE81-9923055081C7}" dt="2023-10-31T20:09:41.955" v="796" actId="14100"/>
          <ac:picMkLst>
            <pc:docMk/>
            <pc:sldMk cId="2930690618" sldId="264"/>
            <ac:picMk id="4" creationId="{0CA3CBD8-37A4-D69B-5734-A9D13AE2FE12}"/>
          </ac:picMkLst>
        </pc:picChg>
      </pc:sldChg>
      <pc:sldChg chg="modSp mod">
        <pc:chgData name="Joe Coleman" userId="4cdc1fe8-b8ae-49b1-b8bb-2b6bab88a8bf" providerId="ADAL" clId="{1E48743C-8EE4-CB4F-BE81-9923055081C7}" dt="2023-10-31T19:41:55.056" v="696"/>
        <pc:sldMkLst>
          <pc:docMk/>
          <pc:sldMk cId="1377603245" sldId="266"/>
        </pc:sldMkLst>
        <pc:spChg chg="mod">
          <ac:chgData name="Joe Coleman" userId="4cdc1fe8-b8ae-49b1-b8bb-2b6bab88a8bf" providerId="ADAL" clId="{1E48743C-8EE4-CB4F-BE81-9923055081C7}" dt="2023-10-31T19:41:40.927" v="694" actId="1076"/>
          <ac:spMkLst>
            <pc:docMk/>
            <pc:sldMk cId="1377603245" sldId="266"/>
            <ac:spMk id="8" creationId="{0F8CB0A4-4DE0-6979-1010-822EBC9EACB2}"/>
          </ac:spMkLst>
        </pc:spChg>
        <pc:spChg chg="mod">
          <ac:chgData name="Joe Coleman" userId="4cdc1fe8-b8ae-49b1-b8bb-2b6bab88a8bf" providerId="ADAL" clId="{1E48743C-8EE4-CB4F-BE81-9923055081C7}" dt="2023-10-31T19:41:35.105" v="693" actId="1076"/>
          <ac:spMkLst>
            <pc:docMk/>
            <pc:sldMk cId="1377603245" sldId="266"/>
            <ac:spMk id="9" creationId="{8DEA91CC-F0AF-9E17-5413-D49159737247}"/>
          </ac:spMkLst>
        </pc:spChg>
        <pc:spChg chg="mod">
          <ac:chgData name="Joe Coleman" userId="4cdc1fe8-b8ae-49b1-b8bb-2b6bab88a8bf" providerId="ADAL" clId="{1E48743C-8EE4-CB4F-BE81-9923055081C7}" dt="2023-10-31T19:41:47.988" v="695" actId="1076"/>
          <ac:spMkLst>
            <pc:docMk/>
            <pc:sldMk cId="1377603245" sldId="266"/>
            <ac:spMk id="10" creationId="{7E987D2B-FC24-B3A1-2D7B-2039187F9055}"/>
          </ac:spMkLst>
        </pc:spChg>
        <pc:spChg chg="mod">
          <ac:chgData name="Joe Coleman" userId="4cdc1fe8-b8ae-49b1-b8bb-2b6bab88a8bf" providerId="ADAL" clId="{1E48743C-8EE4-CB4F-BE81-9923055081C7}" dt="2023-10-31T19:40:56.909" v="684" actId="1076"/>
          <ac:spMkLst>
            <pc:docMk/>
            <pc:sldMk cId="1377603245" sldId="266"/>
            <ac:spMk id="12" creationId="{DF38DE41-A88B-24DC-6CBC-664911008EB7}"/>
          </ac:spMkLst>
        </pc:spChg>
        <pc:spChg chg="mod">
          <ac:chgData name="Joe Coleman" userId="4cdc1fe8-b8ae-49b1-b8bb-2b6bab88a8bf" providerId="ADAL" clId="{1E48743C-8EE4-CB4F-BE81-9923055081C7}" dt="2023-10-31T19:40:43.058" v="682" actId="1076"/>
          <ac:spMkLst>
            <pc:docMk/>
            <pc:sldMk cId="1377603245" sldId="266"/>
            <ac:spMk id="13" creationId="{47C98FB7-E52A-00C2-4F29-54EB5556313A}"/>
          </ac:spMkLst>
        </pc:spChg>
        <pc:spChg chg="mod">
          <ac:chgData name="Joe Coleman" userId="4cdc1fe8-b8ae-49b1-b8bb-2b6bab88a8bf" providerId="ADAL" clId="{1E48743C-8EE4-CB4F-BE81-9923055081C7}" dt="2023-10-31T19:41:55.056" v="696"/>
          <ac:spMkLst>
            <pc:docMk/>
            <pc:sldMk cId="1377603245" sldId="266"/>
            <ac:spMk id="20" creationId="{5181C630-3104-76B8-06C5-822084424B7A}"/>
          </ac:spMkLst>
        </pc:spChg>
        <pc:spChg chg="mod">
          <ac:chgData name="Joe Coleman" userId="4cdc1fe8-b8ae-49b1-b8bb-2b6bab88a8bf" providerId="ADAL" clId="{1E48743C-8EE4-CB4F-BE81-9923055081C7}" dt="2023-10-31T19:41:06.592" v="686" actId="14100"/>
          <ac:spMkLst>
            <pc:docMk/>
            <pc:sldMk cId="1377603245" sldId="266"/>
            <ac:spMk id="21" creationId="{7F1EC284-6BE3-294B-EDCE-4D34A24E2B9B}"/>
          </ac:spMkLst>
        </pc:spChg>
        <pc:spChg chg="mod">
          <ac:chgData name="Joe Coleman" userId="4cdc1fe8-b8ae-49b1-b8bb-2b6bab88a8bf" providerId="ADAL" clId="{1E48743C-8EE4-CB4F-BE81-9923055081C7}" dt="2023-10-31T19:41:09.375" v="687" actId="14100"/>
          <ac:spMkLst>
            <pc:docMk/>
            <pc:sldMk cId="1377603245" sldId="266"/>
            <ac:spMk id="22" creationId="{2A845F04-79FA-5584-7BD8-EEE06E40D382}"/>
          </ac:spMkLst>
        </pc:spChg>
        <pc:spChg chg="mod">
          <ac:chgData name="Joe Coleman" userId="4cdc1fe8-b8ae-49b1-b8bb-2b6bab88a8bf" providerId="ADAL" clId="{1E48743C-8EE4-CB4F-BE81-9923055081C7}" dt="2023-10-31T19:41:27.806" v="692" actId="14100"/>
          <ac:spMkLst>
            <pc:docMk/>
            <pc:sldMk cId="1377603245" sldId="266"/>
            <ac:spMk id="23" creationId="{64F4035E-F06F-7479-48DB-50ACAEF8FCEF}"/>
          </ac:spMkLst>
        </pc:spChg>
        <pc:spChg chg="mod">
          <ac:chgData name="Joe Coleman" userId="4cdc1fe8-b8ae-49b1-b8bb-2b6bab88a8bf" providerId="ADAL" clId="{1E48743C-8EE4-CB4F-BE81-9923055081C7}" dt="2023-10-31T19:41:25.305" v="691" actId="14100"/>
          <ac:spMkLst>
            <pc:docMk/>
            <pc:sldMk cId="1377603245" sldId="266"/>
            <ac:spMk id="24" creationId="{FA3834C0-17D9-795E-E548-A517DA22E09E}"/>
          </ac:spMkLst>
        </pc:spChg>
        <pc:picChg chg="mod">
          <ac:chgData name="Joe Coleman" userId="4cdc1fe8-b8ae-49b1-b8bb-2b6bab88a8bf" providerId="ADAL" clId="{1E48743C-8EE4-CB4F-BE81-9923055081C7}" dt="2023-10-31T19:40:52.370" v="683" actId="1076"/>
          <ac:picMkLst>
            <pc:docMk/>
            <pc:sldMk cId="1377603245" sldId="266"/>
            <ac:picMk id="1034" creationId="{5FED030C-1A5A-6B74-38E2-135A3CEFA770}"/>
          </ac:picMkLst>
        </pc:picChg>
      </pc:sldChg>
      <pc:sldChg chg="modSp mod">
        <pc:chgData name="Joe Coleman" userId="4cdc1fe8-b8ae-49b1-b8bb-2b6bab88a8bf" providerId="ADAL" clId="{1E48743C-8EE4-CB4F-BE81-9923055081C7}" dt="2023-10-31T19:23:46.021" v="586" actId="27636"/>
        <pc:sldMkLst>
          <pc:docMk/>
          <pc:sldMk cId="908351473" sldId="267"/>
        </pc:sldMkLst>
        <pc:spChg chg="mod">
          <ac:chgData name="Joe Coleman" userId="4cdc1fe8-b8ae-49b1-b8bb-2b6bab88a8bf" providerId="ADAL" clId="{1E48743C-8EE4-CB4F-BE81-9923055081C7}" dt="2023-10-31T19:23:46.021" v="586" actId="27636"/>
          <ac:spMkLst>
            <pc:docMk/>
            <pc:sldMk cId="908351473" sldId="267"/>
            <ac:spMk id="4" creationId="{6D523FC6-8D57-D6CE-4F3E-E3963F25430B}"/>
          </ac:spMkLst>
        </pc:spChg>
      </pc:sldChg>
      <pc:sldChg chg="addSp delSp modSp mod">
        <pc:chgData name="Joe Coleman" userId="4cdc1fe8-b8ae-49b1-b8bb-2b6bab88a8bf" providerId="ADAL" clId="{1E48743C-8EE4-CB4F-BE81-9923055081C7}" dt="2023-10-31T19:27:00.562" v="668" actId="20577"/>
        <pc:sldMkLst>
          <pc:docMk/>
          <pc:sldMk cId="1733106086" sldId="268"/>
        </pc:sldMkLst>
        <pc:spChg chg="mod">
          <ac:chgData name="Joe Coleman" userId="4cdc1fe8-b8ae-49b1-b8bb-2b6bab88a8bf" providerId="ADAL" clId="{1E48743C-8EE4-CB4F-BE81-9923055081C7}" dt="2023-10-31T19:25:29.416" v="648" actId="20577"/>
          <ac:spMkLst>
            <pc:docMk/>
            <pc:sldMk cId="1733106086" sldId="268"/>
            <ac:spMk id="3" creationId="{17876AA1-231F-A012-0CD4-A4C37C8CAE13}"/>
          </ac:spMkLst>
        </pc:spChg>
        <pc:spChg chg="add del">
          <ac:chgData name="Joe Coleman" userId="4cdc1fe8-b8ae-49b1-b8bb-2b6bab88a8bf" providerId="ADAL" clId="{1E48743C-8EE4-CB4F-BE81-9923055081C7}" dt="2023-10-31T19:23:51.325" v="588" actId="478"/>
          <ac:spMkLst>
            <pc:docMk/>
            <pc:sldMk cId="1733106086" sldId="268"/>
            <ac:spMk id="5" creationId="{E024A93A-F1FA-55A9-DBCE-3BC6CCB3DE76}"/>
          </ac:spMkLst>
        </pc:spChg>
        <pc:spChg chg="add mod">
          <ac:chgData name="Joe Coleman" userId="4cdc1fe8-b8ae-49b1-b8bb-2b6bab88a8bf" providerId="ADAL" clId="{1E48743C-8EE4-CB4F-BE81-9923055081C7}" dt="2023-10-31T19:27:00.562" v="668" actId="20577"/>
          <ac:spMkLst>
            <pc:docMk/>
            <pc:sldMk cId="1733106086" sldId="268"/>
            <ac:spMk id="6" creationId="{7913C4AA-5EC1-16EB-70BD-8FB22CF23369}"/>
          </ac:spMkLst>
        </pc:spChg>
        <pc:picChg chg="add del mod">
          <ac:chgData name="Joe Coleman" userId="4cdc1fe8-b8ae-49b1-b8bb-2b6bab88a8bf" providerId="ADAL" clId="{1E48743C-8EE4-CB4F-BE81-9923055081C7}" dt="2023-10-31T19:25:56.210" v="652" actId="478"/>
          <ac:picMkLst>
            <pc:docMk/>
            <pc:sldMk cId="1733106086" sldId="268"/>
            <ac:picMk id="1026" creationId="{18167388-0A20-2D43-0B4E-C3BCB32A3D63}"/>
          </ac:picMkLst>
        </pc:picChg>
        <pc:picChg chg="add mod">
          <ac:chgData name="Joe Coleman" userId="4cdc1fe8-b8ae-49b1-b8bb-2b6bab88a8bf" providerId="ADAL" clId="{1E48743C-8EE4-CB4F-BE81-9923055081C7}" dt="2023-10-31T19:26:41.214" v="661" actId="167"/>
          <ac:picMkLst>
            <pc:docMk/>
            <pc:sldMk cId="1733106086" sldId="268"/>
            <ac:picMk id="1028" creationId="{AC1A9D0C-55F6-3592-D82C-EF23C5DE0D09}"/>
          </ac:picMkLst>
        </pc:picChg>
      </pc:sldChg>
      <pc:sldChg chg="addSp delSp modSp mod">
        <pc:chgData name="Joe Coleman" userId="4cdc1fe8-b8ae-49b1-b8bb-2b6bab88a8bf" providerId="ADAL" clId="{1E48743C-8EE4-CB4F-BE81-9923055081C7}" dt="2023-10-31T20:01:43.481" v="739" actId="207"/>
        <pc:sldMkLst>
          <pc:docMk/>
          <pc:sldMk cId="2438501014" sldId="269"/>
        </pc:sldMkLst>
        <pc:spChg chg="mod">
          <ac:chgData name="Joe Coleman" userId="4cdc1fe8-b8ae-49b1-b8bb-2b6bab88a8bf" providerId="ADAL" clId="{1E48743C-8EE4-CB4F-BE81-9923055081C7}" dt="2023-10-31T20:01:09.634" v="719" actId="26606"/>
          <ac:spMkLst>
            <pc:docMk/>
            <pc:sldMk cId="2438501014" sldId="269"/>
            <ac:spMk id="2" creationId="{018BAAC7-D814-E6C4-DA35-E9F00058154D}"/>
          </ac:spMkLst>
        </pc:spChg>
        <pc:spChg chg="mod ord">
          <ac:chgData name="Joe Coleman" userId="4cdc1fe8-b8ae-49b1-b8bb-2b6bab88a8bf" providerId="ADAL" clId="{1E48743C-8EE4-CB4F-BE81-9923055081C7}" dt="2023-10-31T20:01:43.481" v="739" actId="207"/>
          <ac:spMkLst>
            <pc:docMk/>
            <pc:sldMk cId="2438501014" sldId="269"/>
            <ac:spMk id="3" creationId="{08774F69-ADFB-D9CF-9858-AA9CA8FDFB2C}"/>
          </ac:spMkLst>
        </pc:spChg>
        <pc:spChg chg="add del">
          <ac:chgData name="Joe Coleman" userId="4cdc1fe8-b8ae-49b1-b8bb-2b6bab88a8bf" providerId="ADAL" clId="{1E48743C-8EE4-CB4F-BE81-9923055081C7}" dt="2023-10-31T20:01:09.634" v="719" actId="26606"/>
          <ac:spMkLst>
            <pc:docMk/>
            <pc:sldMk cId="2438501014" sldId="269"/>
            <ac:spMk id="4103" creationId="{3B47FC9C-2ED3-4100-A4EF-E8CDFEE106C9}"/>
          </ac:spMkLst>
        </pc:spChg>
        <pc:spChg chg="add del">
          <ac:chgData name="Joe Coleman" userId="4cdc1fe8-b8ae-49b1-b8bb-2b6bab88a8bf" providerId="ADAL" clId="{1E48743C-8EE4-CB4F-BE81-9923055081C7}" dt="2023-10-31T20:01:09.622" v="718" actId="26606"/>
          <ac:spMkLst>
            <pc:docMk/>
            <pc:sldMk cId="2438501014" sldId="269"/>
            <ac:spMk id="4108" creationId="{9A42C7B2-7BD6-433A-95AB-5AA4F44B5819}"/>
          </ac:spMkLst>
        </pc:spChg>
        <pc:spChg chg="add del">
          <ac:chgData name="Joe Coleman" userId="4cdc1fe8-b8ae-49b1-b8bb-2b6bab88a8bf" providerId="ADAL" clId="{1E48743C-8EE4-CB4F-BE81-9923055081C7}" dt="2023-10-31T20:01:09.622" v="718" actId="26606"/>
          <ac:spMkLst>
            <pc:docMk/>
            <pc:sldMk cId="2438501014" sldId="269"/>
            <ac:spMk id="4110" creationId="{0ADDB668-2CA4-4D2B-9C34-3487CA330BA8}"/>
          </ac:spMkLst>
        </pc:spChg>
        <pc:spChg chg="add del">
          <ac:chgData name="Joe Coleman" userId="4cdc1fe8-b8ae-49b1-b8bb-2b6bab88a8bf" providerId="ADAL" clId="{1E48743C-8EE4-CB4F-BE81-9923055081C7}" dt="2023-10-31T20:01:09.622" v="718" actId="26606"/>
          <ac:spMkLst>
            <pc:docMk/>
            <pc:sldMk cId="2438501014" sldId="269"/>
            <ac:spMk id="4112" creationId="{2568BC19-F052-4108-93E1-6A3D1DEC072F}"/>
          </ac:spMkLst>
        </pc:spChg>
        <pc:spChg chg="add del">
          <ac:chgData name="Joe Coleman" userId="4cdc1fe8-b8ae-49b1-b8bb-2b6bab88a8bf" providerId="ADAL" clId="{1E48743C-8EE4-CB4F-BE81-9923055081C7}" dt="2023-10-31T20:01:09.622" v="718" actId="26606"/>
          <ac:spMkLst>
            <pc:docMk/>
            <pc:sldMk cId="2438501014" sldId="269"/>
            <ac:spMk id="4114" creationId="{D5FD337D-4D6B-4C8B-B6F5-121097E09881}"/>
          </ac:spMkLst>
        </pc:spChg>
        <pc:spChg chg="add">
          <ac:chgData name="Joe Coleman" userId="4cdc1fe8-b8ae-49b1-b8bb-2b6bab88a8bf" providerId="ADAL" clId="{1E48743C-8EE4-CB4F-BE81-9923055081C7}" dt="2023-10-31T20:01:09.634" v="719" actId="26606"/>
          <ac:spMkLst>
            <pc:docMk/>
            <pc:sldMk cId="2438501014" sldId="269"/>
            <ac:spMk id="4116" creationId="{114C78B5-EC6B-4A39-8860-705100867457}"/>
          </ac:spMkLst>
        </pc:spChg>
        <pc:grpChg chg="add">
          <ac:chgData name="Joe Coleman" userId="4cdc1fe8-b8ae-49b1-b8bb-2b6bab88a8bf" providerId="ADAL" clId="{1E48743C-8EE4-CB4F-BE81-9923055081C7}" dt="2023-10-31T20:01:09.634" v="719" actId="26606"/>
          <ac:grpSpMkLst>
            <pc:docMk/>
            <pc:sldMk cId="2438501014" sldId="269"/>
            <ac:grpSpMk id="4117" creationId="{A50943B0-FDF7-4C2C-B784-9208C945A8C3}"/>
          </ac:grpSpMkLst>
        </pc:grpChg>
        <pc:picChg chg="add mod ord">
          <ac:chgData name="Joe Coleman" userId="4cdc1fe8-b8ae-49b1-b8bb-2b6bab88a8bf" providerId="ADAL" clId="{1E48743C-8EE4-CB4F-BE81-9923055081C7}" dt="2023-10-31T20:01:09.634" v="719" actId="26606"/>
          <ac:picMkLst>
            <pc:docMk/>
            <pc:sldMk cId="2438501014" sldId="269"/>
            <ac:picMk id="4" creationId="{865C27BE-C982-EC30-25FD-18F988DBCE8F}"/>
          </ac:picMkLst>
        </pc:picChg>
        <pc:picChg chg="mod ord">
          <ac:chgData name="Joe Coleman" userId="4cdc1fe8-b8ae-49b1-b8bb-2b6bab88a8bf" providerId="ADAL" clId="{1E48743C-8EE4-CB4F-BE81-9923055081C7}" dt="2023-10-31T20:01:09.634" v="719" actId="26606"/>
          <ac:picMkLst>
            <pc:docMk/>
            <pc:sldMk cId="2438501014" sldId="269"/>
            <ac:picMk id="2054" creationId="{7C111C2E-475E-A356-E130-22564265D2C2}"/>
          </ac:picMkLst>
        </pc:picChg>
        <pc:picChg chg="mod ord">
          <ac:chgData name="Joe Coleman" userId="4cdc1fe8-b8ae-49b1-b8bb-2b6bab88a8bf" providerId="ADAL" clId="{1E48743C-8EE4-CB4F-BE81-9923055081C7}" dt="2023-10-31T20:01:09.634" v="719" actId="26606"/>
          <ac:picMkLst>
            <pc:docMk/>
            <pc:sldMk cId="2438501014" sldId="269"/>
            <ac:picMk id="4098" creationId="{9601153E-5575-2FB7-DD97-FEE388EBDC0C}"/>
          </ac:picMkLst>
        </pc:picChg>
      </pc:sldChg>
      <pc:sldChg chg="delSp del">
        <pc:chgData name="Joe Coleman" userId="4cdc1fe8-b8ae-49b1-b8bb-2b6bab88a8bf" providerId="ADAL" clId="{1E48743C-8EE4-CB4F-BE81-9923055081C7}" dt="2023-10-31T20:00:11.485" v="698" actId="2696"/>
        <pc:sldMkLst>
          <pc:docMk/>
          <pc:sldMk cId="667910047" sldId="270"/>
        </pc:sldMkLst>
        <pc:picChg chg="del">
          <ac:chgData name="Joe Coleman" userId="4cdc1fe8-b8ae-49b1-b8bb-2b6bab88a8bf" providerId="ADAL" clId="{1E48743C-8EE4-CB4F-BE81-9923055081C7}" dt="2023-10-31T20:00:07.320" v="697" actId="21"/>
          <ac:picMkLst>
            <pc:docMk/>
            <pc:sldMk cId="667910047" sldId="270"/>
            <ac:picMk id="5122" creationId="{B40DD0E5-58F4-79FE-AB6F-FBF6B59625B6}"/>
          </ac:picMkLst>
        </pc:picChg>
      </pc:sldChg>
      <pc:sldChg chg="addSp delSp modSp new mod modAnim">
        <pc:chgData name="Joe Coleman" userId="4cdc1fe8-b8ae-49b1-b8bb-2b6bab88a8bf" providerId="ADAL" clId="{1E48743C-8EE4-CB4F-BE81-9923055081C7}" dt="2023-11-01T10:47:12.848" v="828"/>
        <pc:sldMkLst>
          <pc:docMk/>
          <pc:sldMk cId="590516323" sldId="273"/>
        </pc:sldMkLst>
        <pc:spChg chg="del">
          <ac:chgData name="Joe Coleman" userId="4cdc1fe8-b8ae-49b1-b8bb-2b6bab88a8bf" providerId="ADAL" clId="{1E48743C-8EE4-CB4F-BE81-9923055081C7}" dt="2023-10-31T20:03:41.053" v="742" actId="478"/>
          <ac:spMkLst>
            <pc:docMk/>
            <pc:sldMk cId="590516323" sldId="273"/>
            <ac:spMk id="2" creationId="{513B2753-C6CD-EBE3-5545-907884AE7875}"/>
          </ac:spMkLst>
        </pc:spChg>
        <pc:spChg chg="del">
          <ac:chgData name="Joe Coleman" userId="4cdc1fe8-b8ae-49b1-b8bb-2b6bab88a8bf" providerId="ADAL" clId="{1E48743C-8EE4-CB4F-BE81-9923055081C7}" dt="2023-10-31T20:03:39.055" v="741" actId="478"/>
          <ac:spMkLst>
            <pc:docMk/>
            <pc:sldMk cId="590516323" sldId="273"/>
            <ac:spMk id="3" creationId="{5C4B1C28-5175-6F18-EF41-CD229DB42B9B}"/>
          </ac:spMkLst>
        </pc:spChg>
        <pc:spChg chg="add mod">
          <ac:chgData name="Joe Coleman" userId="4cdc1fe8-b8ae-49b1-b8bb-2b6bab88a8bf" providerId="ADAL" clId="{1E48743C-8EE4-CB4F-BE81-9923055081C7}" dt="2023-10-31T20:09:00.176" v="793"/>
          <ac:spMkLst>
            <pc:docMk/>
            <pc:sldMk cId="590516323" sldId="273"/>
            <ac:spMk id="6" creationId="{B51361D5-A94E-B073-AF01-D4736D4EF5C9}"/>
          </ac:spMkLst>
        </pc:spChg>
        <pc:picChg chg="add mod">
          <ac:chgData name="Joe Coleman" userId="4cdc1fe8-b8ae-49b1-b8bb-2b6bab88a8bf" providerId="ADAL" clId="{1E48743C-8EE4-CB4F-BE81-9923055081C7}" dt="2023-11-01T10:47:12.848" v="828"/>
          <ac:picMkLst>
            <pc:docMk/>
            <pc:sldMk cId="590516323" sldId="273"/>
            <ac:picMk id="4" creationId="{51CB7FE7-F314-9810-F9E5-4B2317F51FEE}"/>
          </ac:picMkLst>
        </pc:picChg>
        <pc:picChg chg="add del mod">
          <ac:chgData name="Joe Coleman" userId="4cdc1fe8-b8ae-49b1-b8bb-2b6bab88a8bf" providerId="ADAL" clId="{1E48743C-8EE4-CB4F-BE81-9923055081C7}" dt="2023-10-31T20:05:39.471" v="747" actId="478"/>
          <ac:picMkLst>
            <pc:docMk/>
            <pc:sldMk cId="590516323" sldId="273"/>
            <ac:picMk id="2050" creationId="{B83D6649-C003-6DF8-CFC1-3F8A1C9AE890}"/>
          </ac:picMkLst>
        </pc:picChg>
      </pc:sldChg>
      <pc:sldChg chg="addSp delSp modSp add mod">
        <pc:chgData name="Joe Coleman" userId="4cdc1fe8-b8ae-49b1-b8bb-2b6bab88a8bf" providerId="ADAL" clId="{1E48743C-8EE4-CB4F-BE81-9923055081C7}" dt="2023-10-31T20:31:39.777" v="827" actId="1076"/>
        <pc:sldMkLst>
          <pc:docMk/>
          <pc:sldMk cId="3012606894" sldId="274"/>
        </pc:sldMkLst>
        <pc:spChg chg="del">
          <ac:chgData name="Joe Coleman" userId="4cdc1fe8-b8ae-49b1-b8bb-2b6bab88a8bf" providerId="ADAL" clId="{1E48743C-8EE4-CB4F-BE81-9923055081C7}" dt="2023-10-31T20:31:10.651" v="818" actId="478"/>
          <ac:spMkLst>
            <pc:docMk/>
            <pc:sldMk cId="3012606894" sldId="274"/>
            <ac:spMk id="2" creationId="{11E1A7A5-BB5C-0230-1CF0-C015AA0D24D1}"/>
          </ac:spMkLst>
        </pc:spChg>
        <pc:spChg chg="del">
          <ac:chgData name="Joe Coleman" userId="4cdc1fe8-b8ae-49b1-b8bb-2b6bab88a8bf" providerId="ADAL" clId="{1E48743C-8EE4-CB4F-BE81-9923055081C7}" dt="2023-10-31T20:31:14.179" v="820" actId="478"/>
          <ac:spMkLst>
            <pc:docMk/>
            <pc:sldMk cId="3012606894" sldId="274"/>
            <ac:spMk id="3" creationId="{42534DA3-0F25-2753-4550-B3426A55F391}"/>
          </ac:spMkLst>
        </pc:spChg>
        <pc:spChg chg="mod">
          <ac:chgData name="Joe Coleman" userId="4cdc1fe8-b8ae-49b1-b8bb-2b6bab88a8bf" providerId="ADAL" clId="{1E48743C-8EE4-CB4F-BE81-9923055081C7}" dt="2023-10-31T20:31:24.499" v="824" actId="1076"/>
          <ac:spMkLst>
            <pc:docMk/>
            <pc:sldMk cId="3012606894" sldId="274"/>
            <ac:spMk id="5" creationId="{3B71695F-F193-C032-8B9D-C065056E8B81}"/>
          </ac:spMkLst>
        </pc:spChg>
        <pc:spChg chg="add del mod">
          <ac:chgData name="Joe Coleman" userId="4cdc1fe8-b8ae-49b1-b8bb-2b6bab88a8bf" providerId="ADAL" clId="{1E48743C-8EE4-CB4F-BE81-9923055081C7}" dt="2023-10-31T20:31:12.172" v="819" actId="478"/>
          <ac:spMkLst>
            <pc:docMk/>
            <pc:sldMk cId="3012606894" sldId="274"/>
            <ac:spMk id="6" creationId="{31EDA142-38FA-A7C4-8616-4A811B9F344E}"/>
          </ac:spMkLst>
        </pc:spChg>
        <pc:spChg chg="add del mod">
          <ac:chgData name="Joe Coleman" userId="4cdc1fe8-b8ae-49b1-b8bb-2b6bab88a8bf" providerId="ADAL" clId="{1E48743C-8EE4-CB4F-BE81-9923055081C7}" dt="2023-10-31T20:31:17.129" v="822" actId="478"/>
          <ac:spMkLst>
            <pc:docMk/>
            <pc:sldMk cId="3012606894" sldId="274"/>
            <ac:spMk id="8" creationId="{D8EA389F-2DCF-308E-E780-E924BE033668}"/>
          </ac:spMkLst>
        </pc:spChg>
        <pc:spChg chg="add mod">
          <ac:chgData name="Joe Coleman" userId="4cdc1fe8-b8ae-49b1-b8bb-2b6bab88a8bf" providerId="ADAL" clId="{1E48743C-8EE4-CB4F-BE81-9923055081C7}" dt="2023-10-31T20:31:39.777" v="827" actId="1076"/>
          <ac:spMkLst>
            <pc:docMk/>
            <pc:sldMk cId="3012606894" sldId="274"/>
            <ac:spMk id="10" creationId="{60042003-F285-B0F5-D065-A234E762D3C3}"/>
          </ac:spMkLst>
        </pc:spChg>
        <pc:picChg chg="add mod">
          <ac:chgData name="Joe Coleman" userId="4cdc1fe8-b8ae-49b1-b8bb-2b6bab88a8bf" providerId="ADAL" clId="{1E48743C-8EE4-CB4F-BE81-9923055081C7}" dt="2023-10-31T20:31:32.592" v="826" actId="14100"/>
          <ac:picMkLst>
            <pc:docMk/>
            <pc:sldMk cId="3012606894" sldId="274"/>
            <ac:picMk id="9" creationId="{833C3705-4D54-7BAB-5EEB-253BB372EB8B}"/>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D768C-D83C-A561-EFD4-21BE3CC6A120}"/>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D905E29D-31EC-C992-8352-E226F17A0A6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450FA93-5635-8F25-DBDE-644FF5F828C2}"/>
              </a:ext>
            </a:extLst>
          </p:cNvPr>
          <p:cNvSpPr>
            <a:spLocks noGrp="1"/>
          </p:cNvSpPr>
          <p:nvPr>
            <p:ph type="dt" sz="half" idx="10"/>
          </p:nvPr>
        </p:nvSpPr>
        <p:spPr/>
        <p:txBody>
          <a:bodyPr/>
          <a:lstStyle/>
          <a:p>
            <a:fld id="{6A4211EC-4A5F-4980-B6A1-CC4167C4926D}" type="datetimeFigureOut">
              <a:rPr lang="en-GB" smtClean="0"/>
              <a:t>04/11/2024</a:t>
            </a:fld>
            <a:endParaRPr lang="en-GB"/>
          </a:p>
        </p:txBody>
      </p:sp>
      <p:sp>
        <p:nvSpPr>
          <p:cNvPr id="5" name="Footer Placeholder 4">
            <a:extLst>
              <a:ext uri="{FF2B5EF4-FFF2-40B4-BE49-F238E27FC236}">
                <a16:creationId xmlns:a16="http://schemas.microsoft.com/office/drawing/2014/main" id="{E4772608-D968-CF5D-8C2B-493E3945EC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B24627-DBC7-AA66-EBD0-B84D120D5C8E}"/>
              </a:ext>
            </a:extLst>
          </p:cNvPr>
          <p:cNvSpPr>
            <a:spLocks noGrp="1"/>
          </p:cNvSpPr>
          <p:nvPr>
            <p:ph type="sldNum" sz="quarter" idx="12"/>
          </p:nvPr>
        </p:nvSpPr>
        <p:spPr/>
        <p:txBody>
          <a:bodyPr/>
          <a:lstStyle/>
          <a:p>
            <a:fld id="{97BFC2FB-DF59-4814-A9F2-2856461A9795}" type="slidenum">
              <a:rPr lang="en-GB" smtClean="0"/>
              <a:t>‹#›</a:t>
            </a:fld>
            <a:endParaRPr lang="en-GB"/>
          </a:p>
        </p:txBody>
      </p:sp>
    </p:spTree>
    <p:extLst>
      <p:ext uri="{BB962C8B-B14F-4D97-AF65-F5344CB8AC3E}">
        <p14:creationId xmlns:p14="http://schemas.microsoft.com/office/powerpoint/2010/main" val="1438947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EFF63-3CE0-F27D-90DD-59FCED8F21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C2B1673-2D66-0FE5-CC29-3EED50B0017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E087F4-2E71-CA8B-A8ED-CD59CEB1641E}"/>
              </a:ext>
            </a:extLst>
          </p:cNvPr>
          <p:cNvSpPr>
            <a:spLocks noGrp="1"/>
          </p:cNvSpPr>
          <p:nvPr>
            <p:ph type="dt" sz="half" idx="10"/>
          </p:nvPr>
        </p:nvSpPr>
        <p:spPr/>
        <p:txBody>
          <a:bodyPr/>
          <a:lstStyle/>
          <a:p>
            <a:fld id="{6A4211EC-4A5F-4980-B6A1-CC4167C4926D}" type="datetimeFigureOut">
              <a:rPr lang="en-GB" smtClean="0"/>
              <a:t>04/11/2024</a:t>
            </a:fld>
            <a:endParaRPr lang="en-GB"/>
          </a:p>
        </p:txBody>
      </p:sp>
      <p:sp>
        <p:nvSpPr>
          <p:cNvPr id="5" name="Footer Placeholder 4">
            <a:extLst>
              <a:ext uri="{FF2B5EF4-FFF2-40B4-BE49-F238E27FC236}">
                <a16:creationId xmlns:a16="http://schemas.microsoft.com/office/drawing/2014/main" id="{FC601D6C-5AAC-C49F-F019-A4710AFEF9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9D1AB60-A58A-EFC4-386C-C92682161AC5}"/>
              </a:ext>
            </a:extLst>
          </p:cNvPr>
          <p:cNvSpPr>
            <a:spLocks noGrp="1"/>
          </p:cNvSpPr>
          <p:nvPr>
            <p:ph type="sldNum" sz="quarter" idx="12"/>
          </p:nvPr>
        </p:nvSpPr>
        <p:spPr/>
        <p:txBody>
          <a:bodyPr/>
          <a:lstStyle/>
          <a:p>
            <a:fld id="{97BFC2FB-DF59-4814-A9F2-2856461A9795}" type="slidenum">
              <a:rPr lang="en-GB" smtClean="0"/>
              <a:t>‹#›</a:t>
            </a:fld>
            <a:endParaRPr lang="en-GB"/>
          </a:p>
        </p:txBody>
      </p:sp>
    </p:spTree>
    <p:extLst>
      <p:ext uri="{BB962C8B-B14F-4D97-AF65-F5344CB8AC3E}">
        <p14:creationId xmlns:p14="http://schemas.microsoft.com/office/powerpoint/2010/main" val="2814620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481D2-5B84-DE43-CB4A-322F956363B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A47D197-5DAA-0EC1-7E12-1F472A24AE1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74A7D00-D037-64A4-6128-39FB61F7647D}"/>
              </a:ext>
            </a:extLst>
          </p:cNvPr>
          <p:cNvSpPr>
            <a:spLocks noGrp="1"/>
          </p:cNvSpPr>
          <p:nvPr>
            <p:ph type="dt" sz="half" idx="10"/>
          </p:nvPr>
        </p:nvSpPr>
        <p:spPr/>
        <p:txBody>
          <a:bodyPr/>
          <a:lstStyle/>
          <a:p>
            <a:fld id="{6A4211EC-4A5F-4980-B6A1-CC4167C4926D}" type="datetimeFigureOut">
              <a:rPr lang="en-GB" smtClean="0"/>
              <a:t>04/11/2024</a:t>
            </a:fld>
            <a:endParaRPr lang="en-GB"/>
          </a:p>
        </p:txBody>
      </p:sp>
      <p:sp>
        <p:nvSpPr>
          <p:cNvPr id="5" name="Footer Placeholder 4">
            <a:extLst>
              <a:ext uri="{FF2B5EF4-FFF2-40B4-BE49-F238E27FC236}">
                <a16:creationId xmlns:a16="http://schemas.microsoft.com/office/drawing/2014/main" id="{07EA96AD-C044-C93E-292E-6557B5EAD8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093C76-4359-9DA5-7394-CFE38AE2BB16}"/>
              </a:ext>
            </a:extLst>
          </p:cNvPr>
          <p:cNvSpPr>
            <a:spLocks noGrp="1"/>
          </p:cNvSpPr>
          <p:nvPr>
            <p:ph type="sldNum" sz="quarter" idx="12"/>
          </p:nvPr>
        </p:nvSpPr>
        <p:spPr/>
        <p:txBody>
          <a:bodyPr/>
          <a:lstStyle/>
          <a:p>
            <a:fld id="{97BFC2FB-DF59-4814-A9F2-2856461A9795}" type="slidenum">
              <a:rPr lang="en-GB" smtClean="0"/>
              <a:t>‹#›</a:t>
            </a:fld>
            <a:endParaRPr lang="en-GB"/>
          </a:p>
        </p:txBody>
      </p:sp>
    </p:spTree>
    <p:extLst>
      <p:ext uri="{BB962C8B-B14F-4D97-AF65-F5344CB8AC3E}">
        <p14:creationId xmlns:p14="http://schemas.microsoft.com/office/powerpoint/2010/main" val="18747800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F249D-ADE8-6145-7EFA-BECEECFE2EA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407FDB1-5B3D-0D4C-3382-03A21EF6D8C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A7A9922-6000-C7C5-8044-AC70D5A620E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DD7E110-9994-3950-1DAF-1C4F3AC036BA}"/>
              </a:ext>
            </a:extLst>
          </p:cNvPr>
          <p:cNvSpPr>
            <a:spLocks noGrp="1"/>
          </p:cNvSpPr>
          <p:nvPr>
            <p:ph type="dt" sz="half" idx="10"/>
          </p:nvPr>
        </p:nvSpPr>
        <p:spPr/>
        <p:txBody>
          <a:bodyPr/>
          <a:lstStyle/>
          <a:p>
            <a:fld id="{6A4211EC-4A5F-4980-B6A1-CC4167C4926D}" type="datetimeFigureOut">
              <a:rPr lang="en-GB" smtClean="0"/>
              <a:t>04/11/2024</a:t>
            </a:fld>
            <a:endParaRPr lang="en-GB"/>
          </a:p>
        </p:txBody>
      </p:sp>
      <p:sp>
        <p:nvSpPr>
          <p:cNvPr id="6" name="Footer Placeholder 5">
            <a:extLst>
              <a:ext uri="{FF2B5EF4-FFF2-40B4-BE49-F238E27FC236}">
                <a16:creationId xmlns:a16="http://schemas.microsoft.com/office/drawing/2014/main" id="{AB7FF7C2-C80D-9A85-446E-16A8696EC96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7D52D30-05D2-D912-50CA-D13D014BCC08}"/>
              </a:ext>
            </a:extLst>
          </p:cNvPr>
          <p:cNvSpPr>
            <a:spLocks noGrp="1"/>
          </p:cNvSpPr>
          <p:nvPr>
            <p:ph type="sldNum" sz="quarter" idx="12"/>
          </p:nvPr>
        </p:nvSpPr>
        <p:spPr/>
        <p:txBody>
          <a:bodyPr/>
          <a:lstStyle/>
          <a:p>
            <a:fld id="{97BFC2FB-DF59-4814-A9F2-2856461A9795}" type="slidenum">
              <a:rPr lang="en-GB" smtClean="0"/>
              <a:t>‹#›</a:t>
            </a:fld>
            <a:endParaRPr lang="en-GB"/>
          </a:p>
        </p:txBody>
      </p:sp>
    </p:spTree>
    <p:extLst>
      <p:ext uri="{BB962C8B-B14F-4D97-AF65-F5344CB8AC3E}">
        <p14:creationId xmlns:p14="http://schemas.microsoft.com/office/powerpoint/2010/main" val="2549002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F809E-FE29-1E41-6670-1E642598A8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1ADA375-1CF9-4D75-2D16-8C2CA164DB0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EA1081-C74B-67B9-07E8-C90227C4E3C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29EB1D5-3623-C0DF-2F9C-0BFA3DFD10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5F1C9E2-159A-42D5-9E3D-BDB96EC243E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0F3178A-FF16-765D-1747-F108963B0584}"/>
              </a:ext>
            </a:extLst>
          </p:cNvPr>
          <p:cNvSpPr>
            <a:spLocks noGrp="1"/>
          </p:cNvSpPr>
          <p:nvPr>
            <p:ph type="dt" sz="half" idx="10"/>
          </p:nvPr>
        </p:nvSpPr>
        <p:spPr/>
        <p:txBody>
          <a:bodyPr/>
          <a:lstStyle/>
          <a:p>
            <a:fld id="{6A4211EC-4A5F-4980-B6A1-CC4167C4926D}" type="datetimeFigureOut">
              <a:rPr lang="en-GB" smtClean="0"/>
              <a:t>04/11/2024</a:t>
            </a:fld>
            <a:endParaRPr lang="en-GB"/>
          </a:p>
        </p:txBody>
      </p:sp>
      <p:sp>
        <p:nvSpPr>
          <p:cNvPr id="8" name="Footer Placeholder 7">
            <a:extLst>
              <a:ext uri="{FF2B5EF4-FFF2-40B4-BE49-F238E27FC236}">
                <a16:creationId xmlns:a16="http://schemas.microsoft.com/office/drawing/2014/main" id="{0BD4D46E-D357-6523-2093-31744436EE4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E426FA3-E818-6564-3443-7C4AF1C9F668}"/>
              </a:ext>
            </a:extLst>
          </p:cNvPr>
          <p:cNvSpPr>
            <a:spLocks noGrp="1"/>
          </p:cNvSpPr>
          <p:nvPr>
            <p:ph type="sldNum" sz="quarter" idx="12"/>
          </p:nvPr>
        </p:nvSpPr>
        <p:spPr/>
        <p:txBody>
          <a:bodyPr/>
          <a:lstStyle/>
          <a:p>
            <a:fld id="{97BFC2FB-DF59-4814-A9F2-2856461A9795}" type="slidenum">
              <a:rPr lang="en-GB" smtClean="0"/>
              <a:t>‹#›</a:t>
            </a:fld>
            <a:endParaRPr lang="en-GB"/>
          </a:p>
        </p:txBody>
      </p:sp>
    </p:spTree>
    <p:extLst>
      <p:ext uri="{BB962C8B-B14F-4D97-AF65-F5344CB8AC3E}">
        <p14:creationId xmlns:p14="http://schemas.microsoft.com/office/powerpoint/2010/main" val="2862075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4BB45-6317-8DE0-A466-73286652E16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C886C46-9624-F085-6EAC-E5DED4E768E6}"/>
              </a:ext>
            </a:extLst>
          </p:cNvPr>
          <p:cNvSpPr>
            <a:spLocks noGrp="1"/>
          </p:cNvSpPr>
          <p:nvPr>
            <p:ph type="dt" sz="half" idx="10"/>
          </p:nvPr>
        </p:nvSpPr>
        <p:spPr/>
        <p:txBody>
          <a:bodyPr/>
          <a:lstStyle/>
          <a:p>
            <a:fld id="{6A4211EC-4A5F-4980-B6A1-CC4167C4926D}" type="datetimeFigureOut">
              <a:rPr lang="en-GB" smtClean="0"/>
              <a:t>04/11/2024</a:t>
            </a:fld>
            <a:endParaRPr lang="en-GB"/>
          </a:p>
        </p:txBody>
      </p:sp>
      <p:sp>
        <p:nvSpPr>
          <p:cNvPr id="4" name="Footer Placeholder 3">
            <a:extLst>
              <a:ext uri="{FF2B5EF4-FFF2-40B4-BE49-F238E27FC236}">
                <a16:creationId xmlns:a16="http://schemas.microsoft.com/office/drawing/2014/main" id="{6F4D6B89-79BC-A507-D0D2-89218102831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073A4C9-F7A4-4D3B-79A2-E68E9CFB5ADB}"/>
              </a:ext>
            </a:extLst>
          </p:cNvPr>
          <p:cNvSpPr>
            <a:spLocks noGrp="1"/>
          </p:cNvSpPr>
          <p:nvPr>
            <p:ph type="sldNum" sz="quarter" idx="12"/>
          </p:nvPr>
        </p:nvSpPr>
        <p:spPr/>
        <p:txBody>
          <a:bodyPr/>
          <a:lstStyle/>
          <a:p>
            <a:fld id="{97BFC2FB-DF59-4814-A9F2-2856461A9795}" type="slidenum">
              <a:rPr lang="en-GB" smtClean="0"/>
              <a:t>‹#›</a:t>
            </a:fld>
            <a:endParaRPr lang="en-GB"/>
          </a:p>
        </p:txBody>
      </p:sp>
    </p:spTree>
    <p:extLst>
      <p:ext uri="{BB962C8B-B14F-4D97-AF65-F5344CB8AC3E}">
        <p14:creationId xmlns:p14="http://schemas.microsoft.com/office/powerpoint/2010/main" val="20268385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3A96D8-2787-9836-264D-8B9C38AF1161}"/>
              </a:ext>
            </a:extLst>
          </p:cNvPr>
          <p:cNvSpPr>
            <a:spLocks noGrp="1"/>
          </p:cNvSpPr>
          <p:nvPr>
            <p:ph type="dt" sz="half" idx="10"/>
          </p:nvPr>
        </p:nvSpPr>
        <p:spPr/>
        <p:txBody>
          <a:bodyPr/>
          <a:lstStyle/>
          <a:p>
            <a:fld id="{6A4211EC-4A5F-4980-B6A1-CC4167C4926D}" type="datetimeFigureOut">
              <a:rPr lang="en-GB" smtClean="0"/>
              <a:t>04/11/2024</a:t>
            </a:fld>
            <a:endParaRPr lang="en-GB"/>
          </a:p>
        </p:txBody>
      </p:sp>
      <p:sp>
        <p:nvSpPr>
          <p:cNvPr id="3" name="Footer Placeholder 2">
            <a:extLst>
              <a:ext uri="{FF2B5EF4-FFF2-40B4-BE49-F238E27FC236}">
                <a16:creationId xmlns:a16="http://schemas.microsoft.com/office/drawing/2014/main" id="{FF853FB7-7543-4164-4F95-B5FC3355193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62862F-46C5-5E09-2E17-2BD30E5585F7}"/>
              </a:ext>
            </a:extLst>
          </p:cNvPr>
          <p:cNvSpPr>
            <a:spLocks noGrp="1"/>
          </p:cNvSpPr>
          <p:nvPr>
            <p:ph type="sldNum" sz="quarter" idx="12"/>
          </p:nvPr>
        </p:nvSpPr>
        <p:spPr/>
        <p:txBody>
          <a:bodyPr/>
          <a:lstStyle/>
          <a:p>
            <a:fld id="{97BFC2FB-DF59-4814-A9F2-2856461A9795}" type="slidenum">
              <a:rPr lang="en-GB" smtClean="0"/>
              <a:t>‹#›</a:t>
            </a:fld>
            <a:endParaRPr lang="en-GB"/>
          </a:p>
        </p:txBody>
      </p:sp>
    </p:spTree>
    <p:extLst>
      <p:ext uri="{BB962C8B-B14F-4D97-AF65-F5344CB8AC3E}">
        <p14:creationId xmlns:p14="http://schemas.microsoft.com/office/powerpoint/2010/main" val="4259534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13D0F-0569-2CDE-5CBD-CB0FE7970F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F8C5281-8327-2268-4020-E4231C87B6D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AB4EAF4-6A89-21E8-1166-842E176EEF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FC3A37D-B206-7144-441C-327FB9F334F9}"/>
              </a:ext>
            </a:extLst>
          </p:cNvPr>
          <p:cNvSpPr>
            <a:spLocks noGrp="1"/>
          </p:cNvSpPr>
          <p:nvPr>
            <p:ph type="dt" sz="half" idx="10"/>
          </p:nvPr>
        </p:nvSpPr>
        <p:spPr/>
        <p:txBody>
          <a:bodyPr/>
          <a:lstStyle/>
          <a:p>
            <a:fld id="{6A4211EC-4A5F-4980-B6A1-CC4167C4926D}" type="datetimeFigureOut">
              <a:rPr lang="en-GB" smtClean="0"/>
              <a:t>04/11/2024</a:t>
            </a:fld>
            <a:endParaRPr lang="en-GB"/>
          </a:p>
        </p:txBody>
      </p:sp>
      <p:sp>
        <p:nvSpPr>
          <p:cNvPr id="6" name="Footer Placeholder 5">
            <a:extLst>
              <a:ext uri="{FF2B5EF4-FFF2-40B4-BE49-F238E27FC236}">
                <a16:creationId xmlns:a16="http://schemas.microsoft.com/office/drawing/2014/main" id="{CAB84CE0-B4B7-6D4C-CEE5-2EE792AFEBB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9BF257-8E6D-42BD-5DD6-9926777EDF26}"/>
              </a:ext>
            </a:extLst>
          </p:cNvPr>
          <p:cNvSpPr>
            <a:spLocks noGrp="1"/>
          </p:cNvSpPr>
          <p:nvPr>
            <p:ph type="sldNum" sz="quarter" idx="12"/>
          </p:nvPr>
        </p:nvSpPr>
        <p:spPr/>
        <p:txBody>
          <a:bodyPr/>
          <a:lstStyle/>
          <a:p>
            <a:fld id="{97BFC2FB-DF59-4814-A9F2-2856461A9795}" type="slidenum">
              <a:rPr lang="en-GB" smtClean="0"/>
              <a:t>‹#›</a:t>
            </a:fld>
            <a:endParaRPr lang="en-GB"/>
          </a:p>
        </p:txBody>
      </p:sp>
    </p:spTree>
    <p:extLst>
      <p:ext uri="{BB962C8B-B14F-4D97-AF65-F5344CB8AC3E}">
        <p14:creationId xmlns:p14="http://schemas.microsoft.com/office/powerpoint/2010/main" val="4933153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A0834-697F-A555-B20C-277CDFF2307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37D8E46-170D-596C-C904-5A6934505B8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7D07BF0-2F5F-2B73-C075-AD230253C2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C928AC-DDF4-DD2B-3D81-F192FB945A07}"/>
              </a:ext>
            </a:extLst>
          </p:cNvPr>
          <p:cNvSpPr>
            <a:spLocks noGrp="1"/>
          </p:cNvSpPr>
          <p:nvPr>
            <p:ph type="dt" sz="half" idx="10"/>
          </p:nvPr>
        </p:nvSpPr>
        <p:spPr/>
        <p:txBody>
          <a:bodyPr/>
          <a:lstStyle/>
          <a:p>
            <a:fld id="{6A4211EC-4A5F-4980-B6A1-CC4167C4926D}" type="datetimeFigureOut">
              <a:rPr lang="en-GB" smtClean="0"/>
              <a:t>04/11/2024</a:t>
            </a:fld>
            <a:endParaRPr lang="en-GB"/>
          </a:p>
        </p:txBody>
      </p:sp>
      <p:sp>
        <p:nvSpPr>
          <p:cNvPr id="6" name="Footer Placeholder 5">
            <a:extLst>
              <a:ext uri="{FF2B5EF4-FFF2-40B4-BE49-F238E27FC236}">
                <a16:creationId xmlns:a16="http://schemas.microsoft.com/office/drawing/2014/main" id="{095401B2-AFC6-DF23-566E-D605E887BB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87A0C61-DB25-FDE1-901E-ACE97B2E0162}"/>
              </a:ext>
            </a:extLst>
          </p:cNvPr>
          <p:cNvSpPr>
            <a:spLocks noGrp="1"/>
          </p:cNvSpPr>
          <p:nvPr>
            <p:ph type="sldNum" sz="quarter" idx="12"/>
          </p:nvPr>
        </p:nvSpPr>
        <p:spPr/>
        <p:txBody>
          <a:bodyPr/>
          <a:lstStyle/>
          <a:p>
            <a:fld id="{97BFC2FB-DF59-4814-A9F2-2856461A9795}" type="slidenum">
              <a:rPr lang="en-GB" smtClean="0"/>
              <a:t>‹#›</a:t>
            </a:fld>
            <a:endParaRPr lang="en-GB"/>
          </a:p>
        </p:txBody>
      </p:sp>
    </p:spTree>
    <p:extLst>
      <p:ext uri="{BB962C8B-B14F-4D97-AF65-F5344CB8AC3E}">
        <p14:creationId xmlns:p14="http://schemas.microsoft.com/office/powerpoint/2010/main" val="42260020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225D3-C5F6-370B-9155-B61A79B8261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6C6CE49-C3D3-FAC3-A0B8-BC933E7D09A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662B257-A4D2-62FE-3630-CEB65A31C485}"/>
              </a:ext>
            </a:extLst>
          </p:cNvPr>
          <p:cNvSpPr>
            <a:spLocks noGrp="1"/>
          </p:cNvSpPr>
          <p:nvPr>
            <p:ph type="dt" sz="half" idx="10"/>
          </p:nvPr>
        </p:nvSpPr>
        <p:spPr/>
        <p:txBody>
          <a:bodyPr/>
          <a:lstStyle/>
          <a:p>
            <a:fld id="{6A4211EC-4A5F-4980-B6A1-CC4167C4926D}" type="datetimeFigureOut">
              <a:rPr lang="en-GB" smtClean="0"/>
              <a:t>04/11/2024</a:t>
            </a:fld>
            <a:endParaRPr lang="en-GB"/>
          </a:p>
        </p:txBody>
      </p:sp>
      <p:sp>
        <p:nvSpPr>
          <p:cNvPr id="5" name="Footer Placeholder 4">
            <a:extLst>
              <a:ext uri="{FF2B5EF4-FFF2-40B4-BE49-F238E27FC236}">
                <a16:creationId xmlns:a16="http://schemas.microsoft.com/office/drawing/2014/main" id="{0EA2C5AF-327A-8B0D-DB16-DF5790BF1F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2F085A-9441-EB46-35FC-4ABB3A49C87E}"/>
              </a:ext>
            </a:extLst>
          </p:cNvPr>
          <p:cNvSpPr>
            <a:spLocks noGrp="1"/>
          </p:cNvSpPr>
          <p:nvPr>
            <p:ph type="sldNum" sz="quarter" idx="12"/>
          </p:nvPr>
        </p:nvSpPr>
        <p:spPr/>
        <p:txBody>
          <a:bodyPr/>
          <a:lstStyle/>
          <a:p>
            <a:fld id="{97BFC2FB-DF59-4814-A9F2-2856461A9795}" type="slidenum">
              <a:rPr lang="en-GB" smtClean="0"/>
              <a:t>‹#›</a:t>
            </a:fld>
            <a:endParaRPr lang="en-GB"/>
          </a:p>
        </p:txBody>
      </p:sp>
    </p:spTree>
    <p:extLst>
      <p:ext uri="{BB962C8B-B14F-4D97-AF65-F5344CB8AC3E}">
        <p14:creationId xmlns:p14="http://schemas.microsoft.com/office/powerpoint/2010/main" val="35540766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6019369-E8D4-684C-50CD-E299B405551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CF57A4B-33FD-4C1F-DD18-B091EA65C82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7B4C10-3689-1CF8-1AED-341BB48B6A6D}"/>
              </a:ext>
            </a:extLst>
          </p:cNvPr>
          <p:cNvSpPr>
            <a:spLocks noGrp="1"/>
          </p:cNvSpPr>
          <p:nvPr>
            <p:ph type="dt" sz="half" idx="10"/>
          </p:nvPr>
        </p:nvSpPr>
        <p:spPr/>
        <p:txBody>
          <a:bodyPr/>
          <a:lstStyle/>
          <a:p>
            <a:fld id="{6A4211EC-4A5F-4980-B6A1-CC4167C4926D}" type="datetimeFigureOut">
              <a:rPr lang="en-GB" smtClean="0"/>
              <a:t>04/11/2024</a:t>
            </a:fld>
            <a:endParaRPr lang="en-GB"/>
          </a:p>
        </p:txBody>
      </p:sp>
      <p:sp>
        <p:nvSpPr>
          <p:cNvPr id="5" name="Footer Placeholder 4">
            <a:extLst>
              <a:ext uri="{FF2B5EF4-FFF2-40B4-BE49-F238E27FC236}">
                <a16:creationId xmlns:a16="http://schemas.microsoft.com/office/drawing/2014/main" id="{2740CD51-9654-18DB-1A7E-D7433D22B2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8AE925-525E-0FE1-573E-6512F8F3EF56}"/>
              </a:ext>
            </a:extLst>
          </p:cNvPr>
          <p:cNvSpPr>
            <a:spLocks noGrp="1"/>
          </p:cNvSpPr>
          <p:nvPr>
            <p:ph type="sldNum" sz="quarter" idx="12"/>
          </p:nvPr>
        </p:nvSpPr>
        <p:spPr/>
        <p:txBody>
          <a:bodyPr/>
          <a:lstStyle/>
          <a:p>
            <a:fld id="{97BFC2FB-DF59-4814-A9F2-2856461A9795}" type="slidenum">
              <a:rPr lang="en-GB" smtClean="0"/>
              <a:t>‹#›</a:t>
            </a:fld>
            <a:endParaRPr lang="en-GB"/>
          </a:p>
        </p:txBody>
      </p:sp>
    </p:spTree>
    <p:extLst>
      <p:ext uri="{BB962C8B-B14F-4D97-AF65-F5344CB8AC3E}">
        <p14:creationId xmlns:p14="http://schemas.microsoft.com/office/powerpoint/2010/main" val="6420496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18481D-88EF-61F0-AE6E-7261F19B2A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55497A09-9865-03A3-49B7-48B6C2A25B8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F3F8C8C6-17B8-C0A9-A720-10F10492C5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4211EC-4A5F-4980-B6A1-CC4167C4926D}" type="datetimeFigureOut">
              <a:rPr lang="en-GB" smtClean="0"/>
              <a:t>04/11/2024</a:t>
            </a:fld>
            <a:endParaRPr lang="en-GB"/>
          </a:p>
        </p:txBody>
      </p:sp>
      <p:sp>
        <p:nvSpPr>
          <p:cNvPr id="5" name="Footer Placeholder 4">
            <a:extLst>
              <a:ext uri="{FF2B5EF4-FFF2-40B4-BE49-F238E27FC236}">
                <a16:creationId xmlns:a16="http://schemas.microsoft.com/office/drawing/2014/main" id="{4E3F8537-CF75-FDAA-C944-3B3F150071B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08187E4-2040-4900-B08B-D87A63B3F7D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BFC2FB-DF59-4814-A9F2-2856461A9795}" type="slidenum">
              <a:rPr lang="en-GB" smtClean="0"/>
              <a:t>‹#›</a:t>
            </a:fld>
            <a:endParaRPr lang="en-GB"/>
          </a:p>
        </p:txBody>
      </p:sp>
    </p:spTree>
    <p:extLst>
      <p:ext uri="{BB962C8B-B14F-4D97-AF65-F5344CB8AC3E}">
        <p14:creationId xmlns:p14="http://schemas.microsoft.com/office/powerpoint/2010/main" val="22703470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locusonus.org/soundmap/" TargetMode="Externa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s://wavefarm.org/ta/archive/artists/eg41q1"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shimonattie.net/portfolio/the-writing-on-the-wall/"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2.xml"/><Relationship Id="rId1" Type="http://schemas.openxmlformats.org/officeDocument/2006/relationships/video" Target="https://www.youtube.com/embed/SLTyXKX7gGI?feature=oembed"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0.png"/><Relationship Id="rId3" Type="http://schemas.microsoft.com/office/2007/relationships/hdphoto" Target="../media/hdphoto1.wdp"/><Relationship Id="rId7" Type="http://schemas.microsoft.com/office/2007/relationships/hdphoto" Target="../media/hdphoto3.wdp"/><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19.png"/><Relationship Id="rId11" Type="http://schemas.microsoft.com/office/2007/relationships/hdphoto" Target="../media/hdphoto5.wdp"/><Relationship Id="rId5" Type="http://schemas.microsoft.com/office/2007/relationships/hdphoto" Target="../media/hdphoto2.wdp"/><Relationship Id="rId10" Type="http://schemas.openxmlformats.org/officeDocument/2006/relationships/image" Target="../media/image21.png"/><Relationship Id="rId4" Type="http://schemas.openxmlformats.org/officeDocument/2006/relationships/image" Target="../media/image18.png"/><Relationship Id="rId9" Type="http://schemas.microsoft.com/office/2007/relationships/hdphoto" Target="../media/hdphoto4.wdp"/></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7B266-1A57-2350-528E-C00130A603D9}"/>
              </a:ext>
            </a:extLst>
          </p:cNvPr>
          <p:cNvSpPr>
            <a:spLocks noGrp="1"/>
          </p:cNvSpPr>
          <p:nvPr>
            <p:ph type="title"/>
          </p:nvPr>
        </p:nvSpPr>
        <p:spPr>
          <a:xfrm>
            <a:off x="424893" y="-85240"/>
            <a:ext cx="9386372" cy="1325563"/>
          </a:xfrm>
        </p:spPr>
        <p:txBody>
          <a:bodyPr/>
          <a:lstStyle/>
          <a:p>
            <a:r>
              <a:rPr lang="en-GB" dirty="0"/>
              <a:t>Introduction: Downtown, Upstate.</a:t>
            </a:r>
          </a:p>
        </p:txBody>
      </p:sp>
      <p:sp>
        <p:nvSpPr>
          <p:cNvPr id="8" name="TextBox 7">
            <a:extLst>
              <a:ext uri="{FF2B5EF4-FFF2-40B4-BE49-F238E27FC236}">
                <a16:creationId xmlns:a16="http://schemas.microsoft.com/office/drawing/2014/main" id="{1E4C2635-6BDF-40B1-B971-5A80DD03216D}"/>
              </a:ext>
            </a:extLst>
          </p:cNvPr>
          <p:cNvSpPr txBox="1"/>
          <p:nvPr/>
        </p:nvSpPr>
        <p:spPr>
          <a:xfrm>
            <a:off x="234777" y="6488668"/>
            <a:ext cx="6096000" cy="369332"/>
          </a:xfrm>
          <a:prstGeom prst="rect">
            <a:avLst/>
          </a:prstGeom>
          <a:noFill/>
        </p:spPr>
        <p:txBody>
          <a:bodyPr wrap="square">
            <a:spAutoFit/>
          </a:bodyPr>
          <a:lstStyle/>
          <a:p>
            <a:pPr algn="r"/>
            <a:r>
              <a:rPr lang="en-GB" b="0" i="0" dirty="0">
                <a:solidFill>
                  <a:srgbClr val="707070"/>
                </a:solidFill>
                <a:effectLst/>
                <a:latin typeface="-apple-system"/>
              </a:rPr>
              <a:t>http://audio.wavefarm.org:8000/pondstation.mp3</a:t>
            </a:r>
            <a:endParaRPr lang="en-GB" dirty="0"/>
          </a:p>
        </p:txBody>
      </p:sp>
      <p:sp>
        <p:nvSpPr>
          <p:cNvPr id="10" name="TextBox 9">
            <a:extLst>
              <a:ext uri="{FF2B5EF4-FFF2-40B4-BE49-F238E27FC236}">
                <a16:creationId xmlns:a16="http://schemas.microsoft.com/office/drawing/2014/main" id="{31A705DC-4787-068F-6940-CAB041E450A1}"/>
              </a:ext>
            </a:extLst>
          </p:cNvPr>
          <p:cNvSpPr txBox="1"/>
          <p:nvPr/>
        </p:nvSpPr>
        <p:spPr>
          <a:xfrm>
            <a:off x="7366751" y="6179766"/>
            <a:ext cx="4381500" cy="369332"/>
          </a:xfrm>
          <a:prstGeom prst="rect">
            <a:avLst/>
          </a:prstGeom>
          <a:noFill/>
        </p:spPr>
        <p:txBody>
          <a:bodyPr wrap="square" rtlCol="0">
            <a:spAutoFit/>
          </a:bodyPr>
          <a:lstStyle/>
          <a:p>
            <a:pPr algn="r"/>
            <a:r>
              <a:rPr lang="en-GB" dirty="0"/>
              <a:t>This is the webcam feed of Time Square.</a:t>
            </a:r>
          </a:p>
        </p:txBody>
      </p:sp>
      <p:sp>
        <p:nvSpPr>
          <p:cNvPr id="12" name="TextBox 11">
            <a:extLst>
              <a:ext uri="{FF2B5EF4-FFF2-40B4-BE49-F238E27FC236}">
                <a16:creationId xmlns:a16="http://schemas.microsoft.com/office/drawing/2014/main" id="{F7BFEF63-1255-2F1D-61DF-B8BCE440F94D}"/>
              </a:ext>
            </a:extLst>
          </p:cNvPr>
          <p:cNvSpPr txBox="1"/>
          <p:nvPr/>
        </p:nvSpPr>
        <p:spPr>
          <a:xfrm>
            <a:off x="271676" y="6179766"/>
            <a:ext cx="6096000" cy="369332"/>
          </a:xfrm>
          <a:prstGeom prst="rect">
            <a:avLst/>
          </a:prstGeom>
          <a:noFill/>
        </p:spPr>
        <p:txBody>
          <a:bodyPr wrap="square">
            <a:spAutoFit/>
          </a:bodyPr>
          <a:lstStyle/>
          <a:p>
            <a:pPr algn="r"/>
            <a:r>
              <a:rPr lang="en-GB" dirty="0">
                <a:hlinkClick r:id="rId2"/>
              </a:rPr>
              <a:t>Locus Sonus – Locustream – sound map (locusonus.org)</a:t>
            </a:r>
            <a:endParaRPr lang="en-GB" dirty="0"/>
          </a:p>
        </p:txBody>
      </p:sp>
      <p:sp>
        <p:nvSpPr>
          <p:cNvPr id="5" name="Content Placeholder 2">
            <a:extLst>
              <a:ext uri="{FF2B5EF4-FFF2-40B4-BE49-F238E27FC236}">
                <a16:creationId xmlns:a16="http://schemas.microsoft.com/office/drawing/2014/main" id="{F2451A68-B244-9866-9794-D8A64847563D}"/>
              </a:ext>
            </a:extLst>
          </p:cNvPr>
          <p:cNvSpPr>
            <a:spLocks noGrp="1"/>
          </p:cNvSpPr>
          <p:nvPr>
            <p:ph idx="1"/>
          </p:nvPr>
        </p:nvSpPr>
        <p:spPr>
          <a:xfrm>
            <a:off x="392113" y="1059316"/>
            <a:ext cx="11472862" cy="1533801"/>
          </a:xfrm>
        </p:spPr>
        <p:txBody>
          <a:bodyPr>
            <a:normAutofit/>
          </a:bodyPr>
          <a:lstStyle/>
          <a:p>
            <a:pPr marL="0" indent="0">
              <a:buNone/>
            </a:pPr>
            <a:r>
              <a:rPr lang="en-GB" sz="1600" dirty="0"/>
              <a:t>In this live-streamed installation, a webcam feed from Time Square merges with audio from Zach Poff's Pond Station at Wave Farm in Acra, New York. This juxtaposition of urban visuals and natural soundscapes, separated by approximately 130 miles, explores the simultaneity of experiences across contrasting environments. The bustling imagery of Time Square contrasts with the tranquil underwater sounds of Pond Station, creating a dialogue between visual and aural elements. This allows viewers to experience the dynamic interplay between urban and natural worlds in real time.</a:t>
            </a:r>
            <a:endParaRPr lang="en-GB" sz="2400" dirty="0"/>
          </a:p>
        </p:txBody>
      </p:sp>
      <p:pic>
        <p:nvPicPr>
          <p:cNvPr id="11" name="Picture 10">
            <a:extLst>
              <a:ext uri="{FF2B5EF4-FFF2-40B4-BE49-F238E27FC236}">
                <a16:creationId xmlns:a16="http://schemas.microsoft.com/office/drawing/2014/main" id="{C571938F-B363-0506-3941-DCBB4979CD4A}"/>
              </a:ext>
            </a:extLst>
          </p:cNvPr>
          <p:cNvPicPr>
            <a:picLocks noChangeAspect="1"/>
          </p:cNvPicPr>
          <p:nvPr/>
        </p:nvPicPr>
        <p:blipFill>
          <a:blip r:embed="rId3"/>
          <a:srcRect t="6043" r="52682" b="5045"/>
          <a:stretch/>
        </p:blipFill>
        <p:spPr>
          <a:xfrm>
            <a:off x="443749" y="3140037"/>
            <a:ext cx="2875927" cy="3039729"/>
          </a:xfrm>
          <a:prstGeom prst="rect">
            <a:avLst/>
          </a:prstGeom>
        </p:spPr>
      </p:pic>
      <p:sp>
        <p:nvSpPr>
          <p:cNvPr id="14" name="Content Placeholder 2">
            <a:extLst>
              <a:ext uri="{FF2B5EF4-FFF2-40B4-BE49-F238E27FC236}">
                <a16:creationId xmlns:a16="http://schemas.microsoft.com/office/drawing/2014/main" id="{AE2BAC6F-3468-3778-E8A9-356938221B04}"/>
              </a:ext>
            </a:extLst>
          </p:cNvPr>
          <p:cNvSpPr txBox="1">
            <a:spLocks/>
          </p:cNvSpPr>
          <p:nvPr/>
        </p:nvSpPr>
        <p:spPr>
          <a:xfrm>
            <a:off x="392111" y="2384879"/>
            <a:ext cx="11247289" cy="58958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2000" dirty="0">
                <a:solidFill>
                  <a:srgbClr val="FF0000"/>
                </a:solidFill>
              </a:rPr>
              <a:t>Where should this be projected to enhance its themes? Consider the environment, potential audience, and historical or social significance of the chosen location.</a:t>
            </a:r>
            <a:endParaRPr lang="en-GB" sz="3200" dirty="0">
              <a:solidFill>
                <a:srgbClr val="FF0000"/>
              </a:solidFill>
            </a:endParaRPr>
          </a:p>
        </p:txBody>
      </p:sp>
      <p:sp>
        <p:nvSpPr>
          <p:cNvPr id="15" name="TextBox 14">
            <a:extLst>
              <a:ext uri="{FF2B5EF4-FFF2-40B4-BE49-F238E27FC236}">
                <a16:creationId xmlns:a16="http://schemas.microsoft.com/office/drawing/2014/main" id="{EC5E2739-5CC0-AF12-99E4-4DE08D3D0C3B}"/>
              </a:ext>
            </a:extLst>
          </p:cNvPr>
          <p:cNvSpPr txBox="1"/>
          <p:nvPr/>
        </p:nvSpPr>
        <p:spPr>
          <a:xfrm>
            <a:off x="3319676" y="3129851"/>
            <a:ext cx="2606632" cy="1754326"/>
          </a:xfrm>
          <a:prstGeom prst="rect">
            <a:avLst/>
          </a:prstGeom>
          <a:noFill/>
        </p:spPr>
        <p:txBody>
          <a:bodyPr wrap="square" rtlCol="0">
            <a:spAutoFit/>
          </a:bodyPr>
          <a:lstStyle/>
          <a:p>
            <a:r>
              <a:rPr lang="en-GB" dirty="0"/>
              <a:t>This is the solar powered apparatus used to record and transmit the pond audio feed. </a:t>
            </a:r>
            <a:r>
              <a:rPr lang="en-GB" dirty="0">
                <a:hlinkClick r:id="rId4"/>
              </a:rPr>
              <a:t>Wave Farm | Zach Poff</a:t>
            </a:r>
            <a:r>
              <a:rPr lang="en-GB" dirty="0"/>
              <a:t> </a:t>
            </a:r>
          </a:p>
        </p:txBody>
      </p:sp>
      <p:pic>
        <p:nvPicPr>
          <p:cNvPr id="17" name="Picture 16">
            <a:extLst>
              <a:ext uri="{FF2B5EF4-FFF2-40B4-BE49-F238E27FC236}">
                <a16:creationId xmlns:a16="http://schemas.microsoft.com/office/drawing/2014/main" id="{09B291DD-14D3-EDED-CA86-4B1359EC0C30}"/>
              </a:ext>
            </a:extLst>
          </p:cNvPr>
          <p:cNvPicPr>
            <a:picLocks noChangeAspect="1"/>
          </p:cNvPicPr>
          <p:nvPr/>
        </p:nvPicPr>
        <p:blipFill>
          <a:blip r:embed="rId5"/>
          <a:stretch>
            <a:fillRect/>
          </a:stretch>
        </p:blipFill>
        <p:spPr>
          <a:xfrm>
            <a:off x="7004243" y="3572490"/>
            <a:ext cx="4635157" cy="2607276"/>
          </a:xfrm>
          <a:prstGeom prst="rect">
            <a:avLst/>
          </a:prstGeom>
        </p:spPr>
      </p:pic>
    </p:spTree>
    <p:extLst>
      <p:ext uri="{BB962C8B-B14F-4D97-AF65-F5344CB8AC3E}">
        <p14:creationId xmlns:p14="http://schemas.microsoft.com/office/powerpoint/2010/main" val="36950185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05DEBA-5C16-D5D5-46FE-4E77D828791C}"/>
              </a:ext>
            </a:extLst>
          </p:cNvPr>
          <p:cNvSpPr>
            <a:spLocks noGrp="1"/>
          </p:cNvSpPr>
          <p:nvPr>
            <p:ph type="title"/>
          </p:nvPr>
        </p:nvSpPr>
        <p:spPr/>
        <p:txBody>
          <a:bodyPr/>
          <a:lstStyle/>
          <a:p>
            <a:r>
              <a:rPr lang="en-GB" dirty="0"/>
              <a:t>Projection Types Introduction</a:t>
            </a:r>
          </a:p>
        </p:txBody>
      </p:sp>
      <p:sp>
        <p:nvSpPr>
          <p:cNvPr id="7" name="TextBox 6">
            <a:extLst>
              <a:ext uri="{FF2B5EF4-FFF2-40B4-BE49-F238E27FC236}">
                <a16:creationId xmlns:a16="http://schemas.microsoft.com/office/drawing/2014/main" id="{215B78B3-3993-EE91-2083-D04273F03B99}"/>
              </a:ext>
            </a:extLst>
          </p:cNvPr>
          <p:cNvSpPr txBox="1"/>
          <p:nvPr/>
        </p:nvSpPr>
        <p:spPr>
          <a:xfrm>
            <a:off x="407917" y="1937782"/>
            <a:ext cx="7324728" cy="4555093"/>
          </a:xfrm>
          <a:prstGeom prst="rect">
            <a:avLst/>
          </a:prstGeom>
          <a:noFill/>
        </p:spPr>
        <p:txBody>
          <a:bodyPr wrap="square">
            <a:spAutoFit/>
          </a:bodyPr>
          <a:lstStyle/>
          <a:p>
            <a:pPr>
              <a:spcAft>
                <a:spcPts val="600"/>
              </a:spcAft>
            </a:pPr>
            <a:r>
              <a:rPr lang="en-GB" sz="2000" b="1" i="1" dirty="0"/>
              <a:t>Large Scale Building Projection </a:t>
            </a:r>
            <a:r>
              <a:rPr lang="en-GB" sz="2000" i="1" dirty="0"/>
              <a:t>- </a:t>
            </a:r>
            <a:r>
              <a:rPr lang="en-GB" sz="2000" dirty="0"/>
              <a:t>Projection covering full building facades, ideal for public art or city events.</a:t>
            </a:r>
          </a:p>
          <a:p>
            <a:pPr>
              <a:spcAft>
                <a:spcPts val="600"/>
              </a:spcAft>
            </a:pPr>
            <a:r>
              <a:rPr lang="en-GB" sz="2000" b="1" i="1" dirty="0"/>
              <a:t>Installation - </a:t>
            </a:r>
            <a:r>
              <a:rPr lang="en-GB" sz="2000" dirty="0"/>
              <a:t>Smaller scale, often indoor projections as part of gallery installations.</a:t>
            </a:r>
            <a:endParaRPr lang="en-GB" sz="2000" b="1" i="1" dirty="0"/>
          </a:p>
          <a:p>
            <a:pPr>
              <a:spcAft>
                <a:spcPts val="600"/>
              </a:spcAft>
            </a:pPr>
            <a:r>
              <a:rPr lang="en-GB" sz="2000" b="1" i="1" dirty="0"/>
              <a:t>Short Throw Projector - </a:t>
            </a:r>
            <a:r>
              <a:rPr lang="en-GB" sz="2000" dirty="0"/>
              <a:t>Used in confined spaces, allowing for close projection without distortion.</a:t>
            </a:r>
            <a:endParaRPr lang="en-GB" sz="2000" b="1" i="1" dirty="0"/>
          </a:p>
          <a:p>
            <a:pPr>
              <a:spcAft>
                <a:spcPts val="600"/>
              </a:spcAft>
            </a:pPr>
            <a:r>
              <a:rPr lang="en-GB" sz="2000" b="1" i="1" dirty="0"/>
              <a:t>Data Projectors - </a:t>
            </a:r>
            <a:r>
              <a:rPr lang="en-GB" sz="2000" dirty="0"/>
              <a:t>Standard projectors for basic digital media projection, good for presentations or small installations.</a:t>
            </a:r>
            <a:endParaRPr lang="en-GB" sz="2000" b="1" i="1" dirty="0"/>
          </a:p>
          <a:p>
            <a:pPr>
              <a:spcAft>
                <a:spcPts val="600"/>
              </a:spcAft>
            </a:pPr>
            <a:r>
              <a:rPr lang="en-GB" sz="2000" b="1" i="1" dirty="0"/>
              <a:t>Overhead Projectors - </a:t>
            </a:r>
            <a:r>
              <a:rPr lang="en-GB" sz="2000" dirty="0"/>
              <a:t>Traditional analogue projectors, often used with transparencies, offering a nostalgic or retro touch.</a:t>
            </a:r>
            <a:endParaRPr lang="en-GB" sz="2000" b="1" i="1" dirty="0"/>
          </a:p>
          <a:p>
            <a:pPr>
              <a:spcAft>
                <a:spcPts val="600"/>
              </a:spcAft>
            </a:pPr>
            <a:r>
              <a:rPr lang="en-GB" sz="2000" b="1" i="1" dirty="0"/>
              <a:t>Projection Mapping - </a:t>
            </a:r>
            <a:r>
              <a:rPr lang="en-GB" sz="2000" dirty="0"/>
              <a:t>Digital projection tailored to irregular surfaces, like sculptures or architecture.</a:t>
            </a:r>
            <a:endParaRPr lang="en-GB" sz="2000" b="1" i="1" dirty="0"/>
          </a:p>
          <a:p>
            <a:endParaRPr lang="en-GB" sz="2000" dirty="0"/>
          </a:p>
        </p:txBody>
      </p:sp>
      <p:pic>
        <p:nvPicPr>
          <p:cNvPr id="1029" name="Picture 5" descr="Iconic New York Artist Jenny Holzer Is Bringing Giant, Building-Sized ...">
            <a:extLst>
              <a:ext uri="{FF2B5EF4-FFF2-40B4-BE49-F238E27FC236}">
                <a16:creationId xmlns:a16="http://schemas.microsoft.com/office/drawing/2014/main" id="{52B1FA69-3EC7-A573-F5D4-C0A8259E5C5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130" r="24674"/>
          <a:stretch/>
        </p:blipFill>
        <p:spPr bwMode="auto">
          <a:xfrm>
            <a:off x="8581987" y="0"/>
            <a:ext cx="3610013" cy="396641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8952A445-54F1-93A8-2A38-E20E5938E835}"/>
              </a:ext>
            </a:extLst>
          </p:cNvPr>
          <p:cNvPicPr>
            <a:picLocks noChangeAspect="1"/>
          </p:cNvPicPr>
          <p:nvPr/>
        </p:nvPicPr>
        <p:blipFill>
          <a:blip r:embed="rId3"/>
          <a:srcRect l="23931" t="24092" r="50197" b="39068"/>
          <a:stretch/>
        </p:blipFill>
        <p:spPr>
          <a:xfrm>
            <a:off x="8581987" y="3966416"/>
            <a:ext cx="3610013" cy="2891584"/>
          </a:xfrm>
          <a:prstGeom prst="rect">
            <a:avLst/>
          </a:prstGeom>
        </p:spPr>
      </p:pic>
    </p:spTree>
    <p:extLst>
      <p:ext uri="{BB962C8B-B14F-4D97-AF65-F5344CB8AC3E}">
        <p14:creationId xmlns:p14="http://schemas.microsoft.com/office/powerpoint/2010/main" val="22364130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a:extLst>
              <a:ext uri="{FF2B5EF4-FFF2-40B4-BE49-F238E27FC236}">
                <a16:creationId xmlns:a16="http://schemas.microsoft.com/office/drawing/2014/main" id="{AC1A9D0C-55F6-3592-D82C-EF23C5DE0D0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134" t="-81" r="35587" b="81"/>
          <a:stretch/>
        </p:blipFill>
        <p:spPr bwMode="auto">
          <a:xfrm>
            <a:off x="4816811" y="0"/>
            <a:ext cx="7375189" cy="687387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6B41753-8A48-F54A-E411-30DC98B8F5BA}"/>
              </a:ext>
            </a:extLst>
          </p:cNvPr>
          <p:cNvSpPr>
            <a:spLocks noGrp="1"/>
          </p:cNvSpPr>
          <p:nvPr>
            <p:ph type="title"/>
          </p:nvPr>
        </p:nvSpPr>
        <p:spPr>
          <a:xfrm>
            <a:off x="212747" y="161863"/>
            <a:ext cx="4346359" cy="1325563"/>
          </a:xfrm>
        </p:spPr>
        <p:txBody>
          <a:bodyPr/>
          <a:lstStyle/>
          <a:p>
            <a:r>
              <a:rPr lang="en-GB" dirty="0"/>
              <a:t>TO SEE, OR NOT TO SEE?</a:t>
            </a:r>
          </a:p>
        </p:txBody>
      </p:sp>
      <p:sp>
        <p:nvSpPr>
          <p:cNvPr id="3" name="Content Placeholder 2">
            <a:extLst>
              <a:ext uri="{FF2B5EF4-FFF2-40B4-BE49-F238E27FC236}">
                <a16:creationId xmlns:a16="http://schemas.microsoft.com/office/drawing/2014/main" id="{17876AA1-231F-A012-0CD4-A4C37C8CAE13}"/>
              </a:ext>
            </a:extLst>
          </p:cNvPr>
          <p:cNvSpPr>
            <a:spLocks noGrp="1"/>
          </p:cNvSpPr>
          <p:nvPr>
            <p:ph idx="1"/>
          </p:nvPr>
        </p:nvSpPr>
        <p:spPr>
          <a:xfrm>
            <a:off x="212747" y="1487426"/>
            <a:ext cx="4346359" cy="1533801"/>
          </a:xfrm>
        </p:spPr>
        <p:txBody>
          <a:bodyPr>
            <a:normAutofit fontScale="92500"/>
          </a:bodyPr>
          <a:lstStyle/>
          <a:p>
            <a:pPr marL="0" indent="0">
              <a:buNone/>
            </a:pPr>
            <a:r>
              <a:rPr lang="en-GB" sz="2400" i="1" dirty="0"/>
              <a:t>“In the same way, or perhaps even more effectively, technology creates a dream space that mimics reality” - Oursler</a:t>
            </a:r>
          </a:p>
        </p:txBody>
      </p:sp>
      <p:sp>
        <p:nvSpPr>
          <p:cNvPr id="6" name="Title 1">
            <a:extLst>
              <a:ext uri="{FF2B5EF4-FFF2-40B4-BE49-F238E27FC236}">
                <a16:creationId xmlns:a16="http://schemas.microsoft.com/office/drawing/2014/main" id="{7913C4AA-5EC1-16EB-70BD-8FB22CF23369}"/>
              </a:ext>
            </a:extLst>
          </p:cNvPr>
          <p:cNvSpPr txBox="1">
            <a:spLocks/>
          </p:cNvSpPr>
          <p:nvPr/>
        </p:nvSpPr>
        <p:spPr>
          <a:xfrm>
            <a:off x="4816811" y="6237240"/>
            <a:ext cx="4578691" cy="611463"/>
          </a:xfrm>
          <a:prstGeom prst="rect">
            <a:avLst/>
          </a:prstGeom>
        </p:spPr>
        <p:txBody>
          <a:bodyPr vert="horz" lIns="91440" tIns="45720" rIns="91440" bIns="45720" rtlCol="0" anchor="ctr">
            <a:normAutofit fontScale="9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dirty="0">
                <a:solidFill>
                  <a:schemeClr val="bg1"/>
                </a:solidFill>
              </a:rPr>
              <a:t>The Influence Machine, 2000. Tony Oursler</a:t>
            </a:r>
          </a:p>
        </p:txBody>
      </p:sp>
      <p:sp>
        <p:nvSpPr>
          <p:cNvPr id="5" name="TextBox 4">
            <a:extLst>
              <a:ext uri="{FF2B5EF4-FFF2-40B4-BE49-F238E27FC236}">
                <a16:creationId xmlns:a16="http://schemas.microsoft.com/office/drawing/2014/main" id="{90304AE0-48CC-F710-826C-8E46C44DAA29}"/>
              </a:ext>
            </a:extLst>
          </p:cNvPr>
          <p:cNvSpPr txBox="1"/>
          <p:nvPr/>
        </p:nvSpPr>
        <p:spPr>
          <a:xfrm>
            <a:off x="212747" y="4141592"/>
            <a:ext cx="4346359" cy="2554545"/>
          </a:xfrm>
          <a:prstGeom prst="rect">
            <a:avLst/>
          </a:prstGeom>
          <a:noFill/>
        </p:spPr>
        <p:txBody>
          <a:bodyPr wrap="square">
            <a:spAutoFit/>
          </a:bodyPr>
          <a:lstStyle/>
          <a:p>
            <a:r>
              <a:rPr lang="en-GB" sz="2000" i="1" dirty="0"/>
              <a:t>Description:</a:t>
            </a:r>
            <a:r>
              <a:rPr lang="en-GB" sz="2000" dirty="0"/>
              <a:t> Oursler projected ghostly faces onto trees and smoke clouds in parks, creating eerie, disembodied figures in conversation with each other. The work explored the impact of media on perception, drawing viewers into a haunting, surreal experience.</a:t>
            </a:r>
          </a:p>
        </p:txBody>
      </p:sp>
      <p:sp>
        <p:nvSpPr>
          <p:cNvPr id="7" name="TextBox 6">
            <a:extLst>
              <a:ext uri="{FF2B5EF4-FFF2-40B4-BE49-F238E27FC236}">
                <a16:creationId xmlns:a16="http://schemas.microsoft.com/office/drawing/2014/main" id="{D7042D2E-CF85-9813-371E-953201B5F0CD}"/>
              </a:ext>
            </a:extLst>
          </p:cNvPr>
          <p:cNvSpPr txBox="1"/>
          <p:nvPr/>
        </p:nvSpPr>
        <p:spPr>
          <a:xfrm>
            <a:off x="212747" y="2913444"/>
            <a:ext cx="4346359" cy="646331"/>
          </a:xfrm>
          <a:prstGeom prst="rect">
            <a:avLst/>
          </a:prstGeom>
          <a:noFill/>
        </p:spPr>
        <p:txBody>
          <a:bodyPr wrap="square">
            <a:spAutoFit/>
          </a:bodyPr>
          <a:lstStyle/>
          <a:p>
            <a:pPr marL="0" indent="0" algn="just">
              <a:buFont typeface="Arial" panose="020B0604020202020204" pitchFamily="34" charset="0"/>
              <a:buNone/>
            </a:pPr>
            <a:r>
              <a:rPr lang="en-GB" sz="1800" dirty="0">
                <a:solidFill>
                  <a:srgbClr val="FF0000"/>
                </a:solidFill>
              </a:rPr>
              <a:t>What ephemeral, unusual surface would you project on in your site?</a:t>
            </a:r>
          </a:p>
        </p:txBody>
      </p:sp>
    </p:spTree>
    <p:extLst>
      <p:ext uri="{BB962C8B-B14F-4D97-AF65-F5344CB8AC3E}">
        <p14:creationId xmlns:p14="http://schemas.microsoft.com/office/powerpoint/2010/main" val="1733106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99849-147E-3C04-7A71-DCB2C85381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9BE04A7-D4A0-28DA-1839-70249936C190}"/>
              </a:ext>
            </a:extLst>
          </p:cNvPr>
          <p:cNvSpPr>
            <a:spLocks noGrp="1"/>
          </p:cNvSpPr>
          <p:nvPr>
            <p:ph type="title"/>
          </p:nvPr>
        </p:nvSpPr>
        <p:spPr>
          <a:xfrm>
            <a:off x="212747" y="161863"/>
            <a:ext cx="7732648" cy="1325563"/>
          </a:xfrm>
        </p:spPr>
        <p:txBody>
          <a:bodyPr/>
          <a:lstStyle/>
          <a:p>
            <a:r>
              <a:rPr lang="en-GB" dirty="0"/>
              <a:t>Data Streams</a:t>
            </a:r>
          </a:p>
        </p:txBody>
      </p:sp>
      <p:sp>
        <p:nvSpPr>
          <p:cNvPr id="3" name="Content Placeholder 2">
            <a:extLst>
              <a:ext uri="{FF2B5EF4-FFF2-40B4-BE49-F238E27FC236}">
                <a16:creationId xmlns:a16="http://schemas.microsoft.com/office/drawing/2014/main" id="{B2995558-E145-686A-B854-0A0CCB892B2B}"/>
              </a:ext>
            </a:extLst>
          </p:cNvPr>
          <p:cNvSpPr>
            <a:spLocks noGrp="1"/>
          </p:cNvSpPr>
          <p:nvPr>
            <p:ph idx="1"/>
          </p:nvPr>
        </p:nvSpPr>
        <p:spPr>
          <a:xfrm>
            <a:off x="212747" y="1487427"/>
            <a:ext cx="4346359" cy="2330812"/>
          </a:xfrm>
        </p:spPr>
        <p:txBody>
          <a:bodyPr>
            <a:normAutofit/>
          </a:bodyPr>
          <a:lstStyle/>
          <a:p>
            <a:pPr marL="0" indent="0">
              <a:buNone/>
            </a:pPr>
            <a:r>
              <a:rPr lang="en-GB" sz="1800" b="0" i="0" dirty="0" err="1">
                <a:solidFill>
                  <a:srgbClr val="000000"/>
                </a:solidFill>
                <a:effectLst/>
                <a:latin typeface="TheinhardtMono-Regular"/>
              </a:rPr>
              <a:t>data.tron</a:t>
            </a:r>
            <a:r>
              <a:rPr lang="en-GB" sz="1800" b="0" i="0" dirty="0">
                <a:solidFill>
                  <a:srgbClr val="000000"/>
                </a:solidFill>
                <a:effectLst/>
                <a:latin typeface="TheinhardtMono-Regular"/>
              </a:rPr>
              <a:t> is an audiovisual installation in which each single pixel of visual image is strictly calculated by mathematical principle, composed from a combination of pure mathematics and the vast sea of data present in the world. These images are projected onto a large screen, heightening and intensifying the visitor's perception and total immersion within the work.</a:t>
            </a:r>
            <a:endParaRPr lang="en-GB" dirty="0"/>
          </a:p>
        </p:txBody>
      </p:sp>
      <p:pic>
        <p:nvPicPr>
          <p:cNvPr id="7" name="Picture 6">
            <a:extLst>
              <a:ext uri="{FF2B5EF4-FFF2-40B4-BE49-F238E27FC236}">
                <a16:creationId xmlns:a16="http://schemas.microsoft.com/office/drawing/2014/main" id="{87071251-1F21-BB8B-D965-27E23B56ECC7}"/>
              </a:ext>
            </a:extLst>
          </p:cNvPr>
          <p:cNvPicPr>
            <a:picLocks noChangeAspect="1"/>
          </p:cNvPicPr>
          <p:nvPr/>
        </p:nvPicPr>
        <p:blipFill>
          <a:blip r:embed="rId2"/>
          <a:srcRect l="27568" t="24324" r="29662" b="21689"/>
          <a:stretch/>
        </p:blipFill>
        <p:spPr>
          <a:xfrm>
            <a:off x="5100754" y="1372825"/>
            <a:ext cx="6989709" cy="4962802"/>
          </a:xfrm>
          <a:prstGeom prst="rect">
            <a:avLst/>
          </a:prstGeom>
        </p:spPr>
      </p:pic>
      <p:sp>
        <p:nvSpPr>
          <p:cNvPr id="9" name="TextBox 8">
            <a:extLst>
              <a:ext uri="{FF2B5EF4-FFF2-40B4-BE49-F238E27FC236}">
                <a16:creationId xmlns:a16="http://schemas.microsoft.com/office/drawing/2014/main" id="{6F18019A-AE43-9D63-98CB-6F8830846AA0}"/>
              </a:ext>
            </a:extLst>
          </p:cNvPr>
          <p:cNvSpPr txBox="1"/>
          <p:nvPr/>
        </p:nvSpPr>
        <p:spPr>
          <a:xfrm>
            <a:off x="212746" y="5276335"/>
            <a:ext cx="4346359" cy="923330"/>
          </a:xfrm>
          <a:prstGeom prst="rect">
            <a:avLst/>
          </a:prstGeom>
          <a:noFill/>
        </p:spPr>
        <p:txBody>
          <a:bodyPr wrap="square">
            <a:spAutoFit/>
          </a:bodyPr>
          <a:lstStyle/>
          <a:p>
            <a:pPr marL="0" indent="0" algn="just">
              <a:buFont typeface="Arial" panose="020B0604020202020204" pitchFamily="34" charset="0"/>
              <a:buNone/>
            </a:pPr>
            <a:r>
              <a:rPr lang="en-GB" sz="1800" dirty="0">
                <a:solidFill>
                  <a:srgbClr val="FF0000"/>
                </a:solidFill>
              </a:rPr>
              <a:t>Why can the audience cast their shadow? </a:t>
            </a:r>
            <a:r>
              <a:rPr lang="en-GB" dirty="0">
                <a:solidFill>
                  <a:srgbClr val="FF0000"/>
                </a:solidFill>
              </a:rPr>
              <a:t>How would this performativity work in your site?</a:t>
            </a:r>
            <a:endParaRPr lang="en-GB" sz="1800" dirty="0">
              <a:solidFill>
                <a:srgbClr val="FF0000"/>
              </a:solidFill>
            </a:endParaRPr>
          </a:p>
        </p:txBody>
      </p:sp>
      <p:sp>
        <p:nvSpPr>
          <p:cNvPr id="6" name="Title 1">
            <a:extLst>
              <a:ext uri="{FF2B5EF4-FFF2-40B4-BE49-F238E27FC236}">
                <a16:creationId xmlns:a16="http://schemas.microsoft.com/office/drawing/2014/main" id="{61E35324-FF37-223F-6A1D-5AA329195606}"/>
              </a:ext>
            </a:extLst>
          </p:cNvPr>
          <p:cNvSpPr txBox="1">
            <a:spLocks/>
          </p:cNvSpPr>
          <p:nvPr/>
        </p:nvSpPr>
        <p:spPr>
          <a:xfrm>
            <a:off x="5100754" y="6199665"/>
            <a:ext cx="4578691" cy="337059"/>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800" dirty="0" err="1">
                <a:latin typeface="+mn-lt"/>
              </a:rPr>
              <a:t>Data.tron</a:t>
            </a:r>
            <a:r>
              <a:rPr lang="en-GB" sz="1800" dirty="0">
                <a:latin typeface="+mn-lt"/>
              </a:rPr>
              <a:t>, 2007. Ryoji Ikeda.</a:t>
            </a:r>
          </a:p>
        </p:txBody>
      </p:sp>
    </p:spTree>
    <p:extLst>
      <p:ext uri="{BB962C8B-B14F-4D97-AF65-F5344CB8AC3E}">
        <p14:creationId xmlns:p14="http://schemas.microsoft.com/office/powerpoint/2010/main" val="8176769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CBE9C1-1A3E-951B-FEFF-96B217F69A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47DEDE-62F0-690C-14A1-9DBDCBA62727}"/>
              </a:ext>
            </a:extLst>
          </p:cNvPr>
          <p:cNvSpPr>
            <a:spLocks noGrp="1"/>
          </p:cNvSpPr>
          <p:nvPr>
            <p:ph type="title"/>
          </p:nvPr>
        </p:nvSpPr>
        <p:spPr>
          <a:xfrm>
            <a:off x="212747" y="161863"/>
            <a:ext cx="4346359" cy="1325563"/>
          </a:xfrm>
        </p:spPr>
        <p:txBody>
          <a:bodyPr/>
          <a:lstStyle/>
          <a:p>
            <a:r>
              <a:rPr lang="en-GB" dirty="0"/>
              <a:t>Visualising the Past</a:t>
            </a:r>
          </a:p>
        </p:txBody>
      </p:sp>
      <p:sp>
        <p:nvSpPr>
          <p:cNvPr id="3" name="Content Placeholder 2">
            <a:extLst>
              <a:ext uri="{FF2B5EF4-FFF2-40B4-BE49-F238E27FC236}">
                <a16:creationId xmlns:a16="http://schemas.microsoft.com/office/drawing/2014/main" id="{9A0CE854-1BE9-759C-5904-A869FB3728A4}"/>
              </a:ext>
            </a:extLst>
          </p:cNvPr>
          <p:cNvSpPr>
            <a:spLocks noGrp="1"/>
          </p:cNvSpPr>
          <p:nvPr>
            <p:ph idx="1"/>
          </p:nvPr>
        </p:nvSpPr>
        <p:spPr>
          <a:xfrm>
            <a:off x="212747" y="1487426"/>
            <a:ext cx="4346359" cy="1533801"/>
          </a:xfrm>
        </p:spPr>
        <p:txBody>
          <a:bodyPr>
            <a:normAutofit/>
          </a:bodyPr>
          <a:lstStyle/>
          <a:p>
            <a:pPr marL="0" indent="0">
              <a:buNone/>
            </a:pPr>
            <a:r>
              <a:rPr lang="en-GB" sz="2400" i="1" dirty="0"/>
              <a:t>Attie’s work uses archival imagery of the past to transform our sense of the present.</a:t>
            </a:r>
          </a:p>
        </p:txBody>
      </p:sp>
      <p:sp>
        <p:nvSpPr>
          <p:cNvPr id="5" name="TextBox 4">
            <a:extLst>
              <a:ext uri="{FF2B5EF4-FFF2-40B4-BE49-F238E27FC236}">
                <a16:creationId xmlns:a16="http://schemas.microsoft.com/office/drawing/2014/main" id="{2EEEDE06-BE18-A300-9E0B-63C23191F5A5}"/>
              </a:ext>
            </a:extLst>
          </p:cNvPr>
          <p:cNvSpPr txBox="1"/>
          <p:nvPr/>
        </p:nvSpPr>
        <p:spPr>
          <a:xfrm>
            <a:off x="212747" y="4141592"/>
            <a:ext cx="4346359" cy="2246769"/>
          </a:xfrm>
          <a:prstGeom prst="rect">
            <a:avLst/>
          </a:prstGeom>
          <a:noFill/>
        </p:spPr>
        <p:txBody>
          <a:bodyPr wrap="square">
            <a:spAutoFit/>
          </a:bodyPr>
          <a:lstStyle/>
          <a:p>
            <a:r>
              <a:rPr lang="en-GB" sz="2000" i="1" dirty="0"/>
              <a:t>Description:</a:t>
            </a:r>
            <a:r>
              <a:rPr lang="en-GB" sz="2000" dirty="0"/>
              <a:t> Attie “projected portions of pre-world war II photographs of Jewish street life in Berlin onto the same or nearby addresses where the photos were originally taken 60 years earlier”</a:t>
            </a:r>
            <a:r>
              <a:rPr lang="en-GB" sz="2000" dirty="0">
                <a:hlinkClick r:id="rId2"/>
              </a:rPr>
              <a:t> The Writing on the Wall – Shimon Attie</a:t>
            </a:r>
            <a:r>
              <a:rPr lang="en-GB" sz="2000" dirty="0"/>
              <a:t>.</a:t>
            </a:r>
          </a:p>
        </p:txBody>
      </p:sp>
      <p:pic>
        <p:nvPicPr>
          <p:cNvPr id="3076" name="Picture 4">
            <a:extLst>
              <a:ext uri="{FF2B5EF4-FFF2-40B4-BE49-F238E27FC236}">
                <a16:creationId xmlns:a16="http://schemas.microsoft.com/office/drawing/2014/main" id="{48F2E6AB-59B7-6AE7-09FC-D7142F861F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0760" y="222422"/>
            <a:ext cx="7128493" cy="569646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DCCD242-A9DB-8CEE-DA9A-C9CEF3D03271}"/>
              </a:ext>
            </a:extLst>
          </p:cNvPr>
          <p:cNvSpPr txBox="1"/>
          <p:nvPr/>
        </p:nvSpPr>
        <p:spPr>
          <a:xfrm>
            <a:off x="6709719" y="5918887"/>
            <a:ext cx="5269534" cy="369332"/>
          </a:xfrm>
          <a:prstGeom prst="rect">
            <a:avLst/>
          </a:prstGeom>
          <a:noFill/>
        </p:spPr>
        <p:txBody>
          <a:bodyPr wrap="square" rtlCol="0">
            <a:spAutoFit/>
          </a:bodyPr>
          <a:lstStyle/>
          <a:p>
            <a:pPr algn="r"/>
            <a:r>
              <a:rPr lang="en-GB" dirty="0"/>
              <a:t>The Writing On The Wall, 1993. Shimon Attie.</a:t>
            </a:r>
          </a:p>
        </p:txBody>
      </p:sp>
      <p:sp>
        <p:nvSpPr>
          <p:cNvPr id="8" name="TextBox 7">
            <a:extLst>
              <a:ext uri="{FF2B5EF4-FFF2-40B4-BE49-F238E27FC236}">
                <a16:creationId xmlns:a16="http://schemas.microsoft.com/office/drawing/2014/main" id="{59619F81-71B7-7953-F539-FA5DC0B8141F}"/>
              </a:ext>
            </a:extLst>
          </p:cNvPr>
          <p:cNvSpPr txBox="1"/>
          <p:nvPr/>
        </p:nvSpPr>
        <p:spPr>
          <a:xfrm>
            <a:off x="212747" y="2913444"/>
            <a:ext cx="4346359" cy="646331"/>
          </a:xfrm>
          <a:prstGeom prst="rect">
            <a:avLst/>
          </a:prstGeom>
          <a:noFill/>
        </p:spPr>
        <p:txBody>
          <a:bodyPr wrap="square">
            <a:spAutoFit/>
          </a:bodyPr>
          <a:lstStyle/>
          <a:p>
            <a:pPr marL="0" indent="0" algn="just">
              <a:buFont typeface="Arial" panose="020B0604020202020204" pitchFamily="34" charset="0"/>
              <a:buNone/>
            </a:pPr>
            <a:r>
              <a:rPr lang="en-GB" sz="1800" dirty="0">
                <a:solidFill>
                  <a:srgbClr val="FF0000"/>
                </a:solidFill>
              </a:rPr>
              <a:t>What archival work could you project? What contexts would it explore?</a:t>
            </a:r>
          </a:p>
        </p:txBody>
      </p:sp>
    </p:spTree>
    <p:extLst>
      <p:ext uri="{BB962C8B-B14F-4D97-AF65-F5344CB8AC3E}">
        <p14:creationId xmlns:p14="http://schemas.microsoft.com/office/powerpoint/2010/main" val="26898355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00C49-43A2-9B23-8190-5AB7BEDF5A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00EC69-CAA2-A78F-A669-F87563BDBBB4}"/>
              </a:ext>
            </a:extLst>
          </p:cNvPr>
          <p:cNvSpPr>
            <a:spLocks noGrp="1"/>
          </p:cNvSpPr>
          <p:nvPr>
            <p:ph type="title"/>
          </p:nvPr>
        </p:nvSpPr>
        <p:spPr>
          <a:xfrm>
            <a:off x="212747" y="161863"/>
            <a:ext cx="4346359" cy="1325563"/>
          </a:xfrm>
        </p:spPr>
        <p:txBody>
          <a:bodyPr/>
          <a:lstStyle/>
          <a:p>
            <a:r>
              <a:rPr lang="en-GB" dirty="0"/>
              <a:t>Scale and Publicity.</a:t>
            </a:r>
          </a:p>
        </p:txBody>
      </p:sp>
      <p:sp>
        <p:nvSpPr>
          <p:cNvPr id="3" name="Content Placeholder 2">
            <a:extLst>
              <a:ext uri="{FF2B5EF4-FFF2-40B4-BE49-F238E27FC236}">
                <a16:creationId xmlns:a16="http://schemas.microsoft.com/office/drawing/2014/main" id="{507D9B6D-1C0E-5297-F2A6-CFB54DD019F3}"/>
              </a:ext>
            </a:extLst>
          </p:cNvPr>
          <p:cNvSpPr>
            <a:spLocks noGrp="1"/>
          </p:cNvSpPr>
          <p:nvPr>
            <p:ph idx="1"/>
          </p:nvPr>
        </p:nvSpPr>
        <p:spPr>
          <a:xfrm>
            <a:off x="212747" y="1487426"/>
            <a:ext cx="4816453" cy="2306098"/>
          </a:xfrm>
        </p:spPr>
        <p:txBody>
          <a:bodyPr>
            <a:normAutofit/>
          </a:bodyPr>
          <a:lstStyle/>
          <a:p>
            <a:pPr marL="0" indent="0">
              <a:buNone/>
            </a:pPr>
            <a:r>
              <a:rPr lang="en-GB" sz="1600" i="1" dirty="0"/>
              <a:t>“At New York University’s Bobst Library, Holzer projected declassified government documents, which were released under the Freedom of Information Act. Holzer’s presentation of these documents suggested America’s struggle to achieve an equitable balance between transparency and secrecy, public and private.</a:t>
            </a:r>
          </a:p>
        </p:txBody>
      </p:sp>
      <p:sp>
        <p:nvSpPr>
          <p:cNvPr id="5" name="TextBox 4">
            <a:extLst>
              <a:ext uri="{FF2B5EF4-FFF2-40B4-BE49-F238E27FC236}">
                <a16:creationId xmlns:a16="http://schemas.microsoft.com/office/drawing/2014/main" id="{6E5C98F1-0F71-6F49-B948-099AFD1F7190}"/>
              </a:ext>
            </a:extLst>
          </p:cNvPr>
          <p:cNvSpPr txBox="1"/>
          <p:nvPr/>
        </p:nvSpPr>
        <p:spPr>
          <a:xfrm>
            <a:off x="212747" y="5370574"/>
            <a:ext cx="4680529" cy="1015663"/>
          </a:xfrm>
          <a:prstGeom prst="rect">
            <a:avLst/>
          </a:prstGeom>
          <a:noFill/>
        </p:spPr>
        <p:txBody>
          <a:bodyPr wrap="square">
            <a:spAutoFit/>
          </a:bodyPr>
          <a:lstStyle/>
          <a:p>
            <a:r>
              <a:rPr lang="en-GB" sz="2000" i="1" dirty="0"/>
              <a:t>Description:</a:t>
            </a:r>
            <a:r>
              <a:rPr lang="en-GB" sz="2000" dirty="0"/>
              <a:t> Holzer’s projected documents aims to make small, hidden political decisions open and on show. </a:t>
            </a:r>
          </a:p>
        </p:txBody>
      </p:sp>
      <p:pic>
        <p:nvPicPr>
          <p:cNvPr id="2050" name="Picture 2">
            <a:extLst>
              <a:ext uri="{FF2B5EF4-FFF2-40B4-BE49-F238E27FC236}">
                <a16:creationId xmlns:a16="http://schemas.microsoft.com/office/drawing/2014/main" id="{B87EED42-6AB8-BFAE-72F9-DB2C9CCA62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28735" y="363194"/>
            <a:ext cx="6256637" cy="469247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61C31B32-3A96-D05C-0A4B-28FF6ABECF28}"/>
              </a:ext>
            </a:extLst>
          </p:cNvPr>
          <p:cNvSpPr txBox="1"/>
          <p:nvPr/>
        </p:nvSpPr>
        <p:spPr>
          <a:xfrm>
            <a:off x="5428735" y="5055672"/>
            <a:ext cx="6256637" cy="400110"/>
          </a:xfrm>
          <a:prstGeom prst="rect">
            <a:avLst/>
          </a:prstGeom>
          <a:noFill/>
        </p:spPr>
        <p:txBody>
          <a:bodyPr wrap="square">
            <a:spAutoFit/>
          </a:bodyPr>
          <a:lstStyle/>
          <a:p>
            <a:r>
              <a:rPr lang="en-GB" sz="2000" dirty="0"/>
              <a:t>For the City, 2005. Jenny Holzer</a:t>
            </a:r>
          </a:p>
        </p:txBody>
      </p:sp>
      <p:sp>
        <p:nvSpPr>
          <p:cNvPr id="4" name="TextBox 3">
            <a:extLst>
              <a:ext uri="{FF2B5EF4-FFF2-40B4-BE49-F238E27FC236}">
                <a16:creationId xmlns:a16="http://schemas.microsoft.com/office/drawing/2014/main" id="{4F74C46A-9E9A-A1C1-3CEB-C6840480A27C}"/>
              </a:ext>
            </a:extLst>
          </p:cNvPr>
          <p:cNvSpPr txBox="1"/>
          <p:nvPr/>
        </p:nvSpPr>
        <p:spPr>
          <a:xfrm>
            <a:off x="212747" y="3566385"/>
            <a:ext cx="4680529" cy="1323439"/>
          </a:xfrm>
          <a:prstGeom prst="rect">
            <a:avLst/>
          </a:prstGeom>
          <a:noFill/>
        </p:spPr>
        <p:txBody>
          <a:bodyPr wrap="square">
            <a:spAutoFit/>
          </a:bodyPr>
          <a:lstStyle/>
          <a:p>
            <a:r>
              <a:rPr lang="en-GB" sz="2000" dirty="0">
                <a:solidFill>
                  <a:srgbClr val="FF0000"/>
                </a:solidFill>
              </a:rPr>
              <a:t>Consider the political contexts of the location of this work – could you make work which has a context linked to the site?</a:t>
            </a:r>
          </a:p>
        </p:txBody>
      </p:sp>
    </p:spTree>
    <p:extLst>
      <p:ext uri="{BB962C8B-B14F-4D97-AF65-F5344CB8AC3E}">
        <p14:creationId xmlns:p14="http://schemas.microsoft.com/office/powerpoint/2010/main" val="28247949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23578-BC68-97BA-1CD0-7E2B454F6876}"/>
              </a:ext>
            </a:extLst>
          </p:cNvPr>
          <p:cNvSpPr>
            <a:spLocks noGrp="1"/>
          </p:cNvSpPr>
          <p:nvPr>
            <p:ph type="title"/>
          </p:nvPr>
        </p:nvSpPr>
        <p:spPr>
          <a:xfrm>
            <a:off x="341243" y="602474"/>
            <a:ext cx="3761200" cy="909999"/>
          </a:xfrm>
        </p:spPr>
        <p:txBody>
          <a:bodyPr>
            <a:normAutofit fontScale="90000"/>
          </a:bodyPr>
          <a:lstStyle/>
          <a:p>
            <a:r>
              <a:rPr lang="en-GB" dirty="0"/>
              <a:t>Conform to the space.</a:t>
            </a:r>
          </a:p>
        </p:txBody>
      </p:sp>
      <p:pic>
        <p:nvPicPr>
          <p:cNvPr id="7170" name="Picture 2">
            <a:extLst>
              <a:ext uri="{FF2B5EF4-FFF2-40B4-BE49-F238E27FC236}">
                <a16:creationId xmlns:a16="http://schemas.microsoft.com/office/drawing/2014/main" id="{008F32F3-9839-0DB2-6FAD-2BD230CD87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6313" y="602474"/>
            <a:ext cx="7745895" cy="4518439"/>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id="{F0E4C88C-1995-E2FB-9922-72A47E62BD36}"/>
              </a:ext>
            </a:extLst>
          </p:cNvPr>
          <p:cNvSpPr>
            <a:spLocks noGrp="1"/>
          </p:cNvSpPr>
          <p:nvPr>
            <p:ph idx="1"/>
          </p:nvPr>
        </p:nvSpPr>
        <p:spPr>
          <a:xfrm>
            <a:off x="341245" y="5683076"/>
            <a:ext cx="11620963" cy="907025"/>
          </a:xfrm>
        </p:spPr>
        <p:txBody>
          <a:bodyPr>
            <a:normAutofit/>
          </a:bodyPr>
          <a:lstStyle/>
          <a:p>
            <a:pPr marL="0" indent="0" algn="just">
              <a:buNone/>
            </a:pPr>
            <a:r>
              <a:rPr lang="en-GB" sz="1800" dirty="0"/>
              <a:t>Projection mapping: Work backwards, project onto the object to be mapped, and develop your image while projecting it. Use perspective tools (like we did in Photoshop last week) to warp and conform the image.</a:t>
            </a:r>
          </a:p>
        </p:txBody>
      </p:sp>
      <p:sp>
        <p:nvSpPr>
          <p:cNvPr id="7" name="Title 1">
            <a:extLst>
              <a:ext uri="{FF2B5EF4-FFF2-40B4-BE49-F238E27FC236}">
                <a16:creationId xmlns:a16="http://schemas.microsoft.com/office/drawing/2014/main" id="{48F81324-F45E-7C51-3B94-E39015641D74}"/>
              </a:ext>
            </a:extLst>
          </p:cNvPr>
          <p:cNvSpPr txBox="1">
            <a:spLocks/>
          </p:cNvSpPr>
          <p:nvPr/>
        </p:nvSpPr>
        <p:spPr>
          <a:xfrm>
            <a:off x="4216313" y="4575369"/>
            <a:ext cx="4578691" cy="34179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600" dirty="0">
                <a:solidFill>
                  <a:schemeClr val="bg1"/>
                </a:solidFill>
              </a:rPr>
              <a:t>Trash Mapping, 2023. </a:t>
            </a:r>
            <a:r>
              <a:rPr lang="en-GB" sz="1600" dirty="0" err="1">
                <a:solidFill>
                  <a:schemeClr val="bg1"/>
                </a:solidFill>
              </a:rPr>
              <a:t>Pani</a:t>
            </a:r>
            <a:r>
              <a:rPr lang="en-GB" sz="1600" dirty="0">
                <a:solidFill>
                  <a:schemeClr val="bg1"/>
                </a:solidFill>
              </a:rPr>
              <a:t> </a:t>
            </a:r>
            <a:r>
              <a:rPr lang="en-GB" sz="1600" dirty="0" err="1">
                <a:solidFill>
                  <a:schemeClr val="bg1"/>
                </a:solidFill>
              </a:rPr>
              <a:t>Pawlosky</a:t>
            </a:r>
            <a:endParaRPr lang="en-GB" sz="1600" dirty="0">
              <a:solidFill>
                <a:schemeClr val="bg1"/>
              </a:solidFill>
            </a:endParaRPr>
          </a:p>
        </p:txBody>
      </p:sp>
      <p:sp>
        <p:nvSpPr>
          <p:cNvPr id="3" name="Content Placeholder 2">
            <a:extLst>
              <a:ext uri="{FF2B5EF4-FFF2-40B4-BE49-F238E27FC236}">
                <a16:creationId xmlns:a16="http://schemas.microsoft.com/office/drawing/2014/main" id="{4FC1ED2B-6D54-2A28-BD9E-D9B7BA236AEB}"/>
              </a:ext>
            </a:extLst>
          </p:cNvPr>
          <p:cNvSpPr txBox="1">
            <a:spLocks/>
          </p:cNvSpPr>
          <p:nvPr/>
        </p:nvSpPr>
        <p:spPr>
          <a:xfrm>
            <a:off x="341243" y="1702990"/>
            <a:ext cx="3535018" cy="34520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GB" sz="1800" dirty="0"/>
              <a:t>Trash Mapping is installed in the Light Art Museum – sited at an old Hungarian Market.</a:t>
            </a:r>
          </a:p>
          <a:p>
            <a:pPr marL="0" indent="0" algn="just">
              <a:buFont typeface="Arial" panose="020B0604020202020204" pitchFamily="34" charset="0"/>
              <a:buNone/>
            </a:pPr>
            <a:r>
              <a:rPr lang="en-GB" sz="1800" dirty="0"/>
              <a:t>Pani, </a:t>
            </a:r>
            <a:r>
              <a:rPr lang="en-GB" sz="1800" dirty="0">
                <a:solidFill>
                  <a:srgbClr val="FF0000"/>
                </a:solidFill>
              </a:rPr>
              <a:t>collected items </a:t>
            </a:r>
            <a:r>
              <a:rPr lang="en-GB" sz="1800" dirty="0"/>
              <a:t>left in the market, arranged them and prepared a surreal video, projection mapped to the objects.</a:t>
            </a:r>
          </a:p>
          <a:p>
            <a:pPr marL="0" indent="0" algn="just">
              <a:buFont typeface="Arial" panose="020B0604020202020204" pitchFamily="34" charset="0"/>
              <a:buNone/>
            </a:pPr>
            <a:r>
              <a:rPr lang="en-GB" sz="1800" dirty="0">
                <a:solidFill>
                  <a:srgbClr val="FF0000"/>
                </a:solidFill>
              </a:rPr>
              <a:t>What items would you use from your site? What would the projection and the object communicate?</a:t>
            </a:r>
          </a:p>
        </p:txBody>
      </p:sp>
    </p:spTree>
    <p:extLst>
      <p:ext uri="{BB962C8B-B14F-4D97-AF65-F5344CB8AC3E}">
        <p14:creationId xmlns:p14="http://schemas.microsoft.com/office/powerpoint/2010/main" val="510251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A6BCD-EDFE-321F-C413-6885FB38F99B}"/>
              </a:ext>
            </a:extLst>
          </p:cNvPr>
          <p:cNvSpPr>
            <a:spLocks noGrp="1"/>
          </p:cNvSpPr>
          <p:nvPr>
            <p:ph type="title"/>
          </p:nvPr>
        </p:nvSpPr>
        <p:spPr>
          <a:xfrm>
            <a:off x="376562" y="240838"/>
            <a:ext cx="10515600" cy="1325563"/>
          </a:xfrm>
        </p:spPr>
        <p:txBody>
          <a:bodyPr/>
          <a:lstStyle/>
          <a:p>
            <a:r>
              <a:rPr lang="en-GB" dirty="0"/>
              <a:t>IMMERSIVE EXPERIENCE</a:t>
            </a:r>
          </a:p>
        </p:txBody>
      </p:sp>
      <p:pic>
        <p:nvPicPr>
          <p:cNvPr id="9218" name="Picture 2">
            <a:extLst>
              <a:ext uri="{FF2B5EF4-FFF2-40B4-BE49-F238E27FC236}">
                <a16:creationId xmlns:a16="http://schemas.microsoft.com/office/drawing/2014/main" id="{B772C8DE-1535-2E69-9E47-682D2B3E0F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2330" y="1260124"/>
            <a:ext cx="5307346" cy="5307346"/>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id="{96DF5B3A-5256-0F8B-EBC9-7EB714A847E2}"/>
              </a:ext>
            </a:extLst>
          </p:cNvPr>
          <p:cNvSpPr>
            <a:spLocks noGrp="1"/>
          </p:cNvSpPr>
          <p:nvPr>
            <p:ph idx="1"/>
          </p:nvPr>
        </p:nvSpPr>
        <p:spPr>
          <a:xfrm>
            <a:off x="490331" y="1566401"/>
            <a:ext cx="5898112" cy="3363945"/>
          </a:xfrm>
        </p:spPr>
        <p:txBody>
          <a:bodyPr>
            <a:normAutofit fontScale="85000" lnSpcReduction="20000"/>
          </a:bodyPr>
          <a:lstStyle/>
          <a:p>
            <a:pPr marL="0" indent="0" algn="just">
              <a:buNone/>
            </a:pPr>
            <a:r>
              <a:rPr lang="en-GB" dirty="0"/>
              <a:t>At the hear of Budapest’s light art museum is the incredible Journey by NOHLAB.</a:t>
            </a:r>
          </a:p>
          <a:p>
            <a:pPr marL="0" indent="0" algn="just">
              <a:buNone/>
            </a:pPr>
            <a:r>
              <a:rPr lang="en-GB" dirty="0"/>
              <a:t>An immersive projection which reflects off the mirrors around you.</a:t>
            </a:r>
          </a:p>
          <a:p>
            <a:pPr marL="0" indent="0" algn="just">
              <a:buNone/>
            </a:pPr>
            <a:r>
              <a:rPr lang="en-GB" dirty="0"/>
              <a:t>Note: This work doesn’t respond to its site. It’s included due to the technical considerations and scale involved with this work, made possible by the technological advancements in projection over the last 15 years. </a:t>
            </a:r>
          </a:p>
        </p:txBody>
      </p:sp>
      <p:sp>
        <p:nvSpPr>
          <p:cNvPr id="5" name="Title 1">
            <a:extLst>
              <a:ext uri="{FF2B5EF4-FFF2-40B4-BE49-F238E27FC236}">
                <a16:creationId xmlns:a16="http://schemas.microsoft.com/office/drawing/2014/main" id="{91202990-9F3D-51ED-ADC8-CC30BA86201D}"/>
              </a:ext>
            </a:extLst>
          </p:cNvPr>
          <p:cNvSpPr txBox="1">
            <a:spLocks/>
          </p:cNvSpPr>
          <p:nvPr/>
        </p:nvSpPr>
        <p:spPr>
          <a:xfrm>
            <a:off x="6672330" y="6225679"/>
            <a:ext cx="4578691" cy="34179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600" dirty="0">
                <a:solidFill>
                  <a:schemeClr val="bg1"/>
                </a:solidFill>
              </a:rPr>
              <a:t>Journey, 2019. NOHLAB</a:t>
            </a:r>
          </a:p>
        </p:txBody>
      </p:sp>
      <p:sp>
        <p:nvSpPr>
          <p:cNvPr id="6" name="TextBox 5">
            <a:extLst>
              <a:ext uri="{FF2B5EF4-FFF2-40B4-BE49-F238E27FC236}">
                <a16:creationId xmlns:a16="http://schemas.microsoft.com/office/drawing/2014/main" id="{2A247251-7416-3424-B2CD-DB214F35475E}"/>
              </a:ext>
            </a:extLst>
          </p:cNvPr>
          <p:cNvSpPr txBox="1"/>
          <p:nvPr/>
        </p:nvSpPr>
        <p:spPr>
          <a:xfrm>
            <a:off x="490331" y="5750243"/>
            <a:ext cx="5783120" cy="646331"/>
          </a:xfrm>
          <a:prstGeom prst="rect">
            <a:avLst/>
          </a:prstGeom>
          <a:noFill/>
        </p:spPr>
        <p:txBody>
          <a:bodyPr wrap="square">
            <a:spAutoFit/>
          </a:bodyPr>
          <a:lstStyle/>
          <a:p>
            <a:pPr marL="0" indent="0" algn="just">
              <a:buFont typeface="Arial" panose="020B0604020202020204" pitchFamily="34" charset="0"/>
              <a:buNone/>
            </a:pPr>
            <a:r>
              <a:rPr lang="en-GB" dirty="0">
                <a:solidFill>
                  <a:srgbClr val="FF0000"/>
                </a:solidFill>
              </a:rPr>
              <a:t>H</a:t>
            </a:r>
            <a:r>
              <a:rPr lang="en-GB" sz="1800" dirty="0">
                <a:solidFill>
                  <a:srgbClr val="FF0000"/>
                </a:solidFill>
              </a:rPr>
              <a:t>ow would you create an immersive projection in your chosen space?</a:t>
            </a:r>
          </a:p>
        </p:txBody>
      </p:sp>
    </p:spTree>
    <p:extLst>
      <p:ext uri="{BB962C8B-B14F-4D97-AF65-F5344CB8AC3E}">
        <p14:creationId xmlns:p14="http://schemas.microsoft.com/office/powerpoint/2010/main" val="9429764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3340C-588B-4E83-B386-BF675739C998}"/>
              </a:ext>
            </a:extLst>
          </p:cNvPr>
          <p:cNvSpPr>
            <a:spLocks noGrp="1"/>
          </p:cNvSpPr>
          <p:nvPr>
            <p:ph type="title"/>
          </p:nvPr>
        </p:nvSpPr>
        <p:spPr>
          <a:xfrm>
            <a:off x="477955" y="365125"/>
            <a:ext cx="4495800" cy="1325563"/>
          </a:xfrm>
        </p:spPr>
        <p:txBody>
          <a:bodyPr/>
          <a:lstStyle/>
          <a:p>
            <a:r>
              <a:rPr lang="en-GB" dirty="0"/>
              <a:t>PORTABLE PROJECTOR</a:t>
            </a:r>
          </a:p>
        </p:txBody>
      </p:sp>
      <p:sp>
        <p:nvSpPr>
          <p:cNvPr id="3" name="Content Placeholder 2">
            <a:extLst>
              <a:ext uri="{FF2B5EF4-FFF2-40B4-BE49-F238E27FC236}">
                <a16:creationId xmlns:a16="http://schemas.microsoft.com/office/drawing/2014/main" id="{83CD3C2A-AF73-4DC7-B035-7925DF663C6B}"/>
              </a:ext>
            </a:extLst>
          </p:cNvPr>
          <p:cNvSpPr>
            <a:spLocks noGrp="1"/>
          </p:cNvSpPr>
          <p:nvPr>
            <p:ph idx="1"/>
          </p:nvPr>
        </p:nvSpPr>
        <p:spPr>
          <a:xfrm>
            <a:off x="418071" y="1887409"/>
            <a:ext cx="4195439" cy="4351338"/>
          </a:xfrm>
        </p:spPr>
        <p:txBody>
          <a:bodyPr/>
          <a:lstStyle/>
          <a:p>
            <a:pPr marL="0" indent="0">
              <a:buNone/>
            </a:pPr>
            <a:r>
              <a:rPr lang="en-GB" sz="2000" dirty="0"/>
              <a:t>We have a </a:t>
            </a:r>
            <a:r>
              <a:rPr lang="en-GB" sz="2000" dirty="0">
                <a:solidFill>
                  <a:srgbClr val="0070C0"/>
                </a:solidFill>
              </a:rPr>
              <a:t>portable, battery operated projector</a:t>
            </a:r>
            <a:r>
              <a:rPr lang="en-GB" sz="2000" dirty="0"/>
              <a:t>. It needs a media player (mains powered) or laptop for full portability.</a:t>
            </a:r>
          </a:p>
          <a:p>
            <a:pPr marL="0" indent="0">
              <a:buNone/>
            </a:pPr>
            <a:endParaRPr lang="en-GB" sz="2000" dirty="0"/>
          </a:p>
        </p:txBody>
      </p:sp>
      <p:pic>
        <p:nvPicPr>
          <p:cNvPr id="4098" name="Picture 2" descr="Philips PicoPix PPX3410/F7 100-Lumen Pocket Projector PPX3410">
            <a:extLst>
              <a:ext uri="{FF2B5EF4-FFF2-40B4-BE49-F238E27FC236}">
                <a16:creationId xmlns:a16="http://schemas.microsoft.com/office/drawing/2014/main" id="{25A2BEBB-DCE5-F02D-0223-A9AC67924C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353AD01-CBD2-2E9E-0013-4629D973B09F}"/>
              </a:ext>
            </a:extLst>
          </p:cNvPr>
          <p:cNvSpPr txBox="1"/>
          <p:nvPr/>
        </p:nvSpPr>
        <p:spPr>
          <a:xfrm>
            <a:off x="418071" y="5280624"/>
            <a:ext cx="3783226" cy="923330"/>
          </a:xfrm>
          <a:prstGeom prst="rect">
            <a:avLst/>
          </a:prstGeom>
          <a:noFill/>
        </p:spPr>
        <p:txBody>
          <a:bodyPr wrap="square">
            <a:spAutoFit/>
          </a:bodyPr>
          <a:lstStyle/>
          <a:p>
            <a:pPr marL="0" indent="0">
              <a:buNone/>
            </a:pPr>
            <a:r>
              <a:rPr lang="en-GB" sz="1800" dirty="0">
                <a:solidFill>
                  <a:srgbClr val="FF0000"/>
                </a:solidFill>
              </a:rPr>
              <a:t>What opportunities does this present? What complications does it add?</a:t>
            </a:r>
          </a:p>
        </p:txBody>
      </p:sp>
    </p:spTree>
    <p:extLst>
      <p:ext uri="{BB962C8B-B14F-4D97-AF65-F5344CB8AC3E}">
        <p14:creationId xmlns:p14="http://schemas.microsoft.com/office/powerpoint/2010/main" val="10913855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5B863-F865-88E3-E05A-4975859A3C2C}"/>
              </a:ext>
            </a:extLst>
          </p:cNvPr>
          <p:cNvSpPr>
            <a:spLocks noGrp="1"/>
          </p:cNvSpPr>
          <p:nvPr>
            <p:ph type="title"/>
          </p:nvPr>
        </p:nvSpPr>
        <p:spPr>
          <a:xfrm>
            <a:off x="330200" y="177799"/>
            <a:ext cx="10515600" cy="1325563"/>
          </a:xfrm>
        </p:spPr>
        <p:txBody>
          <a:bodyPr/>
          <a:lstStyle/>
          <a:p>
            <a:r>
              <a:rPr lang="en-GB" dirty="0"/>
              <a:t>VIDEO OR PHOTOGRAPHY</a:t>
            </a:r>
          </a:p>
        </p:txBody>
      </p:sp>
      <p:sp>
        <p:nvSpPr>
          <p:cNvPr id="3" name="Content Placeholder 2">
            <a:extLst>
              <a:ext uri="{FF2B5EF4-FFF2-40B4-BE49-F238E27FC236}">
                <a16:creationId xmlns:a16="http://schemas.microsoft.com/office/drawing/2014/main" id="{10F0AF10-693F-98E3-C862-27C1C8FAB6B8}"/>
              </a:ext>
            </a:extLst>
          </p:cNvPr>
          <p:cNvSpPr>
            <a:spLocks noGrp="1"/>
          </p:cNvSpPr>
          <p:nvPr>
            <p:ph idx="1"/>
          </p:nvPr>
        </p:nvSpPr>
        <p:spPr>
          <a:xfrm>
            <a:off x="330200" y="1253331"/>
            <a:ext cx="10515600" cy="4351338"/>
          </a:xfrm>
        </p:spPr>
        <p:txBody>
          <a:bodyPr>
            <a:normAutofit/>
          </a:bodyPr>
          <a:lstStyle/>
          <a:p>
            <a:r>
              <a:rPr lang="en-GB" sz="2000" dirty="0"/>
              <a:t>Video or photography can be used. A media player can read folders of images from a USB drive.</a:t>
            </a:r>
          </a:p>
          <a:p>
            <a:r>
              <a:rPr lang="en-GB" sz="2000" dirty="0"/>
              <a:t>Alternatively, you could put the images into a sequence on Premiere/Final cut to create a single video giving your more control over the “flow” of images.</a:t>
            </a:r>
          </a:p>
          <a:p>
            <a:endParaRPr lang="en-GB" sz="2000" dirty="0"/>
          </a:p>
          <a:p>
            <a:endParaRPr lang="en-GB" sz="2000" dirty="0"/>
          </a:p>
        </p:txBody>
      </p:sp>
      <p:pic>
        <p:nvPicPr>
          <p:cNvPr id="4" name="Picture 3">
            <a:extLst>
              <a:ext uri="{FF2B5EF4-FFF2-40B4-BE49-F238E27FC236}">
                <a16:creationId xmlns:a16="http://schemas.microsoft.com/office/drawing/2014/main" id="{0CA3CBD8-37A4-D69B-5734-A9D13AE2FE12}"/>
              </a:ext>
            </a:extLst>
          </p:cNvPr>
          <p:cNvPicPr>
            <a:picLocks noChangeAspect="1"/>
          </p:cNvPicPr>
          <p:nvPr/>
        </p:nvPicPr>
        <p:blipFill>
          <a:blip r:embed="rId2"/>
          <a:stretch>
            <a:fillRect/>
          </a:stretch>
        </p:blipFill>
        <p:spPr>
          <a:xfrm>
            <a:off x="0" y="2943512"/>
            <a:ext cx="12192000" cy="3914488"/>
          </a:xfrm>
          <a:prstGeom prst="rect">
            <a:avLst/>
          </a:prstGeom>
        </p:spPr>
      </p:pic>
    </p:spTree>
    <p:extLst>
      <p:ext uri="{BB962C8B-B14F-4D97-AF65-F5344CB8AC3E}">
        <p14:creationId xmlns:p14="http://schemas.microsoft.com/office/powerpoint/2010/main" val="29306906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BAAC7-D814-E6C4-DA35-E9F00058154D}"/>
              </a:ext>
            </a:extLst>
          </p:cNvPr>
          <p:cNvSpPr>
            <a:spLocks noGrp="1"/>
          </p:cNvSpPr>
          <p:nvPr>
            <p:ph type="title"/>
          </p:nvPr>
        </p:nvSpPr>
        <p:spPr>
          <a:xfrm>
            <a:off x="284086" y="365125"/>
            <a:ext cx="6569476" cy="1325563"/>
          </a:xfrm>
        </p:spPr>
        <p:txBody>
          <a:bodyPr/>
          <a:lstStyle/>
          <a:p>
            <a:r>
              <a:rPr lang="en-GB" dirty="0"/>
              <a:t>Device and context – legacy equipment</a:t>
            </a:r>
          </a:p>
        </p:txBody>
      </p:sp>
      <p:pic>
        <p:nvPicPr>
          <p:cNvPr id="2052" name="Picture 4" descr="3M 9800 Overhead Projector OHP Acetate Projector">
            <a:extLst>
              <a:ext uri="{FF2B5EF4-FFF2-40B4-BE49-F238E27FC236}">
                <a16:creationId xmlns:a16="http://schemas.microsoft.com/office/drawing/2014/main" id="{923BA682-1E45-E1BE-29C6-740F9DE17A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8500" y="0"/>
            <a:ext cx="51435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Kodak 4600 CAROUSEL Slide Projector with Remote &amp; Carousel *NO BULB ...">
            <a:extLst>
              <a:ext uri="{FF2B5EF4-FFF2-40B4-BE49-F238E27FC236}">
                <a16:creationId xmlns:a16="http://schemas.microsoft.com/office/drawing/2014/main" id="{7C111C2E-475E-A356-E130-22564265D2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0305" y="2243604"/>
            <a:ext cx="5665695" cy="4249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24934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descr="mikomikona at Shift festival Basel 2007">
            <a:hlinkClick r:id="" action="ppaction://media"/>
            <a:extLst>
              <a:ext uri="{FF2B5EF4-FFF2-40B4-BE49-F238E27FC236}">
                <a16:creationId xmlns:a16="http://schemas.microsoft.com/office/drawing/2014/main" id="{51CB7FE7-F314-9810-F9E5-4B2317F51FEE}"/>
              </a:ext>
            </a:extLst>
          </p:cNvPr>
          <p:cNvPicPr>
            <a:picLocks noRot="1" noChangeAspect="1"/>
          </p:cNvPicPr>
          <p:nvPr>
            <a:videoFile r:link="rId1"/>
          </p:nvPr>
        </p:nvPicPr>
        <p:blipFill>
          <a:blip r:embed="rId3"/>
          <a:stretch>
            <a:fillRect/>
          </a:stretch>
        </p:blipFill>
        <p:spPr>
          <a:xfrm>
            <a:off x="3947160" y="445770"/>
            <a:ext cx="7955280" cy="5966460"/>
          </a:xfrm>
          <a:prstGeom prst="rect">
            <a:avLst/>
          </a:prstGeom>
        </p:spPr>
      </p:pic>
      <p:sp>
        <p:nvSpPr>
          <p:cNvPr id="6" name="TextBox 5">
            <a:extLst>
              <a:ext uri="{FF2B5EF4-FFF2-40B4-BE49-F238E27FC236}">
                <a16:creationId xmlns:a16="http://schemas.microsoft.com/office/drawing/2014/main" id="{B51361D5-A94E-B073-AF01-D4736D4EF5C9}"/>
              </a:ext>
            </a:extLst>
          </p:cNvPr>
          <p:cNvSpPr txBox="1"/>
          <p:nvPr/>
        </p:nvSpPr>
        <p:spPr>
          <a:xfrm>
            <a:off x="189470" y="445770"/>
            <a:ext cx="3581400" cy="2923877"/>
          </a:xfrm>
          <a:prstGeom prst="rect">
            <a:avLst/>
          </a:prstGeom>
          <a:noFill/>
        </p:spPr>
        <p:txBody>
          <a:bodyPr wrap="square">
            <a:spAutoFit/>
          </a:bodyPr>
          <a:lstStyle/>
          <a:p>
            <a:pPr algn="just"/>
            <a:r>
              <a:rPr lang="en-GB" sz="3200" dirty="0"/>
              <a:t>MIKOMIKONA</a:t>
            </a:r>
          </a:p>
          <a:p>
            <a:pPr algn="just"/>
            <a:r>
              <a:rPr lang="en-GB" sz="3200" dirty="0"/>
              <a:t>Fourier-</a:t>
            </a:r>
            <a:r>
              <a:rPr lang="en-GB" sz="3200" dirty="0" err="1"/>
              <a:t>Tanzformation</a:t>
            </a:r>
            <a:r>
              <a:rPr lang="en-GB" sz="3200" dirty="0"/>
              <a:t> I+II</a:t>
            </a:r>
          </a:p>
          <a:p>
            <a:pPr algn="just"/>
            <a:r>
              <a:rPr lang="en-GB" sz="2000" dirty="0"/>
              <a:t>“We layer several transparencies with raster patterns; flickering interferences are produced through shifting of the layers. Parallel to the projection, we capture these interferences with small video cameras and transform the video signal into acoustic events”</a:t>
            </a:r>
          </a:p>
        </p:txBody>
      </p:sp>
      <p:sp>
        <p:nvSpPr>
          <p:cNvPr id="2" name="Content Placeholder 2">
            <a:extLst>
              <a:ext uri="{FF2B5EF4-FFF2-40B4-BE49-F238E27FC236}">
                <a16:creationId xmlns:a16="http://schemas.microsoft.com/office/drawing/2014/main" id="{5E37C758-7174-EBFB-9B06-850AFB6D7B59}"/>
              </a:ext>
            </a:extLst>
          </p:cNvPr>
          <p:cNvSpPr>
            <a:spLocks noGrp="1"/>
          </p:cNvSpPr>
          <p:nvPr>
            <p:ph idx="1"/>
          </p:nvPr>
        </p:nvSpPr>
        <p:spPr>
          <a:xfrm>
            <a:off x="289560" y="3716477"/>
            <a:ext cx="3481310" cy="2695753"/>
          </a:xfrm>
        </p:spPr>
        <p:txBody>
          <a:bodyPr>
            <a:normAutofit fontScale="92500" lnSpcReduction="10000"/>
          </a:bodyPr>
          <a:lstStyle/>
          <a:p>
            <a:pPr marL="0" indent="0" algn="just">
              <a:buNone/>
            </a:pPr>
            <a:r>
              <a:rPr lang="en-GB" dirty="0"/>
              <a:t>Legacy equipment and live, performative projection creates a different atmosphere and talks to progress/ technology/ automation and interaction.</a:t>
            </a:r>
          </a:p>
        </p:txBody>
      </p:sp>
    </p:spTree>
    <p:extLst>
      <p:ext uri="{BB962C8B-B14F-4D97-AF65-F5344CB8AC3E}">
        <p14:creationId xmlns:p14="http://schemas.microsoft.com/office/powerpoint/2010/main" val="590516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B41753-8A48-F54A-E411-30DC98B8F5BA}"/>
              </a:ext>
            </a:extLst>
          </p:cNvPr>
          <p:cNvSpPr>
            <a:spLocks noGrp="1"/>
          </p:cNvSpPr>
          <p:nvPr>
            <p:ph type="title"/>
          </p:nvPr>
        </p:nvSpPr>
        <p:spPr>
          <a:xfrm>
            <a:off x="569843" y="365125"/>
            <a:ext cx="4697896" cy="1325563"/>
          </a:xfrm>
        </p:spPr>
        <p:txBody>
          <a:bodyPr/>
          <a:lstStyle/>
          <a:p>
            <a:r>
              <a:rPr lang="en-GB" dirty="0"/>
              <a:t>Projector as context itself</a:t>
            </a:r>
          </a:p>
        </p:txBody>
      </p:sp>
      <p:sp>
        <p:nvSpPr>
          <p:cNvPr id="3" name="Content Placeholder 2">
            <a:extLst>
              <a:ext uri="{FF2B5EF4-FFF2-40B4-BE49-F238E27FC236}">
                <a16:creationId xmlns:a16="http://schemas.microsoft.com/office/drawing/2014/main" id="{17876AA1-231F-A012-0CD4-A4C37C8CAE13}"/>
              </a:ext>
            </a:extLst>
          </p:cNvPr>
          <p:cNvSpPr>
            <a:spLocks noGrp="1"/>
          </p:cNvSpPr>
          <p:nvPr>
            <p:ph idx="1"/>
          </p:nvPr>
        </p:nvSpPr>
        <p:spPr>
          <a:xfrm>
            <a:off x="470452" y="1895199"/>
            <a:ext cx="4346359" cy="4351338"/>
          </a:xfrm>
        </p:spPr>
        <p:txBody>
          <a:bodyPr>
            <a:normAutofit fontScale="92500" lnSpcReduction="10000"/>
          </a:bodyPr>
          <a:lstStyle/>
          <a:p>
            <a:pPr marL="0" indent="0">
              <a:buNone/>
            </a:pPr>
            <a:r>
              <a:rPr lang="en-GB" dirty="0"/>
              <a:t>Nam June Paik used technology creatively to present how it reflected Post-War tech-dominated culture.</a:t>
            </a:r>
          </a:p>
          <a:p>
            <a:pPr marL="0" indent="0">
              <a:buNone/>
            </a:pPr>
            <a:r>
              <a:rPr lang="en-GB" dirty="0">
                <a:solidFill>
                  <a:srgbClr val="FF0000"/>
                </a:solidFill>
              </a:rPr>
              <a:t>What does the equipment hear say about our relationship with tech. Given it was made in 1974 – how ahead of its time is it? </a:t>
            </a:r>
          </a:p>
          <a:p>
            <a:pPr marL="0" indent="0">
              <a:buNone/>
            </a:pPr>
            <a:r>
              <a:rPr lang="en-GB" dirty="0">
                <a:solidFill>
                  <a:srgbClr val="FF0000"/>
                </a:solidFill>
              </a:rPr>
              <a:t>Could the use of a projector be a comment in itself? </a:t>
            </a:r>
          </a:p>
        </p:txBody>
      </p:sp>
      <p:pic>
        <p:nvPicPr>
          <p:cNvPr id="3074" name="Picture 2" descr="Nam June Paik, TV Buddha | Art, New media art, Conceptual art">
            <a:extLst>
              <a:ext uri="{FF2B5EF4-FFF2-40B4-BE49-F238E27FC236}">
                <a16:creationId xmlns:a16="http://schemas.microsoft.com/office/drawing/2014/main" id="{EC38FE95-4BBB-4FDB-3863-A95F1468AE9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421" r="5069"/>
          <a:stretch/>
        </p:blipFill>
        <p:spPr bwMode="auto">
          <a:xfrm>
            <a:off x="5648385" y="-9738"/>
            <a:ext cx="6543615" cy="6867738"/>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6D523FC6-8D57-D6CE-4F3E-E3963F25430B}"/>
              </a:ext>
            </a:extLst>
          </p:cNvPr>
          <p:cNvSpPr txBox="1">
            <a:spLocks/>
          </p:cNvSpPr>
          <p:nvPr/>
        </p:nvSpPr>
        <p:spPr>
          <a:xfrm>
            <a:off x="5648384" y="6474941"/>
            <a:ext cx="5312059" cy="383059"/>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dirty="0"/>
              <a:t>TV Buddha, 1974. Naim June Paik.</a:t>
            </a:r>
          </a:p>
        </p:txBody>
      </p:sp>
    </p:spTree>
    <p:extLst>
      <p:ext uri="{BB962C8B-B14F-4D97-AF65-F5344CB8AC3E}">
        <p14:creationId xmlns:p14="http://schemas.microsoft.com/office/powerpoint/2010/main" val="9083514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FA3834C0-17D9-795E-E548-A517DA22E09E}"/>
              </a:ext>
            </a:extLst>
          </p:cNvPr>
          <p:cNvSpPr/>
          <p:nvPr/>
        </p:nvSpPr>
        <p:spPr>
          <a:xfrm>
            <a:off x="8555885" y="350519"/>
            <a:ext cx="3491954" cy="3961061"/>
          </a:xfrm>
          <a:prstGeom prst="rect">
            <a:avLst/>
          </a:prstGeom>
          <a:solidFill>
            <a:schemeClr val="accent2"/>
          </a:solidFill>
          <a:ln>
            <a:no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64F4035E-F06F-7479-48DB-50ACAEF8FCEF}"/>
              </a:ext>
            </a:extLst>
          </p:cNvPr>
          <p:cNvSpPr/>
          <p:nvPr/>
        </p:nvSpPr>
        <p:spPr>
          <a:xfrm>
            <a:off x="5110300" y="335326"/>
            <a:ext cx="3209775" cy="3961062"/>
          </a:xfrm>
          <a:prstGeom prst="rect">
            <a:avLst/>
          </a:prstGeom>
          <a:solidFill>
            <a:schemeClr val="accent6"/>
          </a:solidFill>
          <a:ln>
            <a:no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7F1EC284-6BE3-294B-EDCE-4D34A24E2B9B}"/>
              </a:ext>
            </a:extLst>
          </p:cNvPr>
          <p:cNvSpPr/>
          <p:nvPr/>
        </p:nvSpPr>
        <p:spPr>
          <a:xfrm>
            <a:off x="-1" y="1492671"/>
            <a:ext cx="4581203" cy="5365329"/>
          </a:xfrm>
          <a:prstGeom prst="rect">
            <a:avLst/>
          </a:prstGeom>
          <a:ln>
            <a:no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2A845F04-79FA-5584-7BD8-EEE06E40D382}"/>
              </a:ext>
            </a:extLst>
          </p:cNvPr>
          <p:cNvSpPr/>
          <p:nvPr/>
        </p:nvSpPr>
        <p:spPr>
          <a:xfrm>
            <a:off x="4254421" y="4660390"/>
            <a:ext cx="2022553" cy="2197610"/>
          </a:xfrm>
          <a:prstGeom prst="rect">
            <a:avLst/>
          </a:prstGeom>
          <a:ln>
            <a:noFill/>
          </a:ln>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a:p>
        </p:txBody>
      </p:sp>
      <p:pic>
        <p:nvPicPr>
          <p:cNvPr id="1026" name="Picture 2" descr="WD WD TV Mini Media Player WDBAAL0000NBK-NESN B&amp;H Photo Video">
            <a:extLst>
              <a:ext uri="{FF2B5EF4-FFF2-40B4-BE49-F238E27FC236}">
                <a16:creationId xmlns:a16="http://schemas.microsoft.com/office/drawing/2014/main" id="{626D5CDF-D51A-E25B-3C88-5B80B826862D}"/>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086066" y="4279100"/>
            <a:ext cx="2578900" cy="25789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80B86851-0FF1-656C-15DE-0B05E64C8EEF}"/>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6957" b="95000" l="5297" r="93333">
                        <a14:foregroundMark x1="11689" y1="20217" x2="11689" y2="20217"/>
                        <a14:foregroundMark x1="8950" y1="45000" x2="8950" y2="45000"/>
                        <a14:foregroundMark x1="8950" y1="70000" x2="8950" y2="70000"/>
                        <a14:foregroundMark x1="5479" y1="36739" x2="5479" y2="36739"/>
                        <a14:foregroundMark x1="41644" y1="10217" x2="41644" y2="10217"/>
                        <a14:foregroundMark x1="41644" y1="8696" x2="41644" y2="8696"/>
                        <a14:foregroundMark x1="22831" y1="11957" x2="22831" y2="11957"/>
                        <a14:foregroundMark x1="37443" y1="8696" x2="37443" y2="8696"/>
                        <a14:foregroundMark x1="29132" y1="6957" x2="29132" y2="6957"/>
                        <a14:foregroundMark x1="36256" y1="7391" x2="36256" y2="7391"/>
                        <a14:foregroundMark x1="44110" y1="7391" x2="6667" y2="43261"/>
                        <a14:foregroundMark x1="6667" y1="43261" x2="50594" y2="90000"/>
                        <a14:foregroundMark x1="50594" y1="90000" x2="89041" y2="75652"/>
                        <a14:foregroundMark x1="89041" y1="75652" x2="59361" y2="9130"/>
                        <a14:foregroundMark x1="59361" y1="9130" x2="15342" y2="15435"/>
                        <a14:foregroundMark x1="15342" y1="15435" x2="19269" y2="37174"/>
                        <a14:foregroundMark x1="62192" y1="10000" x2="69498" y2="16739"/>
                        <a14:foregroundMark x1="51233" y1="87174" x2="22283" y2="95217"/>
                        <a14:foregroundMark x1="93151" y1="16739" x2="93333" y2="25870"/>
                        <a14:backgroundMark x1="31233" y1="5435" x2="31233" y2="5435"/>
                      </a14:backgroundRemoval>
                    </a14:imgEffect>
                  </a14:imgLayer>
                </a14:imgProps>
              </a:ext>
              <a:ext uri="{28A0092B-C50C-407E-A947-70E740481C1C}">
                <a14:useLocalDpi xmlns:a14="http://schemas.microsoft.com/office/drawing/2010/main" val="0"/>
              </a:ext>
            </a:extLst>
          </a:blip>
          <a:srcRect/>
          <a:stretch>
            <a:fillRect/>
          </a:stretch>
        </p:blipFill>
        <p:spPr bwMode="auto">
          <a:xfrm>
            <a:off x="1794725" y="2075409"/>
            <a:ext cx="1275951" cy="53601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Canon EOS 850D Digital SLR Camera + EF-S 18-55mm f/4-5.6 IS STM Lens Kit">
            <a:extLst>
              <a:ext uri="{FF2B5EF4-FFF2-40B4-BE49-F238E27FC236}">
                <a16:creationId xmlns:a16="http://schemas.microsoft.com/office/drawing/2014/main" id="{5FED030C-1A5A-6B74-38E2-135A3CEFA770}"/>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10000" b="90000" l="1267" r="99667">
                        <a14:foregroundMark x1="8400" y1="32867" x2="667" y2="83933"/>
                        <a14:foregroundMark x1="667" y1="83933" x2="9933" y2="48600"/>
                        <a14:foregroundMark x1="9933" y1="48600" x2="3733" y2="71133"/>
                        <a14:foregroundMark x1="3733" y1="71133" x2="7467" y2="32867"/>
                        <a14:foregroundMark x1="7467" y1="32867" x2="8867" y2="37400"/>
                        <a14:foregroundMark x1="52933" y1="18000" x2="70467" y2="18933"/>
                        <a14:foregroundMark x1="50200" y1="18467" x2="52000" y2="20733"/>
                        <a14:foregroundMark x1="90267" y1="36000" x2="92467" y2="84933"/>
                        <a14:foregroundMark x1="92467" y1="84933" x2="96267" y2="45733"/>
                        <a14:foregroundMark x1="96267" y1="45733" x2="93467" y2="68467"/>
                        <a14:foregroundMark x1="93467" y1="68467" x2="86200" y2="39600"/>
                        <a14:foregroundMark x1="97000" y1="39200" x2="99667" y2="69200"/>
                        <a14:foregroundMark x1="99667" y1="69200" x2="97000" y2="60733"/>
                        <a14:foregroundMark x1="3467" y1="34667" x2="1267" y2="68867"/>
                        <a14:foregroundMark x1="1267" y1="68867" x2="5267" y2="38733"/>
                      </a14:backgroundRemoval>
                    </a14:imgEffect>
                  </a14:imgLayer>
                </a14:imgProps>
              </a:ext>
              <a:ext uri="{28A0092B-C50C-407E-A947-70E740481C1C}">
                <a14:useLocalDpi xmlns:a14="http://schemas.microsoft.com/office/drawing/2010/main" val="0"/>
              </a:ext>
            </a:extLst>
          </a:blip>
          <a:srcRect/>
          <a:stretch>
            <a:fillRect/>
          </a:stretch>
        </p:blipFill>
        <p:spPr bwMode="auto">
          <a:xfrm>
            <a:off x="5721042" y="1281075"/>
            <a:ext cx="2117942" cy="211794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Toshiba 15.6&quot; Satellite C55 Series Laptop PSCPSU-009007 B&amp;H">
            <a:extLst>
              <a:ext uri="{FF2B5EF4-FFF2-40B4-BE49-F238E27FC236}">
                <a16:creationId xmlns:a16="http://schemas.microsoft.com/office/drawing/2014/main" id="{25FF51E0-EF05-3DAB-FFFD-4215D7A8135D}"/>
              </a:ext>
            </a:extLst>
          </p:cNvPr>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10000" b="90000" l="2640" r="96280">
                        <a14:foregroundMark x1="92480" y1="73720" x2="91520" y2="74680"/>
                        <a14:foregroundMark x1="95320" y1="74680" x2="96280" y2="74680"/>
                        <a14:foregroundMark x1="15480" y1="45680" x2="27360" y2="52320"/>
                        <a14:foregroundMark x1="5480" y1="20480" x2="4040" y2="56040"/>
                        <a14:foregroundMark x1="4040" y1="56040" x2="7400" y2="31440"/>
                        <a14:foregroundMark x1="7400" y1="31440" x2="2640" y2="63280"/>
                        <a14:foregroundMark x1="2640" y1="63280" x2="5000" y2="19520"/>
                        <a14:foregroundMark x1="57760" y1="78000" x2="89640" y2="70960"/>
                        <a14:foregroundMark x1="89640" y1="70960" x2="61920" y2="71360"/>
                        <a14:foregroundMark x1="61920" y1="71360" x2="62520" y2="73240"/>
                      </a14:backgroundRemoval>
                    </a14:imgEffect>
                  </a14:imgLayer>
                </a14:imgProps>
              </a:ext>
              <a:ext uri="{28A0092B-C50C-407E-A947-70E740481C1C}">
                <a14:useLocalDpi xmlns:a14="http://schemas.microsoft.com/office/drawing/2010/main" val="0"/>
              </a:ext>
            </a:extLst>
          </a:blip>
          <a:srcRect/>
          <a:stretch>
            <a:fillRect/>
          </a:stretch>
        </p:blipFill>
        <p:spPr bwMode="auto">
          <a:xfrm>
            <a:off x="9329426" y="1199222"/>
            <a:ext cx="2003643" cy="2003643"/>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a:extLst>
              <a:ext uri="{FF2B5EF4-FFF2-40B4-BE49-F238E27FC236}">
                <a16:creationId xmlns:a16="http://schemas.microsoft.com/office/drawing/2014/main" id="{5D315AF8-86A3-79DD-03B8-593F4869C882}"/>
              </a:ext>
            </a:extLst>
          </p:cNvPr>
          <p:cNvPicPr>
            <a:picLocks noChangeAspect="1" noChangeArrowheads="1"/>
          </p:cNvPicPr>
          <p:nvPr/>
        </p:nvPicPr>
        <p:blipFill>
          <a:blip r:embed="rId10">
            <a:extLst>
              <a:ext uri="{BEBA8EAE-BF5A-486C-A8C5-ECC9F3942E4B}">
                <a14:imgProps xmlns:a14="http://schemas.microsoft.com/office/drawing/2010/main">
                  <a14:imgLayer r:embed="rId11">
                    <a14:imgEffect>
                      <a14:backgroundRemoval t="10000" b="90000" l="7500" r="92250">
                        <a14:foregroundMark x1="9500" y1="35000" x2="7750" y2="73667"/>
                        <a14:foregroundMark x1="7750" y1="73667" x2="7500" y2="47000"/>
                        <a14:foregroundMark x1="31750" y1="62333" x2="41250" y2="63000"/>
                        <a14:foregroundMark x1="90000" y1="34667" x2="94000" y2="52667"/>
                        <a14:foregroundMark x1="94000" y1="52667" x2="92750" y2="69667"/>
                        <a14:foregroundMark x1="92750" y1="69667" x2="90250" y2="47667"/>
                        <a14:foregroundMark x1="90250" y1="47667" x2="92250" y2="64000"/>
                        <a14:foregroundMark x1="92250" y1="64000" x2="92250" y2="53333"/>
                      </a14:backgroundRemoval>
                    </a14:imgEffect>
                  </a14:imgLayer>
                </a14:imgProps>
              </a:ext>
              <a:ext uri="{28A0092B-C50C-407E-A947-70E740481C1C}">
                <a14:useLocalDpi xmlns:a14="http://schemas.microsoft.com/office/drawing/2010/main" val="0"/>
              </a:ext>
            </a:extLst>
          </a:blip>
          <a:srcRect/>
          <a:stretch>
            <a:fillRect/>
          </a:stretch>
        </p:blipFill>
        <p:spPr bwMode="auto">
          <a:xfrm>
            <a:off x="6724449" y="4175335"/>
            <a:ext cx="3810000" cy="2857500"/>
          </a:xfrm>
          <a:prstGeom prst="rect">
            <a:avLst/>
          </a:prstGeom>
          <a:noFill/>
          <a:extLst>
            <a:ext uri="{909E8E84-426E-40DD-AFC4-6F175D3DCCD1}">
              <a14:hiddenFill xmlns:a14="http://schemas.microsoft.com/office/drawing/2010/main">
                <a:solidFill>
                  <a:srgbClr val="FFFFFF"/>
                </a:solidFill>
              </a14:hiddenFill>
            </a:ext>
          </a:extLst>
        </p:spPr>
      </p:pic>
      <p:sp>
        <p:nvSpPr>
          <p:cNvPr id="7" name="Arrow: Down 6">
            <a:extLst>
              <a:ext uri="{FF2B5EF4-FFF2-40B4-BE49-F238E27FC236}">
                <a16:creationId xmlns:a16="http://schemas.microsoft.com/office/drawing/2014/main" id="{F03D18C0-9134-FAE3-DFF4-3C7A92436CC4}"/>
              </a:ext>
            </a:extLst>
          </p:cNvPr>
          <p:cNvSpPr/>
          <p:nvPr/>
        </p:nvSpPr>
        <p:spPr>
          <a:xfrm>
            <a:off x="2242499" y="2872230"/>
            <a:ext cx="162560" cy="178816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Down 7">
            <a:extLst>
              <a:ext uri="{FF2B5EF4-FFF2-40B4-BE49-F238E27FC236}">
                <a16:creationId xmlns:a16="http://schemas.microsoft.com/office/drawing/2014/main" id="{0F8CB0A4-4DE0-6979-1010-822EBC9EACB2}"/>
              </a:ext>
            </a:extLst>
          </p:cNvPr>
          <p:cNvSpPr/>
          <p:nvPr/>
        </p:nvSpPr>
        <p:spPr>
          <a:xfrm>
            <a:off x="7441349" y="3202865"/>
            <a:ext cx="162560" cy="136652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Down 8">
            <a:extLst>
              <a:ext uri="{FF2B5EF4-FFF2-40B4-BE49-F238E27FC236}">
                <a16:creationId xmlns:a16="http://schemas.microsoft.com/office/drawing/2014/main" id="{8DEA91CC-F0AF-9E17-5413-D49159737247}"/>
              </a:ext>
            </a:extLst>
          </p:cNvPr>
          <p:cNvSpPr/>
          <p:nvPr/>
        </p:nvSpPr>
        <p:spPr>
          <a:xfrm>
            <a:off x="9417704" y="3202865"/>
            <a:ext cx="162560" cy="136652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Down 9">
            <a:extLst>
              <a:ext uri="{FF2B5EF4-FFF2-40B4-BE49-F238E27FC236}">
                <a16:creationId xmlns:a16="http://schemas.microsoft.com/office/drawing/2014/main" id="{7E987D2B-FC24-B3A1-2D7B-2039187F9055}"/>
              </a:ext>
            </a:extLst>
          </p:cNvPr>
          <p:cNvSpPr/>
          <p:nvPr/>
        </p:nvSpPr>
        <p:spPr>
          <a:xfrm rot="16200000">
            <a:off x="5525352" y="5036226"/>
            <a:ext cx="162560" cy="178816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5C25D190-C5E7-3FAB-4DB2-4781F31C64C9}"/>
              </a:ext>
            </a:extLst>
          </p:cNvPr>
          <p:cNvSpPr txBox="1"/>
          <p:nvPr/>
        </p:nvSpPr>
        <p:spPr>
          <a:xfrm>
            <a:off x="1006167" y="1655451"/>
            <a:ext cx="3184093" cy="369332"/>
          </a:xfrm>
          <a:prstGeom prst="rect">
            <a:avLst/>
          </a:prstGeom>
          <a:noFill/>
        </p:spPr>
        <p:txBody>
          <a:bodyPr wrap="square" rtlCol="0">
            <a:spAutoFit/>
          </a:bodyPr>
          <a:lstStyle/>
          <a:p>
            <a:pPr algn="ctr"/>
            <a:r>
              <a:rPr lang="en-GB" dirty="0"/>
              <a:t>Video/images files to repeat</a:t>
            </a:r>
          </a:p>
        </p:txBody>
      </p:sp>
      <p:sp>
        <p:nvSpPr>
          <p:cNvPr id="12" name="TextBox 11">
            <a:extLst>
              <a:ext uri="{FF2B5EF4-FFF2-40B4-BE49-F238E27FC236}">
                <a16:creationId xmlns:a16="http://schemas.microsoft.com/office/drawing/2014/main" id="{DF38DE41-A88B-24DC-6CBC-664911008EB7}"/>
              </a:ext>
            </a:extLst>
          </p:cNvPr>
          <p:cNvSpPr txBox="1"/>
          <p:nvPr/>
        </p:nvSpPr>
        <p:spPr>
          <a:xfrm>
            <a:off x="5721042" y="527088"/>
            <a:ext cx="2117943" cy="461665"/>
          </a:xfrm>
          <a:prstGeom prst="rect">
            <a:avLst/>
          </a:prstGeom>
          <a:noFill/>
        </p:spPr>
        <p:txBody>
          <a:bodyPr wrap="square" rtlCol="0">
            <a:spAutoFit/>
          </a:bodyPr>
          <a:lstStyle/>
          <a:p>
            <a:pPr algn="ctr"/>
            <a:r>
              <a:rPr lang="en-GB" sz="2400" dirty="0"/>
              <a:t>Live feed from DSLR</a:t>
            </a:r>
          </a:p>
        </p:txBody>
      </p:sp>
      <p:sp>
        <p:nvSpPr>
          <p:cNvPr id="13" name="TextBox 12">
            <a:extLst>
              <a:ext uri="{FF2B5EF4-FFF2-40B4-BE49-F238E27FC236}">
                <a16:creationId xmlns:a16="http://schemas.microsoft.com/office/drawing/2014/main" id="{47C98FB7-E52A-00C2-4F29-54EB5556313A}"/>
              </a:ext>
            </a:extLst>
          </p:cNvPr>
          <p:cNvSpPr txBox="1"/>
          <p:nvPr/>
        </p:nvSpPr>
        <p:spPr>
          <a:xfrm>
            <a:off x="8418727" y="569986"/>
            <a:ext cx="3810000" cy="830997"/>
          </a:xfrm>
          <a:prstGeom prst="rect">
            <a:avLst/>
          </a:prstGeom>
          <a:noFill/>
        </p:spPr>
        <p:txBody>
          <a:bodyPr wrap="square" rtlCol="0">
            <a:spAutoFit/>
          </a:bodyPr>
          <a:lstStyle/>
          <a:p>
            <a:pPr algn="ctr"/>
            <a:r>
              <a:rPr lang="en-GB" sz="2400" dirty="0"/>
              <a:t>Feed from laptop </a:t>
            </a:r>
          </a:p>
          <a:p>
            <a:pPr algn="ctr"/>
            <a:r>
              <a:rPr lang="en-GB" sz="2400" dirty="0"/>
              <a:t>(video/photo/livestream)</a:t>
            </a:r>
          </a:p>
        </p:txBody>
      </p:sp>
      <p:sp>
        <p:nvSpPr>
          <p:cNvPr id="14" name="TextBox 13">
            <a:extLst>
              <a:ext uri="{FF2B5EF4-FFF2-40B4-BE49-F238E27FC236}">
                <a16:creationId xmlns:a16="http://schemas.microsoft.com/office/drawing/2014/main" id="{FE306571-1AAC-A5CB-CE27-46D7C7EFA900}"/>
              </a:ext>
            </a:extLst>
          </p:cNvPr>
          <p:cNvSpPr txBox="1"/>
          <p:nvPr/>
        </p:nvSpPr>
        <p:spPr>
          <a:xfrm>
            <a:off x="541537" y="6443283"/>
            <a:ext cx="3648723" cy="307777"/>
          </a:xfrm>
          <a:prstGeom prst="rect">
            <a:avLst/>
          </a:prstGeom>
          <a:noFill/>
        </p:spPr>
        <p:txBody>
          <a:bodyPr wrap="square" rtlCol="0">
            <a:spAutoFit/>
          </a:bodyPr>
          <a:lstStyle/>
          <a:p>
            <a:pPr algn="ctr"/>
            <a:r>
              <a:rPr lang="en-GB" sz="1400" dirty="0"/>
              <a:t>Media player “decodes” files for playback </a:t>
            </a:r>
          </a:p>
        </p:txBody>
      </p:sp>
      <p:sp>
        <p:nvSpPr>
          <p:cNvPr id="16" name="TextBox 15">
            <a:extLst>
              <a:ext uri="{FF2B5EF4-FFF2-40B4-BE49-F238E27FC236}">
                <a16:creationId xmlns:a16="http://schemas.microsoft.com/office/drawing/2014/main" id="{A51DB1A0-B5B5-5189-A52D-5EC0223D36BE}"/>
              </a:ext>
            </a:extLst>
          </p:cNvPr>
          <p:cNvSpPr txBox="1"/>
          <p:nvPr/>
        </p:nvSpPr>
        <p:spPr>
          <a:xfrm>
            <a:off x="4764232" y="5585458"/>
            <a:ext cx="1512742" cy="307777"/>
          </a:xfrm>
          <a:prstGeom prst="rect">
            <a:avLst/>
          </a:prstGeom>
          <a:noFill/>
        </p:spPr>
        <p:txBody>
          <a:bodyPr wrap="square" rtlCol="0">
            <a:spAutoFit/>
          </a:bodyPr>
          <a:lstStyle/>
          <a:p>
            <a:pPr algn="ctr"/>
            <a:r>
              <a:rPr lang="en-GB" sz="1400" dirty="0"/>
              <a:t>HDMI cable</a:t>
            </a:r>
          </a:p>
        </p:txBody>
      </p:sp>
      <p:sp>
        <p:nvSpPr>
          <p:cNvPr id="17" name="TextBox 16">
            <a:extLst>
              <a:ext uri="{FF2B5EF4-FFF2-40B4-BE49-F238E27FC236}">
                <a16:creationId xmlns:a16="http://schemas.microsoft.com/office/drawing/2014/main" id="{18765A81-8687-E97C-1D2F-27135AABBDB5}"/>
              </a:ext>
            </a:extLst>
          </p:cNvPr>
          <p:cNvSpPr txBox="1"/>
          <p:nvPr/>
        </p:nvSpPr>
        <p:spPr>
          <a:xfrm rot="5400000">
            <a:off x="6961658" y="3569242"/>
            <a:ext cx="1512742" cy="307777"/>
          </a:xfrm>
          <a:prstGeom prst="rect">
            <a:avLst/>
          </a:prstGeom>
          <a:noFill/>
        </p:spPr>
        <p:txBody>
          <a:bodyPr wrap="square" rtlCol="0">
            <a:spAutoFit/>
          </a:bodyPr>
          <a:lstStyle/>
          <a:p>
            <a:pPr algn="ctr"/>
            <a:r>
              <a:rPr lang="en-GB" sz="1400" dirty="0"/>
              <a:t>HDMI cable</a:t>
            </a:r>
          </a:p>
        </p:txBody>
      </p:sp>
      <p:sp>
        <p:nvSpPr>
          <p:cNvPr id="18" name="TextBox 17">
            <a:extLst>
              <a:ext uri="{FF2B5EF4-FFF2-40B4-BE49-F238E27FC236}">
                <a16:creationId xmlns:a16="http://schemas.microsoft.com/office/drawing/2014/main" id="{8D789254-8114-0BDB-E516-CC0653D5F710}"/>
              </a:ext>
            </a:extLst>
          </p:cNvPr>
          <p:cNvSpPr txBox="1"/>
          <p:nvPr/>
        </p:nvSpPr>
        <p:spPr>
          <a:xfrm rot="5400000">
            <a:off x="8900526" y="3612422"/>
            <a:ext cx="1512742" cy="307777"/>
          </a:xfrm>
          <a:prstGeom prst="rect">
            <a:avLst/>
          </a:prstGeom>
          <a:noFill/>
        </p:spPr>
        <p:txBody>
          <a:bodyPr wrap="square" rtlCol="0">
            <a:spAutoFit/>
          </a:bodyPr>
          <a:lstStyle/>
          <a:p>
            <a:pPr algn="ctr"/>
            <a:r>
              <a:rPr lang="en-GB" sz="1400" dirty="0"/>
              <a:t>HDMI cable</a:t>
            </a:r>
          </a:p>
        </p:txBody>
      </p:sp>
      <p:sp>
        <p:nvSpPr>
          <p:cNvPr id="20" name="Title 1">
            <a:extLst>
              <a:ext uri="{FF2B5EF4-FFF2-40B4-BE49-F238E27FC236}">
                <a16:creationId xmlns:a16="http://schemas.microsoft.com/office/drawing/2014/main" id="{5181C630-3104-76B8-06C5-822084424B7A}"/>
              </a:ext>
            </a:extLst>
          </p:cNvPr>
          <p:cNvSpPr>
            <a:spLocks noGrp="1"/>
          </p:cNvSpPr>
          <p:nvPr>
            <p:ph type="title"/>
          </p:nvPr>
        </p:nvSpPr>
        <p:spPr>
          <a:xfrm>
            <a:off x="296663" y="167108"/>
            <a:ext cx="3368303" cy="1325563"/>
          </a:xfrm>
        </p:spPr>
        <p:txBody>
          <a:bodyPr/>
          <a:lstStyle/>
          <a:p>
            <a:r>
              <a:rPr lang="en-GB" dirty="0"/>
              <a:t>PLUGGING IN!</a:t>
            </a:r>
          </a:p>
        </p:txBody>
      </p:sp>
    </p:spTree>
    <p:extLst>
      <p:ext uri="{BB962C8B-B14F-4D97-AF65-F5344CB8AC3E}">
        <p14:creationId xmlns:p14="http://schemas.microsoft.com/office/powerpoint/2010/main" val="13776032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7A092-EEC6-3383-CF9F-A5FCD2D9F627}"/>
              </a:ext>
            </a:extLst>
          </p:cNvPr>
          <p:cNvSpPr>
            <a:spLocks noGrp="1"/>
          </p:cNvSpPr>
          <p:nvPr>
            <p:ph type="title"/>
          </p:nvPr>
        </p:nvSpPr>
        <p:spPr>
          <a:xfrm>
            <a:off x="358806" y="347369"/>
            <a:ext cx="6201792" cy="1325563"/>
          </a:xfrm>
        </p:spPr>
        <p:txBody>
          <a:bodyPr/>
          <a:lstStyle/>
          <a:p>
            <a:r>
              <a:rPr lang="en-GB" dirty="0"/>
              <a:t>HEALTH AND SAFETY</a:t>
            </a:r>
          </a:p>
        </p:txBody>
      </p:sp>
      <p:pic>
        <p:nvPicPr>
          <p:cNvPr id="2050" name="Picture 2" descr="Pin on cosas chingonas">
            <a:extLst>
              <a:ext uri="{FF2B5EF4-FFF2-40B4-BE49-F238E27FC236}">
                <a16:creationId xmlns:a16="http://schemas.microsoft.com/office/drawing/2014/main" id="{926B948F-E0EF-B102-09EF-3D867D8D11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0063" y="0"/>
            <a:ext cx="5341937"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itle 1">
            <a:extLst>
              <a:ext uri="{FF2B5EF4-FFF2-40B4-BE49-F238E27FC236}">
                <a16:creationId xmlns:a16="http://schemas.microsoft.com/office/drawing/2014/main" id="{C9EA76C6-3E6D-5F57-609C-157A74BFAA07}"/>
              </a:ext>
            </a:extLst>
          </p:cNvPr>
          <p:cNvSpPr txBox="1">
            <a:spLocks/>
          </p:cNvSpPr>
          <p:nvPr/>
        </p:nvSpPr>
        <p:spPr>
          <a:xfrm>
            <a:off x="358806" y="1672932"/>
            <a:ext cx="6201792" cy="2792536"/>
          </a:xfrm>
          <a:prstGeom prst="rect">
            <a:avLst/>
          </a:prstGeom>
        </p:spPr>
        <p:txBody>
          <a:bodyPr vert="horz" lIns="91440" tIns="45720" rIns="91440" bIns="45720" rtlCol="0" anchor="ctr">
            <a:normAutofit fontScale="7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Identify potential Health &amp; Safety risks in using multiple projectors.</a:t>
            </a:r>
          </a:p>
          <a:p>
            <a:endParaRPr lang="en-GB" dirty="0"/>
          </a:p>
          <a:p>
            <a:r>
              <a:rPr lang="en-GB" dirty="0"/>
              <a:t>Rate their risk (high, medium, low)</a:t>
            </a:r>
          </a:p>
          <a:p>
            <a:endParaRPr lang="en-GB" dirty="0"/>
          </a:p>
          <a:p>
            <a:r>
              <a:rPr lang="en-GB" dirty="0"/>
              <a:t>Suggest ways to reduce this risk.</a:t>
            </a:r>
          </a:p>
        </p:txBody>
      </p:sp>
    </p:spTree>
    <p:extLst>
      <p:ext uri="{BB962C8B-B14F-4D97-AF65-F5344CB8AC3E}">
        <p14:creationId xmlns:p14="http://schemas.microsoft.com/office/powerpoint/2010/main" val="24880490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98C7A-9CD4-3A6A-D8AB-4256DE4B87FC}"/>
              </a:ext>
            </a:extLst>
          </p:cNvPr>
          <p:cNvSpPr>
            <a:spLocks noGrp="1"/>
          </p:cNvSpPr>
          <p:nvPr>
            <p:ph type="title"/>
          </p:nvPr>
        </p:nvSpPr>
        <p:spPr>
          <a:xfrm>
            <a:off x="838200" y="383059"/>
            <a:ext cx="10515600" cy="862785"/>
          </a:xfrm>
        </p:spPr>
        <p:txBody>
          <a:bodyPr/>
          <a:lstStyle/>
          <a:p>
            <a:r>
              <a:rPr lang="en-GB" dirty="0"/>
              <a:t>Weekly Task	</a:t>
            </a:r>
          </a:p>
        </p:txBody>
      </p:sp>
      <p:sp>
        <p:nvSpPr>
          <p:cNvPr id="3" name="Content Placeholder 2">
            <a:extLst>
              <a:ext uri="{FF2B5EF4-FFF2-40B4-BE49-F238E27FC236}">
                <a16:creationId xmlns:a16="http://schemas.microsoft.com/office/drawing/2014/main" id="{653674AC-4B5B-0030-7692-DC1E75360C70}"/>
              </a:ext>
            </a:extLst>
          </p:cNvPr>
          <p:cNvSpPr>
            <a:spLocks noGrp="1"/>
          </p:cNvSpPr>
          <p:nvPr>
            <p:ph idx="1"/>
          </p:nvPr>
        </p:nvSpPr>
        <p:spPr>
          <a:xfrm>
            <a:off x="838200" y="1245844"/>
            <a:ext cx="10515600" cy="2400386"/>
          </a:xfrm>
        </p:spPr>
        <p:txBody>
          <a:bodyPr>
            <a:normAutofit/>
          </a:bodyPr>
          <a:lstStyle/>
          <a:p>
            <a:pPr marL="0" indent="0">
              <a:buNone/>
            </a:pPr>
            <a:r>
              <a:rPr lang="en-GB" dirty="0"/>
              <a:t>As a group design a projection for your Site-Specific exhibition. Respond to one of the ideas used in the PowerPoint. </a:t>
            </a:r>
          </a:p>
          <a:p>
            <a:pPr>
              <a:buFontTx/>
              <a:buChar char="-"/>
            </a:pPr>
            <a:r>
              <a:rPr lang="en-GB" b="1" dirty="0"/>
              <a:t>Produce a group idea using notes and discussion.</a:t>
            </a:r>
          </a:p>
          <a:p>
            <a:pPr>
              <a:buFontTx/>
              <a:buChar char="-"/>
            </a:pPr>
            <a:r>
              <a:rPr lang="en-GB" b="1" dirty="0"/>
              <a:t>Decide the equipment to use.</a:t>
            </a:r>
          </a:p>
          <a:p>
            <a:pPr>
              <a:buFontTx/>
              <a:buChar char="-"/>
            </a:pPr>
            <a:r>
              <a:rPr lang="en-GB" b="1" dirty="0"/>
              <a:t>Practice part of the installation in university or at your site</a:t>
            </a:r>
            <a:r>
              <a:rPr lang="en-GB" dirty="0"/>
              <a:t>.</a:t>
            </a:r>
          </a:p>
        </p:txBody>
      </p:sp>
      <p:sp>
        <p:nvSpPr>
          <p:cNvPr id="5" name="TextBox 4">
            <a:extLst>
              <a:ext uri="{FF2B5EF4-FFF2-40B4-BE49-F238E27FC236}">
                <a16:creationId xmlns:a16="http://schemas.microsoft.com/office/drawing/2014/main" id="{ED630F41-7E9A-F7AD-4DF8-55F848574F47}"/>
              </a:ext>
            </a:extLst>
          </p:cNvPr>
          <p:cNvSpPr txBox="1"/>
          <p:nvPr/>
        </p:nvSpPr>
        <p:spPr>
          <a:xfrm>
            <a:off x="614749" y="4873492"/>
            <a:ext cx="11260094" cy="1569660"/>
          </a:xfrm>
          <a:prstGeom prst="rect">
            <a:avLst/>
          </a:prstGeom>
          <a:noFill/>
        </p:spPr>
        <p:txBody>
          <a:bodyPr wrap="square">
            <a:spAutoFit/>
          </a:bodyPr>
          <a:lstStyle/>
          <a:p>
            <a:pPr marL="0" indent="0">
              <a:buNone/>
            </a:pPr>
            <a:r>
              <a:rPr lang="en-GB" sz="2400" i="1" dirty="0"/>
              <a:t>While you don’t have to use it in your Site-Specific exhibition, you must demonstrate an attempt at a relevant outcome in your visual diary. Include, plans, drawings, context, artworks responded to, equipment, images of the attempts and Health And Safety </a:t>
            </a:r>
          </a:p>
        </p:txBody>
      </p:sp>
    </p:spTree>
    <p:extLst>
      <p:ext uri="{BB962C8B-B14F-4D97-AF65-F5344CB8AC3E}">
        <p14:creationId xmlns:p14="http://schemas.microsoft.com/office/powerpoint/2010/main" val="42651273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135306-F0F5-8D14-B24C-0FCBA57216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FDB49D-5366-FC68-48F0-16F03A3911EB}"/>
              </a:ext>
            </a:extLst>
          </p:cNvPr>
          <p:cNvSpPr>
            <a:spLocks noGrp="1"/>
          </p:cNvSpPr>
          <p:nvPr>
            <p:ph type="title"/>
          </p:nvPr>
        </p:nvSpPr>
        <p:spPr>
          <a:xfrm>
            <a:off x="245075" y="211319"/>
            <a:ext cx="10354963" cy="994999"/>
          </a:xfrm>
        </p:spPr>
        <p:txBody>
          <a:bodyPr>
            <a:normAutofit fontScale="90000"/>
          </a:bodyPr>
          <a:lstStyle/>
          <a:p>
            <a:r>
              <a:rPr lang="en-GB" dirty="0"/>
              <a:t>Module recap and visual diary work expected.	</a:t>
            </a:r>
          </a:p>
        </p:txBody>
      </p:sp>
      <p:sp>
        <p:nvSpPr>
          <p:cNvPr id="3" name="Content Placeholder 2">
            <a:extLst>
              <a:ext uri="{FF2B5EF4-FFF2-40B4-BE49-F238E27FC236}">
                <a16:creationId xmlns:a16="http://schemas.microsoft.com/office/drawing/2014/main" id="{F18A4970-1549-81DC-B533-775425B92F77}"/>
              </a:ext>
            </a:extLst>
          </p:cNvPr>
          <p:cNvSpPr>
            <a:spLocks noGrp="1"/>
          </p:cNvSpPr>
          <p:nvPr>
            <p:ph idx="1"/>
          </p:nvPr>
        </p:nvSpPr>
        <p:spPr>
          <a:xfrm>
            <a:off x="245075" y="1343818"/>
            <a:ext cx="5340179" cy="3821305"/>
          </a:xfrm>
        </p:spPr>
        <p:txBody>
          <a:bodyPr>
            <a:normAutofit fontScale="85000" lnSpcReduction="20000"/>
          </a:bodyPr>
          <a:lstStyle/>
          <a:p>
            <a:pPr marL="0" indent="0">
              <a:buNone/>
            </a:pPr>
            <a:r>
              <a:rPr lang="en-GB" dirty="0">
                <a:latin typeface="Helvetica" pitchFamily="2" charset="0"/>
              </a:rPr>
              <a:t>Week 1 – Introduction to site-specificity </a:t>
            </a:r>
          </a:p>
          <a:p>
            <a:r>
              <a:rPr lang="en-GB" sz="1600" dirty="0">
                <a:latin typeface="Helvetica" pitchFamily="2" charset="0"/>
              </a:rPr>
              <a:t>Artwork study of at least 3 artworks, discussing key terms about site specificity.</a:t>
            </a:r>
          </a:p>
          <a:p>
            <a:r>
              <a:rPr lang="en-GB" sz="1600" dirty="0">
                <a:latin typeface="Helvetica" pitchFamily="2" charset="0"/>
              </a:rPr>
              <a:t>Include at least one </a:t>
            </a:r>
            <a:r>
              <a:rPr lang="en-GB" sz="1600" b="1" u="sng" dirty="0">
                <a:latin typeface="Helvetica" pitchFamily="2" charset="0"/>
              </a:rPr>
              <a:t>referenced</a:t>
            </a:r>
            <a:r>
              <a:rPr lang="en-GB" sz="1600" dirty="0">
                <a:latin typeface="Helvetica" pitchFamily="2" charset="0"/>
              </a:rPr>
              <a:t> definition of site-specific art.</a:t>
            </a:r>
          </a:p>
          <a:p>
            <a:r>
              <a:rPr lang="en-GB" sz="1600" dirty="0">
                <a:latin typeface="Helvetica" pitchFamily="2" charset="0"/>
              </a:rPr>
              <a:t>Early ideas for mapping potential territories. Locations in Swansea, themes, exhibition ideas.</a:t>
            </a:r>
          </a:p>
          <a:p>
            <a:pPr marL="0" indent="0">
              <a:buNone/>
            </a:pPr>
            <a:r>
              <a:rPr lang="en-GB" dirty="0">
                <a:latin typeface="Helvetica" pitchFamily="2" charset="0"/>
              </a:rPr>
              <a:t>Week 2 – Archive Visit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Helvetica" pitchFamily="2" charset="0"/>
              </a:rPr>
              <a:t>Document </a:t>
            </a:r>
            <a:r>
              <a:rPr lang="en-GB" sz="1600" dirty="0">
                <a:solidFill>
                  <a:prstClr val="black"/>
                </a:solidFill>
                <a:latin typeface="Helvetica" pitchFamily="2" charset="0"/>
              </a:rPr>
              <a:t>visit to archive. Photos, maps, information from Andrew.</a:t>
            </a:r>
            <a:endParaRPr lang="en-GB" sz="3600" dirty="0">
              <a:latin typeface="Helvetica" pitchFamily="2" charset="0"/>
            </a:endParaRPr>
          </a:p>
          <a:p>
            <a:pPr marL="0" indent="0">
              <a:buNone/>
            </a:pPr>
            <a:r>
              <a:rPr lang="en-GB" dirty="0">
                <a:latin typeface="Helvetica" pitchFamily="2" charset="0"/>
              </a:rPr>
              <a:t>Week 3 – Artwork Study Seminar</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Helvetica" pitchFamily="2" charset="0"/>
              </a:rPr>
              <a:t>Include notes form both seminars which you took part in. 100 words recap on how the seminar has informed your draft including key points/ideas.</a:t>
            </a:r>
            <a:endParaRPr kumimoji="0" lang="en-GB" sz="3600" b="0" i="0" u="none" strike="noStrike" kern="1200" cap="none" spc="0" normalizeH="0" baseline="0" noProof="0" dirty="0">
              <a:ln>
                <a:noFill/>
              </a:ln>
              <a:solidFill>
                <a:prstClr val="black"/>
              </a:solidFill>
              <a:effectLst/>
              <a:uLnTx/>
              <a:uFillTx/>
              <a:latin typeface="Helvetica" pitchFamily="2" charset="0"/>
            </a:endParaRPr>
          </a:p>
          <a:p>
            <a:pPr marL="0" indent="0">
              <a:buNone/>
            </a:pPr>
            <a:endParaRPr lang="en-GB" dirty="0">
              <a:latin typeface="Helvetica" pitchFamily="2" charset="0"/>
            </a:endParaRPr>
          </a:p>
          <a:p>
            <a:pPr marL="0" marR="0" lvl="0" indent="0" algn="l" defTabSz="914400" rtl="0" eaLnBrk="1" fontAlgn="auto" latinLnBrk="0" hangingPunct="1">
              <a:lnSpc>
                <a:spcPct val="90000"/>
              </a:lnSpc>
              <a:spcBef>
                <a:spcPts val="1000"/>
              </a:spcBef>
              <a:spcAft>
                <a:spcPts val="0"/>
              </a:spcAft>
              <a:buClrTx/>
              <a:buSzTx/>
              <a:buNone/>
              <a:tabLst/>
              <a:defRPr/>
            </a:pPr>
            <a:endParaRPr lang="en-GB" dirty="0">
              <a:latin typeface="Helvetica" pitchFamily="2" charset="0"/>
            </a:endParaRPr>
          </a:p>
        </p:txBody>
      </p:sp>
      <p:sp>
        <p:nvSpPr>
          <p:cNvPr id="5" name="TextBox 4">
            <a:extLst>
              <a:ext uri="{FF2B5EF4-FFF2-40B4-BE49-F238E27FC236}">
                <a16:creationId xmlns:a16="http://schemas.microsoft.com/office/drawing/2014/main" id="{12572B08-8D97-2AD4-0101-3E57D0A90199}"/>
              </a:ext>
            </a:extLst>
          </p:cNvPr>
          <p:cNvSpPr txBox="1"/>
          <p:nvPr/>
        </p:nvSpPr>
        <p:spPr>
          <a:xfrm>
            <a:off x="5991997" y="1343819"/>
            <a:ext cx="5746922" cy="2862322"/>
          </a:xfrm>
          <a:prstGeom prst="rect">
            <a:avLst/>
          </a:prstGeom>
          <a:noFill/>
        </p:spPr>
        <p:txBody>
          <a:bodyPr wrap="square">
            <a:spAutoFit/>
          </a:bodyPr>
          <a:lstStyle/>
          <a:p>
            <a:pPr marL="0" indent="0">
              <a:buNone/>
            </a:pPr>
            <a:r>
              <a:rPr lang="en-GB" sz="2400" dirty="0"/>
              <a:t>Week 4 – Visualise the exhibition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prstClr val="black"/>
                </a:solidFill>
                <a:effectLst/>
                <a:uLnTx/>
                <a:uFillTx/>
                <a:latin typeface="Helvetica"/>
                <a:ea typeface="+mn-ea"/>
                <a:cs typeface="+mn-cs"/>
              </a:rPr>
              <a:t>Artwork study considering how one of the Visualisations functions – technical, funding application, convince a stakeholder, curator etc</a:t>
            </a:r>
            <a:endParaRPr lang="en-GB" sz="2400" dirty="0"/>
          </a:p>
          <a:p>
            <a:pPr marL="0" indent="0">
              <a:buNone/>
            </a:pPr>
            <a:r>
              <a:rPr lang="en-GB" sz="2400" dirty="0"/>
              <a:t>Week 5 – No formal session (Cardiff/Tutorial)</a:t>
            </a:r>
          </a:p>
          <a:p>
            <a:pPr marL="0" indent="0">
              <a:buNone/>
            </a:pPr>
            <a:r>
              <a:rPr lang="en-GB" sz="2400" dirty="0"/>
              <a:t>Week 6 – Projections</a:t>
            </a:r>
          </a:p>
          <a:p>
            <a:pPr marL="285750" indent="-285750">
              <a:buFont typeface="Arial" panose="020B0604020202020204" pitchFamily="34" charset="0"/>
              <a:buChar char="•"/>
              <a:defRPr/>
            </a:pPr>
            <a:r>
              <a:rPr kumimoji="0" lang="en-GB" sz="1400" b="0" i="0" u="none" strike="noStrike" kern="1200" cap="none" spc="0" normalizeH="0" baseline="0" noProof="0" dirty="0">
                <a:ln>
                  <a:noFill/>
                </a:ln>
                <a:solidFill>
                  <a:prstClr val="black"/>
                </a:solidFill>
                <a:effectLst/>
                <a:uLnTx/>
                <a:uFillTx/>
                <a:ea typeface="+mn-ea"/>
                <a:cs typeface="+mn-cs"/>
              </a:rPr>
              <a:t>Use the questions from the PowerPoint and your group answers to create a detailed set of artwork studies and response ideas.</a:t>
            </a:r>
          </a:p>
          <a:p>
            <a:pPr marL="285750" indent="-285750">
              <a:buFont typeface="Arial" panose="020B0604020202020204" pitchFamily="34" charset="0"/>
              <a:buChar char="•"/>
              <a:defRPr/>
            </a:pPr>
            <a:r>
              <a:rPr kumimoji="0" lang="en-GB" sz="1400" b="0" i="0" u="none" strike="noStrike" kern="1200" cap="none" spc="0" normalizeH="0" baseline="0" noProof="0" dirty="0">
                <a:ln>
                  <a:noFill/>
                </a:ln>
                <a:solidFill>
                  <a:prstClr val="black"/>
                </a:solidFill>
                <a:effectLst/>
                <a:uLnTx/>
                <a:uFillTx/>
                <a:ea typeface="+mn-ea"/>
                <a:cs typeface="+mn-cs"/>
              </a:rPr>
              <a:t>Document your group ideas for a site-specific projection (weekly slide task)</a:t>
            </a:r>
          </a:p>
        </p:txBody>
      </p:sp>
      <p:sp>
        <p:nvSpPr>
          <p:cNvPr id="6" name="Content Placeholder 2">
            <a:extLst>
              <a:ext uri="{FF2B5EF4-FFF2-40B4-BE49-F238E27FC236}">
                <a16:creationId xmlns:a16="http://schemas.microsoft.com/office/drawing/2014/main" id="{17BAEF65-8719-3C84-93DD-BFEC6A2ABD0A}"/>
              </a:ext>
            </a:extLst>
          </p:cNvPr>
          <p:cNvSpPr txBox="1">
            <a:spLocks/>
          </p:cNvSpPr>
          <p:nvPr/>
        </p:nvSpPr>
        <p:spPr>
          <a:xfrm>
            <a:off x="245075" y="5351528"/>
            <a:ext cx="11493844" cy="1123413"/>
          </a:xfrm>
          <a:prstGeom prst="rect">
            <a:avLst/>
          </a:prstGeom>
          <a:ln>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dirty="0">
                <a:latin typeface="Helvetica" pitchFamily="2" charset="0"/>
              </a:rPr>
              <a:t>As well as your visual enquiry tasks above, your visual diary should include group meetings, experimentation (planning, contacts sheets, edits etc), archive meetings, site visits etc. Please keep it in chronological (time) order.</a:t>
            </a:r>
          </a:p>
        </p:txBody>
      </p:sp>
    </p:spTree>
    <p:extLst>
      <p:ext uri="{BB962C8B-B14F-4D97-AF65-F5344CB8AC3E}">
        <p14:creationId xmlns:p14="http://schemas.microsoft.com/office/powerpoint/2010/main" val="21330889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8">
      <a:majorFont>
        <a:latin typeface="Futura Md BT"/>
        <a:ea typeface="Helvetica"/>
        <a:cs typeface="Helvetica"/>
      </a:majorFont>
      <a:minorFont>
        <a:latin typeface="Helvetica"/>
        <a:ea typeface="Avenir Roman"/>
        <a:cs typeface="Avenir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1082</TotalTime>
  <Words>1482</Words>
  <Application>Microsoft Office PowerPoint</Application>
  <PresentationFormat>Widescreen</PresentationFormat>
  <Paragraphs>98</Paragraphs>
  <Slides>17</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-apple-system</vt:lpstr>
      <vt:lpstr>Arial</vt:lpstr>
      <vt:lpstr>Futura Md BT</vt:lpstr>
      <vt:lpstr>Helvetica</vt:lpstr>
      <vt:lpstr>TheinhardtMono-Regular</vt:lpstr>
      <vt:lpstr>Office Theme</vt:lpstr>
      <vt:lpstr>Introduction: Downtown, Upstate.</vt:lpstr>
      <vt:lpstr>Projection Types Introduction</vt:lpstr>
      <vt:lpstr>TO SEE, OR NOT TO SEE?</vt:lpstr>
      <vt:lpstr>Data Streams</vt:lpstr>
      <vt:lpstr>Visualising the Past</vt:lpstr>
      <vt:lpstr>Scale and Publicity.</vt:lpstr>
      <vt:lpstr>Conform to the space.</vt:lpstr>
      <vt:lpstr>IMMERSIVE EXPERIENCE</vt:lpstr>
      <vt:lpstr>PORTABLE PROJECTOR</vt:lpstr>
      <vt:lpstr>VIDEO OR PHOTOGRAPHY</vt:lpstr>
      <vt:lpstr>Device and context – legacy equipment</vt:lpstr>
      <vt:lpstr>PowerPoint Presentation</vt:lpstr>
      <vt:lpstr>Projector as context itself</vt:lpstr>
      <vt:lpstr>PLUGGING IN!</vt:lpstr>
      <vt:lpstr>HEALTH AND SAFETY</vt:lpstr>
      <vt:lpstr>Weekly Task </vt:lpstr>
      <vt:lpstr>Module recap and visual diary work expected.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Joe Coleman</dc:creator>
  <cp:lastModifiedBy>Joe Coleman</cp:lastModifiedBy>
  <cp:revision>9</cp:revision>
  <dcterms:created xsi:type="dcterms:W3CDTF">2023-10-30T15:53:25Z</dcterms:created>
  <dcterms:modified xsi:type="dcterms:W3CDTF">2024-11-04T20:34:54Z</dcterms:modified>
</cp:coreProperties>
</file>