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0" r:id="rId1"/>
  </p:sldMasterIdLst>
  <p:sldIdLst>
    <p:sldId id="256" r:id="rId2"/>
    <p:sldId id="257" r:id="rId3"/>
    <p:sldId id="258" r:id="rId4"/>
    <p:sldId id="259" r:id="rId5"/>
    <p:sldId id="260" r:id="rId6"/>
    <p:sldId id="262" r:id="rId7"/>
    <p:sldId id="263" r:id="rId8"/>
    <p:sldId id="264" r:id="rId9"/>
    <p:sldId id="265" r:id="rId10"/>
    <p:sldId id="268" r:id="rId11"/>
    <p:sldId id="266" r:id="rId12"/>
    <p:sldId id="267" r:id="rId13"/>
    <p:sldId id="270" r:id="rId14"/>
    <p:sldId id="271" r:id="rId15"/>
    <p:sldId id="272" r:id="rId16"/>
    <p:sldId id="273" r:id="rId17"/>
    <p:sldId id="261" r:id="rId18"/>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254F737-367B-228C-1829-47E06D99014E}" v="717" dt="2022-03-02T00:28:52.619"/>
    <p1510:client id="{3B75EBF6-1F4D-9118-9724-799A045D8BD8}" v="21" dt="2022-03-06T20:15:44.638"/>
    <p1510:client id="{B669641E-CECA-2966-26E0-9DD6F632E0A3}" v="212" dt="2022-02-28T12:07:38.407"/>
    <p1510:client id="{F7EAAE84-93E7-655D-1E25-A48C698F21EB}" v="1431" dt="2022-03-01T19:30:59.31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microsoft.com/office/2016/11/relationships/changesInfo" Target="changesInfos/changesInfo1.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Dzeina Teresko (2107535)" userId="S::2107535@student.uwtsd.ac.uk::c7bb304f-528a-4210-923d-606ee7f2f06d" providerId="AD" clId="Web-{3B75EBF6-1F4D-9118-9724-799A045D8BD8}"/>
    <pc:docChg chg="modSld">
      <pc:chgData name="Dzeina Teresko (2107535)" userId="S::2107535@student.uwtsd.ac.uk::c7bb304f-528a-4210-923d-606ee7f2f06d" providerId="AD" clId="Web-{3B75EBF6-1F4D-9118-9724-799A045D8BD8}" dt="2022-03-06T20:15:44.638" v="20" actId="20577"/>
      <pc:docMkLst>
        <pc:docMk/>
      </pc:docMkLst>
      <pc:sldChg chg="modSp">
        <pc:chgData name="Dzeina Teresko (2107535)" userId="S::2107535@student.uwtsd.ac.uk::c7bb304f-528a-4210-923d-606ee7f2f06d" providerId="AD" clId="Web-{3B75EBF6-1F4D-9118-9724-799A045D8BD8}" dt="2022-03-06T20:15:44.638" v="20" actId="20577"/>
        <pc:sldMkLst>
          <pc:docMk/>
          <pc:sldMk cId="2004633324" sldId="261"/>
        </pc:sldMkLst>
        <pc:spChg chg="mod">
          <ac:chgData name="Dzeina Teresko (2107535)" userId="S::2107535@student.uwtsd.ac.uk::c7bb304f-528a-4210-923d-606ee7f2f06d" providerId="AD" clId="Web-{3B75EBF6-1F4D-9118-9724-799A045D8BD8}" dt="2022-03-06T20:15:44.638" v="20" actId="20577"/>
          <ac:spMkLst>
            <pc:docMk/>
            <pc:sldMk cId="2004633324" sldId="261"/>
            <ac:spMk id="3" creationId="{2FB68FC2-A57D-4D0A-B6F3-8E4A4F3C01AB}"/>
          </ac:spMkLst>
        </pc:spChg>
      </pc:sldChg>
    </pc:docChg>
  </pc:docChgLst>
  <pc:docChgLst>
    <pc:chgData name="Dzeina Teresko (2107535)" userId="S::2107535@student.uwtsd.ac.uk::c7bb304f-528a-4210-923d-606ee7f2f06d" providerId="AD" clId="Web-{B669641E-CECA-2966-26E0-9DD6F632E0A3}"/>
    <pc:docChg chg="addSld modSld addMainMaster delMainMaster">
      <pc:chgData name="Dzeina Teresko (2107535)" userId="S::2107535@student.uwtsd.ac.uk::c7bb304f-528a-4210-923d-606ee7f2f06d" providerId="AD" clId="Web-{B669641E-CECA-2966-26E0-9DD6F632E0A3}" dt="2022-02-28T12:07:38.407" v="245" actId="20577"/>
      <pc:docMkLst>
        <pc:docMk/>
      </pc:docMkLst>
      <pc:sldChg chg="addSp delSp modSp mod setBg modClrScheme addAnim chgLayout">
        <pc:chgData name="Dzeina Teresko (2107535)" userId="S::2107535@student.uwtsd.ac.uk::c7bb304f-528a-4210-923d-606ee7f2f06d" providerId="AD" clId="Web-{B669641E-CECA-2966-26E0-9DD6F632E0A3}" dt="2022-02-28T12:07:38.407" v="245" actId="20577"/>
        <pc:sldMkLst>
          <pc:docMk/>
          <pc:sldMk cId="109857222" sldId="256"/>
        </pc:sldMkLst>
        <pc:spChg chg="mod">
          <ac:chgData name="Dzeina Teresko (2107535)" userId="S::2107535@student.uwtsd.ac.uk::c7bb304f-528a-4210-923d-606ee7f2f06d" providerId="AD" clId="Web-{B669641E-CECA-2966-26E0-9DD6F632E0A3}" dt="2022-02-28T12:07:17.469" v="243"/>
          <ac:spMkLst>
            <pc:docMk/>
            <pc:sldMk cId="109857222" sldId="256"/>
            <ac:spMk id="2" creationId="{00000000-0000-0000-0000-000000000000}"/>
          </ac:spMkLst>
        </pc:spChg>
        <pc:spChg chg="mod">
          <ac:chgData name="Dzeina Teresko (2107535)" userId="S::2107535@student.uwtsd.ac.uk::c7bb304f-528a-4210-923d-606ee7f2f06d" providerId="AD" clId="Web-{B669641E-CECA-2966-26E0-9DD6F632E0A3}" dt="2022-02-28T12:07:38.407" v="245" actId="20577"/>
          <ac:spMkLst>
            <pc:docMk/>
            <pc:sldMk cId="109857222" sldId="256"/>
            <ac:spMk id="3" creationId="{00000000-0000-0000-0000-000000000000}"/>
          </ac:spMkLst>
        </pc:spChg>
        <pc:spChg chg="add del">
          <ac:chgData name="Dzeina Teresko (2107535)" userId="S::2107535@student.uwtsd.ac.uk::c7bb304f-528a-4210-923d-606ee7f2f06d" providerId="AD" clId="Web-{B669641E-CECA-2966-26E0-9DD6F632E0A3}" dt="2022-02-28T11:18:07.258" v="26"/>
          <ac:spMkLst>
            <pc:docMk/>
            <pc:sldMk cId="109857222" sldId="256"/>
            <ac:spMk id="5" creationId="{A173122F-D466-4F08-90FA-0038F7AC214A}"/>
          </ac:spMkLst>
        </pc:spChg>
        <pc:spChg chg="add del">
          <ac:chgData name="Dzeina Teresko (2107535)" userId="S::2107535@student.uwtsd.ac.uk::c7bb304f-528a-4210-923d-606ee7f2f06d" providerId="AD" clId="Web-{B669641E-CECA-2966-26E0-9DD6F632E0A3}" dt="2022-02-28T11:16:32.256" v="17"/>
          <ac:spMkLst>
            <pc:docMk/>
            <pc:sldMk cId="109857222" sldId="256"/>
            <ac:spMk id="9" creationId="{C17278C5-34E8-4293-BE47-73B18483AF7B}"/>
          </ac:spMkLst>
        </pc:spChg>
        <pc:spChg chg="add del">
          <ac:chgData name="Dzeina Teresko (2107535)" userId="S::2107535@student.uwtsd.ac.uk::c7bb304f-528a-4210-923d-606ee7f2f06d" providerId="AD" clId="Web-{B669641E-CECA-2966-26E0-9DD6F632E0A3}" dt="2022-02-28T11:16:32.256" v="17"/>
          <ac:spMkLst>
            <pc:docMk/>
            <pc:sldMk cId="109857222" sldId="256"/>
            <ac:spMk id="11" creationId="{9A3F5928-D955-456A-97B5-AA390B8CE9D5}"/>
          </ac:spMkLst>
        </pc:spChg>
        <pc:spChg chg="add del">
          <ac:chgData name="Dzeina Teresko (2107535)" userId="S::2107535@student.uwtsd.ac.uk::c7bb304f-528a-4210-923d-606ee7f2f06d" providerId="AD" clId="Web-{B669641E-CECA-2966-26E0-9DD6F632E0A3}" dt="2022-02-28T11:16:32.256" v="17"/>
          <ac:spMkLst>
            <pc:docMk/>
            <pc:sldMk cId="109857222" sldId="256"/>
            <ac:spMk id="15" creationId="{C5CB530E-515E-412C-9DF1-5F8FFBD6F383}"/>
          </ac:spMkLst>
        </pc:spChg>
        <pc:spChg chg="add del">
          <ac:chgData name="Dzeina Teresko (2107535)" userId="S::2107535@student.uwtsd.ac.uk::c7bb304f-528a-4210-923d-606ee7f2f06d" providerId="AD" clId="Web-{B669641E-CECA-2966-26E0-9DD6F632E0A3}" dt="2022-02-28T11:16:32.256" v="17"/>
          <ac:spMkLst>
            <pc:docMk/>
            <pc:sldMk cId="109857222" sldId="256"/>
            <ac:spMk id="17" creationId="{712D4376-A578-4FF1-94FC-245E7A6A489F}"/>
          </ac:spMkLst>
        </pc:spChg>
        <pc:spChg chg="add del">
          <ac:chgData name="Dzeina Teresko (2107535)" userId="S::2107535@student.uwtsd.ac.uk::c7bb304f-528a-4210-923d-606ee7f2f06d" providerId="AD" clId="Web-{B669641E-CECA-2966-26E0-9DD6F632E0A3}" dt="2022-02-28T11:16:32.256" v="17"/>
          <ac:spMkLst>
            <pc:docMk/>
            <pc:sldMk cId="109857222" sldId="256"/>
            <ac:spMk id="19" creationId="{AEA7509D-F04F-40CB-A0B3-EEF16499CC9F}"/>
          </ac:spMkLst>
        </pc:spChg>
        <pc:spChg chg="add del">
          <ac:chgData name="Dzeina Teresko (2107535)" userId="S::2107535@student.uwtsd.ac.uk::c7bb304f-528a-4210-923d-606ee7f2f06d" providerId="AD" clId="Web-{B669641E-CECA-2966-26E0-9DD6F632E0A3}" dt="2022-02-28T11:18:07.258" v="26"/>
          <ac:spMkLst>
            <pc:docMk/>
            <pc:sldMk cId="109857222" sldId="256"/>
            <ac:spMk id="44" creationId="{32FE619E-19C4-42B9-AB51-CA7CBE37145C}"/>
          </ac:spMkLst>
        </pc:spChg>
        <pc:spChg chg="add del">
          <ac:chgData name="Dzeina Teresko (2107535)" userId="S::2107535@student.uwtsd.ac.uk::c7bb304f-528a-4210-923d-606ee7f2f06d" providerId="AD" clId="Web-{B669641E-CECA-2966-26E0-9DD6F632E0A3}" dt="2022-02-28T12:07:17.469" v="243"/>
          <ac:spMkLst>
            <pc:docMk/>
            <pc:sldMk cId="109857222" sldId="256"/>
            <ac:spMk id="50" creationId="{55B419A7-F817-4767-8CCB-FB0E189C4ACD}"/>
          </ac:spMkLst>
        </pc:spChg>
        <pc:spChg chg="add del">
          <ac:chgData name="Dzeina Teresko (2107535)" userId="S::2107535@student.uwtsd.ac.uk::c7bb304f-528a-4210-923d-606ee7f2f06d" providerId="AD" clId="Web-{B669641E-CECA-2966-26E0-9DD6F632E0A3}" dt="2022-02-28T12:07:17.469" v="243"/>
          <ac:spMkLst>
            <pc:docMk/>
            <pc:sldMk cId="109857222" sldId="256"/>
            <ac:spMk id="54" creationId="{ADA271CD-3011-4A05-B4A3-80F1794684F2}"/>
          </ac:spMkLst>
        </pc:spChg>
        <pc:spChg chg="add">
          <ac:chgData name="Dzeina Teresko (2107535)" userId="S::2107535@student.uwtsd.ac.uk::c7bb304f-528a-4210-923d-606ee7f2f06d" providerId="AD" clId="Web-{B669641E-CECA-2966-26E0-9DD6F632E0A3}" dt="2022-02-28T12:07:17.469" v="243"/>
          <ac:spMkLst>
            <pc:docMk/>
            <pc:sldMk cId="109857222" sldId="256"/>
            <ac:spMk id="59" creationId="{55B419A7-F817-4767-8CCB-FB0E189C4ACD}"/>
          </ac:spMkLst>
        </pc:spChg>
        <pc:spChg chg="add">
          <ac:chgData name="Dzeina Teresko (2107535)" userId="S::2107535@student.uwtsd.ac.uk::c7bb304f-528a-4210-923d-606ee7f2f06d" providerId="AD" clId="Web-{B669641E-CECA-2966-26E0-9DD6F632E0A3}" dt="2022-02-28T12:07:17.469" v="243"/>
          <ac:spMkLst>
            <pc:docMk/>
            <pc:sldMk cId="109857222" sldId="256"/>
            <ac:spMk id="63" creationId="{ADA271CD-3011-4A05-B4A3-80F1794684F2}"/>
          </ac:spMkLst>
        </pc:spChg>
        <pc:grpChg chg="add del">
          <ac:chgData name="Dzeina Teresko (2107535)" userId="S::2107535@student.uwtsd.ac.uk::c7bb304f-528a-4210-923d-606ee7f2f06d" providerId="AD" clId="Web-{B669641E-CECA-2966-26E0-9DD6F632E0A3}" dt="2022-02-28T11:18:07.258" v="26"/>
          <ac:grpSpMkLst>
            <pc:docMk/>
            <pc:sldMk cId="109857222" sldId="256"/>
            <ac:grpSpMk id="6" creationId="{088464FC-BA67-4F51-9FF7-DBE25BC1B6FF}"/>
          </ac:grpSpMkLst>
        </pc:grpChg>
        <pc:picChg chg="add del">
          <ac:chgData name="Dzeina Teresko (2107535)" userId="S::2107535@student.uwtsd.ac.uk::c7bb304f-528a-4210-923d-606ee7f2f06d" providerId="AD" clId="Web-{B669641E-CECA-2966-26E0-9DD6F632E0A3}" dt="2022-02-28T11:16:32.256" v="17"/>
          <ac:picMkLst>
            <pc:docMk/>
            <pc:sldMk cId="109857222" sldId="256"/>
            <ac:picMk id="4" creationId="{DEFF3FCB-46B7-4067-8DA8-0D81FB8DA278}"/>
          </ac:picMkLst>
        </pc:picChg>
        <pc:picChg chg="add mod ord">
          <ac:chgData name="Dzeina Teresko (2107535)" userId="S::2107535@student.uwtsd.ac.uk::c7bb304f-528a-4210-923d-606ee7f2f06d" providerId="AD" clId="Web-{B669641E-CECA-2966-26E0-9DD6F632E0A3}" dt="2022-02-28T12:07:17.469" v="243"/>
          <ac:picMkLst>
            <pc:docMk/>
            <pc:sldMk cId="109857222" sldId="256"/>
            <ac:picMk id="45" creationId="{0D599667-498F-41EE-B368-2BBE52B92123}"/>
          </ac:picMkLst>
        </pc:picChg>
        <pc:cxnChg chg="add del">
          <ac:chgData name="Dzeina Teresko (2107535)" userId="S::2107535@student.uwtsd.ac.uk::c7bb304f-528a-4210-923d-606ee7f2f06d" providerId="AD" clId="Web-{B669641E-CECA-2966-26E0-9DD6F632E0A3}" dt="2022-02-28T11:16:32.256" v="17"/>
          <ac:cxnSpMkLst>
            <pc:docMk/>
            <pc:sldMk cId="109857222" sldId="256"/>
            <ac:cxnSpMk id="13" creationId="{56020367-4FD5-4596-8E10-C5F095CD8DBF}"/>
          </ac:cxnSpMkLst>
        </pc:cxnChg>
        <pc:cxnChg chg="add del">
          <ac:chgData name="Dzeina Teresko (2107535)" userId="S::2107535@student.uwtsd.ac.uk::c7bb304f-528a-4210-923d-606ee7f2f06d" providerId="AD" clId="Web-{B669641E-CECA-2966-26E0-9DD6F632E0A3}" dt="2022-02-28T12:07:17.469" v="243"/>
          <ac:cxnSpMkLst>
            <pc:docMk/>
            <pc:sldMk cId="109857222" sldId="256"/>
            <ac:cxnSpMk id="52" creationId="{E3B95BE3-D5B2-4F38-9A01-17866C9FBA6E}"/>
          </ac:cxnSpMkLst>
        </pc:cxnChg>
        <pc:cxnChg chg="add">
          <ac:chgData name="Dzeina Teresko (2107535)" userId="S::2107535@student.uwtsd.ac.uk::c7bb304f-528a-4210-923d-606ee7f2f06d" providerId="AD" clId="Web-{B669641E-CECA-2966-26E0-9DD6F632E0A3}" dt="2022-02-28T12:07:17.469" v="243"/>
          <ac:cxnSpMkLst>
            <pc:docMk/>
            <pc:sldMk cId="109857222" sldId="256"/>
            <ac:cxnSpMk id="61" creationId="{E3B95BE3-D5B2-4F38-9A01-17866C9FBA6E}"/>
          </ac:cxnSpMkLst>
        </pc:cxnChg>
      </pc:sldChg>
      <pc:sldChg chg="addSp modSp new mod setBg">
        <pc:chgData name="Dzeina Teresko (2107535)" userId="S::2107535@student.uwtsd.ac.uk::c7bb304f-528a-4210-923d-606ee7f2f06d" providerId="AD" clId="Web-{B669641E-CECA-2966-26E0-9DD6F632E0A3}" dt="2022-02-28T11:19:09.619" v="39" actId="20577"/>
        <pc:sldMkLst>
          <pc:docMk/>
          <pc:sldMk cId="3826854249" sldId="257"/>
        </pc:sldMkLst>
        <pc:spChg chg="mod">
          <ac:chgData name="Dzeina Teresko (2107535)" userId="S::2107535@student.uwtsd.ac.uk::c7bb304f-528a-4210-923d-606ee7f2f06d" providerId="AD" clId="Web-{B669641E-CECA-2966-26E0-9DD6F632E0A3}" dt="2022-02-28T11:19:09.619" v="39" actId="20577"/>
          <ac:spMkLst>
            <pc:docMk/>
            <pc:sldMk cId="3826854249" sldId="257"/>
            <ac:spMk id="2" creationId="{BEACFC62-727A-45A8-9F02-23C96E2D3730}"/>
          </ac:spMkLst>
        </pc:spChg>
        <pc:spChg chg="mod">
          <ac:chgData name="Dzeina Teresko (2107535)" userId="S::2107535@student.uwtsd.ac.uk::c7bb304f-528a-4210-923d-606ee7f2f06d" providerId="AD" clId="Web-{B669641E-CECA-2966-26E0-9DD6F632E0A3}" dt="2022-02-28T11:19:02.197" v="32"/>
          <ac:spMkLst>
            <pc:docMk/>
            <pc:sldMk cId="3826854249" sldId="257"/>
            <ac:spMk id="3" creationId="{D12EA28F-28DA-4C00-8FB3-8814DBBD52BC}"/>
          </ac:spMkLst>
        </pc:spChg>
        <pc:spChg chg="add">
          <ac:chgData name="Dzeina Teresko (2107535)" userId="S::2107535@student.uwtsd.ac.uk::c7bb304f-528a-4210-923d-606ee7f2f06d" providerId="AD" clId="Web-{B669641E-CECA-2966-26E0-9DD6F632E0A3}" dt="2022-02-28T11:19:02.197" v="32"/>
          <ac:spMkLst>
            <pc:docMk/>
            <pc:sldMk cId="3826854249" sldId="257"/>
            <ac:spMk id="8" creationId="{C5176844-69C3-4F79-BE38-EA5BDDF4FEA4}"/>
          </ac:spMkLst>
        </pc:spChg>
        <pc:spChg chg="add">
          <ac:chgData name="Dzeina Teresko (2107535)" userId="S::2107535@student.uwtsd.ac.uk::c7bb304f-528a-4210-923d-606ee7f2f06d" providerId="AD" clId="Web-{B669641E-CECA-2966-26E0-9DD6F632E0A3}" dt="2022-02-28T11:19:02.197" v="32"/>
          <ac:spMkLst>
            <pc:docMk/>
            <pc:sldMk cId="3826854249" sldId="257"/>
            <ac:spMk id="10" creationId="{1CF1AAE4-D0BC-430F-A613-7BBAAECA0C2D}"/>
          </ac:spMkLst>
        </pc:spChg>
        <pc:spChg chg="add">
          <ac:chgData name="Dzeina Teresko (2107535)" userId="S::2107535@student.uwtsd.ac.uk::c7bb304f-528a-4210-923d-606ee7f2f06d" providerId="AD" clId="Web-{B669641E-CECA-2966-26E0-9DD6F632E0A3}" dt="2022-02-28T11:19:02.197" v="32"/>
          <ac:spMkLst>
            <pc:docMk/>
            <pc:sldMk cId="3826854249" sldId="257"/>
            <ac:spMk id="12" creationId="{A101E513-AF74-4E9D-A31F-99664250722D}"/>
          </ac:spMkLst>
        </pc:spChg>
      </pc:sldChg>
      <pc:sldChg chg="addSp delSp modSp new mod setBg">
        <pc:chgData name="Dzeina Teresko (2107535)" userId="S::2107535@student.uwtsd.ac.uk::c7bb304f-528a-4210-923d-606ee7f2f06d" providerId="AD" clId="Web-{B669641E-CECA-2966-26E0-9DD6F632E0A3}" dt="2022-02-28T11:58:45.095" v="195" actId="1076"/>
        <pc:sldMkLst>
          <pc:docMk/>
          <pc:sldMk cId="286821524" sldId="258"/>
        </pc:sldMkLst>
        <pc:spChg chg="mod">
          <ac:chgData name="Dzeina Teresko (2107535)" userId="S::2107535@student.uwtsd.ac.uk::c7bb304f-528a-4210-923d-606ee7f2f06d" providerId="AD" clId="Web-{B669641E-CECA-2966-26E0-9DD6F632E0A3}" dt="2022-02-28T11:23:47.517" v="149"/>
          <ac:spMkLst>
            <pc:docMk/>
            <pc:sldMk cId="286821524" sldId="258"/>
            <ac:spMk id="2" creationId="{6BC96220-2BA9-43D2-84E0-1B9A677C71E8}"/>
          </ac:spMkLst>
        </pc:spChg>
        <pc:spChg chg="del mod">
          <ac:chgData name="Dzeina Teresko (2107535)" userId="S::2107535@student.uwtsd.ac.uk::c7bb304f-528a-4210-923d-606ee7f2f06d" providerId="AD" clId="Web-{B669641E-CECA-2966-26E0-9DD6F632E0A3}" dt="2022-02-28T11:23:47.517" v="149"/>
          <ac:spMkLst>
            <pc:docMk/>
            <pc:sldMk cId="286821524" sldId="258"/>
            <ac:spMk id="3" creationId="{3FCDF98B-BD11-42D1-9518-55567E56A295}"/>
          </ac:spMkLst>
        </pc:spChg>
        <pc:spChg chg="add del">
          <ac:chgData name="Dzeina Teresko (2107535)" userId="S::2107535@student.uwtsd.ac.uk::c7bb304f-528a-4210-923d-606ee7f2f06d" providerId="AD" clId="Web-{B669641E-CECA-2966-26E0-9DD6F632E0A3}" dt="2022-02-28T11:23:47.517" v="149"/>
          <ac:spMkLst>
            <pc:docMk/>
            <pc:sldMk cId="286821524" sldId="258"/>
            <ac:spMk id="8" creationId="{C5176844-69C3-4F79-BE38-EA5BDDF4FEA4}"/>
          </ac:spMkLst>
        </pc:spChg>
        <pc:spChg chg="add del">
          <ac:chgData name="Dzeina Teresko (2107535)" userId="S::2107535@student.uwtsd.ac.uk::c7bb304f-528a-4210-923d-606ee7f2f06d" providerId="AD" clId="Web-{B669641E-CECA-2966-26E0-9DD6F632E0A3}" dt="2022-02-28T11:23:47.517" v="149"/>
          <ac:spMkLst>
            <pc:docMk/>
            <pc:sldMk cId="286821524" sldId="258"/>
            <ac:spMk id="10" creationId="{1CF1AAE4-D0BC-430F-A613-7BBAAECA0C2D}"/>
          </ac:spMkLst>
        </pc:spChg>
        <pc:spChg chg="add del">
          <ac:chgData name="Dzeina Teresko (2107535)" userId="S::2107535@student.uwtsd.ac.uk::c7bb304f-528a-4210-923d-606ee7f2f06d" providerId="AD" clId="Web-{B669641E-CECA-2966-26E0-9DD6F632E0A3}" dt="2022-02-28T11:23:47.517" v="149"/>
          <ac:spMkLst>
            <pc:docMk/>
            <pc:sldMk cId="286821524" sldId="258"/>
            <ac:spMk id="12" creationId="{A101E513-AF74-4E9D-A31F-99664250722D}"/>
          </ac:spMkLst>
        </pc:spChg>
        <pc:spChg chg="add">
          <ac:chgData name="Dzeina Teresko (2107535)" userId="S::2107535@student.uwtsd.ac.uk::c7bb304f-528a-4210-923d-606ee7f2f06d" providerId="AD" clId="Web-{B669641E-CECA-2966-26E0-9DD6F632E0A3}" dt="2022-02-28T11:23:47.517" v="149"/>
          <ac:spMkLst>
            <pc:docMk/>
            <pc:sldMk cId="286821524" sldId="258"/>
            <ac:spMk id="18" creationId="{C5176844-69C3-4F79-BE38-EA5BDDF4FEA4}"/>
          </ac:spMkLst>
        </pc:spChg>
        <pc:spChg chg="add">
          <ac:chgData name="Dzeina Teresko (2107535)" userId="S::2107535@student.uwtsd.ac.uk::c7bb304f-528a-4210-923d-606ee7f2f06d" providerId="AD" clId="Web-{B669641E-CECA-2966-26E0-9DD6F632E0A3}" dt="2022-02-28T11:23:47.517" v="149"/>
          <ac:spMkLst>
            <pc:docMk/>
            <pc:sldMk cId="286821524" sldId="258"/>
            <ac:spMk id="20" creationId="{CEB9CCF0-FDC8-4563-ADE4-F400B6BD14AA}"/>
          </ac:spMkLst>
        </pc:spChg>
        <pc:spChg chg="add">
          <ac:chgData name="Dzeina Teresko (2107535)" userId="S::2107535@student.uwtsd.ac.uk::c7bb304f-528a-4210-923d-606ee7f2f06d" providerId="AD" clId="Web-{B669641E-CECA-2966-26E0-9DD6F632E0A3}" dt="2022-02-28T11:23:47.517" v="149"/>
          <ac:spMkLst>
            <pc:docMk/>
            <pc:sldMk cId="286821524" sldId="258"/>
            <ac:spMk id="22" creationId="{A101E513-AF74-4E9D-A31F-99664250722D}"/>
          </ac:spMkLst>
        </pc:spChg>
        <pc:graphicFrameChg chg="add mod modGraphic">
          <ac:chgData name="Dzeina Teresko (2107535)" userId="S::2107535@student.uwtsd.ac.uk::c7bb304f-528a-4210-923d-606ee7f2f06d" providerId="AD" clId="Web-{B669641E-CECA-2966-26E0-9DD6F632E0A3}" dt="2022-02-28T11:58:45.095" v="195" actId="1076"/>
          <ac:graphicFrameMkLst>
            <pc:docMk/>
            <pc:sldMk cId="286821524" sldId="258"/>
            <ac:graphicFrameMk id="14" creationId="{3E44F161-02A4-4E39-BC9A-ACB7E3BAE509}"/>
          </ac:graphicFrameMkLst>
        </pc:graphicFrameChg>
      </pc:sldChg>
      <pc:sldChg chg="addSp delSp modSp new mod setBg">
        <pc:chgData name="Dzeina Teresko (2107535)" userId="S::2107535@student.uwtsd.ac.uk::c7bb304f-528a-4210-923d-606ee7f2f06d" providerId="AD" clId="Web-{B669641E-CECA-2966-26E0-9DD6F632E0A3}" dt="2022-02-28T12:03:23.634" v="236" actId="20577"/>
        <pc:sldMkLst>
          <pc:docMk/>
          <pc:sldMk cId="2208394048" sldId="259"/>
        </pc:sldMkLst>
        <pc:spChg chg="mod">
          <ac:chgData name="Dzeina Teresko (2107535)" userId="S::2107535@student.uwtsd.ac.uk::c7bb304f-528a-4210-923d-606ee7f2f06d" providerId="AD" clId="Web-{B669641E-CECA-2966-26E0-9DD6F632E0A3}" dt="2022-02-28T12:03:23.634" v="236" actId="20577"/>
          <ac:spMkLst>
            <pc:docMk/>
            <pc:sldMk cId="2208394048" sldId="259"/>
            <ac:spMk id="2" creationId="{B98535BA-33CB-4F0A-BA7A-C658C1EC167D}"/>
          </ac:spMkLst>
        </pc:spChg>
        <pc:spChg chg="del mod">
          <ac:chgData name="Dzeina Teresko (2107535)" userId="S::2107535@student.uwtsd.ac.uk::c7bb304f-528a-4210-923d-606ee7f2f06d" providerId="AD" clId="Web-{B669641E-CECA-2966-26E0-9DD6F632E0A3}" dt="2022-02-28T12:02:48.133" v="233"/>
          <ac:spMkLst>
            <pc:docMk/>
            <pc:sldMk cId="2208394048" sldId="259"/>
            <ac:spMk id="3" creationId="{17AFB475-76DD-4EF9-8037-52E0DCE3093D}"/>
          </ac:spMkLst>
        </pc:spChg>
        <pc:spChg chg="add del">
          <ac:chgData name="Dzeina Teresko (2107535)" userId="S::2107535@student.uwtsd.ac.uk::c7bb304f-528a-4210-923d-606ee7f2f06d" providerId="AD" clId="Web-{B669641E-CECA-2966-26E0-9DD6F632E0A3}" dt="2022-02-28T12:02:05.835" v="198"/>
          <ac:spMkLst>
            <pc:docMk/>
            <pc:sldMk cId="2208394048" sldId="259"/>
            <ac:spMk id="8" creationId="{C5176844-69C3-4F79-BE38-EA5BDDF4FEA4}"/>
          </ac:spMkLst>
        </pc:spChg>
        <pc:spChg chg="add del">
          <ac:chgData name="Dzeina Teresko (2107535)" userId="S::2107535@student.uwtsd.ac.uk::c7bb304f-528a-4210-923d-606ee7f2f06d" providerId="AD" clId="Web-{B669641E-CECA-2966-26E0-9DD6F632E0A3}" dt="2022-02-28T12:02:05.835" v="198"/>
          <ac:spMkLst>
            <pc:docMk/>
            <pc:sldMk cId="2208394048" sldId="259"/>
            <ac:spMk id="12" creationId="{A101E513-AF74-4E9D-A31F-99664250722D}"/>
          </ac:spMkLst>
        </pc:spChg>
        <pc:spChg chg="add del">
          <ac:chgData name="Dzeina Teresko (2107535)" userId="S::2107535@student.uwtsd.ac.uk::c7bb304f-528a-4210-923d-606ee7f2f06d" providerId="AD" clId="Web-{B669641E-CECA-2966-26E0-9DD6F632E0A3}" dt="2022-02-28T12:02:48.133" v="233"/>
          <ac:spMkLst>
            <pc:docMk/>
            <pc:sldMk cId="2208394048" sldId="259"/>
            <ac:spMk id="14" creationId="{C5176844-69C3-4F79-BE38-EA5BDDF4FEA4}"/>
          </ac:spMkLst>
        </pc:spChg>
        <pc:spChg chg="add del">
          <ac:chgData name="Dzeina Teresko (2107535)" userId="S::2107535@student.uwtsd.ac.uk::c7bb304f-528a-4210-923d-606ee7f2f06d" providerId="AD" clId="Web-{B669641E-CECA-2966-26E0-9DD6F632E0A3}" dt="2022-02-28T12:02:48.133" v="233"/>
          <ac:spMkLst>
            <pc:docMk/>
            <pc:sldMk cId="2208394048" sldId="259"/>
            <ac:spMk id="15" creationId="{1CF1AAE4-D0BC-430F-A613-7BBAAECA0C2D}"/>
          </ac:spMkLst>
        </pc:spChg>
        <pc:spChg chg="add del">
          <ac:chgData name="Dzeina Teresko (2107535)" userId="S::2107535@student.uwtsd.ac.uk::c7bb304f-528a-4210-923d-606ee7f2f06d" providerId="AD" clId="Web-{B669641E-CECA-2966-26E0-9DD6F632E0A3}" dt="2022-02-28T12:02:48.133" v="233"/>
          <ac:spMkLst>
            <pc:docMk/>
            <pc:sldMk cId="2208394048" sldId="259"/>
            <ac:spMk id="16" creationId="{A101E513-AF74-4E9D-A31F-99664250722D}"/>
          </ac:spMkLst>
        </pc:spChg>
        <pc:spChg chg="add">
          <ac:chgData name="Dzeina Teresko (2107535)" userId="S::2107535@student.uwtsd.ac.uk::c7bb304f-528a-4210-923d-606ee7f2f06d" providerId="AD" clId="Web-{B669641E-CECA-2966-26E0-9DD6F632E0A3}" dt="2022-02-28T12:02:48.133" v="233"/>
          <ac:spMkLst>
            <pc:docMk/>
            <pc:sldMk cId="2208394048" sldId="259"/>
            <ac:spMk id="22" creationId="{DD4C4B28-6B4B-4445-8535-F516D74E4AA9}"/>
          </ac:spMkLst>
        </pc:spChg>
        <pc:spChg chg="add">
          <ac:chgData name="Dzeina Teresko (2107535)" userId="S::2107535@student.uwtsd.ac.uk::c7bb304f-528a-4210-923d-606ee7f2f06d" providerId="AD" clId="Web-{B669641E-CECA-2966-26E0-9DD6F632E0A3}" dt="2022-02-28T12:02:48.133" v="233"/>
          <ac:spMkLst>
            <pc:docMk/>
            <pc:sldMk cId="2208394048" sldId="259"/>
            <ac:spMk id="26" creationId="{55B419A7-F817-4767-8CCB-FB0E189C4ACD}"/>
          </ac:spMkLst>
        </pc:spChg>
        <pc:spChg chg="add">
          <ac:chgData name="Dzeina Teresko (2107535)" userId="S::2107535@student.uwtsd.ac.uk::c7bb304f-528a-4210-923d-606ee7f2f06d" providerId="AD" clId="Web-{B669641E-CECA-2966-26E0-9DD6F632E0A3}" dt="2022-02-28T12:02:48.133" v="233"/>
          <ac:spMkLst>
            <pc:docMk/>
            <pc:sldMk cId="2208394048" sldId="259"/>
            <ac:spMk id="28" creationId="{E4398140-F067-40E9-892C-4DB04C70BC55}"/>
          </ac:spMkLst>
        </pc:spChg>
        <pc:spChg chg="add">
          <ac:chgData name="Dzeina Teresko (2107535)" userId="S::2107535@student.uwtsd.ac.uk::c7bb304f-528a-4210-923d-606ee7f2f06d" providerId="AD" clId="Web-{B669641E-CECA-2966-26E0-9DD6F632E0A3}" dt="2022-02-28T12:02:48.133" v="233"/>
          <ac:spMkLst>
            <pc:docMk/>
            <pc:sldMk cId="2208394048" sldId="259"/>
            <ac:spMk id="32" creationId="{7021D92D-08FF-45A6-9109-AC9462C7E8E3}"/>
          </ac:spMkLst>
        </pc:spChg>
        <pc:picChg chg="add">
          <ac:chgData name="Dzeina Teresko (2107535)" userId="S::2107535@student.uwtsd.ac.uk::c7bb304f-528a-4210-923d-606ee7f2f06d" providerId="AD" clId="Web-{B669641E-CECA-2966-26E0-9DD6F632E0A3}" dt="2022-02-28T12:02:48.133" v="233"/>
          <ac:picMkLst>
            <pc:docMk/>
            <pc:sldMk cId="2208394048" sldId="259"/>
            <ac:picMk id="18" creationId="{A72D56B8-37FE-4AFF-A463-A91EC9DF9B7B}"/>
          </ac:picMkLst>
        </pc:picChg>
        <pc:cxnChg chg="add del">
          <ac:chgData name="Dzeina Teresko (2107535)" userId="S::2107535@student.uwtsd.ac.uk::c7bb304f-528a-4210-923d-606ee7f2f06d" providerId="AD" clId="Web-{B669641E-CECA-2966-26E0-9DD6F632E0A3}" dt="2022-02-28T12:02:05.835" v="198"/>
          <ac:cxnSpMkLst>
            <pc:docMk/>
            <pc:sldMk cId="2208394048" sldId="259"/>
            <ac:cxnSpMk id="10" creationId="{AEF97C72-3F89-4F0A-9629-01818B389CF0}"/>
          </ac:cxnSpMkLst>
        </pc:cxnChg>
        <pc:cxnChg chg="add">
          <ac:chgData name="Dzeina Teresko (2107535)" userId="S::2107535@student.uwtsd.ac.uk::c7bb304f-528a-4210-923d-606ee7f2f06d" providerId="AD" clId="Web-{B669641E-CECA-2966-26E0-9DD6F632E0A3}" dt="2022-02-28T12:02:48.133" v="233"/>
          <ac:cxnSpMkLst>
            <pc:docMk/>
            <pc:sldMk cId="2208394048" sldId="259"/>
            <ac:cxnSpMk id="24" creationId="{0CB1C732-7193-4253-8746-850D090A6B4E}"/>
          </ac:cxnSpMkLst>
        </pc:cxnChg>
        <pc:cxnChg chg="add">
          <ac:chgData name="Dzeina Teresko (2107535)" userId="S::2107535@student.uwtsd.ac.uk::c7bb304f-528a-4210-923d-606ee7f2f06d" providerId="AD" clId="Web-{B669641E-CECA-2966-26E0-9DD6F632E0A3}" dt="2022-02-28T12:02:48.133" v="233"/>
          <ac:cxnSpMkLst>
            <pc:docMk/>
            <pc:sldMk cId="2208394048" sldId="259"/>
            <ac:cxnSpMk id="30" creationId="{17726E8A-324C-4684-96F2-AFDDFB2F1441}"/>
          </ac:cxnSpMkLst>
        </pc:cxnChg>
      </pc:sldChg>
      <pc:sldChg chg="new">
        <pc:chgData name="Dzeina Teresko (2107535)" userId="S::2107535@student.uwtsd.ac.uk::c7bb304f-528a-4210-923d-606ee7f2f06d" providerId="AD" clId="Web-{B669641E-CECA-2966-26E0-9DD6F632E0A3}" dt="2022-02-28T12:03:34.619" v="237"/>
        <pc:sldMkLst>
          <pc:docMk/>
          <pc:sldMk cId="320952254" sldId="260"/>
        </pc:sldMkLst>
      </pc:sldChg>
      <pc:sldMasterChg chg="add del addSldLayout delSldLayout">
        <pc:chgData name="Dzeina Teresko (2107535)" userId="S::2107535@student.uwtsd.ac.uk::c7bb304f-528a-4210-923d-606ee7f2f06d" providerId="AD" clId="Web-{B669641E-CECA-2966-26E0-9DD6F632E0A3}" dt="2022-02-28T11:17:31.648" v="18"/>
        <pc:sldMasterMkLst>
          <pc:docMk/>
          <pc:sldMasterMk cId="2460954070" sldId="2147483660"/>
        </pc:sldMasterMkLst>
        <pc:sldLayoutChg chg="add del">
          <pc:chgData name="Dzeina Teresko (2107535)" userId="S::2107535@student.uwtsd.ac.uk::c7bb304f-528a-4210-923d-606ee7f2f06d" providerId="AD" clId="Web-{B669641E-CECA-2966-26E0-9DD6F632E0A3}" dt="2022-02-28T11:17:31.648" v="18"/>
          <pc:sldLayoutMkLst>
            <pc:docMk/>
            <pc:sldMasterMk cId="2460954070" sldId="2147483660"/>
            <pc:sldLayoutMk cId="2385387890" sldId="2147483661"/>
          </pc:sldLayoutMkLst>
        </pc:sldLayoutChg>
        <pc:sldLayoutChg chg="add del">
          <pc:chgData name="Dzeina Teresko (2107535)" userId="S::2107535@student.uwtsd.ac.uk::c7bb304f-528a-4210-923d-606ee7f2f06d" providerId="AD" clId="Web-{B669641E-CECA-2966-26E0-9DD6F632E0A3}" dt="2022-02-28T11:17:31.648" v="18"/>
          <pc:sldLayoutMkLst>
            <pc:docMk/>
            <pc:sldMasterMk cId="2460954070" sldId="2147483660"/>
            <pc:sldLayoutMk cId="949138452" sldId="2147483662"/>
          </pc:sldLayoutMkLst>
        </pc:sldLayoutChg>
        <pc:sldLayoutChg chg="add del">
          <pc:chgData name="Dzeina Teresko (2107535)" userId="S::2107535@student.uwtsd.ac.uk::c7bb304f-528a-4210-923d-606ee7f2f06d" providerId="AD" clId="Web-{B669641E-CECA-2966-26E0-9DD6F632E0A3}" dt="2022-02-28T11:17:31.648" v="18"/>
          <pc:sldLayoutMkLst>
            <pc:docMk/>
            <pc:sldMasterMk cId="2460954070" sldId="2147483660"/>
            <pc:sldLayoutMk cId="2591524520" sldId="2147483663"/>
          </pc:sldLayoutMkLst>
        </pc:sldLayoutChg>
        <pc:sldLayoutChg chg="add del">
          <pc:chgData name="Dzeina Teresko (2107535)" userId="S::2107535@student.uwtsd.ac.uk::c7bb304f-528a-4210-923d-606ee7f2f06d" providerId="AD" clId="Web-{B669641E-CECA-2966-26E0-9DD6F632E0A3}" dt="2022-02-28T11:17:31.648" v="18"/>
          <pc:sldLayoutMkLst>
            <pc:docMk/>
            <pc:sldMasterMk cId="2460954070" sldId="2147483660"/>
            <pc:sldLayoutMk cId="1203092039" sldId="2147483664"/>
          </pc:sldLayoutMkLst>
        </pc:sldLayoutChg>
        <pc:sldLayoutChg chg="add del">
          <pc:chgData name="Dzeina Teresko (2107535)" userId="S::2107535@student.uwtsd.ac.uk::c7bb304f-528a-4210-923d-606ee7f2f06d" providerId="AD" clId="Web-{B669641E-CECA-2966-26E0-9DD6F632E0A3}" dt="2022-02-28T11:17:31.648" v="18"/>
          <pc:sldLayoutMkLst>
            <pc:docMk/>
            <pc:sldMasterMk cId="2460954070" sldId="2147483660"/>
            <pc:sldLayoutMk cId="3733172339" sldId="2147483665"/>
          </pc:sldLayoutMkLst>
        </pc:sldLayoutChg>
        <pc:sldLayoutChg chg="add del">
          <pc:chgData name="Dzeina Teresko (2107535)" userId="S::2107535@student.uwtsd.ac.uk::c7bb304f-528a-4210-923d-606ee7f2f06d" providerId="AD" clId="Web-{B669641E-CECA-2966-26E0-9DD6F632E0A3}" dt="2022-02-28T11:17:31.648" v="18"/>
          <pc:sldLayoutMkLst>
            <pc:docMk/>
            <pc:sldMasterMk cId="2460954070" sldId="2147483660"/>
            <pc:sldLayoutMk cId="3210312558" sldId="2147483666"/>
          </pc:sldLayoutMkLst>
        </pc:sldLayoutChg>
        <pc:sldLayoutChg chg="add del">
          <pc:chgData name="Dzeina Teresko (2107535)" userId="S::2107535@student.uwtsd.ac.uk::c7bb304f-528a-4210-923d-606ee7f2f06d" providerId="AD" clId="Web-{B669641E-CECA-2966-26E0-9DD6F632E0A3}" dt="2022-02-28T11:17:31.648" v="18"/>
          <pc:sldLayoutMkLst>
            <pc:docMk/>
            <pc:sldMasterMk cId="2460954070" sldId="2147483660"/>
            <pc:sldLayoutMk cId="3146388984" sldId="2147483667"/>
          </pc:sldLayoutMkLst>
        </pc:sldLayoutChg>
        <pc:sldLayoutChg chg="add del">
          <pc:chgData name="Dzeina Teresko (2107535)" userId="S::2107535@student.uwtsd.ac.uk::c7bb304f-528a-4210-923d-606ee7f2f06d" providerId="AD" clId="Web-{B669641E-CECA-2966-26E0-9DD6F632E0A3}" dt="2022-02-28T11:17:31.648" v="18"/>
          <pc:sldLayoutMkLst>
            <pc:docMk/>
            <pc:sldMasterMk cId="2460954070" sldId="2147483660"/>
            <pc:sldLayoutMk cId="3171841454" sldId="2147483668"/>
          </pc:sldLayoutMkLst>
        </pc:sldLayoutChg>
        <pc:sldLayoutChg chg="add del">
          <pc:chgData name="Dzeina Teresko (2107535)" userId="S::2107535@student.uwtsd.ac.uk::c7bb304f-528a-4210-923d-606ee7f2f06d" providerId="AD" clId="Web-{B669641E-CECA-2966-26E0-9DD6F632E0A3}" dt="2022-02-28T11:17:31.648" v="18"/>
          <pc:sldLayoutMkLst>
            <pc:docMk/>
            <pc:sldMasterMk cId="2460954070" sldId="2147483660"/>
            <pc:sldLayoutMk cId="1718958274" sldId="2147483669"/>
          </pc:sldLayoutMkLst>
        </pc:sldLayoutChg>
        <pc:sldLayoutChg chg="add del">
          <pc:chgData name="Dzeina Teresko (2107535)" userId="S::2107535@student.uwtsd.ac.uk::c7bb304f-528a-4210-923d-606ee7f2f06d" providerId="AD" clId="Web-{B669641E-CECA-2966-26E0-9DD6F632E0A3}" dt="2022-02-28T11:17:31.648" v="18"/>
          <pc:sldLayoutMkLst>
            <pc:docMk/>
            <pc:sldMasterMk cId="2460954070" sldId="2147483660"/>
            <pc:sldLayoutMk cId="2202905451" sldId="2147483670"/>
          </pc:sldLayoutMkLst>
        </pc:sldLayoutChg>
        <pc:sldLayoutChg chg="add del">
          <pc:chgData name="Dzeina Teresko (2107535)" userId="S::2107535@student.uwtsd.ac.uk::c7bb304f-528a-4210-923d-606ee7f2f06d" providerId="AD" clId="Web-{B669641E-CECA-2966-26E0-9DD6F632E0A3}" dt="2022-02-28T11:17:31.648" v="18"/>
          <pc:sldLayoutMkLst>
            <pc:docMk/>
            <pc:sldMasterMk cId="2460954070" sldId="2147483660"/>
            <pc:sldLayoutMk cId="3479445657" sldId="2147483671"/>
          </pc:sldLayoutMkLst>
        </pc:sldLayoutChg>
      </pc:sldMasterChg>
      <pc:sldMasterChg chg="add del replId addSldLayout delSldLayout">
        <pc:chgData name="Dzeina Teresko (2107535)" userId="S::2107535@student.uwtsd.ac.uk::c7bb304f-528a-4210-923d-606ee7f2f06d" providerId="AD" clId="Web-{B669641E-CECA-2966-26E0-9DD6F632E0A3}" dt="2022-02-28T11:18:07.258" v="26"/>
        <pc:sldMasterMkLst>
          <pc:docMk/>
          <pc:sldMasterMk cId="8932441" sldId="2147483672"/>
        </pc:sldMasterMkLst>
        <pc:sldLayoutChg chg="add del">
          <pc:chgData name="Dzeina Teresko (2107535)" userId="S::2107535@student.uwtsd.ac.uk::c7bb304f-528a-4210-923d-606ee7f2f06d" providerId="AD" clId="Web-{B669641E-CECA-2966-26E0-9DD6F632E0A3}" dt="2022-02-28T11:18:07.258" v="26"/>
          <pc:sldLayoutMkLst>
            <pc:docMk/>
            <pc:sldMasterMk cId="8932441" sldId="2147483672"/>
            <pc:sldLayoutMk cId="169917144" sldId="2147483673"/>
          </pc:sldLayoutMkLst>
        </pc:sldLayoutChg>
        <pc:sldLayoutChg chg="add del replId">
          <pc:chgData name="Dzeina Teresko (2107535)" userId="S::2107535@student.uwtsd.ac.uk::c7bb304f-528a-4210-923d-606ee7f2f06d" providerId="AD" clId="Web-{B669641E-CECA-2966-26E0-9DD6F632E0A3}" dt="2022-02-28T11:18:07.258" v="26"/>
          <pc:sldLayoutMkLst>
            <pc:docMk/>
            <pc:sldMasterMk cId="8932441" sldId="2147483672"/>
            <pc:sldLayoutMk cId="3782411025" sldId="2147483674"/>
          </pc:sldLayoutMkLst>
        </pc:sldLayoutChg>
        <pc:sldLayoutChg chg="add del replId">
          <pc:chgData name="Dzeina Teresko (2107535)" userId="S::2107535@student.uwtsd.ac.uk::c7bb304f-528a-4210-923d-606ee7f2f06d" providerId="AD" clId="Web-{B669641E-CECA-2966-26E0-9DD6F632E0A3}" dt="2022-02-28T11:18:07.258" v="26"/>
          <pc:sldLayoutMkLst>
            <pc:docMk/>
            <pc:sldMasterMk cId="8932441" sldId="2147483672"/>
            <pc:sldLayoutMk cId="3653104765" sldId="2147483675"/>
          </pc:sldLayoutMkLst>
        </pc:sldLayoutChg>
        <pc:sldLayoutChg chg="add del replId">
          <pc:chgData name="Dzeina Teresko (2107535)" userId="S::2107535@student.uwtsd.ac.uk::c7bb304f-528a-4210-923d-606ee7f2f06d" providerId="AD" clId="Web-{B669641E-CECA-2966-26E0-9DD6F632E0A3}" dt="2022-02-28T11:18:07.258" v="26"/>
          <pc:sldLayoutMkLst>
            <pc:docMk/>
            <pc:sldMasterMk cId="8932441" sldId="2147483672"/>
            <pc:sldLayoutMk cId="3184995413" sldId="2147483676"/>
          </pc:sldLayoutMkLst>
        </pc:sldLayoutChg>
        <pc:sldLayoutChg chg="add del replId">
          <pc:chgData name="Dzeina Teresko (2107535)" userId="S::2107535@student.uwtsd.ac.uk::c7bb304f-528a-4210-923d-606ee7f2f06d" providerId="AD" clId="Web-{B669641E-CECA-2966-26E0-9DD6F632E0A3}" dt="2022-02-28T11:18:07.258" v="26"/>
          <pc:sldLayoutMkLst>
            <pc:docMk/>
            <pc:sldMasterMk cId="8932441" sldId="2147483672"/>
            <pc:sldLayoutMk cId="1987254009" sldId="2147483677"/>
          </pc:sldLayoutMkLst>
        </pc:sldLayoutChg>
        <pc:sldLayoutChg chg="add del replId">
          <pc:chgData name="Dzeina Teresko (2107535)" userId="S::2107535@student.uwtsd.ac.uk::c7bb304f-528a-4210-923d-606ee7f2f06d" providerId="AD" clId="Web-{B669641E-CECA-2966-26E0-9DD6F632E0A3}" dt="2022-02-28T11:18:07.258" v="26"/>
          <pc:sldLayoutMkLst>
            <pc:docMk/>
            <pc:sldMasterMk cId="8932441" sldId="2147483672"/>
            <pc:sldLayoutMk cId="560245680" sldId="2147483678"/>
          </pc:sldLayoutMkLst>
        </pc:sldLayoutChg>
        <pc:sldLayoutChg chg="add del replId">
          <pc:chgData name="Dzeina Teresko (2107535)" userId="S::2107535@student.uwtsd.ac.uk::c7bb304f-528a-4210-923d-606ee7f2f06d" providerId="AD" clId="Web-{B669641E-CECA-2966-26E0-9DD6F632E0A3}" dt="2022-02-28T11:18:07.258" v="26"/>
          <pc:sldLayoutMkLst>
            <pc:docMk/>
            <pc:sldMasterMk cId="8932441" sldId="2147483672"/>
            <pc:sldLayoutMk cId="1681420192" sldId="2147483679"/>
          </pc:sldLayoutMkLst>
        </pc:sldLayoutChg>
        <pc:sldLayoutChg chg="add del replId">
          <pc:chgData name="Dzeina Teresko (2107535)" userId="S::2107535@student.uwtsd.ac.uk::c7bb304f-528a-4210-923d-606ee7f2f06d" providerId="AD" clId="Web-{B669641E-CECA-2966-26E0-9DD6F632E0A3}" dt="2022-02-28T11:18:07.258" v="26"/>
          <pc:sldLayoutMkLst>
            <pc:docMk/>
            <pc:sldMasterMk cId="8932441" sldId="2147483672"/>
            <pc:sldLayoutMk cId="2617823031" sldId="2147483680"/>
          </pc:sldLayoutMkLst>
        </pc:sldLayoutChg>
        <pc:sldLayoutChg chg="add del replId">
          <pc:chgData name="Dzeina Teresko (2107535)" userId="S::2107535@student.uwtsd.ac.uk::c7bb304f-528a-4210-923d-606ee7f2f06d" providerId="AD" clId="Web-{B669641E-CECA-2966-26E0-9DD6F632E0A3}" dt="2022-02-28T11:18:07.258" v="26"/>
          <pc:sldLayoutMkLst>
            <pc:docMk/>
            <pc:sldMasterMk cId="8932441" sldId="2147483672"/>
            <pc:sldLayoutMk cId="2953717398" sldId="2147483681"/>
          </pc:sldLayoutMkLst>
        </pc:sldLayoutChg>
        <pc:sldLayoutChg chg="add del replId">
          <pc:chgData name="Dzeina Teresko (2107535)" userId="S::2107535@student.uwtsd.ac.uk::c7bb304f-528a-4210-923d-606ee7f2f06d" providerId="AD" clId="Web-{B669641E-CECA-2966-26E0-9DD6F632E0A3}" dt="2022-02-28T11:18:07.258" v="26"/>
          <pc:sldLayoutMkLst>
            <pc:docMk/>
            <pc:sldMasterMk cId="8932441" sldId="2147483672"/>
            <pc:sldLayoutMk cId="2298849740" sldId="2147483682"/>
          </pc:sldLayoutMkLst>
        </pc:sldLayoutChg>
        <pc:sldLayoutChg chg="add del replId">
          <pc:chgData name="Dzeina Teresko (2107535)" userId="S::2107535@student.uwtsd.ac.uk::c7bb304f-528a-4210-923d-606ee7f2f06d" providerId="AD" clId="Web-{B669641E-CECA-2966-26E0-9DD6F632E0A3}" dt="2022-02-28T11:18:07.258" v="26"/>
          <pc:sldLayoutMkLst>
            <pc:docMk/>
            <pc:sldMasterMk cId="8932441" sldId="2147483672"/>
            <pc:sldLayoutMk cId="1873127920" sldId="2147483683"/>
          </pc:sldLayoutMkLst>
        </pc:sldLayoutChg>
      </pc:sldMasterChg>
      <pc:sldMasterChg chg="add addSldLayout">
        <pc:chgData name="Dzeina Teresko (2107535)" userId="S::2107535@student.uwtsd.ac.uk::c7bb304f-528a-4210-923d-606ee7f2f06d" providerId="AD" clId="Web-{B669641E-CECA-2966-26E0-9DD6F632E0A3}" dt="2022-02-28T11:18:07.258" v="26"/>
        <pc:sldMasterMkLst>
          <pc:docMk/>
          <pc:sldMasterMk cId="599373023" sldId="2147483720"/>
        </pc:sldMasterMkLst>
        <pc:sldLayoutChg chg="add">
          <pc:chgData name="Dzeina Teresko (2107535)" userId="S::2107535@student.uwtsd.ac.uk::c7bb304f-528a-4210-923d-606ee7f2f06d" providerId="AD" clId="Web-{B669641E-CECA-2966-26E0-9DD6F632E0A3}" dt="2022-02-28T11:18:07.258" v="26"/>
          <pc:sldLayoutMkLst>
            <pc:docMk/>
            <pc:sldMasterMk cId="599373023" sldId="2147483720"/>
            <pc:sldLayoutMk cId="747559567" sldId="2147483709"/>
          </pc:sldLayoutMkLst>
        </pc:sldLayoutChg>
        <pc:sldLayoutChg chg="add">
          <pc:chgData name="Dzeina Teresko (2107535)" userId="S::2107535@student.uwtsd.ac.uk::c7bb304f-528a-4210-923d-606ee7f2f06d" providerId="AD" clId="Web-{B669641E-CECA-2966-26E0-9DD6F632E0A3}" dt="2022-02-28T11:18:07.258" v="26"/>
          <pc:sldLayoutMkLst>
            <pc:docMk/>
            <pc:sldMasterMk cId="599373023" sldId="2147483720"/>
            <pc:sldLayoutMk cId="3238668717" sldId="2147483710"/>
          </pc:sldLayoutMkLst>
        </pc:sldLayoutChg>
        <pc:sldLayoutChg chg="add">
          <pc:chgData name="Dzeina Teresko (2107535)" userId="S::2107535@student.uwtsd.ac.uk::c7bb304f-528a-4210-923d-606ee7f2f06d" providerId="AD" clId="Web-{B669641E-CECA-2966-26E0-9DD6F632E0A3}" dt="2022-02-28T11:18:07.258" v="26"/>
          <pc:sldLayoutMkLst>
            <pc:docMk/>
            <pc:sldMasterMk cId="599373023" sldId="2147483720"/>
            <pc:sldLayoutMk cId="2699647405" sldId="2147483711"/>
          </pc:sldLayoutMkLst>
        </pc:sldLayoutChg>
        <pc:sldLayoutChg chg="add">
          <pc:chgData name="Dzeina Teresko (2107535)" userId="S::2107535@student.uwtsd.ac.uk::c7bb304f-528a-4210-923d-606ee7f2f06d" providerId="AD" clId="Web-{B669641E-CECA-2966-26E0-9DD6F632E0A3}" dt="2022-02-28T11:18:07.258" v="26"/>
          <pc:sldLayoutMkLst>
            <pc:docMk/>
            <pc:sldMasterMk cId="599373023" sldId="2147483720"/>
            <pc:sldLayoutMk cId="3819944775" sldId="2147483712"/>
          </pc:sldLayoutMkLst>
        </pc:sldLayoutChg>
        <pc:sldLayoutChg chg="add">
          <pc:chgData name="Dzeina Teresko (2107535)" userId="S::2107535@student.uwtsd.ac.uk::c7bb304f-528a-4210-923d-606ee7f2f06d" providerId="AD" clId="Web-{B669641E-CECA-2966-26E0-9DD6F632E0A3}" dt="2022-02-28T11:18:07.258" v="26"/>
          <pc:sldLayoutMkLst>
            <pc:docMk/>
            <pc:sldMasterMk cId="599373023" sldId="2147483720"/>
            <pc:sldLayoutMk cId="285317177" sldId="2147483713"/>
          </pc:sldLayoutMkLst>
        </pc:sldLayoutChg>
        <pc:sldLayoutChg chg="add">
          <pc:chgData name="Dzeina Teresko (2107535)" userId="S::2107535@student.uwtsd.ac.uk::c7bb304f-528a-4210-923d-606ee7f2f06d" providerId="AD" clId="Web-{B669641E-CECA-2966-26E0-9DD6F632E0A3}" dt="2022-02-28T11:18:07.258" v="26"/>
          <pc:sldLayoutMkLst>
            <pc:docMk/>
            <pc:sldMasterMk cId="599373023" sldId="2147483720"/>
            <pc:sldLayoutMk cId="3299590900" sldId="2147483714"/>
          </pc:sldLayoutMkLst>
        </pc:sldLayoutChg>
        <pc:sldLayoutChg chg="add">
          <pc:chgData name="Dzeina Teresko (2107535)" userId="S::2107535@student.uwtsd.ac.uk::c7bb304f-528a-4210-923d-606ee7f2f06d" providerId="AD" clId="Web-{B669641E-CECA-2966-26E0-9DD6F632E0A3}" dt="2022-02-28T11:18:07.258" v="26"/>
          <pc:sldLayoutMkLst>
            <pc:docMk/>
            <pc:sldMasterMk cId="599373023" sldId="2147483720"/>
            <pc:sldLayoutMk cId="3415706355" sldId="2147483715"/>
          </pc:sldLayoutMkLst>
        </pc:sldLayoutChg>
        <pc:sldLayoutChg chg="add">
          <pc:chgData name="Dzeina Teresko (2107535)" userId="S::2107535@student.uwtsd.ac.uk::c7bb304f-528a-4210-923d-606ee7f2f06d" providerId="AD" clId="Web-{B669641E-CECA-2966-26E0-9DD6F632E0A3}" dt="2022-02-28T11:18:07.258" v="26"/>
          <pc:sldLayoutMkLst>
            <pc:docMk/>
            <pc:sldMasterMk cId="599373023" sldId="2147483720"/>
            <pc:sldLayoutMk cId="775979903" sldId="2147483716"/>
          </pc:sldLayoutMkLst>
        </pc:sldLayoutChg>
        <pc:sldLayoutChg chg="add">
          <pc:chgData name="Dzeina Teresko (2107535)" userId="S::2107535@student.uwtsd.ac.uk::c7bb304f-528a-4210-923d-606ee7f2f06d" providerId="AD" clId="Web-{B669641E-CECA-2966-26E0-9DD6F632E0A3}" dt="2022-02-28T11:18:07.258" v="26"/>
          <pc:sldLayoutMkLst>
            <pc:docMk/>
            <pc:sldMasterMk cId="599373023" sldId="2147483720"/>
            <pc:sldLayoutMk cId="1809053630" sldId="2147483717"/>
          </pc:sldLayoutMkLst>
        </pc:sldLayoutChg>
        <pc:sldLayoutChg chg="add">
          <pc:chgData name="Dzeina Teresko (2107535)" userId="S::2107535@student.uwtsd.ac.uk::c7bb304f-528a-4210-923d-606ee7f2f06d" providerId="AD" clId="Web-{B669641E-CECA-2966-26E0-9DD6F632E0A3}" dt="2022-02-28T11:18:07.258" v="26"/>
          <pc:sldLayoutMkLst>
            <pc:docMk/>
            <pc:sldMasterMk cId="599373023" sldId="2147483720"/>
            <pc:sldLayoutMk cId="2166907404" sldId="2147483718"/>
          </pc:sldLayoutMkLst>
        </pc:sldLayoutChg>
        <pc:sldLayoutChg chg="add">
          <pc:chgData name="Dzeina Teresko (2107535)" userId="S::2107535@student.uwtsd.ac.uk::c7bb304f-528a-4210-923d-606ee7f2f06d" providerId="AD" clId="Web-{B669641E-CECA-2966-26E0-9DD6F632E0A3}" dt="2022-02-28T11:18:07.258" v="26"/>
          <pc:sldLayoutMkLst>
            <pc:docMk/>
            <pc:sldMasterMk cId="599373023" sldId="2147483720"/>
            <pc:sldLayoutMk cId="2392694102" sldId="2147483719"/>
          </pc:sldLayoutMkLst>
        </pc:sldLayoutChg>
      </pc:sldMasterChg>
      <pc:sldMasterChg chg="add del addSldLayout delSldLayout">
        <pc:chgData name="Dzeina Teresko (2107535)" userId="S::2107535@student.uwtsd.ac.uk::c7bb304f-528a-4210-923d-606ee7f2f06d" providerId="AD" clId="Web-{B669641E-CECA-2966-26E0-9DD6F632E0A3}" dt="2022-02-28T11:16:32.256" v="17"/>
        <pc:sldMasterMkLst>
          <pc:docMk/>
          <pc:sldMasterMk cId="301404239" sldId="2147483763"/>
        </pc:sldMasterMkLst>
        <pc:sldLayoutChg chg="add del">
          <pc:chgData name="Dzeina Teresko (2107535)" userId="S::2107535@student.uwtsd.ac.uk::c7bb304f-528a-4210-923d-606ee7f2f06d" providerId="AD" clId="Web-{B669641E-CECA-2966-26E0-9DD6F632E0A3}" dt="2022-02-28T11:16:32.256" v="17"/>
          <pc:sldLayoutMkLst>
            <pc:docMk/>
            <pc:sldMasterMk cId="301404239" sldId="2147483763"/>
            <pc:sldLayoutMk cId="1232166494" sldId="2147483752"/>
          </pc:sldLayoutMkLst>
        </pc:sldLayoutChg>
        <pc:sldLayoutChg chg="add del">
          <pc:chgData name="Dzeina Teresko (2107535)" userId="S::2107535@student.uwtsd.ac.uk::c7bb304f-528a-4210-923d-606ee7f2f06d" providerId="AD" clId="Web-{B669641E-CECA-2966-26E0-9DD6F632E0A3}" dt="2022-02-28T11:16:32.256" v="17"/>
          <pc:sldLayoutMkLst>
            <pc:docMk/>
            <pc:sldMasterMk cId="301404239" sldId="2147483763"/>
            <pc:sldLayoutMk cId="2545578557" sldId="2147483753"/>
          </pc:sldLayoutMkLst>
        </pc:sldLayoutChg>
        <pc:sldLayoutChg chg="add del">
          <pc:chgData name="Dzeina Teresko (2107535)" userId="S::2107535@student.uwtsd.ac.uk::c7bb304f-528a-4210-923d-606ee7f2f06d" providerId="AD" clId="Web-{B669641E-CECA-2966-26E0-9DD6F632E0A3}" dt="2022-02-28T11:16:32.256" v="17"/>
          <pc:sldLayoutMkLst>
            <pc:docMk/>
            <pc:sldMasterMk cId="301404239" sldId="2147483763"/>
            <pc:sldLayoutMk cId="616447699" sldId="2147483754"/>
          </pc:sldLayoutMkLst>
        </pc:sldLayoutChg>
        <pc:sldLayoutChg chg="add del">
          <pc:chgData name="Dzeina Teresko (2107535)" userId="S::2107535@student.uwtsd.ac.uk::c7bb304f-528a-4210-923d-606ee7f2f06d" providerId="AD" clId="Web-{B669641E-CECA-2966-26E0-9DD6F632E0A3}" dt="2022-02-28T11:16:32.256" v="17"/>
          <pc:sldLayoutMkLst>
            <pc:docMk/>
            <pc:sldMasterMk cId="301404239" sldId="2147483763"/>
            <pc:sldLayoutMk cId="2645955565" sldId="2147483755"/>
          </pc:sldLayoutMkLst>
        </pc:sldLayoutChg>
        <pc:sldLayoutChg chg="add del">
          <pc:chgData name="Dzeina Teresko (2107535)" userId="S::2107535@student.uwtsd.ac.uk::c7bb304f-528a-4210-923d-606ee7f2f06d" providerId="AD" clId="Web-{B669641E-CECA-2966-26E0-9DD6F632E0A3}" dt="2022-02-28T11:16:32.256" v="17"/>
          <pc:sldLayoutMkLst>
            <pc:docMk/>
            <pc:sldMasterMk cId="301404239" sldId="2147483763"/>
            <pc:sldLayoutMk cId="1867259806" sldId="2147483756"/>
          </pc:sldLayoutMkLst>
        </pc:sldLayoutChg>
        <pc:sldLayoutChg chg="add del">
          <pc:chgData name="Dzeina Teresko (2107535)" userId="S::2107535@student.uwtsd.ac.uk::c7bb304f-528a-4210-923d-606ee7f2f06d" providerId="AD" clId="Web-{B669641E-CECA-2966-26E0-9DD6F632E0A3}" dt="2022-02-28T11:16:32.256" v="17"/>
          <pc:sldLayoutMkLst>
            <pc:docMk/>
            <pc:sldMasterMk cId="301404239" sldId="2147483763"/>
            <pc:sldLayoutMk cId="463610547" sldId="2147483757"/>
          </pc:sldLayoutMkLst>
        </pc:sldLayoutChg>
        <pc:sldLayoutChg chg="add del">
          <pc:chgData name="Dzeina Teresko (2107535)" userId="S::2107535@student.uwtsd.ac.uk::c7bb304f-528a-4210-923d-606ee7f2f06d" providerId="AD" clId="Web-{B669641E-CECA-2966-26E0-9DD6F632E0A3}" dt="2022-02-28T11:16:32.256" v="17"/>
          <pc:sldLayoutMkLst>
            <pc:docMk/>
            <pc:sldMasterMk cId="301404239" sldId="2147483763"/>
            <pc:sldLayoutMk cId="2973219724" sldId="2147483758"/>
          </pc:sldLayoutMkLst>
        </pc:sldLayoutChg>
        <pc:sldLayoutChg chg="add del">
          <pc:chgData name="Dzeina Teresko (2107535)" userId="S::2107535@student.uwtsd.ac.uk::c7bb304f-528a-4210-923d-606ee7f2f06d" providerId="AD" clId="Web-{B669641E-CECA-2966-26E0-9DD6F632E0A3}" dt="2022-02-28T11:16:32.256" v="17"/>
          <pc:sldLayoutMkLst>
            <pc:docMk/>
            <pc:sldMasterMk cId="301404239" sldId="2147483763"/>
            <pc:sldLayoutMk cId="3950065895" sldId="2147483759"/>
          </pc:sldLayoutMkLst>
        </pc:sldLayoutChg>
        <pc:sldLayoutChg chg="add del">
          <pc:chgData name="Dzeina Teresko (2107535)" userId="S::2107535@student.uwtsd.ac.uk::c7bb304f-528a-4210-923d-606ee7f2f06d" providerId="AD" clId="Web-{B669641E-CECA-2966-26E0-9DD6F632E0A3}" dt="2022-02-28T11:16:32.256" v="17"/>
          <pc:sldLayoutMkLst>
            <pc:docMk/>
            <pc:sldMasterMk cId="301404239" sldId="2147483763"/>
            <pc:sldLayoutMk cId="918682638" sldId="2147483760"/>
          </pc:sldLayoutMkLst>
        </pc:sldLayoutChg>
        <pc:sldLayoutChg chg="add del">
          <pc:chgData name="Dzeina Teresko (2107535)" userId="S::2107535@student.uwtsd.ac.uk::c7bb304f-528a-4210-923d-606ee7f2f06d" providerId="AD" clId="Web-{B669641E-CECA-2966-26E0-9DD6F632E0A3}" dt="2022-02-28T11:16:32.256" v="17"/>
          <pc:sldLayoutMkLst>
            <pc:docMk/>
            <pc:sldMasterMk cId="301404239" sldId="2147483763"/>
            <pc:sldLayoutMk cId="3534413771" sldId="2147483761"/>
          </pc:sldLayoutMkLst>
        </pc:sldLayoutChg>
        <pc:sldLayoutChg chg="add del">
          <pc:chgData name="Dzeina Teresko (2107535)" userId="S::2107535@student.uwtsd.ac.uk::c7bb304f-528a-4210-923d-606ee7f2f06d" providerId="AD" clId="Web-{B669641E-CECA-2966-26E0-9DD6F632E0A3}" dt="2022-02-28T11:16:32.256" v="17"/>
          <pc:sldLayoutMkLst>
            <pc:docMk/>
            <pc:sldMasterMk cId="301404239" sldId="2147483763"/>
            <pc:sldLayoutMk cId="1055706396" sldId="2147483762"/>
          </pc:sldLayoutMkLst>
        </pc:sldLayoutChg>
      </pc:sldMasterChg>
    </pc:docChg>
  </pc:docChgLst>
  <pc:docChgLst>
    <pc:chgData name="Dzeina Teresko (2107535)" userId="S::2107535@student.uwtsd.ac.uk::c7bb304f-528a-4210-923d-606ee7f2f06d" providerId="AD" clId="Web-{F7EAAE84-93E7-655D-1E25-A48C698F21EB}"/>
    <pc:docChg chg="addSld delSld modSld">
      <pc:chgData name="Dzeina Teresko (2107535)" userId="S::2107535@student.uwtsd.ac.uk::c7bb304f-528a-4210-923d-606ee7f2f06d" providerId="AD" clId="Web-{F7EAAE84-93E7-655D-1E25-A48C698F21EB}" dt="2022-03-01T19:30:59.312" v="1127"/>
      <pc:docMkLst>
        <pc:docMk/>
      </pc:docMkLst>
      <pc:sldChg chg="modSp">
        <pc:chgData name="Dzeina Teresko (2107535)" userId="S::2107535@student.uwtsd.ac.uk::c7bb304f-528a-4210-923d-606ee7f2f06d" providerId="AD" clId="Web-{F7EAAE84-93E7-655D-1E25-A48C698F21EB}" dt="2022-03-01T17:35:37.742" v="403" actId="20577"/>
        <pc:sldMkLst>
          <pc:docMk/>
          <pc:sldMk cId="286821524" sldId="258"/>
        </pc:sldMkLst>
        <pc:graphicFrameChg chg="modGraphic">
          <ac:chgData name="Dzeina Teresko (2107535)" userId="S::2107535@student.uwtsd.ac.uk::c7bb304f-528a-4210-923d-606ee7f2f06d" providerId="AD" clId="Web-{F7EAAE84-93E7-655D-1E25-A48C698F21EB}" dt="2022-03-01T17:35:37.742" v="403" actId="20577"/>
          <ac:graphicFrameMkLst>
            <pc:docMk/>
            <pc:sldMk cId="286821524" sldId="258"/>
            <ac:graphicFrameMk id="14" creationId="{3E44F161-02A4-4E39-BC9A-ACB7E3BAE509}"/>
          </ac:graphicFrameMkLst>
        </pc:graphicFrameChg>
      </pc:sldChg>
      <pc:sldChg chg="addSp delSp modSp addAnim">
        <pc:chgData name="Dzeina Teresko (2107535)" userId="S::2107535@student.uwtsd.ac.uk::c7bb304f-528a-4210-923d-606ee7f2f06d" providerId="AD" clId="Web-{F7EAAE84-93E7-655D-1E25-A48C698F21EB}" dt="2022-03-01T17:36:32.089" v="416"/>
        <pc:sldMkLst>
          <pc:docMk/>
          <pc:sldMk cId="2208394048" sldId="259"/>
        </pc:sldMkLst>
        <pc:spChg chg="mod">
          <ac:chgData name="Dzeina Teresko (2107535)" userId="S::2107535@student.uwtsd.ac.uk::c7bb304f-528a-4210-923d-606ee7f2f06d" providerId="AD" clId="Web-{F7EAAE84-93E7-655D-1E25-A48C698F21EB}" dt="2022-03-01T17:36:32.089" v="415"/>
          <ac:spMkLst>
            <pc:docMk/>
            <pc:sldMk cId="2208394048" sldId="259"/>
            <ac:spMk id="2" creationId="{B98535BA-33CB-4F0A-BA7A-C658C1EC167D}"/>
          </ac:spMkLst>
        </pc:spChg>
        <pc:spChg chg="del">
          <ac:chgData name="Dzeina Teresko (2107535)" userId="S::2107535@student.uwtsd.ac.uk::c7bb304f-528a-4210-923d-606ee7f2f06d" providerId="AD" clId="Web-{F7EAAE84-93E7-655D-1E25-A48C698F21EB}" dt="2022-03-01T17:36:32.089" v="415"/>
          <ac:spMkLst>
            <pc:docMk/>
            <pc:sldMk cId="2208394048" sldId="259"/>
            <ac:spMk id="22" creationId="{DD4C4B28-6B4B-4445-8535-F516D74E4AA9}"/>
          </ac:spMkLst>
        </pc:spChg>
        <pc:spChg chg="del">
          <ac:chgData name="Dzeina Teresko (2107535)" userId="S::2107535@student.uwtsd.ac.uk::c7bb304f-528a-4210-923d-606ee7f2f06d" providerId="AD" clId="Web-{F7EAAE84-93E7-655D-1E25-A48C698F21EB}" dt="2022-03-01T17:36:32.089" v="415"/>
          <ac:spMkLst>
            <pc:docMk/>
            <pc:sldMk cId="2208394048" sldId="259"/>
            <ac:spMk id="26" creationId="{55B419A7-F817-4767-8CCB-FB0E189C4ACD}"/>
          </ac:spMkLst>
        </pc:spChg>
        <pc:spChg chg="del">
          <ac:chgData name="Dzeina Teresko (2107535)" userId="S::2107535@student.uwtsd.ac.uk::c7bb304f-528a-4210-923d-606ee7f2f06d" providerId="AD" clId="Web-{F7EAAE84-93E7-655D-1E25-A48C698F21EB}" dt="2022-03-01T17:36:32.089" v="415"/>
          <ac:spMkLst>
            <pc:docMk/>
            <pc:sldMk cId="2208394048" sldId="259"/>
            <ac:spMk id="28" creationId="{E4398140-F067-40E9-892C-4DB04C70BC55}"/>
          </ac:spMkLst>
        </pc:spChg>
        <pc:spChg chg="del">
          <ac:chgData name="Dzeina Teresko (2107535)" userId="S::2107535@student.uwtsd.ac.uk::c7bb304f-528a-4210-923d-606ee7f2f06d" providerId="AD" clId="Web-{F7EAAE84-93E7-655D-1E25-A48C698F21EB}" dt="2022-03-01T17:36:32.089" v="415"/>
          <ac:spMkLst>
            <pc:docMk/>
            <pc:sldMk cId="2208394048" sldId="259"/>
            <ac:spMk id="32" creationId="{7021D92D-08FF-45A6-9109-AC9462C7E8E3}"/>
          </ac:spMkLst>
        </pc:spChg>
        <pc:spChg chg="add">
          <ac:chgData name="Dzeina Teresko (2107535)" userId="S::2107535@student.uwtsd.ac.uk::c7bb304f-528a-4210-923d-606ee7f2f06d" providerId="AD" clId="Web-{F7EAAE84-93E7-655D-1E25-A48C698F21EB}" dt="2022-03-01T17:36:32.089" v="415"/>
          <ac:spMkLst>
            <pc:docMk/>
            <pc:sldMk cId="2208394048" sldId="259"/>
            <ac:spMk id="37" creationId="{DD4C4B28-6B4B-4445-8535-F516D74E4AA9}"/>
          </ac:spMkLst>
        </pc:spChg>
        <pc:spChg chg="add">
          <ac:chgData name="Dzeina Teresko (2107535)" userId="S::2107535@student.uwtsd.ac.uk::c7bb304f-528a-4210-923d-606ee7f2f06d" providerId="AD" clId="Web-{F7EAAE84-93E7-655D-1E25-A48C698F21EB}" dt="2022-03-01T17:36:32.089" v="415"/>
          <ac:spMkLst>
            <pc:docMk/>
            <pc:sldMk cId="2208394048" sldId="259"/>
            <ac:spMk id="41" creationId="{55B419A7-F817-4767-8CCB-FB0E189C4ACD}"/>
          </ac:spMkLst>
        </pc:spChg>
        <pc:spChg chg="add">
          <ac:chgData name="Dzeina Teresko (2107535)" userId="S::2107535@student.uwtsd.ac.uk::c7bb304f-528a-4210-923d-606ee7f2f06d" providerId="AD" clId="Web-{F7EAAE84-93E7-655D-1E25-A48C698F21EB}" dt="2022-03-01T17:36:32.089" v="415"/>
          <ac:spMkLst>
            <pc:docMk/>
            <pc:sldMk cId="2208394048" sldId="259"/>
            <ac:spMk id="43" creationId="{E4398140-F067-40E9-892C-4DB04C70BC55}"/>
          </ac:spMkLst>
        </pc:spChg>
        <pc:spChg chg="add">
          <ac:chgData name="Dzeina Teresko (2107535)" userId="S::2107535@student.uwtsd.ac.uk::c7bb304f-528a-4210-923d-606ee7f2f06d" providerId="AD" clId="Web-{F7EAAE84-93E7-655D-1E25-A48C698F21EB}" dt="2022-03-01T17:36:32.089" v="415"/>
          <ac:spMkLst>
            <pc:docMk/>
            <pc:sldMk cId="2208394048" sldId="259"/>
            <ac:spMk id="47" creationId="{7021D92D-08FF-45A6-9109-AC9462C7E8E3}"/>
          </ac:spMkLst>
        </pc:spChg>
        <pc:picChg chg="mod">
          <ac:chgData name="Dzeina Teresko (2107535)" userId="S::2107535@student.uwtsd.ac.uk::c7bb304f-528a-4210-923d-606ee7f2f06d" providerId="AD" clId="Web-{F7EAAE84-93E7-655D-1E25-A48C698F21EB}" dt="2022-03-01T17:36:32.089" v="415"/>
          <ac:picMkLst>
            <pc:docMk/>
            <pc:sldMk cId="2208394048" sldId="259"/>
            <ac:picMk id="18" creationId="{A72D56B8-37FE-4AFF-A463-A91EC9DF9B7B}"/>
          </ac:picMkLst>
        </pc:picChg>
        <pc:cxnChg chg="del">
          <ac:chgData name="Dzeina Teresko (2107535)" userId="S::2107535@student.uwtsd.ac.uk::c7bb304f-528a-4210-923d-606ee7f2f06d" providerId="AD" clId="Web-{F7EAAE84-93E7-655D-1E25-A48C698F21EB}" dt="2022-03-01T17:36:32.089" v="415"/>
          <ac:cxnSpMkLst>
            <pc:docMk/>
            <pc:sldMk cId="2208394048" sldId="259"/>
            <ac:cxnSpMk id="24" creationId="{0CB1C732-7193-4253-8746-850D090A6B4E}"/>
          </ac:cxnSpMkLst>
        </pc:cxnChg>
        <pc:cxnChg chg="del">
          <ac:chgData name="Dzeina Teresko (2107535)" userId="S::2107535@student.uwtsd.ac.uk::c7bb304f-528a-4210-923d-606ee7f2f06d" providerId="AD" clId="Web-{F7EAAE84-93E7-655D-1E25-A48C698F21EB}" dt="2022-03-01T17:36:32.089" v="415"/>
          <ac:cxnSpMkLst>
            <pc:docMk/>
            <pc:sldMk cId="2208394048" sldId="259"/>
            <ac:cxnSpMk id="30" creationId="{17726E8A-324C-4684-96F2-AFDDFB2F1441}"/>
          </ac:cxnSpMkLst>
        </pc:cxnChg>
        <pc:cxnChg chg="add">
          <ac:chgData name="Dzeina Teresko (2107535)" userId="S::2107535@student.uwtsd.ac.uk::c7bb304f-528a-4210-923d-606ee7f2f06d" providerId="AD" clId="Web-{F7EAAE84-93E7-655D-1E25-A48C698F21EB}" dt="2022-03-01T17:36:32.089" v="415"/>
          <ac:cxnSpMkLst>
            <pc:docMk/>
            <pc:sldMk cId="2208394048" sldId="259"/>
            <ac:cxnSpMk id="39" creationId="{0CB1C732-7193-4253-8746-850D090A6B4E}"/>
          </ac:cxnSpMkLst>
        </pc:cxnChg>
        <pc:cxnChg chg="add">
          <ac:chgData name="Dzeina Teresko (2107535)" userId="S::2107535@student.uwtsd.ac.uk::c7bb304f-528a-4210-923d-606ee7f2f06d" providerId="AD" clId="Web-{F7EAAE84-93E7-655D-1E25-A48C698F21EB}" dt="2022-03-01T17:36:32.089" v="415"/>
          <ac:cxnSpMkLst>
            <pc:docMk/>
            <pc:sldMk cId="2208394048" sldId="259"/>
            <ac:cxnSpMk id="45" creationId="{17726E8A-324C-4684-96F2-AFDDFB2F1441}"/>
          </ac:cxnSpMkLst>
        </pc:cxnChg>
      </pc:sldChg>
      <pc:sldChg chg="addSp modSp mod setBg">
        <pc:chgData name="Dzeina Teresko (2107535)" userId="S::2107535@student.uwtsd.ac.uk::c7bb304f-528a-4210-923d-606ee7f2f06d" providerId="AD" clId="Web-{F7EAAE84-93E7-655D-1E25-A48C698F21EB}" dt="2022-03-01T17:09:55.425" v="149" actId="1076"/>
        <pc:sldMkLst>
          <pc:docMk/>
          <pc:sldMk cId="320952254" sldId="260"/>
        </pc:sldMkLst>
        <pc:spChg chg="mod">
          <ac:chgData name="Dzeina Teresko (2107535)" userId="S::2107535@student.uwtsd.ac.uk::c7bb304f-528a-4210-923d-606ee7f2f06d" providerId="AD" clId="Web-{F7EAAE84-93E7-655D-1E25-A48C698F21EB}" dt="2022-03-01T16:58:12.944" v="60" actId="20577"/>
          <ac:spMkLst>
            <pc:docMk/>
            <pc:sldMk cId="320952254" sldId="260"/>
            <ac:spMk id="2" creationId="{94A40C74-47BF-4689-A484-F570316EEA91}"/>
          </ac:spMkLst>
        </pc:spChg>
        <pc:spChg chg="mod">
          <ac:chgData name="Dzeina Teresko (2107535)" userId="S::2107535@student.uwtsd.ac.uk::c7bb304f-528a-4210-923d-606ee7f2f06d" providerId="AD" clId="Web-{F7EAAE84-93E7-655D-1E25-A48C698F21EB}" dt="2022-03-01T16:58:57.822" v="71" actId="20577"/>
          <ac:spMkLst>
            <pc:docMk/>
            <pc:sldMk cId="320952254" sldId="260"/>
            <ac:spMk id="3" creationId="{32035DC8-B2F3-4CC7-A563-73D77464C001}"/>
          </ac:spMkLst>
        </pc:spChg>
        <pc:spChg chg="add mod">
          <ac:chgData name="Dzeina Teresko (2107535)" userId="S::2107535@student.uwtsd.ac.uk::c7bb304f-528a-4210-923d-606ee7f2f06d" providerId="AD" clId="Web-{F7EAAE84-93E7-655D-1E25-A48C698F21EB}" dt="2022-03-01T16:57:54.802" v="57" actId="20577"/>
          <ac:spMkLst>
            <pc:docMk/>
            <pc:sldMk cId="320952254" sldId="260"/>
            <ac:spMk id="4" creationId="{73282D0A-451E-4AB8-BB58-6E5F73FB74CC}"/>
          </ac:spMkLst>
        </pc:spChg>
        <pc:spChg chg="add">
          <ac:chgData name="Dzeina Teresko (2107535)" userId="S::2107535@student.uwtsd.ac.uk::c7bb304f-528a-4210-923d-606ee7f2f06d" providerId="AD" clId="Web-{F7EAAE84-93E7-655D-1E25-A48C698F21EB}" dt="2022-03-01T16:30:58.483" v="1"/>
          <ac:spMkLst>
            <pc:docMk/>
            <pc:sldMk cId="320952254" sldId="260"/>
            <ac:spMk id="8" creationId="{C5176844-69C3-4F79-BE38-EA5BDDF4FEA4}"/>
          </ac:spMkLst>
        </pc:spChg>
        <pc:spChg chg="add">
          <ac:chgData name="Dzeina Teresko (2107535)" userId="S::2107535@student.uwtsd.ac.uk::c7bb304f-528a-4210-923d-606ee7f2f06d" providerId="AD" clId="Web-{F7EAAE84-93E7-655D-1E25-A48C698F21EB}" dt="2022-03-01T16:30:58.483" v="1"/>
          <ac:spMkLst>
            <pc:docMk/>
            <pc:sldMk cId="320952254" sldId="260"/>
            <ac:spMk id="10" creationId="{1CF1AAE4-D0BC-430F-A613-7BBAAECA0C2D}"/>
          </ac:spMkLst>
        </pc:spChg>
        <pc:spChg chg="add">
          <ac:chgData name="Dzeina Teresko (2107535)" userId="S::2107535@student.uwtsd.ac.uk::c7bb304f-528a-4210-923d-606ee7f2f06d" providerId="AD" clId="Web-{F7EAAE84-93E7-655D-1E25-A48C698F21EB}" dt="2022-03-01T16:30:58.483" v="1"/>
          <ac:spMkLst>
            <pc:docMk/>
            <pc:sldMk cId="320952254" sldId="260"/>
            <ac:spMk id="12" creationId="{A101E513-AF74-4E9D-A31F-99664250722D}"/>
          </ac:spMkLst>
        </pc:spChg>
        <pc:picChg chg="add mod">
          <ac:chgData name="Dzeina Teresko (2107535)" userId="S::2107535@student.uwtsd.ac.uk::c7bb304f-528a-4210-923d-606ee7f2f06d" providerId="AD" clId="Web-{F7EAAE84-93E7-655D-1E25-A48C698F21EB}" dt="2022-03-01T17:09:55.425" v="149" actId="1076"/>
          <ac:picMkLst>
            <pc:docMk/>
            <pc:sldMk cId="320952254" sldId="260"/>
            <ac:picMk id="5" creationId="{648A3330-30DA-499E-9A9C-9C8815262101}"/>
          </ac:picMkLst>
        </pc:picChg>
      </pc:sldChg>
      <pc:sldChg chg="addSp delSp modSp new del mod setBg">
        <pc:chgData name="Dzeina Teresko (2107535)" userId="S::2107535@student.uwtsd.ac.uk::c7bb304f-528a-4210-923d-606ee7f2f06d" providerId="AD" clId="Web-{F7EAAE84-93E7-655D-1E25-A48C698F21EB}" dt="2022-03-01T17:00:05.404" v="73"/>
        <pc:sldMkLst>
          <pc:docMk/>
          <pc:sldMk cId="1151635366" sldId="261"/>
        </pc:sldMkLst>
        <pc:spChg chg="del">
          <ac:chgData name="Dzeina Teresko (2107535)" userId="S::2107535@student.uwtsd.ac.uk::c7bb304f-528a-4210-923d-606ee7f2f06d" providerId="AD" clId="Web-{F7EAAE84-93E7-655D-1E25-A48C698F21EB}" dt="2022-03-01T16:53:19.645" v="47"/>
          <ac:spMkLst>
            <pc:docMk/>
            <pc:sldMk cId="1151635366" sldId="261"/>
            <ac:spMk id="2" creationId="{28AEA46C-FE2B-408F-A8B6-BF579C669C47}"/>
          </ac:spMkLst>
        </pc:spChg>
        <pc:spChg chg="mod">
          <ac:chgData name="Dzeina Teresko (2107535)" userId="S::2107535@student.uwtsd.ac.uk::c7bb304f-528a-4210-923d-606ee7f2f06d" providerId="AD" clId="Web-{F7EAAE84-93E7-655D-1E25-A48C698F21EB}" dt="2022-03-01T16:59:51.075" v="72"/>
          <ac:spMkLst>
            <pc:docMk/>
            <pc:sldMk cId="1151635366" sldId="261"/>
            <ac:spMk id="3" creationId="{F9E1FDA1-1623-4ACF-98D3-260704F3911D}"/>
          </ac:spMkLst>
        </pc:spChg>
        <pc:spChg chg="add">
          <ac:chgData name="Dzeina Teresko (2107535)" userId="S::2107535@student.uwtsd.ac.uk::c7bb304f-528a-4210-923d-606ee7f2f06d" providerId="AD" clId="Web-{F7EAAE84-93E7-655D-1E25-A48C698F21EB}" dt="2022-03-01T16:59:51.075" v="72"/>
          <ac:spMkLst>
            <pc:docMk/>
            <pc:sldMk cId="1151635366" sldId="261"/>
            <ac:spMk id="8" creationId="{C5176844-69C3-4F79-BE38-EA5BDDF4FEA4}"/>
          </ac:spMkLst>
        </pc:spChg>
        <pc:spChg chg="add">
          <ac:chgData name="Dzeina Teresko (2107535)" userId="S::2107535@student.uwtsd.ac.uk::c7bb304f-528a-4210-923d-606ee7f2f06d" providerId="AD" clId="Web-{F7EAAE84-93E7-655D-1E25-A48C698F21EB}" dt="2022-03-01T16:59:51.075" v="72"/>
          <ac:spMkLst>
            <pc:docMk/>
            <pc:sldMk cId="1151635366" sldId="261"/>
            <ac:spMk id="10" creationId="{1CF1AAE4-D0BC-430F-A613-7BBAAECA0C2D}"/>
          </ac:spMkLst>
        </pc:spChg>
        <pc:spChg chg="add">
          <ac:chgData name="Dzeina Teresko (2107535)" userId="S::2107535@student.uwtsd.ac.uk::c7bb304f-528a-4210-923d-606ee7f2f06d" providerId="AD" clId="Web-{F7EAAE84-93E7-655D-1E25-A48C698F21EB}" dt="2022-03-01T16:59:51.075" v="72"/>
          <ac:spMkLst>
            <pc:docMk/>
            <pc:sldMk cId="1151635366" sldId="261"/>
            <ac:spMk id="12" creationId="{A101E513-AF74-4E9D-A31F-99664250722D}"/>
          </ac:spMkLst>
        </pc:spChg>
      </pc:sldChg>
      <pc:sldChg chg="modSp new">
        <pc:chgData name="Dzeina Teresko (2107535)" userId="S::2107535@student.uwtsd.ac.uk::c7bb304f-528a-4210-923d-606ee7f2f06d" providerId="AD" clId="Web-{F7EAAE84-93E7-655D-1E25-A48C698F21EB}" dt="2022-03-01T19:00:06.334" v="984" actId="20577"/>
        <pc:sldMkLst>
          <pc:docMk/>
          <pc:sldMk cId="2004633324" sldId="261"/>
        </pc:sldMkLst>
        <pc:spChg chg="mod">
          <ac:chgData name="Dzeina Teresko (2107535)" userId="S::2107535@student.uwtsd.ac.uk::c7bb304f-528a-4210-923d-606ee7f2f06d" providerId="AD" clId="Web-{F7EAAE84-93E7-655D-1E25-A48C698F21EB}" dt="2022-03-01T17:00:56.345" v="86" actId="20577"/>
          <ac:spMkLst>
            <pc:docMk/>
            <pc:sldMk cId="2004633324" sldId="261"/>
            <ac:spMk id="2" creationId="{D61E32F6-637D-4BF3-AE18-E659A648D436}"/>
          </ac:spMkLst>
        </pc:spChg>
        <pc:spChg chg="mod">
          <ac:chgData name="Dzeina Teresko (2107535)" userId="S::2107535@student.uwtsd.ac.uk::c7bb304f-528a-4210-923d-606ee7f2f06d" providerId="AD" clId="Web-{F7EAAE84-93E7-655D-1E25-A48C698F21EB}" dt="2022-03-01T19:00:06.334" v="984" actId="20577"/>
          <ac:spMkLst>
            <pc:docMk/>
            <pc:sldMk cId="2004633324" sldId="261"/>
            <ac:spMk id="3" creationId="{2FB68FC2-A57D-4D0A-B6F3-8E4A4F3C01AB}"/>
          </ac:spMkLst>
        </pc:spChg>
      </pc:sldChg>
      <pc:sldChg chg="addSp delSp modSp new mod setBg">
        <pc:chgData name="Dzeina Teresko (2107535)" userId="S::2107535@student.uwtsd.ac.uk::c7bb304f-528a-4210-923d-606ee7f2f06d" providerId="AD" clId="Web-{F7EAAE84-93E7-655D-1E25-A48C698F21EB}" dt="2022-03-01T17:33:54.455" v="389" actId="1076"/>
        <pc:sldMkLst>
          <pc:docMk/>
          <pc:sldMk cId="2907749153" sldId="262"/>
        </pc:sldMkLst>
        <pc:spChg chg="mod">
          <ac:chgData name="Dzeina Teresko (2107535)" userId="S::2107535@student.uwtsd.ac.uk::c7bb304f-528a-4210-923d-606ee7f2f06d" providerId="AD" clId="Web-{F7EAAE84-93E7-655D-1E25-A48C698F21EB}" dt="2022-03-01T17:31:05.069" v="348"/>
          <ac:spMkLst>
            <pc:docMk/>
            <pc:sldMk cId="2907749153" sldId="262"/>
            <ac:spMk id="2" creationId="{B1D46D0E-C2DF-49FF-82B1-96266F57A392}"/>
          </ac:spMkLst>
        </pc:spChg>
        <pc:spChg chg="del mod">
          <ac:chgData name="Dzeina Teresko (2107535)" userId="S::2107535@student.uwtsd.ac.uk::c7bb304f-528a-4210-923d-606ee7f2f06d" providerId="AD" clId="Web-{F7EAAE84-93E7-655D-1E25-A48C698F21EB}" dt="2022-03-01T17:31:05.069" v="348"/>
          <ac:spMkLst>
            <pc:docMk/>
            <pc:sldMk cId="2907749153" sldId="262"/>
            <ac:spMk id="3" creationId="{2CD5D5F8-12A8-4B7E-BF2B-69CFAF1CCAC3}"/>
          </ac:spMkLst>
        </pc:spChg>
        <pc:spChg chg="add del">
          <ac:chgData name="Dzeina Teresko (2107535)" userId="S::2107535@student.uwtsd.ac.uk::c7bb304f-528a-4210-923d-606ee7f2f06d" providerId="AD" clId="Web-{F7EAAE84-93E7-655D-1E25-A48C698F21EB}" dt="2022-03-01T17:31:05.069" v="348"/>
          <ac:spMkLst>
            <pc:docMk/>
            <pc:sldMk cId="2907749153" sldId="262"/>
            <ac:spMk id="8" creationId="{C5176844-69C3-4F79-BE38-EA5BDDF4FEA4}"/>
          </ac:spMkLst>
        </pc:spChg>
        <pc:spChg chg="add del">
          <ac:chgData name="Dzeina Teresko (2107535)" userId="S::2107535@student.uwtsd.ac.uk::c7bb304f-528a-4210-923d-606ee7f2f06d" providerId="AD" clId="Web-{F7EAAE84-93E7-655D-1E25-A48C698F21EB}" dt="2022-03-01T17:31:05.069" v="348"/>
          <ac:spMkLst>
            <pc:docMk/>
            <pc:sldMk cId="2907749153" sldId="262"/>
            <ac:spMk id="10" creationId="{1CF1AAE4-D0BC-430F-A613-7BBAAECA0C2D}"/>
          </ac:spMkLst>
        </pc:spChg>
        <pc:spChg chg="add mod">
          <ac:chgData name="Dzeina Teresko (2107535)" userId="S::2107535@student.uwtsd.ac.uk::c7bb304f-528a-4210-923d-606ee7f2f06d" providerId="AD" clId="Web-{F7EAAE84-93E7-655D-1E25-A48C698F21EB}" dt="2022-03-01T17:33:54.455" v="389" actId="1076"/>
          <ac:spMkLst>
            <pc:docMk/>
            <pc:sldMk cId="2907749153" sldId="262"/>
            <ac:spMk id="11" creationId="{19E2795A-F265-4C0C-A520-4E4D220D2904}"/>
          </ac:spMkLst>
        </pc:spChg>
        <pc:spChg chg="add del">
          <ac:chgData name="Dzeina Teresko (2107535)" userId="S::2107535@student.uwtsd.ac.uk::c7bb304f-528a-4210-923d-606ee7f2f06d" providerId="AD" clId="Web-{F7EAAE84-93E7-655D-1E25-A48C698F21EB}" dt="2022-03-01T17:31:05.069" v="348"/>
          <ac:spMkLst>
            <pc:docMk/>
            <pc:sldMk cId="2907749153" sldId="262"/>
            <ac:spMk id="12" creationId="{A101E513-AF74-4E9D-A31F-99664250722D}"/>
          </ac:spMkLst>
        </pc:spChg>
        <pc:spChg chg="add">
          <ac:chgData name="Dzeina Teresko (2107535)" userId="S::2107535@student.uwtsd.ac.uk::c7bb304f-528a-4210-923d-606ee7f2f06d" providerId="AD" clId="Web-{F7EAAE84-93E7-655D-1E25-A48C698F21EB}" dt="2022-03-01T17:31:05.069" v="348"/>
          <ac:spMkLst>
            <pc:docMk/>
            <pc:sldMk cId="2907749153" sldId="262"/>
            <ac:spMk id="18" creationId="{C5176844-69C3-4F79-BE38-EA5BDDF4FEA4}"/>
          </ac:spMkLst>
        </pc:spChg>
        <pc:spChg chg="add">
          <ac:chgData name="Dzeina Teresko (2107535)" userId="S::2107535@student.uwtsd.ac.uk::c7bb304f-528a-4210-923d-606ee7f2f06d" providerId="AD" clId="Web-{F7EAAE84-93E7-655D-1E25-A48C698F21EB}" dt="2022-03-01T17:31:05.069" v="348"/>
          <ac:spMkLst>
            <pc:docMk/>
            <pc:sldMk cId="2907749153" sldId="262"/>
            <ac:spMk id="22" creationId="{7BB25A96-E96A-4D45-AA98-5275E81FAC84}"/>
          </ac:spMkLst>
        </pc:spChg>
        <pc:spChg chg="add">
          <ac:chgData name="Dzeina Teresko (2107535)" userId="S::2107535@student.uwtsd.ac.uk::c7bb304f-528a-4210-923d-606ee7f2f06d" providerId="AD" clId="Web-{F7EAAE84-93E7-655D-1E25-A48C698F21EB}" dt="2022-03-01T17:31:05.069" v="348"/>
          <ac:spMkLst>
            <pc:docMk/>
            <pc:sldMk cId="2907749153" sldId="262"/>
            <ac:spMk id="24" creationId="{A101E513-AF74-4E9D-A31F-99664250722D}"/>
          </ac:spMkLst>
        </pc:spChg>
        <pc:graphicFrameChg chg="add">
          <ac:chgData name="Dzeina Teresko (2107535)" userId="S::2107535@student.uwtsd.ac.uk::c7bb304f-528a-4210-923d-606ee7f2f06d" providerId="AD" clId="Web-{F7EAAE84-93E7-655D-1E25-A48C698F21EB}" dt="2022-03-01T17:31:05.069" v="348"/>
          <ac:graphicFrameMkLst>
            <pc:docMk/>
            <pc:sldMk cId="2907749153" sldId="262"/>
            <ac:graphicFrameMk id="14" creationId="{906DF6B3-70A0-497A-BBB9-210B1822F59C}"/>
          </ac:graphicFrameMkLst>
        </pc:graphicFrameChg>
        <pc:cxnChg chg="add">
          <ac:chgData name="Dzeina Teresko (2107535)" userId="S::2107535@student.uwtsd.ac.uk::c7bb304f-528a-4210-923d-606ee7f2f06d" providerId="AD" clId="Web-{F7EAAE84-93E7-655D-1E25-A48C698F21EB}" dt="2022-03-01T17:31:05.069" v="348"/>
          <ac:cxnSpMkLst>
            <pc:docMk/>
            <pc:sldMk cId="2907749153" sldId="262"/>
            <ac:cxnSpMk id="20" creationId="{33862825-C012-4895-A17E-F3D1F62D89DD}"/>
          </ac:cxnSpMkLst>
        </pc:cxnChg>
      </pc:sldChg>
      <pc:sldChg chg="addSp delSp modSp new mod setBg">
        <pc:chgData name="Dzeina Teresko (2107535)" userId="S::2107535@student.uwtsd.ac.uk::c7bb304f-528a-4210-923d-606ee7f2f06d" providerId="AD" clId="Web-{F7EAAE84-93E7-655D-1E25-A48C698F21EB}" dt="2022-03-01T17:45:23.623" v="569" actId="1076"/>
        <pc:sldMkLst>
          <pc:docMk/>
          <pc:sldMk cId="3347051509" sldId="263"/>
        </pc:sldMkLst>
        <pc:spChg chg="mod">
          <ac:chgData name="Dzeina Teresko (2107535)" userId="S::2107535@student.uwtsd.ac.uk::c7bb304f-528a-4210-923d-606ee7f2f06d" providerId="AD" clId="Web-{F7EAAE84-93E7-655D-1E25-A48C698F21EB}" dt="2022-03-01T17:44:23.072" v="554"/>
          <ac:spMkLst>
            <pc:docMk/>
            <pc:sldMk cId="3347051509" sldId="263"/>
            <ac:spMk id="2" creationId="{BD64592C-F04A-4267-9EF0-4829FDCF3475}"/>
          </ac:spMkLst>
        </pc:spChg>
        <pc:spChg chg="del mod">
          <ac:chgData name="Dzeina Teresko (2107535)" userId="S::2107535@student.uwtsd.ac.uk::c7bb304f-528a-4210-923d-606ee7f2f06d" providerId="AD" clId="Web-{F7EAAE84-93E7-655D-1E25-A48C698F21EB}" dt="2022-03-01T17:44:23.072" v="554"/>
          <ac:spMkLst>
            <pc:docMk/>
            <pc:sldMk cId="3347051509" sldId="263"/>
            <ac:spMk id="3" creationId="{A20AE8DB-D5C4-40FA-BEC6-BD77E1F9C0A0}"/>
          </ac:spMkLst>
        </pc:spChg>
        <pc:spChg chg="add del">
          <ac:chgData name="Dzeina Teresko (2107535)" userId="S::2107535@student.uwtsd.ac.uk::c7bb304f-528a-4210-923d-606ee7f2f06d" providerId="AD" clId="Web-{F7EAAE84-93E7-655D-1E25-A48C698F21EB}" dt="2022-03-01T17:38:11.830" v="431"/>
          <ac:spMkLst>
            <pc:docMk/>
            <pc:sldMk cId="3347051509" sldId="263"/>
            <ac:spMk id="8" creationId="{C5176844-69C3-4F79-BE38-EA5BDDF4FEA4}"/>
          </ac:spMkLst>
        </pc:spChg>
        <pc:spChg chg="add del">
          <ac:chgData name="Dzeina Teresko (2107535)" userId="S::2107535@student.uwtsd.ac.uk::c7bb304f-528a-4210-923d-606ee7f2f06d" providerId="AD" clId="Web-{F7EAAE84-93E7-655D-1E25-A48C698F21EB}" dt="2022-03-01T17:38:11.830" v="431"/>
          <ac:spMkLst>
            <pc:docMk/>
            <pc:sldMk cId="3347051509" sldId="263"/>
            <ac:spMk id="12" creationId="{A101E513-AF74-4E9D-A31F-99664250722D}"/>
          </ac:spMkLst>
        </pc:spChg>
        <pc:spChg chg="add mod">
          <ac:chgData name="Dzeina Teresko (2107535)" userId="S::2107535@student.uwtsd.ac.uk::c7bb304f-528a-4210-923d-606ee7f2f06d" providerId="AD" clId="Web-{F7EAAE84-93E7-655D-1E25-A48C698F21EB}" dt="2022-03-01T17:45:23.623" v="569" actId="1076"/>
          <ac:spMkLst>
            <pc:docMk/>
            <pc:sldMk cId="3347051509" sldId="263"/>
            <ac:spMk id="13" creationId="{762B0105-F4C1-46DE-AD99-A96474622A70}"/>
          </ac:spMkLst>
        </pc:spChg>
        <pc:spChg chg="add del">
          <ac:chgData name="Dzeina Teresko (2107535)" userId="S::2107535@student.uwtsd.ac.uk::c7bb304f-528a-4210-923d-606ee7f2f06d" providerId="AD" clId="Web-{F7EAAE84-93E7-655D-1E25-A48C698F21EB}" dt="2022-03-01T17:42:05.126" v="506"/>
          <ac:spMkLst>
            <pc:docMk/>
            <pc:sldMk cId="3347051509" sldId="263"/>
            <ac:spMk id="14" creationId="{C5176844-69C3-4F79-BE38-EA5BDDF4FEA4}"/>
          </ac:spMkLst>
        </pc:spChg>
        <pc:spChg chg="add del">
          <ac:chgData name="Dzeina Teresko (2107535)" userId="S::2107535@student.uwtsd.ac.uk::c7bb304f-528a-4210-923d-606ee7f2f06d" providerId="AD" clId="Web-{F7EAAE84-93E7-655D-1E25-A48C698F21EB}" dt="2022-03-01T17:42:05.126" v="506"/>
          <ac:spMkLst>
            <pc:docMk/>
            <pc:sldMk cId="3347051509" sldId="263"/>
            <ac:spMk id="16" creationId="{A101E513-AF74-4E9D-A31F-99664250722D}"/>
          </ac:spMkLst>
        </pc:spChg>
        <pc:spChg chg="add del">
          <ac:chgData name="Dzeina Teresko (2107535)" userId="S::2107535@student.uwtsd.ac.uk::c7bb304f-528a-4210-923d-606ee7f2f06d" providerId="AD" clId="Web-{F7EAAE84-93E7-655D-1E25-A48C698F21EB}" dt="2022-03-01T17:44:23.072" v="554"/>
          <ac:spMkLst>
            <pc:docMk/>
            <pc:sldMk cId="3347051509" sldId="263"/>
            <ac:spMk id="21" creationId="{C5176844-69C3-4F79-BE38-EA5BDDF4FEA4}"/>
          </ac:spMkLst>
        </pc:spChg>
        <pc:spChg chg="add del">
          <ac:chgData name="Dzeina Teresko (2107535)" userId="S::2107535@student.uwtsd.ac.uk::c7bb304f-528a-4210-923d-606ee7f2f06d" providerId="AD" clId="Web-{F7EAAE84-93E7-655D-1E25-A48C698F21EB}" dt="2022-03-01T17:44:23.072" v="554"/>
          <ac:spMkLst>
            <pc:docMk/>
            <pc:sldMk cId="3347051509" sldId="263"/>
            <ac:spMk id="25" creationId="{A101E513-AF74-4E9D-A31F-99664250722D}"/>
          </ac:spMkLst>
        </pc:spChg>
        <pc:spChg chg="add">
          <ac:chgData name="Dzeina Teresko (2107535)" userId="S::2107535@student.uwtsd.ac.uk::c7bb304f-528a-4210-923d-606ee7f2f06d" providerId="AD" clId="Web-{F7EAAE84-93E7-655D-1E25-A48C698F21EB}" dt="2022-03-01T17:44:23.072" v="554"/>
          <ac:spMkLst>
            <pc:docMk/>
            <pc:sldMk cId="3347051509" sldId="263"/>
            <ac:spMk id="31" creationId="{C5176844-69C3-4F79-BE38-EA5BDDF4FEA4}"/>
          </ac:spMkLst>
        </pc:spChg>
        <pc:spChg chg="add">
          <ac:chgData name="Dzeina Teresko (2107535)" userId="S::2107535@student.uwtsd.ac.uk::c7bb304f-528a-4210-923d-606ee7f2f06d" providerId="AD" clId="Web-{F7EAAE84-93E7-655D-1E25-A48C698F21EB}" dt="2022-03-01T17:44:23.072" v="554"/>
          <ac:spMkLst>
            <pc:docMk/>
            <pc:sldMk cId="3347051509" sldId="263"/>
            <ac:spMk id="35" creationId="{A101E513-AF74-4E9D-A31F-99664250722D}"/>
          </ac:spMkLst>
        </pc:spChg>
        <pc:graphicFrameChg chg="add">
          <ac:chgData name="Dzeina Teresko (2107535)" userId="S::2107535@student.uwtsd.ac.uk::c7bb304f-528a-4210-923d-606ee7f2f06d" providerId="AD" clId="Web-{F7EAAE84-93E7-655D-1E25-A48C698F21EB}" dt="2022-03-01T17:44:23.072" v="554"/>
          <ac:graphicFrameMkLst>
            <pc:docMk/>
            <pc:sldMk cId="3347051509" sldId="263"/>
            <ac:graphicFrameMk id="27" creationId="{9901B170-49AD-4A70-889D-D738CDB6D7C9}"/>
          </ac:graphicFrameMkLst>
        </pc:graphicFrameChg>
        <pc:cxnChg chg="add del">
          <ac:chgData name="Dzeina Teresko (2107535)" userId="S::2107535@student.uwtsd.ac.uk::c7bb304f-528a-4210-923d-606ee7f2f06d" providerId="AD" clId="Web-{F7EAAE84-93E7-655D-1E25-A48C698F21EB}" dt="2022-03-01T17:38:11.830" v="431"/>
          <ac:cxnSpMkLst>
            <pc:docMk/>
            <pc:sldMk cId="3347051509" sldId="263"/>
            <ac:cxnSpMk id="10" creationId="{C629AF8A-C09C-4B6F-B505-26D1FD0FBE5E}"/>
          </ac:cxnSpMkLst>
        </pc:cxnChg>
        <pc:cxnChg chg="add del">
          <ac:chgData name="Dzeina Teresko (2107535)" userId="S::2107535@student.uwtsd.ac.uk::c7bb304f-528a-4210-923d-606ee7f2f06d" providerId="AD" clId="Web-{F7EAAE84-93E7-655D-1E25-A48C698F21EB}" dt="2022-03-01T17:42:05.126" v="506"/>
          <ac:cxnSpMkLst>
            <pc:docMk/>
            <pc:sldMk cId="3347051509" sldId="263"/>
            <ac:cxnSpMk id="15" creationId="{8BD593FB-2EA4-4795-AC37-1F9E8954E404}"/>
          </ac:cxnSpMkLst>
        </pc:cxnChg>
        <pc:cxnChg chg="add del">
          <ac:chgData name="Dzeina Teresko (2107535)" userId="S::2107535@student.uwtsd.ac.uk::c7bb304f-528a-4210-923d-606ee7f2f06d" providerId="AD" clId="Web-{F7EAAE84-93E7-655D-1E25-A48C698F21EB}" dt="2022-03-01T17:44:23.072" v="554"/>
          <ac:cxnSpMkLst>
            <pc:docMk/>
            <pc:sldMk cId="3347051509" sldId="263"/>
            <ac:cxnSpMk id="23" creationId="{33862825-C012-4895-A17E-F3D1F62D89DD}"/>
          </ac:cxnSpMkLst>
        </pc:cxnChg>
        <pc:cxnChg chg="add">
          <ac:chgData name="Dzeina Teresko (2107535)" userId="S::2107535@student.uwtsd.ac.uk::c7bb304f-528a-4210-923d-606ee7f2f06d" providerId="AD" clId="Web-{F7EAAE84-93E7-655D-1E25-A48C698F21EB}" dt="2022-03-01T17:44:23.072" v="554"/>
          <ac:cxnSpMkLst>
            <pc:docMk/>
            <pc:sldMk cId="3347051509" sldId="263"/>
            <ac:cxnSpMk id="33" creationId="{623022EF-4E43-4298-8E3D-DA5EF06176E9}"/>
          </ac:cxnSpMkLst>
        </pc:cxnChg>
      </pc:sldChg>
      <pc:sldChg chg="addSp delSp modSp new mod setBg">
        <pc:chgData name="Dzeina Teresko (2107535)" userId="S::2107535@student.uwtsd.ac.uk::c7bb304f-528a-4210-923d-606ee7f2f06d" providerId="AD" clId="Web-{F7EAAE84-93E7-655D-1E25-A48C698F21EB}" dt="2022-03-01T18:03:25.333" v="793" actId="1076"/>
        <pc:sldMkLst>
          <pc:docMk/>
          <pc:sldMk cId="776758831" sldId="264"/>
        </pc:sldMkLst>
        <pc:spChg chg="mod">
          <ac:chgData name="Dzeina Teresko (2107535)" userId="S::2107535@student.uwtsd.ac.uk::c7bb304f-528a-4210-923d-606ee7f2f06d" providerId="AD" clId="Web-{F7EAAE84-93E7-655D-1E25-A48C698F21EB}" dt="2022-03-01T18:02:27.486" v="779"/>
          <ac:spMkLst>
            <pc:docMk/>
            <pc:sldMk cId="776758831" sldId="264"/>
            <ac:spMk id="2" creationId="{49583123-218D-4349-A928-FDE481C0414D}"/>
          </ac:spMkLst>
        </pc:spChg>
        <pc:spChg chg="del mod">
          <ac:chgData name="Dzeina Teresko (2107535)" userId="S::2107535@student.uwtsd.ac.uk::c7bb304f-528a-4210-923d-606ee7f2f06d" providerId="AD" clId="Web-{F7EAAE84-93E7-655D-1E25-A48C698F21EB}" dt="2022-03-01T17:48:15.556" v="572"/>
          <ac:spMkLst>
            <pc:docMk/>
            <pc:sldMk cId="776758831" sldId="264"/>
            <ac:spMk id="3" creationId="{7EBF0F2D-0D31-44F6-8EDA-3128FD5899EA}"/>
          </ac:spMkLst>
        </pc:spChg>
        <pc:spChg chg="add del mod">
          <ac:chgData name="Dzeina Teresko (2107535)" userId="S::2107535@student.uwtsd.ac.uk::c7bb304f-528a-4210-923d-606ee7f2f06d" providerId="AD" clId="Web-{F7EAAE84-93E7-655D-1E25-A48C698F21EB}" dt="2022-03-01T18:02:27.486" v="779"/>
          <ac:spMkLst>
            <pc:docMk/>
            <pc:sldMk cId="776758831" sldId="264"/>
            <ac:spMk id="4" creationId="{E016E72C-9099-4561-BE24-17B089465567}"/>
          </ac:spMkLst>
        </pc:spChg>
        <pc:spChg chg="add">
          <ac:chgData name="Dzeina Teresko (2107535)" userId="S::2107535@student.uwtsd.ac.uk::c7bb304f-528a-4210-923d-606ee7f2f06d" providerId="AD" clId="Web-{F7EAAE84-93E7-655D-1E25-A48C698F21EB}" dt="2022-03-01T18:02:27.486" v="779"/>
          <ac:spMkLst>
            <pc:docMk/>
            <pc:sldMk cId="776758831" sldId="264"/>
            <ac:spMk id="10" creationId="{C5176844-69C3-4F79-BE38-EA5BDDF4FEA4}"/>
          </ac:spMkLst>
        </pc:spChg>
        <pc:spChg chg="add">
          <ac:chgData name="Dzeina Teresko (2107535)" userId="S::2107535@student.uwtsd.ac.uk::c7bb304f-528a-4210-923d-606ee7f2f06d" providerId="AD" clId="Web-{F7EAAE84-93E7-655D-1E25-A48C698F21EB}" dt="2022-03-01T18:02:27.486" v="779"/>
          <ac:spMkLst>
            <pc:docMk/>
            <pc:sldMk cId="776758831" sldId="264"/>
            <ac:spMk id="12" creationId="{41113FF5-9B84-4A89-BF52-EA3C7E01AA3B}"/>
          </ac:spMkLst>
        </pc:spChg>
        <pc:spChg chg="add">
          <ac:chgData name="Dzeina Teresko (2107535)" userId="S::2107535@student.uwtsd.ac.uk::c7bb304f-528a-4210-923d-606ee7f2f06d" providerId="AD" clId="Web-{F7EAAE84-93E7-655D-1E25-A48C698F21EB}" dt="2022-03-01T18:02:27.486" v="779"/>
          <ac:spMkLst>
            <pc:docMk/>
            <pc:sldMk cId="776758831" sldId="264"/>
            <ac:spMk id="14" creationId="{A101E513-AF74-4E9D-A31F-99664250722D}"/>
          </ac:spMkLst>
        </pc:spChg>
        <pc:spChg chg="add mod">
          <ac:chgData name="Dzeina Teresko (2107535)" userId="S::2107535@student.uwtsd.ac.uk::c7bb304f-528a-4210-923d-606ee7f2f06d" providerId="AD" clId="Web-{F7EAAE84-93E7-655D-1E25-A48C698F21EB}" dt="2022-03-01T18:03:25.333" v="793" actId="1076"/>
          <ac:spMkLst>
            <pc:docMk/>
            <pc:sldMk cId="776758831" sldId="264"/>
            <ac:spMk id="22" creationId="{D10E9298-9922-44F2-9C0E-46AA41F0D98B}"/>
          </ac:spMkLst>
        </pc:spChg>
        <pc:graphicFrameChg chg="add">
          <ac:chgData name="Dzeina Teresko (2107535)" userId="S::2107535@student.uwtsd.ac.uk::c7bb304f-528a-4210-923d-606ee7f2f06d" providerId="AD" clId="Web-{F7EAAE84-93E7-655D-1E25-A48C698F21EB}" dt="2022-03-01T18:02:27.486" v="779"/>
          <ac:graphicFrameMkLst>
            <pc:docMk/>
            <pc:sldMk cId="776758831" sldId="264"/>
            <ac:graphicFrameMk id="6" creationId="{86014A35-C78B-4C4A-A822-E7740B06AB22}"/>
          </ac:graphicFrameMkLst>
        </pc:graphicFrameChg>
      </pc:sldChg>
      <pc:sldChg chg="addSp delSp modSp new mod setBg">
        <pc:chgData name="Dzeina Teresko (2107535)" userId="S::2107535@student.uwtsd.ac.uk::c7bb304f-528a-4210-923d-606ee7f2f06d" providerId="AD" clId="Web-{F7EAAE84-93E7-655D-1E25-A48C698F21EB}" dt="2022-03-01T18:35:20.084" v="945" actId="1076"/>
        <pc:sldMkLst>
          <pc:docMk/>
          <pc:sldMk cId="1020263485" sldId="265"/>
        </pc:sldMkLst>
        <pc:spChg chg="mod">
          <ac:chgData name="Dzeina Teresko (2107535)" userId="S::2107535@student.uwtsd.ac.uk::c7bb304f-528a-4210-923d-606ee7f2f06d" providerId="AD" clId="Web-{F7EAAE84-93E7-655D-1E25-A48C698F21EB}" dt="2022-03-01T18:24:30.466" v="904"/>
          <ac:spMkLst>
            <pc:docMk/>
            <pc:sldMk cId="1020263485" sldId="265"/>
            <ac:spMk id="2" creationId="{AFFDF6AF-8E1D-4C81-ABFE-C0BC34B3BD9D}"/>
          </ac:spMkLst>
        </pc:spChg>
        <pc:spChg chg="del mod">
          <ac:chgData name="Dzeina Teresko (2107535)" userId="S::2107535@student.uwtsd.ac.uk::c7bb304f-528a-4210-923d-606ee7f2f06d" providerId="AD" clId="Web-{F7EAAE84-93E7-655D-1E25-A48C698F21EB}" dt="2022-03-01T18:22:52.335" v="902"/>
          <ac:spMkLst>
            <pc:docMk/>
            <pc:sldMk cId="1020263485" sldId="265"/>
            <ac:spMk id="3" creationId="{BFAA483F-81F8-4E30-AE59-87AC20B621BB}"/>
          </ac:spMkLst>
        </pc:spChg>
        <pc:spChg chg="add del">
          <ac:chgData name="Dzeina Teresko (2107535)" userId="S::2107535@student.uwtsd.ac.uk::c7bb304f-528a-4210-923d-606ee7f2f06d" providerId="AD" clId="Web-{F7EAAE84-93E7-655D-1E25-A48C698F21EB}" dt="2022-03-01T18:22:52.335" v="902"/>
          <ac:spMkLst>
            <pc:docMk/>
            <pc:sldMk cId="1020263485" sldId="265"/>
            <ac:spMk id="8" creationId="{C5176844-69C3-4F79-BE38-EA5BDDF4FEA4}"/>
          </ac:spMkLst>
        </pc:spChg>
        <pc:spChg chg="add del">
          <ac:chgData name="Dzeina Teresko (2107535)" userId="S::2107535@student.uwtsd.ac.uk::c7bb304f-528a-4210-923d-606ee7f2f06d" providerId="AD" clId="Web-{F7EAAE84-93E7-655D-1E25-A48C698F21EB}" dt="2022-03-01T18:22:52.335" v="902"/>
          <ac:spMkLst>
            <pc:docMk/>
            <pc:sldMk cId="1020263485" sldId="265"/>
            <ac:spMk id="10" creationId="{1CF1AAE4-D0BC-430F-A613-7BBAAECA0C2D}"/>
          </ac:spMkLst>
        </pc:spChg>
        <pc:spChg chg="add del">
          <ac:chgData name="Dzeina Teresko (2107535)" userId="S::2107535@student.uwtsd.ac.uk::c7bb304f-528a-4210-923d-606ee7f2f06d" providerId="AD" clId="Web-{F7EAAE84-93E7-655D-1E25-A48C698F21EB}" dt="2022-03-01T18:22:52.335" v="902"/>
          <ac:spMkLst>
            <pc:docMk/>
            <pc:sldMk cId="1020263485" sldId="265"/>
            <ac:spMk id="12" creationId="{A101E513-AF74-4E9D-A31F-99664250722D}"/>
          </ac:spMkLst>
        </pc:spChg>
        <pc:spChg chg="add del">
          <ac:chgData name="Dzeina Teresko (2107535)" userId="S::2107535@student.uwtsd.ac.uk::c7bb304f-528a-4210-923d-606ee7f2f06d" providerId="AD" clId="Web-{F7EAAE84-93E7-655D-1E25-A48C698F21EB}" dt="2022-03-01T18:24:30.466" v="904"/>
          <ac:spMkLst>
            <pc:docMk/>
            <pc:sldMk cId="1020263485" sldId="265"/>
            <ac:spMk id="18" creationId="{C5176844-69C3-4F79-BE38-EA5BDDF4FEA4}"/>
          </ac:spMkLst>
        </pc:spChg>
        <pc:spChg chg="add del">
          <ac:chgData name="Dzeina Teresko (2107535)" userId="S::2107535@student.uwtsd.ac.uk::c7bb304f-528a-4210-923d-606ee7f2f06d" providerId="AD" clId="Web-{F7EAAE84-93E7-655D-1E25-A48C698F21EB}" dt="2022-03-01T18:24:30.466" v="904"/>
          <ac:spMkLst>
            <pc:docMk/>
            <pc:sldMk cId="1020263485" sldId="265"/>
            <ac:spMk id="20" creationId="{A101E513-AF74-4E9D-A31F-99664250722D}"/>
          </ac:spMkLst>
        </pc:spChg>
        <pc:spChg chg="add">
          <ac:chgData name="Dzeina Teresko (2107535)" userId="S::2107535@student.uwtsd.ac.uk::c7bb304f-528a-4210-923d-606ee7f2f06d" providerId="AD" clId="Web-{F7EAAE84-93E7-655D-1E25-A48C698F21EB}" dt="2022-03-01T18:24:30.466" v="904"/>
          <ac:spMkLst>
            <pc:docMk/>
            <pc:sldMk cId="1020263485" sldId="265"/>
            <ac:spMk id="25" creationId="{C5176844-69C3-4F79-BE38-EA5BDDF4FEA4}"/>
          </ac:spMkLst>
        </pc:spChg>
        <pc:spChg chg="add">
          <ac:chgData name="Dzeina Teresko (2107535)" userId="S::2107535@student.uwtsd.ac.uk::c7bb304f-528a-4210-923d-606ee7f2f06d" providerId="AD" clId="Web-{F7EAAE84-93E7-655D-1E25-A48C698F21EB}" dt="2022-03-01T18:24:30.466" v="904"/>
          <ac:spMkLst>
            <pc:docMk/>
            <pc:sldMk cId="1020263485" sldId="265"/>
            <ac:spMk id="29" creationId="{A101E513-AF74-4E9D-A31F-99664250722D}"/>
          </ac:spMkLst>
        </pc:spChg>
        <pc:spChg chg="add mod">
          <ac:chgData name="Dzeina Teresko (2107535)" userId="S::2107535@student.uwtsd.ac.uk::c7bb304f-528a-4210-923d-606ee7f2f06d" providerId="AD" clId="Web-{F7EAAE84-93E7-655D-1E25-A48C698F21EB}" dt="2022-03-01T18:35:20.084" v="945" actId="1076"/>
          <ac:spMkLst>
            <pc:docMk/>
            <pc:sldMk cId="1020263485" sldId="265"/>
            <ac:spMk id="40" creationId="{4ED96A4A-1F9A-4886-BB82-2D4147B033F7}"/>
          </ac:spMkLst>
        </pc:spChg>
        <pc:graphicFrameChg chg="add mod modGraphic">
          <ac:chgData name="Dzeina Teresko (2107535)" userId="S::2107535@student.uwtsd.ac.uk::c7bb304f-528a-4210-923d-606ee7f2f06d" providerId="AD" clId="Web-{F7EAAE84-93E7-655D-1E25-A48C698F21EB}" dt="2022-03-01T18:24:30.466" v="904"/>
          <ac:graphicFrameMkLst>
            <pc:docMk/>
            <pc:sldMk cId="1020263485" sldId="265"/>
            <ac:graphicFrameMk id="14" creationId="{77B94896-BE5A-44A0-B5EB-7DBDB3B7126D}"/>
          </ac:graphicFrameMkLst>
        </pc:graphicFrameChg>
        <pc:cxnChg chg="add">
          <ac:chgData name="Dzeina Teresko (2107535)" userId="S::2107535@student.uwtsd.ac.uk::c7bb304f-528a-4210-923d-606ee7f2f06d" providerId="AD" clId="Web-{F7EAAE84-93E7-655D-1E25-A48C698F21EB}" dt="2022-03-01T18:24:30.466" v="904"/>
          <ac:cxnSpMkLst>
            <pc:docMk/>
            <pc:sldMk cId="1020263485" sldId="265"/>
            <ac:cxnSpMk id="27" creationId="{623022EF-4E43-4298-8E3D-DA5EF06176E9}"/>
          </ac:cxnSpMkLst>
        </pc:cxnChg>
      </pc:sldChg>
      <pc:sldChg chg="addSp modSp new mod modTransition setBg">
        <pc:chgData name="Dzeina Teresko (2107535)" userId="S::2107535@student.uwtsd.ac.uk::c7bb304f-528a-4210-923d-606ee7f2f06d" providerId="AD" clId="Web-{F7EAAE84-93E7-655D-1E25-A48C698F21EB}" dt="2022-03-01T19:30:59.312" v="1127"/>
        <pc:sldMkLst>
          <pc:docMk/>
          <pc:sldMk cId="2286744118" sldId="266"/>
        </pc:sldMkLst>
        <pc:spChg chg="mod">
          <ac:chgData name="Dzeina Teresko (2107535)" userId="S::2107535@student.uwtsd.ac.uk::c7bb304f-528a-4210-923d-606ee7f2f06d" providerId="AD" clId="Web-{F7EAAE84-93E7-655D-1E25-A48C698F21EB}" dt="2022-03-01T19:01:47.590" v="1019" actId="20577"/>
          <ac:spMkLst>
            <pc:docMk/>
            <pc:sldMk cId="2286744118" sldId="266"/>
            <ac:spMk id="2" creationId="{A2473ABF-C391-44EB-B5E4-07601F1C8AED}"/>
          </ac:spMkLst>
        </pc:spChg>
        <pc:spChg chg="mod">
          <ac:chgData name="Dzeina Teresko (2107535)" userId="S::2107535@student.uwtsd.ac.uk::c7bb304f-528a-4210-923d-606ee7f2f06d" providerId="AD" clId="Web-{F7EAAE84-93E7-655D-1E25-A48C698F21EB}" dt="2022-03-01T19:29:50.214" v="1121" actId="14100"/>
          <ac:spMkLst>
            <pc:docMk/>
            <pc:sldMk cId="2286744118" sldId="266"/>
            <ac:spMk id="3" creationId="{78906890-F2EE-47F6-9688-7129006DB9E6}"/>
          </ac:spMkLst>
        </pc:spChg>
        <pc:spChg chg="add mod">
          <ac:chgData name="Dzeina Teresko (2107535)" userId="S::2107535@student.uwtsd.ac.uk::c7bb304f-528a-4210-923d-606ee7f2f06d" providerId="AD" clId="Web-{F7EAAE84-93E7-655D-1E25-A48C698F21EB}" dt="2022-03-01T19:29:42.135" v="1120" actId="1076"/>
          <ac:spMkLst>
            <pc:docMk/>
            <pc:sldMk cId="2286744118" sldId="266"/>
            <ac:spMk id="4" creationId="{FD9C57EF-572E-4948-9AE5-E547FD7A7223}"/>
          </ac:spMkLst>
        </pc:spChg>
        <pc:spChg chg="add">
          <ac:chgData name="Dzeina Teresko (2107535)" userId="S::2107535@student.uwtsd.ac.uk::c7bb304f-528a-4210-923d-606ee7f2f06d" providerId="AD" clId="Web-{F7EAAE84-93E7-655D-1E25-A48C698F21EB}" dt="2022-03-01T19:00:34.602" v="985"/>
          <ac:spMkLst>
            <pc:docMk/>
            <pc:sldMk cId="2286744118" sldId="266"/>
            <ac:spMk id="8" creationId="{C5176844-69C3-4F79-BE38-EA5BDDF4FEA4}"/>
          </ac:spMkLst>
        </pc:spChg>
        <pc:spChg chg="add">
          <ac:chgData name="Dzeina Teresko (2107535)" userId="S::2107535@student.uwtsd.ac.uk::c7bb304f-528a-4210-923d-606ee7f2f06d" providerId="AD" clId="Web-{F7EAAE84-93E7-655D-1E25-A48C698F21EB}" dt="2022-03-01T19:00:34.602" v="985"/>
          <ac:spMkLst>
            <pc:docMk/>
            <pc:sldMk cId="2286744118" sldId="266"/>
            <ac:spMk id="10" creationId="{1CF1AAE4-D0BC-430F-A613-7BBAAECA0C2D}"/>
          </ac:spMkLst>
        </pc:spChg>
        <pc:spChg chg="add">
          <ac:chgData name="Dzeina Teresko (2107535)" userId="S::2107535@student.uwtsd.ac.uk::c7bb304f-528a-4210-923d-606ee7f2f06d" providerId="AD" clId="Web-{F7EAAE84-93E7-655D-1E25-A48C698F21EB}" dt="2022-03-01T19:00:34.602" v="985"/>
          <ac:spMkLst>
            <pc:docMk/>
            <pc:sldMk cId="2286744118" sldId="266"/>
            <ac:spMk id="12" creationId="{A101E513-AF74-4E9D-A31F-99664250722D}"/>
          </ac:spMkLst>
        </pc:spChg>
      </pc:sldChg>
    </pc:docChg>
  </pc:docChgLst>
  <pc:docChgLst>
    <pc:chgData name="Dzeina Teresko (2107535)" userId="S::2107535@student.uwtsd.ac.uk::c7bb304f-528a-4210-923d-606ee7f2f06d" providerId="AD" clId="Web-{3254F737-367B-228C-1829-47E06D99014E}"/>
    <pc:docChg chg="addSld delSld modSld">
      <pc:chgData name="Dzeina Teresko (2107535)" userId="S::2107535@student.uwtsd.ac.uk::c7bb304f-528a-4210-923d-606ee7f2f06d" providerId="AD" clId="Web-{3254F737-367B-228C-1829-47E06D99014E}" dt="2022-03-02T00:28:52.619" v="689"/>
      <pc:docMkLst>
        <pc:docMk/>
      </pc:docMkLst>
      <pc:sldChg chg="addSp delSp modSp">
        <pc:chgData name="Dzeina Teresko (2107535)" userId="S::2107535@student.uwtsd.ac.uk::c7bb304f-528a-4210-923d-606ee7f2f06d" providerId="AD" clId="Web-{3254F737-367B-228C-1829-47E06D99014E}" dt="2022-03-02T00:28:52.619" v="689"/>
        <pc:sldMkLst>
          <pc:docMk/>
          <pc:sldMk cId="3826854249" sldId="257"/>
        </pc:sldMkLst>
        <pc:spChg chg="del mod">
          <ac:chgData name="Dzeina Teresko (2107535)" userId="S::2107535@student.uwtsd.ac.uk::c7bb304f-528a-4210-923d-606ee7f2f06d" providerId="AD" clId="Web-{3254F737-367B-228C-1829-47E06D99014E}" dt="2022-03-02T00:28:52.619" v="689"/>
          <ac:spMkLst>
            <pc:docMk/>
            <pc:sldMk cId="3826854249" sldId="257"/>
            <ac:spMk id="3" creationId="{D12EA28F-28DA-4C00-8FB3-8814DBBD52BC}"/>
          </ac:spMkLst>
        </pc:spChg>
        <pc:spChg chg="del">
          <ac:chgData name="Dzeina Teresko (2107535)" userId="S::2107535@student.uwtsd.ac.uk::c7bb304f-528a-4210-923d-606ee7f2f06d" providerId="AD" clId="Web-{3254F737-367B-228C-1829-47E06D99014E}" dt="2022-03-02T00:28:18.994" v="688"/>
          <ac:spMkLst>
            <pc:docMk/>
            <pc:sldMk cId="3826854249" sldId="257"/>
            <ac:spMk id="8" creationId="{C5176844-69C3-4F79-BE38-EA5BDDF4FEA4}"/>
          </ac:spMkLst>
        </pc:spChg>
        <pc:spChg chg="del">
          <ac:chgData name="Dzeina Teresko (2107535)" userId="S::2107535@student.uwtsd.ac.uk::c7bb304f-528a-4210-923d-606ee7f2f06d" providerId="AD" clId="Web-{3254F737-367B-228C-1829-47E06D99014E}" dt="2022-03-02T00:28:18.994" v="688"/>
          <ac:spMkLst>
            <pc:docMk/>
            <pc:sldMk cId="3826854249" sldId="257"/>
            <ac:spMk id="10" creationId="{1CF1AAE4-D0BC-430F-A613-7BBAAECA0C2D}"/>
          </ac:spMkLst>
        </pc:spChg>
        <pc:spChg chg="del">
          <ac:chgData name="Dzeina Teresko (2107535)" userId="S::2107535@student.uwtsd.ac.uk::c7bb304f-528a-4210-923d-606ee7f2f06d" providerId="AD" clId="Web-{3254F737-367B-228C-1829-47E06D99014E}" dt="2022-03-02T00:28:18.994" v="688"/>
          <ac:spMkLst>
            <pc:docMk/>
            <pc:sldMk cId="3826854249" sldId="257"/>
            <ac:spMk id="12" creationId="{A101E513-AF74-4E9D-A31F-99664250722D}"/>
          </ac:spMkLst>
        </pc:spChg>
        <pc:spChg chg="add">
          <ac:chgData name="Dzeina Teresko (2107535)" userId="S::2107535@student.uwtsd.ac.uk::c7bb304f-528a-4210-923d-606ee7f2f06d" providerId="AD" clId="Web-{3254F737-367B-228C-1829-47E06D99014E}" dt="2022-03-02T00:28:18.994" v="688"/>
          <ac:spMkLst>
            <pc:docMk/>
            <pc:sldMk cId="3826854249" sldId="257"/>
            <ac:spMk id="17" creationId="{C5176844-69C3-4F79-BE38-EA5BDDF4FEA4}"/>
          </ac:spMkLst>
        </pc:spChg>
        <pc:spChg chg="add">
          <ac:chgData name="Dzeina Teresko (2107535)" userId="S::2107535@student.uwtsd.ac.uk::c7bb304f-528a-4210-923d-606ee7f2f06d" providerId="AD" clId="Web-{3254F737-367B-228C-1829-47E06D99014E}" dt="2022-03-02T00:28:18.994" v="688"/>
          <ac:spMkLst>
            <pc:docMk/>
            <pc:sldMk cId="3826854249" sldId="257"/>
            <ac:spMk id="19" creationId="{1CF1AAE4-D0BC-430F-A613-7BBAAECA0C2D}"/>
          </ac:spMkLst>
        </pc:spChg>
        <pc:spChg chg="add">
          <ac:chgData name="Dzeina Teresko (2107535)" userId="S::2107535@student.uwtsd.ac.uk::c7bb304f-528a-4210-923d-606ee7f2f06d" providerId="AD" clId="Web-{3254F737-367B-228C-1829-47E06D99014E}" dt="2022-03-02T00:28:18.994" v="688"/>
          <ac:spMkLst>
            <pc:docMk/>
            <pc:sldMk cId="3826854249" sldId="257"/>
            <ac:spMk id="21" creationId="{A101E513-AF74-4E9D-A31F-99664250722D}"/>
          </ac:spMkLst>
        </pc:spChg>
        <pc:graphicFrameChg chg="add">
          <ac:chgData name="Dzeina Teresko (2107535)" userId="S::2107535@student.uwtsd.ac.uk::c7bb304f-528a-4210-923d-606ee7f2f06d" providerId="AD" clId="Web-{3254F737-367B-228C-1829-47E06D99014E}" dt="2022-03-02T00:28:52.619" v="689"/>
          <ac:graphicFrameMkLst>
            <pc:docMk/>
            <pc:sldMk cId="3826854249" sldId="257"/>
            <ac:graphicFrameMk id="23" creationId="{EB7DD40E-82CC-43B7-9B54-A214AC36B7BA}"/>
          </ac:graphicFrameMkLst>
        </pc:graphicFrameChg>
      </pc:sldChg>
      <pc:sldChg chg="addSp delSp modSp">
        <pc:chgData name="Dzeina Teresko (2107535)" userId="S::2107535@student.uwtsd.ac.uk::c7bb304f-528a-4210-923d-606ee7f2f06d" providerId="AD" clId="Web-{3254F737-367B-228C-1829-47E06D99014E}" dt="2022-03-01T23:22:11.080" v="136"/>
        <pc:sldMkLst>
          <pc:docMk/>
          <pc:sldMk cId="286821524" sldId="258"/>
        </pc:sldMkLst>
        <pc:spChg chg="mod">
          <ac:chgData name="Dzeina Teresko (2107535)" userId="S::2107535@student.uwtsd.ac.uk::c7bb304f-528a-4210-923d-606ee7f2f06d" providerId="AD" clId="Web-{3254F737-367B-228C-1829-47E06D99014E}" dt="2022-03-01T23:22:11.080" v="136"/>
          <ac:spMkLst>
            <pc:docMk/>
            <pc:sldMk cId="286821524" sldId="258"/>
            <ac:spMk id="2" creationId="{6BC96220-2BA9-43D2-84E0-1B9A677C71E8}"/>
          </ac:spMkLst>
        </pc:spChg>
        <pc:spChg chg="add del">
          <ac:chgData name="Dzeina Teresko (2107535)" userId="S::2107535@student.uwtsd.ac.uk::c7bb304f-528a-4210-923d-606ee7f2f06d" providerId="AD" clId="Web-{3254F737-367B-228C-1829-47E06D99014E}" dt="2022-03-01T23:19:45.061" v="120"/>
          <ac:spMkLst>
            <pc:docMk/>
            <pc:sldMk cId="286821524" sldId="258"/>
            <ac:spMk id="18" creationId="{C5176844-69C3-4F79-BE38-EA5BDDF4FEA4}"/>
          </ac:spMkLst>
        </pc:spChg>
        <pc:spChg chg="add del">
          <ac:chgData name="Dzeina Teresko (2107535)" userId="S::2107535@student.uwtsd.ac.uk::c7bb304f-528a-4210-923d-606ee7f2f06d" providerId="AD" clId="Web-{3254F737-367B-228C-1829-47E06D99014E}" dt="2022-03-01T23:19:45.061" v="120"/>
          <ac:spMkLst>
            <pc:docMk/>
            <pc:sldMk cId="286821524" sldId="258"/>
            <ac:spMk id="20" creationId="{CEB9CCF0-FDC8-4563-ADE4-F400B6BD14AA}"/>
          </ac:spMkLst>
        </pc:spChg>
        <pc:spChg chg="add del">
          <ac:chgData name="Dzeina Teresko (2107535)" userId="S::2107535@student.uwtsd.ac.uk::c7bb304f-528a-4210-923d-606ee7f2f06d" providerId="AD" clId="Web-{3254F737-367B-228C-1829-47E06D99014E}" dt="2022-03-01T23:19:45.061" v="120"/>
          <ac:spMkLst>
            <pc:docMk/>
            <pc:sldMk cId="286821524" sldId="258"/>
            <ac:spMk id="22" creationId="{A101E513-AF74-4E9D-A31F-99664250722D}"/>
          </ac:spMkLst>
        </pc:spChg>
        <pc:spChg chg="add del">
          <ac:chgData name="Dzeina Teresko (2107535)" userId="S::2107535@student.uwtsd.ac.uk::c7bb304f-528a-4210-923d-606ee7f2f06d" providerId="AD" clId="Web-{3254F737-367B-228C-1829-47E06D99014E}" dt="2022-03-01T23:19:20.998" v="115"/>
          <ac:spMkLst>
            <pc:docMk/>
            <pc:sldMk cId="286821524" sldId="258"/>
            <ac:spMk id="27" creationId="{C5176844-69C3-4F79-BE38-EA5BDDF4FEA4}"/>
          </ac:spMkLst>
        </pc:spChg>
        <pc:spChg chg="add del">
          <ac:chgData name="Dzeina Teresko (2107535)" userId="S::2107535@student.uwtsd.ac.uk::c7bb304f-528a-4210-923d-606ee7f2f06d" providerId="AD" clId="Web-{3254F737-367B-228C-1829-47E06D99014E}" dt="2022-03-01T23:19:20.998" v="115"/>
          <ac:spMkLst>
            <pc:docMk/>
            <pc:sldMk cId="286821524" sldId="258"/>
            <ac:spMk id="29" creationId="{A101E513-AF74-4E9D-A31F-99664250722D}"/>
          </ac:spMkLst>
        </pc:spChg>
        <pc:spChg chg="add del">
          <ac:chgData name="Dzeina Teresko (2107535)" userId="S::2107535@student.uwtsd.ac.uk::c7bb304f-528a-4210-923d-606ee7f2f06d" providerId="AD" clId="Web-{3254F737-367B-228C-1829-47E06D99014E}" dt="2022-03-01T23:19:35.764" v="117"/>
          <ac:spMkLst>
            <pc:docMk/>
            <pc:sldMk cId="286821524" sldId="258"/>
            <ac:spMk id="31" creationId="{A101E513-AF74-4E9D-A31F-99664250722D}"/>
          </ac:spMkLst>
        </pc:spChg>
        <pc:spChg chg="add del">
          <ac:chgData name="Dzeina Teresko (2107535)" userId="S::2107535@student.uwtsd.ac.uk::c7bb304f-528a-4210-923d-606ee7f2f06d" providerId="AD" clId="Web-{3254F737-367B-228C-1829-47E06D99014E}" dt="2022-03-01T23:19:35.764" v="117"/>
          <ac:spMkLst>
            <pc:docMk/>
            <pc:sldMk cId="286821524" sldId="258"/>
            <ac:spMk id="32" creationId="{C5176844-69C3-4F79-BE38-EA5BDDF4FEA4}"/>
          </ac:spMkLst>
        </pc:spChg>
        <pc:spChg chg="add del">
          <ac:chgData name="Dzeina Teresko (2107535)" userId="S::2107535@student.uwtsd.ac.uk::c7bb304f-528a-4210-923d-606ee7f2f06d" providerId="AD" clId="Web-{3254F737-367B-228C-1829-47E06D99014E}" dt="2022-03-01T23:19:45.030" v="119"/>
          <ac:spMkLst>
            <pc:docMk/>
            <pc:sldMk cId="286821524" sldId="258"/>
            <ac:spMk id="35" creationId="{C5176844-69C3-4F79-BE38-EA5BDDF4FEA4}"/>
          </ac:spMkLst>
        </pc:spChg>
        <pc:spChg chg="add del">
          <ac:chgData name="Dzeina Teresko (2107535)" userId="S::2107535@student.uwtsd.ac.uk::c7bb304f-528a-4210-923d-606ee7f2f06d" providerId="AD" clId="Web-{3254F737-367B-228C-1829-47E06D99014E}" dt="2022-03-01T23:19:45.030" v="119"/>
          <ac:spMkLst>
            <pc:docMk/>
            <pc:sldMk cId="286821524" sldId="258"/>
            <ac:spMk id="36" creationId="{A101E513-AF74-4E9D-A31F-99664250722D}"/>
          </ac:spMkLst>
        </pc:spChg>
        <pc:spChg chg="add del">
          <ac:chgData name="Dzeina Teresko (2107535)" userId="S::2107535@student.uwtsd.ac.uk::c7bb304f-528a-4210-923d-606ee7f2f06d" providerId="AD" clId="Web-{3254F737-367B-228C-1829-47E06D99014E}" dt="2022-03-01T23:22:11.080" v="136"/>
          <ac:spMkLst>
            <pc:docMk/>
            <pc:sldMk cId="286821524" sldId="258"/>
            <ac:spMk id="38" creationId="{C5176844-69C3-4F79-BE38-EA5BDDF4FEA4}"/>
          </ac:spMkLst>
        </pc:spChg>
        <pc:spChg chg="add del">
          <ac:chgData name="Dzeina Teresko (2107535)" userId="S::2107535@student.uwtsd.ac.uk::c7bb304f-528a-4210-923d-606ee7f2f06d" providerId="AD" clId="Web-{3254F737-367B-228C-1829-47E06D99014E}" dt="2022-03-01T23:22:11.080" v="136"/>
          <ac:spMkLst>
            <pc:docMk/>
            <pc:sldMk cId="286821524" sldId="258"/>
            <ac:spMk id="39" creationId="{A101E513-AF74-4E9D-A31F-99664250722D}"/>
          </ac:spMkLst>
        </pc:spChg>
        <pc:spChg chg="add del">
          <ac:chgData name="Dzeina Teresko (2107535)" userId="S::2107535@student.uwtsd.ac.uk::c7bb304f-528a-4210-923d-606ee7f2f06d" providerId="AD" clId="Web-{3254F737-367B-228C-1829-47E06D99014E}" dt="2022-03-01T23:21:58.908" v="131"/>
          <ac:spMkLst>
            <pc:docMk/>
            <pc:sldMk cId="286821524" sldId="258"/>
            <ac:spMk id="44" creationId="{C5176844-69C3-4F79-BE38-EA5BDDF4FEA4}"/>
          </ac:spMkLst>
        </pc:spChg>
        <pc:spChg chg="add del">
          <ac:chgData name="Dzeina Teresko (2107535)" userId="S::2107535@student.uwtsd.ac.uk::c7bb304f-528a-4210-923d-606ee7f2f06d" providerId="AD" clId="Web-{3254F737-367B-228C-1829-47E06D99014E}" dt="2022-03-01T23:21:58.908" v="131"/>
          <ac:spMkLst>
            <pc:docMk/>
            <pc:sldMk cId="286821524" sldId="258"/>
            <ac:spMk id="46" creationId="{41113FF5-9B84-4A89-BF52-EA3C7E01AA3B}"/>
          </ac:spMkLst>
        </pc:spChg>
        <pc:spChg chg="add del">
          <ac:chgData name="Dzeina Teresko (2107535)" userId="S::2107535@student.uwtsd.ac.uk::c7bb304f-528a-4210-923d-606ee7f2f06d" providerId="AD" clId="Web-{3254F737-367B-228C-1829-47E06D99014E}" dt="2022-03-01T23:21:58.908" v="131"/>
          <ac:spMkLst>
            <pc:docMk/>
            <pc:sldMk cId="286821524" sldId="258"/>
            <ac:spMk id="48" creationId="{A101E513-AF74-4E9D-A31F-99664250722D}"/>
          </ac:spMkLst>
        </pc:spChg>
        <pc:spChg chg="add del">
          <ac:chgData name="Dzeina Teresko (2107535)" userId="S::2107535@student.uwtsd.ac.uk::c7bb304f-528a-4210-923d-606ee7f2f06d" providerId="AD" clId="Web-{3254F737-367B-228C-1829-47E06D99014E}" dt="2022-03-01T23:22:06.283" v="133"/>
          <ac:spMkLst>
            <pc:docMk/>
            <pc:sldMk cId="286821524" sldId="258"/>
            <ac:spMk id="50" creationId="{C5176844-69C3-4F79-BE38-EA5BDDF4FEA4}"/>
          </ac:spMkLst>
        </pc:spChg>
        <pc:spChg chg="add del">
          <ac:chgData name="Dzeina Teresko (2107535)" userId="S::2107535@student.uwtsd.ac.uk::c7bb304f-528a-4210-923d-606ee7f2f06d" providerId="AD" clId="Web-{3254F737-367B-228C-1829-47E06D99014E}" dt="2022-03-01T23:22:06.283" v="133"/>
          <ac:spMkLst>
            <pc:docMk/>
            <pc:sldMk cId="286821524" sldId="258"/>
            <ac:spMk id="51" creationId="{A101E513-AF74-4E9D-A31F-99664250722D}"/>
          </ac:spMkLst>
        </pc:spChg>
        <pc:spChg chg="add del">
          <ac:chgData name="Dzeina Teresko (2107535)" userId="S::2107535@student.uwtsd.ac.uk::c7bb304f-528a-4210-923d-606ee7f2f06d" providerId="AD" clId="Web-{3254F737-367B-228C-1829-47E06D99014E}" dt="2022-03-01T23:22:11.080" v="135"/>
          <ac:spMkLst>
            <pc:docMk/>
            <pc:sldMk cId="286821524" sldId="258"/>
            <ac:spMk id="53" creationId="{C5176844-69C3-4F79-BE38-EA5BDDF4FEA4}"/>
          </ac:spMkLst>
        </pc:spChg>
        <pc:spChg chg="add del">
          <ac:chgData name="Dzeina Teresko (2107535)" userId="S::2107535@student.uwtsd.ac.uk::c7bb304f-528a-4210-923d-606ee7f2f06d" providerId="AD" clId="Web-{3254F737-367B-228C-1829-47E06D99014E}" dt="2022-03-01T23:22:11.080" v="135"/>
          <ac:spMkLst>
            <pc:docMk/>
            <pc:sldMk cId="286821524" sldId="258"/>
            <ac:spMk id="54" creationId="{A101E513-AF74-4E9D-A31F-99664250722D}"/>
          </ac:spMkLst>
        </pc:spChg>
        <pc:spChg chg="add">
          <ac:chgData name="Dzeina Teresko (2107535)" userId="S::2107535@student.uwtsd.ac.uk::c7bb304f-528a-4210-923d-606ee7f2f06d" providerId="AD" clId="Web-{3254F737-367B-228C-1829-47E06D99014E}" dt="2022-03-01T23:22:11.080" v="136"/>
          <ac:spMkLst>
            <pc:docMk/>
            <pc:sldMk cId="286821524" sldId="258"/>
            <ac:spMk id="56" creationId="{C5176844-69C3-4F79-BE38-EA5BDDF4FEA4}"/>
          </ac:spMkLst>
        </pc:spChg>
        <pc:spChg chg="add">
          <ac:chgData name="Dzeina Teresko (2107535)" userId="S::2107535@student.uwtsd.ac.uk::c7bb304f-528a-4210-923d-606ee7f2f06d" providerId="AD" clId="Web-{3254F737-367B-228C-1829-47E06D99014E}" dt="2022-03-01T23:22:11.080" v="136"/>
          <ac:spMkLst>
            <pc:docMk/>
            <pc:sldMk cId="286821524" sldId="258"/>
            <ac:spMk id="57" creationId="{41113FF5-9B84-4A89-BF52-EA3C7E01AA3B}"/>
          </ac:spMkLst>
        </pc:spChg>
        <pc:spChg chg="add">
          <ac:chgData name="Dzeina Teresko (2107535)" userId="S::2107535@student.uwtsd.ac.uk::c7bb304f-528a-4210-923d-606ee7f2f06d" providerId="AD" clId="Web-{3254F737-367B-228C-1829-47E06D99014E}" dt="2022-03-01T23:22:11.080" v="136"/>
          <ac:spMkLst>
            <pc:docMk/>
            <pc:sldMk cId="286821524" sldId="258"/>
            <ac:spMk id="58" creationId="{A101E513-AF74-4E9D-A31F-99664250722D}"/>
          </ac:spMkLst>
        </pc:spChg>
        <pc:graphicFrameChg chg="mod modGraphic">
          <ac:chgData name="Dzeina Teresko (2107535)" userId="S::2107535@student.uwtsd.ac.uk::c7bb304f-528a-4210-923d-606ee7f2f06d" providerId="AD" clId="Web-{3254F737-367B-228C-1829-47E06D99014E}" dt="2022-03-01T23:22:11.080" v="136"/>
          <ac:graphicFrameMkLst>
            <pc:docMk/>
            <pc:sldMk cId="286821524" sldId="258"/>
            <ac:graphicFrameMk id="14" creationId="{3E44F161-02A4-4E39-BC9A-ACB7E3BAE509}"/>
          </ac:graphicFrameMkLst>
        </pc:graphicFrameChg>
        <pc:cxnChg chg="add del">
          <ac:chgData name="Dzeina Teresko (2107535)" userId="S::2107535@student.uwtsd.ac.uk::c7bb304f-528a-4210-923d-606ee7f2f06d" providerId="AD" clId="Web-{3254F737-367B-228C-1829-47E06D99014E}" dt="2022-03-01T23:19:35.764" v="117"/>
          <ac:cxnSpMkLst>
            <pc:docMk/>
            <pc:sldMk cId="286821524" sldId="258"/>
            <ac:cxnSpMk id="33" creationId="{623022EF-4E43-4298-8E3D-DA5EF06176E9}"/>
          </ac:cxnSpMkLst>
        </pc:cxnChg>
      </pc:sldChg>
      <pc:sldChg chg="modSp">
        <pc:chgData name="Dzeina Teresko (2107535)" userId="S::2107535@student.uwtsd.ac.uk::c7bb304f-528a-4210-923d-606ee7f2f06d" providerId="AD" clId="Web-{3254F737-367B-228C-1829-47E06D99014E}" dt="2022-03-01T23:47:02.867" v="302" actId="1076"/>
        <pc:sldMkLst>
          <pc:docMk/>
          <pc:sldMk cId="2004633324" sldId="261"/>
        </pc:sldMkLst>
        <pc:spChg chg="mod">
          <ac:chgData name="Dzeina Teresko (2107535)" userId="S::2107535@student.uwtsd.ac.uk::c7bb304f-528a-4210-923d-606ee7f2f06d" providerId="AD" clId="Web-{3254F737-367B-228C-1829-47E06D99014E}" dt="2022-03-01T23:47:02.867" v="302" actId="1076"/>
          <ac:spMkLst>
            <pc:docMk/>
            <pc:sldMk cId="2004633324" sldId="261"/>
            <ac:spMk id="3" creationId="{2FB68FC2-A57D-4D0A-B6F3-8E4A4F3C01AB}"/>
          </ac:spMkLst>
        </pc:spChg>
      </pc:sldChg>
      <pc:sldChg chg="addSp modSp">
        <pc:chgData name="Dzeina Teresko (2107535)" userId="S::2107535@student.uwtsd.ac.uk::c7bb304f-528a-4210-923d-606ee7f2f06d" providerId="AD" clId="Web-{3254F737-367B-228C-1829-47E06D99014E}" dt="2022-03-01T23:17:20.980" v="107" actId="20577"/>
        <pc:sldMkLst>
          <pc:docMk/>
          <pc:sldMk cId="2286744118" sldId="266"/>
        </pc:sldMkLst>
        <pc:spChg chg="mod">
          <ac:chgData name="Dzeina Teresko (2107535)" userId="S::2107535@student.uwtsd.ac.uk::c7bb304f-528a-4210-923d-606ee7f2f06d" providerId="AD" clId="Web-{3254F737-367B-228C-1829-47E06D99014E}" dt="2022-03-01T23:17:20.980" v="107" actId="20577"/>
          <ac:spMkLst>
            <pc:docMk/>
            <pc:sldMk cId="2286744118" sldId="266"/>
            <ac:spMk id="2" creationId="{A2473ABF-C391-44EB-B5E4-07601F1C8AED}"/>
          </ac:spMkLst>
        </pc:spChg>
        <pc:spChg chg="mod">
          <ac:chgData name="Dzeina Teresko (2107535)" userId="S::2107535@student.uwtsd.ac.uk::c7bb304f-528a-4210-923d-606ee7f2f06d" providerId="AD" clId="Web-{3254F737-367B-228C-1829-47E06D99014E}" dt="2022-03-01T23:05:06.495" v="9" actId="1076"/>
          <ac:spMkLst>
            <pc:docMk/>
            <pc:sldMk cId="2286744118" sldId="266"/>
            <ac:spMk id="4" creationId="{FD9C57EF-572E-4948-9AE5-E547FD7A7223}"/>
          </ac:spMkLst>
        </pc:spChg>
        <pc:spChg chg="add mod">
          <ac:chgData name="Dzeina Teresko (2107535)" userId="S::2107535@student.uwtsd.ac.uk::c7bb304f-528a-4210-923d-606ee7f2f06d" providerId="AD" clId="Web-{3254F737-367B-228C-1829-47E06D99014E}" dt="2022-03-01T23:07:42.124" v="38" actId="1076"/>
          <ac:spMkLst>
            <pc:docMk/>
            <pc:sldMk cId="2286744118" sldId="266"/>
            <ac:spMk id="6" creationId="{962D96A7-B318-4FAB-AFDB-658FD0387279}"/>
          </ac:spMkLst>
        </pc:spChg>
        <pc:picChg chg="add mod">
          <ac:chgData name="Dzeina Teresko (2107535)" userId="S::2107535@student.uwtsd.ac.uk::c7bb304f-528a-4210-923d-606ee7f2f06d" providerId="AD" clId="Web-{3254F737-367B-228C-1829-47E06D99014E}" dt="2022-03-01T23:05:19.683" v="10" actId="1076"/>
          <ac:picMkLst>
            <pc:docMk/>
            <pc:sldMk cId="2286744118" sldId="266"/>
            <ac:picMk id="5" creationId="{32BD2DE8-6F22-44C4-A252-F9776519A3D3}"/>
          </ac:picMkLst>
        </pc:picChg>
      </pc:sldChg>
      <pc:sldChg chg="addSp delSp modSp new mod setBg">
        <pc:chgData name="Dzeina Teresko (2107535)" userId="S::2107535@student.uwtsd.ac.uk::c7bb304f-528a-4210-923d-606ee7f2f06d" providerId="AD" clId="Web-{3254F737-367B-228C-1829-47E06D99014E}" dt="2022-03-01T23:30:57.815" v="171"/>
        <pc:sldMkLst>
          <pc:docMk/>
          <pc:sldMk cId="2705154592" sldId="267"/>
        </pc:sldMkLst>
        <pc:spChg chg="mod">
          <ac:chgData name="Dzeina Teresko (2107535)" userId="S::2107535@student.uwtsd.ac.uk::c7bb304f-528a-4210-923d-606ee7f2f06d" providerId="AD" clId="Web-{3254F737-367B-228C-1829-47E06D99014E}" dt="2022-03-01T23:30:57.815" v="171"/>
          <ac:spMkLst>
            <pc:docMk/>
            <pc:sldMk cId="2705154592" sldId="267"/>
            <ac:spMk id="2" creationId="{40C2FA59-DCBA-4172-B8CB-23FF0A26B7A8}"/>
          </ac:spMkLst>
        </pc:spChg>
        <pc:spChg chg="del">
          <ac:chgData name="Dzeina Teresko (2107535)" userId="S::2107535@student.uwtsd.ac.uk::c7bb304f-528a-4210-923d-606ee7f2f06d" providerId="AD" clId="Web-{3254F737-367B-228C-1829-47E06D99014E}" dt="2022-03-01T23:30:57.815" v="171"/>
          <ac:spMkLst>
            <pc:docMk/>
            <pc:sldMk cId="2705154592" sldId="267"/>
            <ac:spMk id="3" creationId="{4E82D73C-8BB8-4EDA-B949-8DF1C58F5E41}"/>
          </ac:spMkLst>
        </pc:spChg>
        <pc:spChg chg="add">
          <ac:chgData name="Dzeina Teresko (2107535)" userId="S::2107535@student.uwtsd.ac.uk::c7bb304f-528a-4210-923d-606ee7f2f06d" providerId="AD" clId="Web-{3254F737-367B-228C-1829-47E06D99014E}" dt="2022-03-01T23:30:57.815" v="171"/>
          <ac:spMkLst>
            <pc:docMk/>
            <pc:sldMk cId="2705154592" sldId="267"/>
            <ac:spMk id="9" creationId="{DD4C4B28-6B4B-4445-8535-F516D74E4AA9}"/>
          </ac:spMkLst>
        </pc:spChg>
        <pc:spChg chg="add">
          <ac:chgData name="Dzeina Teresko (2107535)" userId="S::2107535@student.uwtsd.ac.uk::c7bb304f-528a-4210-923d-606ee7f2f06d" providerId="AD" clId="Web-{3254F737-367B-228C-1829-47E06D99014E}" dt="2022-03-01T23:30:57.815" v="171"/>
          <ac:spMkLst>
            <pc:docMk/>
            <pc:sldMk cId="2705154592" sldId="267"/>
            <ac:spMk id="13" creationId="{55B419A7-F817-4767-8CCB-FB0E189C4ACD}"/>
          </ac:spMkLst>
        </pc:spChg>
        <pc:spChg chg="add">
          <ac:chgData name="Dzeina Teresko (2107535)" userId="S::2107535@student.uwtsd.ac.uk::c7bb304f-528a-4210-923d-606ee7f2f06d" providerId="AD" clId="Web-{3254F737-367B-228C-1829-47E06D99014E}" dt="2022-03-01T23:30:57.815" v="171"/>
          <ac:spMkLst>
            <pc:docMk/>
            <pc:sldMk cId="2705154592" sldId="267"/>
            <ac:spMk id="15" creationId="{E4398140-F067-40E9-892C-4DB04C70BC55}"/>
          </ac:spMkLst>
        </pc:spChg>
        <pc:spChg chg="add">
          <ac:chgData name="Dzeina Teresko (2107535)" userId="S::2107535@student.uwtsd.ac.uk::c7bb304f-528a-4210-923d-606ee7f2f06d" providerId="AD" clId="Web-{3254F737-367B-228C-1829-47E06D99014E}" dt="2022-03-01T23:30:57.815" v="171"/>
          <ac:spMkLst>
            <pc:docMk/>
            <pc:sldMk cId="2705154592" sldId="267"/>
            <ac:spMk id="19" creationId="{7021D92D-08FF-45A6-9109-AC9462C7E8E3}"/>
          </ac:spMkLst>
        </pc:spChg>
        <pc:picChg chg="add">
          <ac:chgData name="Dzeina Teresko (2107535)" userId="S::2107535@student.uwtsd.ac.uk::c7bb304f-528a-4210-923d-606ee7f2f06d" providerId="AD" clId="Web-{3254F737-367B-228C-1829-47E06D99014E}" dt="2022-03-01T23:30:57.815" v="171"/>
          <ac:picMkLst>
            <pc:docMk/>
            <pc:sldMk cId="2705154592" sldId="267"/>
            <ac:picMk id="5" creationId="{6FBC6091-56CD-4CB7-854D-A3AB0BBA86D7}"/>
          </ac:picMkLst>
        </pc:picChg>
        <pc:cxnChg chg="add">
          <ac:chgData name="Dzeina Teresko (2107535)" userId="S::2107535@student.uwtsd.ac.uk::c7bb304f-528a-4210-923d-606ee7f2f06d" providerId="AD" clId="Web-{3254F737-367B-228C-1829-47E06D99014E}" dt="2022-03-01T23:30:57.815" v="171"/>
          <ac:cxnSpMkLst>
            <pc:docMk/>
            <pc:sldMk cId="2705154592" sldId="267"/>
            <ac:cxnSpMk id="11" creationId="{0CB1C732-7193-4253-8746-850D090A6B4E}"/>
          </ac:cxnSpMkLst>
        </pc:cxnChg>
        <pc:cxnChg chg="add">
          <ac:chgData name="Dzeina Teresko (2107535)" userId="S::2107535@student.uwtsd.ac.uk::c7bb304f-528a-4210-923d-606ee7f2f06d" providerId="AD" clId="Web-{3254F737-367B-228C-1829-47E06D99014E}" dt="2022-03-01T23:30:57.815" v="171"/>
          <ac:cxnSpMkLst>
            <pc:docMk/>
            <pc:sldMk cId="2705154592" sldId="267"/>
            <ac:cxnSpMk id="17" creationId="{17726E8A-324C-4684-96F2-AFDDFB2F1441}"/>
          </ac:cxnSpMkLst>
        </pc:cxnChg>
      </pc:sldChg>
      <pc:sldChg chg="addSp delSp modSp new mod setBg addAnim">
        <pc:chgData name="Dzeina Teresko (2107535)" userId="S::2107535@student.uwtsd.ac.uk::c7bb304f-528a-4210-923d-606ee7f2f06d" providerId="AD" clId="Web-{3254F737-367B-228C-1829-47E06D99014E}" dt="2022-03-01T23:24:01.536" v="156"/>
        <pc:sldMkLst>
          <pc:docMk/>
          <pc:sldMk cId="256601198" sldId="268"/>
        </pc:sldMkLst>
        <pc:spChg chg="mod">
          <ac:chgData name="Dzeina Teresko (2107535)" userId="S::2107535@student.uwtsd.ac.uk::c7bb304f-528a-4210-923d-606ee7f2f06d" providerId="AD" clId="Web-{3254F737-367B-228C-1829-47E06D99014E}" dt="2022-03-01T23:24:01.536" v="155"/>
          <ac:spMkLst>
            <pc:docMk/>
            <pc:sldMk cId="256601198" sldId="268"/>
            <ac:spMk id="2" creationId="{C1F6285C-DAC8-4A48-8D76-E15A9B1B65D4}"/>
          </ac:spMkLst>
        </pc:spChg>
        <pc:spChg chg="del mod">
          <ac:chgData name="Dzeina Teresko (2107535)" userId="S::2107535@student.uwtsd.ac.uk::c7bb304f-528a-4210-923d-606ee7f2f06d" providerId="AD" clId="Web-{3254F737-367B-228C-1829-47E06D99014E}" dt="2022-03-01T23:23:38.582" v="154"/>
          <ac:spMkLst>
            <pc:docMk/>
            <pc:sldMk cId="256601198" sldId="268"/>
            <ac:spMk id="3" creationId="{F053713D-5481-4914-923F-28686B5E40F2}"/>
          </ac:spMkLst>
        </pc:spChg>
        <pc:spChg chg="add">
          <ac:chgData name="Dzeina Teresko (2107535)" userId="S::2107535@student.uwtsd.ac.uk::c7bb304f-528a-4210-923d-606ee7f2f06d" providerId="AD" clId="Web-{3254F737-367B-228C-1829-47E06D99014E}" dt="2022-03-01T23:24:01.536" v="155"/>
          <ac:spMkLst>
            <pc:docMk/>
            <pc:sldMk cId="256601198" sldId="268"/>
            <ac:spMk id="8" creationId="{DD4C4B28-6B4B-4445-8535-F516D74E4AA9}"/>
          </ac:spMkLst>
        </pc:spChg>
        <pc:spChg chg="add">
          <ac:chgData name="Dzeina Teresko (2107535)" userId="S::2107535@student.uwtsd.ac.uk::c7bb304f-528a-4210-923d-606ee7f2f06d" providerId="AD" clId="Web-{3254F737-367B-228C-1829-47E06D99014E}" dt="2022-03-01T23:24:01.536" v="155"/>
          <ac:spMkLst>
            <pc:docMk/>
            <pc:sldMk cId="256601198" sldId="268"/>
            <ac:spMk id="12" creationId="{55B419A7-F817-4767-8CCB-FB0E189C4ACD}"/>
          </ac:spMkLst>
        </pc:spChg>
        <pc:spChg chg="add">
          <ac:chgData name="Dzeina Teresko (2107535)" userId="S::2107535@student.uwtsd.ac.uk::c7bb304f-528a-4210-923d-606ee7f2f06d" providerId="AD" clId="Web-{3254F737-367B-228C-1829-47E06D99014E}" dt="2022-03-01T23:24:01.536" v="155"/>
          <ac:spMkLst>
            <pc:docMk/>
            <pc:sldMk cId="256601198" sldId="268"/>
            <ac:spMk id="14" creationId="{ADA271CD-3011-4A05-B4A3-80F1794684F2}"/>
          </ac:spMkLst>
        </pc:spChg>
        <pc:picChg chg="add">
          <ac:chgData name="Dzeina Teresko (2107535)" userId="S::2107535@student.uwtsd.ac.uk::c7bb304f-528a-4210-923d-606ee7f2f06d" providerId="AD" clId="Web-{3254F737-367B-228C-1829-47E06D99014E}" dt="2022-03-01T23:24:01.536" v="155"/>
          <ac:picMkLst>
            <pc:docMk/>
            <pc:sldMk cId="256601198" sldId="268"/>
            <ac:picMk id="4" creationId="{242F1F9A-38EB-49BE-85FB-800F252F5E14}"/>
          </ac:picMkLst>
        </pc:picChg>
        <pc:cxnChg chg="add">
          <ac:chgData name="Dzeina Teresko (2107535)" userId="S::2107535@student.uwtsd.ac.uk::c7bb304f-528a-4210-923d-606ee7f2f06d" providerId="AD" clId="Web-{3254F737-367B-228C-1829-47E06D99014E}" dt="2022-03-01T23:24:01.536" v="155"/>
          <ac:cxnSpMkLst>
            <pc:docMk/>
            <pc:sldMk cId="256601198" sldId="268"/>
            <ac:cxnSpMk id="10" creationId="{0CB1C732-7193-4253-8746-850D090A6B4E}"/>
          </ac:cxnSpMkLst>
        </pc:cxnChg>
      </pc:sldChg>
      <pc:sldChg chg="addSp modSp new del">
        <pc:chgData name="Dzeina Teresko (2107535)" userId="S::2107535@student.uwtsd.ac.uk::c7bb304f-528a-4210-923d-606ee7f2f06d" providerId="AD" clId="Web-{3254F737-367B-228C-1829-47E06D99014E}" dt="2022-03-01T23:48:08.290" v="328"/>
        <pc:sldMkLst>
          <pc:docMk/>
          <pc:sldMk cId="128588380" sldId="269"/>
        </pc:sldMkLst>
        <pc:spChg chg="mod">
          <ac:chgData name="Dzeina Teresko (2107535)" userId="S::2107535@student.uwtsd.ac.uk::c7bb304f-528a-4210-923d-606ee7f2f06d" providerId="AD" clId="Web-{3254F737-367B-228C-1829-47E06D99014E}" dt="2022-03-01T23:40:08.788" v="219" actId="20577"/>
          <ac:spMkLst>
            <pc:docMk/>
            <pc:sldMk cId="128588380" sldId="269"/>
            <ac:spMk id="2" creationId="{B188286F-935E-44EB-9477-348FEEE3C3C7}"/>
          </ac:spMkLst>
        </pc:spChg>
        <pc:spChg chg="mod">
          <ac:chgData name="Dzeina Teresko (2107535)" userId="S::2107535@student.uwtsd.ac.uk::c7bb304f-528a-4210-923d-606ee7f2f06d" providerId="AD" clId="Web-{3254F737-367B-228C-1829-47E06D99014E}" dt="2022-03-01T23:39:57.834" v="218" actId="1076"/>
          <ac:spMkLst>
            <pc:docMk/>
            <pc:sldMk cId="128588380" sldId="269"/>
            <ac:spMk id="3" creationId="{37DCC923-16CE-4068-A827-4DC76C57E19C}"/>
          </ac:spMkLst>
        </pc:spChg>
        <pc:spChg chg="add mod">
          <ac:chgData name="Dzeina Teresko (2107535)" userId="S::2107535@student.uwtsd.ac.uk::c7bb304f-528a-4210-923d-606ee7f2f06d" providerId="AD" clId="Web-{3254F737-367B-228C-1829-47E06D99014E}" dt="2022-03-01T23:39:51.819" v="217" actId="1076"/>
          <ac:spMkLst>
            <pc:docMk/>
            <pc:sldMk cId="128588380" sldId="269"/>
            <ac:spMk id="4" creationId="{F2180476-456B-4B6E-A3AC-BEC5E2DE603F}"/>
          </ac:spMkLst>
        </pc:spChg>
      </pc:sldChg>
      <pc:sldChg chg="addSp delSp modSp new mod setBg">
        <pc:chgData name="Dzeina Teresko (2107535)" userId="S::2107535@student.uwtsd.ac.uk::c7bb304f-528a-4210-923d-606ee7f2f06d" providerId="AD" clId="Web-{3254F737-367B-228C-1829-47E06D99014E}" dt="2022-03-01T23:58:38.556" v="360" actId="1076"/>
        <pc:sldMkLst>
          <pc:docMk/>
          <pc:sldMk cId="120513468" sldId="270"/>
        </pc:sldMkLst>
        <pc:spChg chg="mod">
          <ac:chgData name="Dzeina Teresko (2107535)" userId="S::2107535@student.uwtsd.ac.uk::c7bb304f-528a-4210-923d-606ee7f2f06d" providerId="AD" clId="Web-{3254F737-367B-228C-1829-47E06D99014E}" dt="2022-03-01T23:42:27.978" v="231"/>
          <ac:spMkLst>
            <pc:docMk/>
            <pc:sldMk cId="120513468" sldId="270"/>
            <ac:spMk id="2" creationId="{AC49FCF0-F474-45C4-876B-8D72988E3490}"/>
          </ac:spMkLst>
        </pc:spChg>
        <pc:spChg chg="del mod">
          <ac:chgData name="Dzeina Teresko (2107535)" userId="S::2107535@student.uwtsd.ac.uk::c7bb304f-528a-4210-923d-606ee7f2f06d" providerId="AD" clId="Web-{3254F737-367B-228C-1829-47E06D99014E}" dt="2022-03-01T23:42:27.978" v="231"/>
          <ac:spMkLst>
            <pc:docMk/>
            <pc:sldMk cId="120513468" sldId="270"/>
            <ac:spMk id="3" creationId="{64CC1B5F-A849-4F52-93AC-65638A151B90}"/>
          </ac:spMkLst>
        </pc:spChg>
        <pc:spChg chg="add mod">
          <ac:chgData name="Dzeina Teresko (2107535)" userId="S::2107535@student.uwtsd.ac.uk::c7bb304f-528a-4210-923d-606ee7f2f06d" providerId="AD" clId="Web-{3254F737-367B-228C-1829-47E06D99014E}" dt="2022-03-01T23:58:38.556" v="360" actId="1076"/>
          <ac:spMkLst>
            <pc:docMk/>
            <pc:sldMk cId="120513468" sldId="270"/>
            <ac:spMk id="7" creationId="{D0CFFE90-E285-4C22-9332-AE77F27A6696}"/>
          </ac:spMkLst>
        </pc:spChg>
        <pc:spChg chg="add del">
          <ac:chgData name="Dzeina Teresko (2107535)" userId="S::2107535@student.uwtsd.ac.uk::c7bb304f-528a-4210-923d-606ee7f2f06d" providerId="AD" clId="Web-{3254F737-367B-228C-1829-47E06D99014E}" dt="2022-03-01T23:42:27.978" v="231"/>
          <ac:spMkLst>
            <pc:docMk/>
            <pc:sldMk cId="120513468" sldId="270"/>
            <ac:spMk id="8" creationId="{C5176844-69C3-4F79-BE38-EA5BDDF4FEA4}"/>
          </ac:spMkLst>
        </pc:spChg>
        <pc:spChg chg="add del">
          <ac:chgData name="Dzeina Teresko (2107535)" userId="S::2107535@student.uwtsd.ac.uk::c7bb304f-528a-4210-923d-606ee7f2f06d" providerId="AD" clId="Web-{3254F737-367B-228C-1829-47E06D99014E}" dt="2022-03-01T23:42:27.978" v="231"/>
          <ac:spMkLst>
            <pc:docMk/>
            <pc:sldMk cId="120513468" sldId="270"/>
            <ac:spMk id="10" creationId="{1CF1AAE4-D0BC-430F-A613-7BBAAECA0C2D}"/>
          </ac:spMkLst>
        </pc:spChg>
        <pc:spChg chg="add del">
          <ac:chgData name="Dzeina Teresko (2107535)" userId="S::2107535@student.uwtsd.ac.uk::c7bb304f-528a-4210-923d-606ee7f2f06d" providerId="AD" clId="Web-{3254F737-367B-228C-1829-47E06D99014E}" dt="2022-03-01T23:42:27.978" v="231"/>
          <ac:spMkLst>
            <pc:docMk/>
            <pc:sldMk cId="120513468" sldId="270"/>
            <ac:spMk id="12" creationId="{A101E513-AF74-4E9D-A31F-99664250722D}"/>
          </ac:spMkLst>
        </pc:spChg>
        <pc:spChg chg="add">
          <ac:chgData name="Dzeina Teresko (2107535)" userId="S::2107535@student.uwtsd.ac.uk::c7bb304f-528a-4210-923d-606ee7f2f06d" providerId="AD" clId="Web-{3254F737-367B-228C-1829-47E06D99014E}" dt="2022-03-01T23:42:27.978" v="231"/>
          <ac:spMkLst>
            <pc:docMk/>
            <pc:sldMk cId="120513468" sldId="270"/>
            <ac:spMk id="18" creationId="{C5176844-69C3-4F79-BE38-EA5BDDF4FEA4}"/>
          </ac:spMkLst>
        </pc:spChg>
        <pc:spChg chg="add">
          <ac:chgData name="Dzeina Teresko (2107535)" userId="S::2107535@student.uwtsd.ac.uk::c7bb304f-528a-4210-923d-606ee7f2f06d" providerId="AD" clId="Web-{3254F737-367B-228C-1829-47E06D99014E}" dt="2022-03-01T23:42:27.978" v="231"/>
          <ac:spMkLst>
            <pc:docMk/>
            <pc:sldMk cId="120513468" sldId="270"/>
            <ac:spMk id="22" creationId="{7BB25A96-E96A-4D45-AA98-5275E81FAC84}"/>
          </ac:spMkLst>
        </pc:spChg>
        <pc:spChg chg="add">
          <ac:chgData name="Dzeina Teresko (2107535)" userId="S::2107535@student.uwtsd.ac.uk::c7bb304f-528a-4210-923d-606ee7f2f06d" providerId="AD" clId="Web-{3254F737-367B-228C-1829-47E06D99014E}" dt="2022-03-01T23:42:27.978" v="231"/>
          <ac:spMkLst>
            <pc:docMk/>
            <pc:sldMk cId="120513468" sldId="270"/>
            <ac:spMk id="24" creationId="{A101E513-AF74-4E9D-A31F-99664250722D}"/>
          </ac:spMkLst>
        </pc:spChg>
        <pc:graphicFrameChg chg="add">
          <ac:chgData name="Dzeina Teresko (2107535)" userId="S::2107535@student.uwtsd.ac.uk::c7bb304f-528a-4210-923d-606ee7f2f06d" providerId="AD" clId="Web-{3254F737-367B-228C-1829-47E06D99014E}" dt="2022-03-01T23:42:27.978" v="231"/>
          <ac:graphicFrameMkLst>
            <pc:docMk/>
            <pc:sldMk cId="120513468" sldId="270"/>
            <ac:graphicFrameMk id="14" creationId="{0B271F06-8026-4B96-9AC2-17AE3C5C11A6}"/>
          </ac:graphicFrameMkLst>
        </pc:graphicFrameChg>
        <pc:cxnChg chg="add">
          <ac:chgData name="Dzeina Teresko (2107535)" userId="S::2107535@student.uwtsd.ac.uk::c7bb304f-528a-4210-923d-606ee7f2f06d" providerId="AD" clId="Web-{3254F737-367B-228C-1829-47E06D99014E}" dt="2022-03-01T23:42:27.978" v="231"/>
          <ac:cxnSpMkLst>
            <pc:docMk/>
            <pc:sldMk cId="120513468" sldId="270"/>
            <ac:cxnSpMk id="20" creationId="{33862825-C012-4895-A17E-F3D1F62D89DD}"/>
          </ac:cxnSpMkLst>
        </pc:cxnChg>
      </pc:sldChg>
      <pc:sldChg chg="addSp delSp modSp new mod setBg">
        <pc:chgData name="Dzeina Teresko (2107535)" userId="S::2107535@student.uwtsd.ac.uk::c7bb304f-528a-4210-923d-606ee7f2f06d" providerId="AD" clId="Web-{3254F737-367B-228C-1829-47E06D99014E}" dt="2022-03-02T00:00:12.558" v="371" actId="1076"/>
        <pc:sldMkLst>
          <pc:docMk/>
          <pc:sldMk cId="129826215" sldId="271"/>
        </pc:sldMkLst>
        <pc:spChg chg="mod">
          <ac:chgData name="Dzeina Teresko (2107535)" userId="S::2107535@student.uwtsd.ac.uk::c7bb304f-528a-4210-923d-606ee7f2f06d" providerId="AD" clId="Web-{3254F737-367B-228C-1829-47E06D99014E}" dt="2022-03-01T23:58:06.993" v="359"/>
          <ac:spMkLst>
            <pc:docMk/>
            <pc:sldMk cId="129826215" sldId="271"/>
            <ac:spMk id="2" creationId="{A22054E1-27B3-4048-8433-3727291F7CE9}"/>
          </ac:spMkLst>
        </pc:spChg>
        <pc:spChg chg="mod">
          <ac:chgData name="Dzeina Teresko (2107535)" userId="S::2107535@student.uwtsd.ac.uk::c7bb304f-528a-4210-923d-606ee7f2f06d" providerId="AD" clId="Web-{3254F737-367B-228C-1829-47E06D99014E}" dt="2022-03-01T23:58:06.993" v="359"/>
          <ac:spMkLst>
            <pc:docMk/>
            <pc:sldMk cId="129826215" sldId="271"/>
            <ac:spMk id="3" creationId="{14D3FF95-CFC4-4C11-834C-A7F3173560A2}"/>
          </ac:spMkLst>
        </pc:spChg>
        <pc:spChg chg="add mod">
          <ac:chgData name="Dzeina Teresko (2107535)" userId="S::2107535@student.uwtsd.ac.uk::c7bb304f-528a-4210-923d-606ee7f2f06d" providerId="AD" clId="Web-{3254F737-367B-228C-1829-47E06D99014E}" dt="2022-03-01T23:59:16.276" v="369" actId="1076"/>
          <ac:spMkLst>
            <pc:docMk/>
            <pc:sldMk cId="129826215" sldId="271"/>
            <ac:spMk id="4" creationId="{BB96B08D-5636-4FB4-A1D5-5856ABA0FDBE}"/>
          </ac:spMkLst>
        </pc:spChg>
        <pc:spChg chg="add del">
          <ac:chgData name="Dzeina Teresko (2107535)" userId="S::2107535@student.uwtsd.ac.uk::c7bb304f-528a-4210-923d-606ee7f2f06d" providerId="AD" clId="Web-{3254F737-367B-228C-1829-47E06D99014E}" dt="2022-03-01T23:57:22.054" v="357"/>
          <ac:spMkLst>
            <pc:docMk/>
            <pc:sldMk cId="129826215" sldId="271"/>
            <ac:spMk id="8" creationId="{C5176844-69C3-4F79-BE38-EA5BDDF4FEA4}"/>
          </ac:spMkLst>
        </pc:spChg>
        <pc:spChg chg="add del">
          <ac:chgData name="Dzeina Teresko (2107535)" userId="S::2107535@student.uwtsd.ac.uk::c7bb304f-528a-4210-923d-606ee7f2f06d" providerId="AD" clId="Web-{3254F737-367B-228C-1829-47E06D99014E}" dt="2022-03-01T23:57:22.054" v="357"/>
          <ac:spMkLst>
            <pc:docMk/>
            <pc:sldMk cId="129826215" sldId="271"/>
            <ac:spMk id="10" creationId="{1CF1AAE4-D0BC-430F-A613-7BBAAECA0C2D}"/>
          </ac:spMkLst>
        </pc:spChg>
        <pc:spChg chg="add del">
          <ac:chgData name="Dzeina Teresko (2107535)" userId="S::2107535@student.uwtsd.ac.uk::c7bb304f-528a-4210-923d-606ee7f2f06d" providerId="AD" clId="Web-{3254F737-367B-228C-1829-47E06D99014E}" dt="2022-03-01T23:57:22.054" v="357"/>
          <ac:spMkLst>
            <pc:docMk/>
            <pc:sldMk cId="129826215" sldId="271"/>
            <ac:spMk id="12" creationId="{A101E513-AF74-4E9D-A31F-99664250722D}"/>
          </ac:spMkLst>
        </pc:spChg>
        <pc:spChg chg="add del">
          <ac:chgData name="Dzeina Teresko (2107535)" userId="S::2107535@student.uwtsd.ac.uk::c7bb304f-528a-4210-923d-606ee7f2f06d" providerId="AD" clId="Web-{3254F737-367B-228C-1829-47E06D99014E}" dt="2022-03-01T23:57:44.930" v="358"/>
          <ac:spMkLst>
            <pc:docMk/>
            <pc:sldMk cId="129826215" sldId="271"/>
            <ac:spMk id="17" creationId="{C5176844-69C3-4F79-BE38-EA5BDDF4FEA4}"/>
          </ac:spMkLst>
        </pc:spChg>
        <pc:spChg chg="add del">
          <ac:chgData name="Dzeina Teresko (2107535)" userId="S::2107535@student.uwtsd.ac.uk::c7bb304f-528a-4210-923d-606ee7f2f06d" providerId="AD" clId="Web-{3254F737-367B-228C-1829-47E06D99014E}" dt="2022-03-01T23:57:44.930" v="358"/>
          <ac:spMkLst>
            <pc:docMk/>
            <pc:sldMk cId="129826215" sldId="271"/>
            <ac:spMk id="21" creationId="{A101E513-AF74-4E9D-A31F-99664250722D}"/>
          </ac:spMkLst>
        </pc:spChg>
        <pc:spChg chg="add del">
          <ac:chgData name="Dzeina Teresko (2107535)" userId="S::2107535@student.uwtsd.ac.uk::c7bb304f-528a-4210-923d-606ee7f2f06d" providerId="AD" clId="Web-{3254F737-367B-228C-1829-47E06D99014E}" dt="2022-03-01T23:58:06.993" v="359"/>
          <ac:spMkLst>
            <pc:docMk/>
            <pc:sldMk cId="129826215" sldId="271"/>
            <ac:spMk id="26" creationId="{C5176844-69C3-4F79-BE38-EA5BDDF4FEA4}"/>
          </ac:spMkLst>
        </pc:spChg>
        <pc:spChg chg="add del">
          <ac:chgData name="Dzeina Teresko (2107535)" userId="S::2107535@student.uwtsd.ac.uk::c7bb304f-528a-4210-923d-606ee7f2f06d" providerId="AD" clId="Web-{3254F737-367B-228C-1829-47E06D99014E}" dt="2022-03-01T23:58:06.993" v="359"/>
          <ac:spMkLst>
            <pc:docMk/>
            <pc:sldMk cId="129826215" sldId="271"/>
            <ac:spMk id="30" creationId="{A101E513-AF74-4E9D-A31F-99664250722D}"/>
          </ac:spMkLst>
        </pc:spChg>
        <pc:spChg chg="add">
          <ac:chgData name="Dzeina Teresko (2107535)" userId="S::2107535@student.uwtsd.ac.uk::c7bb304f-528a-4210-923d-606ee7f2f06d" providerId="AD" clId="Web-{3254F737-367B-228C-1829-47E06D99014E}" dt="2022-03-01T23:58:06.993" v="359"/>
          <ac:spMkLst>
            <pc:docMk/>
            <pc:sldMk cId="129826215" sldId="271"/>
            <ac:spMk id="35" creationId="{C5176844-69C3-4F79-BE38-EA5BDDF4FEA4}"/>
          </ac:spMkLst>
        </pc:spChg>
        <pc:spChg chg="add">
          <ac:chgData name="Dzeina Teresko (2107535)" userId="S::2107535@student.uwtsd.ac.uk::c7bb304f-528a-4210-923d-606ee7f2f06d" providerId="AD" clId="Web-{3254F737-367B-228C-1829-47E06D99014E}" dt="2022-03-01T23:58:06.993" v="359"/>
          <ac:spMkLst>
            <pc:docMk/>
            <pc:sldMk cId="129826215" sldId="271"/>
            <ac:spMk id="39" creationId="{A101E513-AF74-4E9D-A31F-99664250722D}"/>
          </ac:spMkLst>
        </pc:spChg>
        <pc:picChg chg="add mod">
          <ac:chgData name="Dzeina Teresko (2107535)" userId="S::2107535@student.uwtsd.ac.uk::c7bb304f-528a-4210-923d-606ee7f2f06d" providerId="AD" clId="Web-{3254F737-367B-228C-1829-47E06D99014E}" dt="2022-03-02T00:00:12.558" v="371" actId="1076"/>
          <ac:picMkLst>
            <pc:docMk/>
            <pc:sldMk cId="129826215" sldId="271"/>
            <ac:picMk id="5" creationId="{FFFAA973-D282-4D3F-B3D7-61BE4967BFAF}"/>
          </ac:picMkLst>
        </pc:picChg>
        <pc:cxnChg chg="add del">
          <ac:chgData name="Dzeina Teresko (2107535)" userId="S::2107535@student.uwtsd.ac.uk::c7bb304f-528a-4210-923d-606ee7f2f06d" providerId="AD" clId="Web-{3254F737-367B-228C-1829-47E06D99014E}" dt="2022-03-01T23:57:44.930" v="358"/>
          <ac:cxnSpMkLst>
            <pc:docMk/>
            <pc:sldMk cId="129826215" sldId="271"/>
            <ac:cxnSpMk id="19" creationId="{8BD593FB-2EA4-4795-AC37-1F9E8954E404}"/>
          </ac:cxnSpMkLst>
        </pc:cxnChg>
        <pc:cxnChg chg="add del">
          <ac:chgData name="Dzeina Teresko (2107535)" userId="S::2107535@student.uwtsd.ac.uk::c7bb304f-528a-4210-923d-606ee7f2f06d" providerId="AD" clId="Web-{3254F737-367B-228C-1829-47E06D99014E}" dt="2022-03-01T23:58:06.993" v="359"/>
          <ac:cxnSpMkLst>
            <pc:docMk/>
            <pc:sldMk cId="129826215" sldId="271"/>
            <ac:cxnSpMk id="28" creationId="{AEF97C72-3F89-4F0A-9629-01818B389CF0}"/>
          </ac:cxnSpMkLst>
        </pc:cxnChg>
        <pc:cxnChg chg="add">
          <ac:chgData name="Dzeina Teresko (2107535)" userId="S::2107535@student.uwtsd.ac.uk::c7bb304f-528a-4210-923d-606ee7f2f06d" providerId="AD" clId="Web-{3254F737-367B-228C-1829-47E06D99014E}" dt="2022-03-01T23:58:06.993" v="359"/>
          <ac:cxnSpMkLst>
            <pc:docMk/>
            <pc:sldMk cId="129826215" sldId="271"/>
            <ac:cxnSpMk id="37" creationId="{8BD593FB-2EA4-4795-AC37-1F9E8954E404}"/>
          </ac:cxnSpMkLst>
        </pc:cxnChg>
      </pc:sldChg>
      <pc:sldChg chg="addSp delSp modSp new mod setBg">
        <pc:chgData name="Dzeina Teresko (2107535)" userId="S::2107535@student.uwtsd.ac.uk::c7bb304f-528a-4210-923d-606ee7f2f06d" providerId="AD" clId="Web-{3254F737-367B-228C-1829-47E06D99014E}" dt="2022-03-02T00:03:14.562" v="380"/>
        <pc:sldMkLst>
          <pc:docMk/>
          <pc:sldMk cId="2728441094" sldId="272"/>
        </pc:sldMkLst>
        <pc:spChg chg="mod">
          <ac:chgData name="Dzeina Teresko (2107535)" userId="S::2107535@student.uwtsd.ac.uk::c7bb304f-528a-4210-923d-606ee7f2f06d" providerId="AD" clId="Web-{3254F737-367B-228C-1829-47E06D99014E}" dt="2022-03-02T00:03:14.562" v="380"/>
          <ac:spMkLst>
            <pc:docMk/>
            <pc:sldMk cId="2728441094" sldId="272"/>
            <ac:spMk id="2" creationId="{C1DD93DD-226F-407B-A6D6-B69DC425C4FE}"/>
          </ac:spMkLst>
        </pc:spChg>
        <pc:spChg chg="del mod">
          <ac:chgData name="Dzeina Teresko (2107535)" userId="S::2107535@student.uwtsd.ac.uk::c7bb304f-528a-4210-923d-606ee7f2f06d" providerId="AD" clId="Web-{3254F737-367B-228C-1829-47E06D99014E}" dt="2022-03-02T00:03:14.562" v="380"/>
          <ac:spMkLst>
            <pc:docMk/>
            <pc:sldMk cId="2728441094" sldId="272"/>
            <ac:spMk id="3" creationId="{E4DE59B8-ADA4-4228-84E4-7E9231DF8F14}"/>
          </ac:spMkLst>
        </pc:spChg>
        <pc:spChg chg="add del">
          <ac:chgData name="Dzeina Teresko (2107535)" userId="S::2107535@student.uwtsd.ac.uk::c7bb304f-528a-4210-923d-606ee7f2f06d" providerId="AD" clId="Web-{3254F737-367B-228C-1829-47E06D99014E}" dt="2022-03-02T00:03:14.562" v="379"/>
          <ac:spMkLst>
            <pc:docMk/>
            <pc:sldMk cId="2728441094" sldId="272"/>
            <ac:spMk id="8" creationId="{C5176844-69C3-4F79-BE38-EA5BDDF4FEA4}"/>
          </ac:spMkLst>
        </pc:spChg>
        <pc:spChg chg="add">
          <ac:chgData name="Dzeina Teresko (2107535)" userId="S::2107535@student.uwtsd.ac.uk::c7bb304f-528a-4210-923d-606ee7f2f06d" providerId="AD" clId="Web-{3254F737-367B-228C-1829-47E06D99014E}" dt="2022-03-02T00:03:14.562" v="380"/>
          <ac:spMkLst>
            <pc:docMk/>
            <pc:sldMk cId="2728441094" sldId="272"/>
            <ac:spMk id="9" creationId="{DD4C4B28-6B4B-4445-8535-F516D74E4AA9}"/>
          </ac:spMkLst>
        </pc:spChg>
        <pc:spChg chg="add del">
          <ac:chgData name="Dzeina Teresko (2107535)" userId="S::2107535@student.uwtsd.ac.uk::c7bb304f-528a-4210-923d-606ee7f2f06d" providerId="AD" clId="Web-{3254F737-367B-228C-1829-47E06D99014E}" dt="2022-03-02T00:03:14.562" v="379"/>
          <ac:spMkLst>
            <pc:docMk/>
            <pc:sldMk cId="2728441094" sldId="272"/>
            <ac:spMk id="12" creationId="{A101E513-AF74-4E9D-A31F-99664250722D}"/>
          </ac:spMkLst>
        </pc:spChg>
        <pc:spChg chg="add">
          <ac:chgData name="Dzeina Teresko (2107535)" userId="S::2107535@student.uwtsd.ac.uk::c7bb304f-528a-4210-923d-606ee7f2f06d" providerId="AD" clId="Web-{3254F737-367B-228C-1829-47E06D99014E}" dt="2022-03-02T00:03:14.562" v="380"/>
          <ac:spMkLst>
            <pc:docMk/>
            <pc:sldMk cId="2728441094" sldId="272"/>
            <ac:spMk id="13" creationId="{55B419A7-F817-4767-8CCB-FB0E189C4ACD}"/>
          </ac:spMkLst>
        </pc:spChg>
        <pc:spChg chg="add">
          <ac:chgData name="Dzeina Teresko (2107535)" userId="S::2107535@student.uwtsd.ac.uk::c7bb304f-528a-4210-923d-606ee7f2f06d" providerId="AD" clId="Web-{3254F737-367B-228C-1829-47E06D99014E}" dt="2022-03-02T00:03:14.562" v="380"/>
          <ac:spMkLst>
            <pc:docMk/>
            <pc:sldMk cId="2728441094" sldId="272"/>
            <ac:spMk id="15" creationId="{E4398140-F067-40E9-892C-4DB04C70BC55}"/>
          </ac:spMkLst>
        </pc:spChg>
        <pc:spChg chg="add">
          <ac:chgData name="Dzeina Teresko (2107535)" userId="S::2107535@student.uwtsd.ac.uk::c7bb304f-528a-4210-923d-606ee7f2f06d" providerId="AD" clId="Web-{3254F737-367B-228C-1829-47E06D99014E}" dt="2022-03-02T00:03:14.562" v="380"/>
          <ac:spMkLst>
            <pc:docMk/>
            <pc:sldMk cId="2728441094" sldId="272"/>
            <ac:spMk id="19" creationId="{7021D92D-08FF-45A6-9109-AC9462C7E8E3}"/>
          </ac:spMkLst>
        </pc:spChg>
        <pc:picChg chg="add">
          <ac:chgData name="Dzeina Teresko (2107535)" userId="S::2107535@student.uwtsd.ac.uk::c7bb304f-528a-4210-923d-606ee7f2f06d" providerId="AD" clId="Web-{3254F737-367B-228C-1829-47E06D99014E}" dt="2022-03-02T00:03:14.562" v="380"/>
          <ac:picMkLst>
            <pc:docMk/>
            <pc:sldMk cId="2728441094" sldId="272"/>
            <ac:picMk id="5" creationId="{CC5A4982-E439-459C-B1BA-0FD567FA6D9A}"/>
          </ac:picMkLst>
        </pc:picChg>
        <pc:cxnChg chg="add del">
          <ac:chgData name="Dzeina Teresko (2107535)" userId="S::2107535@student.uwtsd.ac.uk::c7bb304f-528a-4210-923d-606ee7f2f06d" providerId="AD" clId="Web-{3254F737-367B-228C-1829-47E06D99014E}" dt="2022-03-02T00:03:14.562" v="379"/>
          <ac:cxnSpMkLst>
            <pc:docMk/>
            <pc:sldMk cId="2728441094" sldId="272"/>
            <ac:cxnSpMk id="10" creationId="{33862825-C012-4895-A17E-F3D1F62D89DD}"/>
          </ac:cxnSpMkLst>
        </pc:cxnChg>
        <pc:cxnChg chg="add">
          <ac:chgData name="Dzeina Teresko (2107535)" userId="S::2107535@student.uwtsd.ac.uk::c7bb304f-528a-4210-923d-606ee7f2f06d" providerId="AD" clId="Web-{3254F737-367B-228C-1829-47E06D99014E}" dt="2022-03-02T00:03:14.562" v="380"/>
          <ac:cxnSpMkLst>
            <pc:docMk/>
            <pc:sldMk cId="2728441094" sldId="272"/>
            <ac:cxnSpMk id="11" creationId="{0CB1C732-7193-4253-8746-850D090A6B4E}"/>
          </ac:cxnSpMkLst>
        </pc:cxnChg>
        <pc:cxnChg chg="add">
          <ac:chgData name="Dzeina Teresko (2107535)" userId="S::2107535@student.uwtsd.ac.uk::c7bb304f-528a-4210-923d-606ee7f2f06d" providerId="AD" clId="Web-{3254F737-367B-228C-1829-47E06D99014E}" dt="2022-03-02T00:03:14.562" v="380"/>
          <ac:cxnSpMkLst>
            <pc:docMk/>
            <pc:sldMk cId="2728441094" sldId="272"/>
            <ac:cxnSpMk id="17" creationId="{17726E8A-324C-4684-96F2-AFDDFB2F1441}"/>
          </ac:cxnSpMkLst>
        </pc:cxnChg>
      </pc:sldChg>
      <pc:sldChg chg="addSp delSp modSp new mod setBg">
        <pc:chgData name="Dzeina Teresko (2107535)" userId="S::2107535@student.uwtsd.ac.uk::c7bb304f-528a-4210-923d-606ee7f2f06d" providerId="AD" clId="Web-{3254F737-367B-228C-1829-47E06D99014E}" dt="2022-03-02T00:21:32.438" v="612" actId="20577"/>
        <pc:sldMkLst>
          <pc:docMk/>
          <pc:sldMk cId="2558415069" sldId="273"/>
        </pc:sldMkLst>
        <pc:spChg chg="del mod">
          <ac:chgData name="Dzeina Teresko (2107535)" userId="S::2107535@student.uwtsd.ac.uk::c7bb304f-528a-4210-923d-606ee7f2f06d" providerId="AD" clId="Web-{3254F737-367B-228C-1829-47E06D99014E}" dt="2022-03-02T00:05:46.378" v="383"/>
          <ac:spMkLst>
            <pc:docMk/>
            <pc:sldMk cId="2558415069" sldId="273"/>
            <ac:spMk id="2" creationId="{60D59E77-044E-41A4-8574-BA7B981D6E37}"/>
          </ac:spMkLst>
        </pc:spChg>
        <pc:spChg chg="mod">
          <ac:chgData name="Dzeina Teresko (2107535)" userId="S::2107535@student.uwtsd.ac.uk::c7bb304f-528a-4210-923d-606ee7f2f06d" providerId="AD" clId="Web-{3254F737-367B-228C-1829-47E06D99014E}" dt="2022-03-02T00:21:32.438" v="612" actId="20577"/>
          <ac:spMkLst>
            <pc:docMk/>
            <pc:sldMk cId="2558415069" sldId="273"/>
            <ac:spMk id="3" creationId="{BF795D25-AE95-4C91-B3B0-986C4073CF17}"/>
          </ac:spMkLst>
        </pc:spChg>
        <pc:spChg chg="add del">
          <ac:chgData name="Dzeina Teresko (2107535)" userId="S::2107535@student.uwtsd.ac.uk::c7bb304f-528a-4210-923d-606ee7f2f06d" providerId="AD" clId="Web-{3254F737-367B-228C-1829-47E06D99014E}" dt="2022-03-02T00:21:02.906" v="610"/>
          <ac:spMkLst>
            <pc:docMk/>
            <pc:sldMk cId="2558415069" sldId="273"/>
            <ac:spMk id="8" creationId="{C5176844-69C3-4F79-BE38-EA5BDDF4FEA4}"/>
          </ac:spMkLst>
        </pc:spChg>
        <pc:spChg chg="add del">
          <ac:chgData name="Dzeina Teresko (2107535)" userId="S::2107535@student.uwtsd.ac.uk::c7bb304f-528a-4210-923d-606ee7f2f06d" providerId="AD" clId="Web-{3254F737-367B-228C-1829-47E06D99014E}" dt="2022-03-02T00:21:02.906" v="610"/>
          <ac:spMkLst>
            <pc:docMk/>
            <pc:sldMk cId="2558415069" sldId="273"/>
            <ac:spMk id="12" creationId="{A101E513-AF74-4E9D-A31F-99664250722D}"/>
          </ac:spMkLst>
        </pc:spChg>
        <pc:spChg chg="add del">
          <ac:chgData name="Dzeina Teresko (2107535)" userId="S::2107535@student.uwtsd.ac.uk::c7bb304f-528a-4210-923d-606ee7f2f06d" providerId="AD" clId="Web-{3254F737-367B-228C-1829-47E06D99014E}" dt="2022-03-02T00:21:02.906" v="609"/>
          <ac:spMkLst>
            <pc:docMk/>
            <pc:sldMk cId="2558415069" sldId="273"/>
            <ac:spMk id="17" creationId="{C5176844-69C3-4F79-BE38-EA5BDDF4FEA4}"/>
          </ac:spMkLst>
        </pc:spChg>
        <pc:spChg chg="add del">
          <ac:chgData name="Dzeina Teresko (2107535)" userId="S::2107535@student.uwtsd.ac.uk::c7bb304f-528a-4210-923d-606ee7f2f06d" providerId="AD" clId="Web-{3254F737-367B-228C-1829-47E06D99014E}" dt="2022-03-02T00:21:02.906" v="609"/>
          <ac:spMkLst>
            <pc:docMk/>
            <pc:sldMk cId="2558415069" sldId="273"/>
            <ac:spMk id="21" creationId="{A101E513-AF74-4E9D-A31F-99664250722D}"/>
          </ac:spMkLst>
        </pc:spChg>
        <pc:spChg chg="add">
          <ac:chgData name="Dzeina Teresko (2107535)" userId="S::2107535@student.uwtsd.ac.uk::c7bb304f-528a-4210-923d-606ee7f2f06d" providerId="AD" clId="Web-{3254F737-367B-228C-1829-47E06D99014E}" dt="2022-03-02T00:21:02.906" v="610"/>
          <ac:spMkLst>
            <pc:docMk/>
            <pc:sldMk cId="2558415069" sldId="273"/>
            <ac:spMk id="23" creationId="{C5176844-69C3-4F79-BE38-EA5BDDF4FEA4}"/>
          </ac:spMkLst>
        </pc:spChg>
        <pc:spChg chg="add">
          <ac:chgData name="Dzeina Teresko (2107535)" userId="S::2107535@student.uwtsd.ac.uk::c7bb304f-528a-4210-923d-606ee7f2f06d" providerId="AD" clId="Web-{3254F737-367B-228C-1829-47E06D99014E}" dt="2022-03-02T00:21:02.906" v="610"/>
          <ac:spMkLst>
            <pc:docMk/>
            <pc:sldMk cId="2558415069" sldId="273"/>
            <ac:spMk id="25" creationId="{A101E513-AF74-4E9D-A31F-99664250722D}"/>
          </ac:spMkLst>
        </pc:spChg>
        <pc:cxnChg chg="add del">
          <ac:chgData name="Dzeina Teresko (2107535)" userId="S::2107535@student.uwtsd.ac.uk::c7bb304f-528a-4210-923d-606ee7f2f06d" providerId="AD" clId="Web-{3254F737-367B-228C-1829-47E06D99014E}" dt="2022-03-02T00:21:02.906" v="610"/>
          <ac:cxnSpMkLst>
            <pc:docMk/>
            <pc:sldMk cId="2558415069" sldId="273"/>
            <ac:cxnSpMk id="10" creationId="{33862825-C012-4895-A17E-F3D1F62D89DD}"/>
          </ac:cxnSpMkLst>
        </pc:cxnChg>
        <pc:cxnChg chg="add del">
          <ac:chgData name="Dzeina Teresko (2107535)" userId="S::2107535@student.uwtsd.ac.uk::c7bb304f-528a-4210-923d-606ee7f2f06d" providerId="AD" clId="Web-{3254F737-367B-228C-1829-47E06D99014E}" dt="2022-03-02T00:21:02.906" v="609"/>
          <ac:cxnSpMkLst>
            <pc:docMk/>
            <pc:sldMk cId="2558415069" sldId="273"/>
            <ac:cxnSpMk id="19" creationId="{8BD593FB-2EA4-4795-AC37-1F9E8954E404}"/>
          </ac:cxnSpMkLst>
        </pc:cxnChg>
        <pc:cxnChg chg="add">
          <ac:chgData name="Dzeina Teresko (2107535)" userId="S::2107535@student.uwtsd.ac.uk::c7bb304f-528a-4210-923d-606ee7f2f06d" providerId="AD" clId="Web-{3254F737-367B-228C-1829-47E06D99014E}" dt="2022-03-02T00:21:02.906" v="610"/>
          <ac:cxnSpMkLst>
            <pc:docMk/>
            <pc:sldMk cId="2558415069" sldId="273"/>
            <ac:cxnSpMk id="24" creationId="{AEF97C72-3F89-4F0A-9629-01818B389CF0}"/>
          </ac:cxnSpMkLst>
        </pc:cxnChg>
      </pc:sldChg>
    </pc:docChg>
  </pc:docChgLst>
</pc:chgInfo>
</file>

<file path=ppt/diagrams/_rels/data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svg"/><Relationship Id="rId1" Type="http://schemas.openxmlformats.org/officeDocument/2006/relationships/image" Target="../media/image2.png"/><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svg"/></Relationships>
</file>

<file path=ppt/diagrams/_rels/drawing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svg"/><Relationship Id="rId1" Type="http://schemas.openxmlformats.org/officeDocument/2006/relationships/image" Target="../media/image2.png"/><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sv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18/5/colors/Iconchunking_neutralicon_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a:schemeClr val="accent2"/>
      <a:schemeClr val="accent3"/>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8E038CA-5478-45DC-A704-5EBA83651E29}" type="doc">
      <dgm:prSet loTypeId="urn:microsoft.com/office/officeart/2008/layout/LinedList" loCatId="list" qsTypeId="urn:microsoft.com/office/officeart/2005/8/quickstyle/simple1" qsCatId="simple" csTypeId="urn:microsoft.com/office/officeart/2005/8/colors/accent1_2" csCatId="accent1"/>
      <dgm:spPr/>
      <dgm:t>
        <a:bodyPr/>
        <a:lstStyle/>
        <a:p>
          <a:endParaRPr lang="en-US"/>
        </a:p>
      </dgm:t>
    </dgm:pt>
    <dgm:pt modelId="{A8195E2C-CA49-4220-915C-9552D9E8BCA9}">
      <dgm:prSet/>
      <dgm:spPr/>
      <dgm:t>
        <a:bodyPr/>
        <a:lstStyle/>
        <a:p>
          <a:r>
            <a:rPr lang="en-GB"/>
            <a:t>Slide 1 Objectives</a:t>
          </a:r>
          <a:endParaRPr lang="en-US"/>
        </a:p>
      </dgm:t>
    </dgm:pt>
    <dgm:pt modelId="{57301112-5856-423B-B1DC-00E5CBDBAA2B}" type="parTrans" cxnId="{BDC30B82-E319-4615-9E5F-B347DD0E8B6E}">
      <dgm:prSet/>
      <dgm:spPr/>
      <dgm:t>
        <a:bodyPr/>
        <a:lstStyle/>
        <a:p>
          <a:endParaRPr lang="en-US"/>
        </a:p>
      </dgm:t>
    </dgm:pt>
    <dgm:pt modelId="{743FD342-CCC2-4F11-9092-7BEDC88CFD0B}" type="sibTrans" cxnId="{BDC30B82-E319-4615-9E5F-B347DD0E8B6E}">
      <dgm:prSet/>
      <dgm:spPr/>
      <dgm:t>
        <a:bodyPr/>
        <a:lstStyle/>
        <a:p>
          <a:endParaRPr lang="en-US"/>
        </a:p>
      </dgm:t>
    </dgm:pt>
    <dgm:pt modelId="{3BC9FD40-C222-43B3-80CA-06A757600E67}">
      <dgm:prSet/>
      <dgm:spPr/>
      <dgm:t>
        <a:bodyPr/>
        <a:lstStyle/>
        <a:p>
          <a:r>
            <a:rPr lang="en-GB"/>
            <a:t>Side 2-6 What are current and previous waiting times and why</a:t>
          </a:r>
          <a:endParaRPr lang="en-US"/>
        </a:p>
      </dgm:t>
    </dgm:pt>
    <dgm:pt modelId="{668B186C-45B5-4928-9D54-38043985A500}" type="parTrans" cxnId="{ABAE6DDE-8C88-4BAB-922C-099F37F87887}">
      <dgm:prSet/>
      <dgm:spPr/>
      <dgm:t>
        <a:bodyPr/>
        <a:lstStyle/>
        <a:p>
          <a:endParaRPr lang="en-US"/>
        </a:p>
      </dgm:t>
    </dgm:pt>
    <dgm:pt modelId="{BFF4EA07-F1D4-4139-888D-0CC26CB83D4E}" type="sibTrans" cxnId="{ABAE6DDE-8C88-4BAB-922C-099F37F87887}">
      <dgm:prSet/>
      <dgm:spPr/>
      <dgm:t>
        <a:bodyPr/>
        <a:lstStyle/>
        <a:p>
          <a:endParaRPr lang="en-US"/>
        </a:p>
      </dgm:t>
    </dgm:pt>
    <dgm:pt modelId="{D1337E7E-FCE4-42E7-AC0B-DAD3E000FE06}">
      <dgm:prSet/>
      <dgm:spPr/>
      <dgm:t>
        <a:bodyPr/>
        <a:lstStyle/>
        <a:p>
          <a:r>
            <a:rPr lang="en-GB"/>
            <a:t>Slide 7-8 What can be done for the waiting times to be reduced</a:t>
          </a:r>
          <a:endParaRPr lang="en-US"/>
        </a:p>
      </dgm:t>
    </dgm:pt>
    <dgm:pt modelId="{F9C9CABE-4D42-4DC1-A1E3-7B9A675BB79B}" type="parTrans" cxnId="{03A563EA-E6DF-4DA4-8A44-7B712B18E1C2}">
      <dgm:prSet/>
      <dgm:spPr/>
      <dgm:t>
        <a:bodyPr/>
        <a:lstStyle/>
        <a:p>
          <a:endParaRPr lang="en-US"/>
        </a:p>
      </dgm:t>
    </dgm:pt>
    <dgm:pt modelId="{40DEDAE5-418C-423D-9C27-0402CF2EE919}" type="sibTrans" cxnId="{03A563EA-E6DF-4DA4-8A44-7B712B18E1C2}">
      <dgm:prSet/>
      <dgm:spPr/>
      <dgm:t>
        <a:bodyPr/>
        <a:lstStyle/>
        <a:p>
          <a:endParaRPr lang="en-US"/>
        </a:p>
      </dgm:t>
    </dgm:pt>
    <dgm:pt modelId="{23DAFB98-970B-4B62-B323-FE92497D1B35}">
      <dgm:prSet/>
      <dgm:spPr/>
      <dgm:t>
        <a:bodyPr/>
        <a:lstStyle/>
        <a:p>
          <a:r>
            <a:rPr lang="en-GB"/>
            <a:t>Slide 9-11 Is private care better than NHS care</a:t>
          </a:r>
          <a:endParaRPr lang="en-US"/>
        </a:p>
      </dgm:t>
    </dgm:pt>
    <dgm:pt modelId="{1329A296-FE5C-496F-9FD8-913F0B584F88}" type="parTrans" cxnId="{F021AD7C-EB18-4635-8BA3-D5EAF6C53301}">
      <dgm:prSet/>
      <dgm:spPr/>
      <dgm:t>
        <a:bodyPr/>
        <a:lstStyle/>
        <a:p>
          <a:endParaRPr lang="en-US"/>
        </a:p>
      </dgm:t>
    </dgm:pt>
    <dgm:pt modelId="{2FC27551-DA5C-4481-BD91-87605F7859FB}" type="sibTrans" cxnId="{F021AD7C-EB18-4635-8BA3-D5EAF6C53301}">
      <dgm:prSet/>
      <dgm:spPr/>
      <dgm:t>
        <a:bodyPr/>
        <a:lstStyle/>
        <a:p>
          <a:endParaRPr lang="en-US"/>
        </a:p>
      </dgm:t>
    </dgm:pt>
    <dgm:pt modelId="{611CB671-EB73-4A09-8744-8B28036659DB}">
      <dgm:prSet/>
      <dgm:spPr/>
      <dgm:t>
        <a:bodyPr/>
        <a:lstStyle/>
        <a:p>
          <a:r>
            <a:rPr lang="en-GB"/>
            <a:t>Slide 12-13 Conclusion</a:t>
          </a:r>
          <a:endParaRPr lang="en-US"/>
        </a:p>
      </dgm:t>
    </dgm:pt>
    <dgm:pt modelId="{3D3778C8-D614-493C-8BC2-358DF32EC169}" type="parTrans" cxnId="{C4C74B9F-CD4A-4651-A728-CEAA5F7581E7}">
      <dgm:prSet/>
      <dgm:spPr/>
      <dgm:t>
        <a:bodyPr/>
        <a:lstStyle/>
        <a:p>
          <a:endParaRPr lang="en-US"/>
        </a:p>
      </dgm:t>
    </dgm:pt>
    <dgm:pt modelId="{4AF34787-AA61-439E-A037-FF8DD7A32F24}" type="sibTrans" cxnId="{C4C74B9F-CD4A-4651-A728-CEAA5F7581E7}">
      <dgm:prSet/>
      <dgm:spPr/>
      <dgm:t>
        <a:bodyPr/>
        <a:lstStyle/>
        <a:p>
          <a:endParaRPr lang="en-US"/>
        </a:p>
      </dgm:t>
    </dgm:pt>
    <dgm:pt modelId="{88797851-0795-4491-BDA6-D645B765C04A}">
      <dgm:prSet/>
      <dgm:spPr/>
      <dgm:t>
        <a:bodyPr/>
        <a:lstStyle/>
        <a:p>
          <a:r>
            <a:rPr lang="en-GB"/>
            <a:t>Slide 14 Reference list</a:t>
          </a:r>
          <a:endParaRPr lang="en-US"/>
        </a:p>
      </dgm:t>
    </dgm:pt>
    <dgm:pt modelId="{B041F1B9-4C7F-431A-A6DD-1A9ADE96FE08}" type="parTrans" cxnId="{887AE931-BE96-4B71-A29B-EEB426EC8C0D}">
      <dgm:prSet/>
      <dgm:spPr/>
      <dgm:t>
        <a:bodyPr/>
        <a:lstStyle/>
        <a:p>
          <a:endParaRPr lang="en-US"/>
        </a:p>
      </dgm:t>
    </dgm:pt>
    <dgm:pt modelId="{998B126F-1517-42D3-8DC4-AFADA90F9B6E}" type="sibTrans" cxnId="{887AE931-BE96-4B71-A29B-EEB426EC8C0D}">
      <dgm:prSet/>
      <dgm:spPr/>
      <dgm:t>
        <a:bodyPr/>
        <a:lstStyle/>
        <a:p>
          <a:endParaRPr lang="en-US"/>
        </a:p>
      </dgm:t>
    </dgm:pt>
    <dgm:pt modelId="{ACAC2138-2193-40D5-92D6-8BA6B4D655D5}" type="pres">
      <dgm:prSet presAssocID="{C8E038CA-5478-45DC-A704-5EBA83651E29}" presName="vert0" presStyleCnt="0">
        <dgm:presLayoutVars>
          <dgm:dir/>
          <dgm:animOne val="branch"/>
          <dgm:animLvl val="lvl"/>
        </dgm:presLayoutVars>
      </dgm:prSet>
      <dgm:spPr/>
    </dgm:pt>
    <dgm:pt modelId="{7D3B6632-E2BA-47E1-9172-DE56CCBF0747}" type="pres">
      <dgm:prSet presAssocID="{A8195E2C-CA49-4220-915C-9552D9E8BCA9}" presName="thickLine" presStyleLbl="alignNode1" presStyleIdx="0" presStyleCnt="6"/>
      <dgm:spPr/>
    </dgm:pt>
    <dgm:pt modelId="{A4436959-8720-4F31-B6DB-08A2378A5F67}" type="pres">
      <dgm:prSet presAssocID="{A8195E2C-CA49-4220-915C-9552D9E8BCA9}" presName="horz1" presStyleCnt="0"/>
      <dgm:spPr/>
    </dgm:pt>
    <dgm:pt modelId="{C48B33F1-DE48-480E-873F-EB6326047330}" type="pres">
      <dgm:prSet presAssocID="{A8195E2C-CA49-4220-915C-9552D9E8BCA9}" presName="tx1" presStyleLbl="revTx" presStyleIdx="0" presStyleCnt="6"/>
      <dgm:spPr/>
    </dgm:pt>
    <dgm:pt modelId="{862527E8-FA88-4737-94B2-8A30E550D86F}" type="pres">
      <dgm:prSet presAssocID="{A8195E2C-CA49-4220-915C-9552D9E8BCA9}" presName="vert1" presStyleCnt="0"/>
      <dgm:spPr/>
    </dgm:pt>
    <dgm:pt modelId="{035402EA-CAD1-4B37-8DE7-97E5794AC7FB}" type="pres">
      <dgm:prSet presAssocID="{3BC9FD40-C222-43B3-80CA-06A757600E67}" presName="thickLine" presStyleLbl="alignNode1" presStyleIdx="1" presStyleCnt="6"/>
      <dgm:spPr/>
    </dgm:pt>
    <dgm:pt modelId="{9FD9A31C-49AE-40D8-AD3E-A3CBE782F97A}" type="pres">
      <dgm:prSet presAssocID="{3BC9FD40-C222-43B3-80CA-06A757600E67}" presName="horz1" presStyleCnt="0"/>
      <dgm:spPr/>
    </dgm:pt>
    <dgm:pt modelId="{E3BB61F1-E6BC-44CF-AD3A-35F0C4422EC9}" type="pres">
      <dgm:prSet presAssocID="{3BC9FD40-C222-43B3-80CA-06A757600E67}" presName="tx1" presStyleLbl="revTx" presStyleIdx="1" presStyleCnt="6"/>
      <dgm:spPr/>
    </dgm:pt>
    <dgm:pt modelId="{A80A56E0-D635-4152-A1B3-B4C6D02FA7DD}" type="pres">
      <dgm:prSet presAssocID="{3BC9FD40-C222-43B3-80CA-06A757600E67}" presName="vert1" presStyleCnt="0"/>
      <dgm:spPr/>
    </dgm:pt>
    <dgm:pt modelId="{CE823EC2-3A76-4565-AE4B-608C5ABB79BB}" type="pres">
      <dgm:prSet presAssocID="{D1337E7E-FCE4-42E7-AC0B-DAD3E000FE06}" presName="thickLine" presStyleLbl="alignNode1" presStyleIdx="2" presStyleCnt="6"/>
      <dgm:spPr/>
    </dgm:pt>
    <dgm:pt modelId="{B574EC64-3BB5-457E-A4EC-4DC41121A1A4}" type="pres">
      <dgm:prSet presAssocID="{D1337E7E-FCE4-42E7-AC0B-DAD3E000FE06}" presName="horz1" presStyleCnt="0"/>
      <dgm:spPr/>
    </dgm:pt>
    <dgm:pt modelId="{16EC38C5-EE9C-4CDC-A19D-CAD9F75D372E}" type="pres">
      <dgm:prSet presAssocID="{D1337E7E-FCE4-42E7-AC0B-DAD3E000FE06}" presName="tx1" presStyleLbl="revTx" presStyleIdx="2" presStyleCnt="6"/>
      <dgm:spPr/>
    </dgm:pt>
    <dgm:pt modelId="{532491A4-5267-4FA3-BE55-C6C23726BE8E}" type="pres">
      <dgm:prSet presAssocID="{D1337E7E-FCE4-42E7-AC0B-DAD3E000FE06}" presName="vert1" presStyleCnt="0"/>
      <dgm:spPr/>
    </dgm:pt>
    <dgm:pt modelId="{12F05567-9E3A-4241-8E3D-DB62269FB31C}" type="pres">
      <dgm:prSet presAssocID="{23DAFB98-970B-4B62-B323-FE92497D1B35}" presName="thickLine" presStyleLbl="alignNode1" presStyleIdx="3" presStyleCnt="6"/>
      <dgm:spPr/>
    </dgm:pt>
    <dgm:pt modelId="{2F0A2DCE-998F-426F-AD26-3BFD65E2F824}" type="pres">
      <dgm:prSet presAssocID="{23DAFB98-970B-4B62-B323-FE92497D1B35}" presName="horz1" presStyleCnt="0"/>
      <dgm:spPr/>
    </dgm:pt>
    <dgm:pt modelId="{FEEFA7E9-BC3D-4F67-99B4-C36B63CAEA65}" type="pres">
      <dgm:prSet presAssocID="{23DAFB98-970B-4B62-B323-FE92497D1B35}" presName="tx1" presStyleLbl="revTx" presStyleIdx="3" presStyleCnt="6"/>
      <dgm:spPr/>
    </dgm:pt>
    <dgm:pt modelId="{069385CF-8469-4092-9B46-3C69F03036A6}" type="pres">
      <dgm:prSet presAssocID="{23DAFB98-970B-4B62-B323-FE92497D1B35}" presName="vert1" presStyleCnt="0"/>
      <dgm:spPr/>
    </dgm:pt>
    <dgm:pt modelId="{A946AC43-4582-4F23-AB4D-5BB0A43EEE0B}" type="pres">
      <dgm:prSet presAssocID="{611CB671-EB73-4A09-8744-8B28036659DB}" presName="thickLine" presStyleLbl="alignNode1" presStyleIdx="4" presStyleCnt="6"/>
      <dgm:spPr/>
    </dgm:pt>
    <dgm:pt modelId="{520F3513-892B-4859-8571-3F07CE5C8D0A}" type="pres">
      <dgm:prSet presAssocID="{611CB671-EB73-4A09-8744-8B28036659DB}" presName="horz1" presStyleCnt="0"/>
      <dgm:spPr/>
    </dgm:pt>
    <dgm:pt modelId="{EA29C9F0-A8E3-46CB-B32F-39FAA08A0FCB}" type="pres">
      <dgm:prSet presAssocID="{611CB671-EB73-4A09-8744-8B28036659DB}" presName="tx1" presStyleLbl="revTx" presStyleIdx="4" presStyleCnt="6"/>
      <dgm:spPr/>
    </dgm:pt>
    <dgm:pt modelId="{FB54AB96-BA90-40BD-8353-C5EB34172D1F}" type="pres">
      <dgm:prSet presAssocID="{611CB671-EB73-4A09-8744-8B28036659DB}" presName="vert1" presStyleCnt="0"/>
      <dgm:spPr/>
    </dgm:pt>
    <dgm:pt modelId="{844002BB-B31A-4403-B274-9DA1824DDE4F}" type="pres">
      <dgm:prSet presAssocID="{88797851-0795-4491-BDA6-D645B765C04A}" presName="thickLine" presStyleLbl="alignNode1" presStyleIdx="5" presStyleCnt="6"/>
      <dgm:spPr/>
    </dgm:pt>
    <dgm:pt modelId="{4EC2A6D9-4FE7-43E7-B6C2-650B131859FD}" type="pres">
      <dgm:prSet presAssocID="{88797851-0795-4491-BDA6-D645B765C04A}" presName="horz1" presStyleCnt="0"/>
      <dgm:spPr/>
    </dgm:pt>
    <dgm:pt modelId="{99914A85-DE09-4882-80D5-5A131B92FFE7}" type="pres">
      <dgm:prSet presAssocID="{88797851-0795-4491-BDA6-D645B765C04A}" presName="tx1" presStyleLbl="revTx" presStyleIdx="5" presStyleCnt="6"/>
      <dgm:spPr/>
    </dgm:pt>
    <dgm:pt modelId="{D996AAE3-B89B-492D-8256-E0C68ABAC02C}" type="pres">
      <dgm:prSet presAssocID="{88797851-0795-4491-BDA6-D645B765C04A}" presName="vert1" presStyleCnt="0"/>
      <dgm:spPr/>
    </dgm:pt>
  </dgm:ptLst>
  <dgm:cxnLst>
    <dgm:cxn modelId="{617E6B0D-E2B0-4F1B-ABBC-64E8A90F42E9}" type="presOf" srcId="{88797851-0795-4491-BDA6-D645B765C04A}" destId="{99914A85-DE09-4882-80D5-5A131B92FFE7}" srcOrd="0" destOrd="0" presId="urn:microsoft.com/office/officeart/2008/layout/LinedList"/>
    <dgm:cxn modelId="{887AE931-BE96-4B71-A29B-EEB426EC8C0D}" srcId="{C8E038CA-5478-45DC-A704-5EBA83651E29}" destId="{88797851-0795-4491-BDA6-D645B765C04A}" srcOrd="5" destOrd="0" parTransId="{B041F1B9-4C7F-431A-A6DD-1A9ADE96FE08}" sibTransId="{998B126F-1517-42D3-8DC4-AFADA90F9B6E}"/>
    <dgm:cxn modelId="{F021AD7C-EB18-4635-8BA3-D5EAF6C53301}" srcId="{C8E038CA-5478-45DC-A704-5EBA83651E29}" destId="{23DAFB98-970B-4B62-B323-FE92497D1B35}" srcOrd="3" destOrd="0" parTransId="{1329A296-FE5C-496F-9FD8-913F0B584F88}" sibTransId="{2FC27551-DA5C-4481-BD91-87605F7859FB}"/>
    <dgm:cxn modelId="{44259680-91F0-4162-92D3-43B4C75DE29E}" type="presOf" srcId="{23DAFB98-970B-4B62-B323-FE92497D1B35}" destId="{FEEFA7E9-BC3D-4F67-99B4-C36B63CAEA65}" srcOrd="0" destOrd="0" presId="urn:microsoft.com/office/officeart/2008/layout/LinedList"/>
    <dgm:cxn modelId="{FE14D081-E66D-4CA2-AC1D-C52204AFAC1D}" type="presOf" srcId="{C8E038CA-5478-45DC-A704-5EBA83651E29}" destId="{ACAC2138-2193-40D5-92D6-8BA6B4D655D5}" srcOrd="0" destOrd="0" presId="urn:microsoft.com/office/officeart/2008/layout/LinedList"/>
    <dgm:cxn modelId="{BDC30B82-E319-4615-9E5F-B347DD0E8B6E}" srcId="{C8E038CA-5478-45DC-A704-5EBA83651E29}" destId="{A8195E2C-CA49-4220-915C-9552D9E8BCA9}" srcOrd="0" destOrd="0" parTransId="{57301112-5856-423B-B1DC-00E5CBDBAA2B}" sibTransId="{743FD342-CCC2-4F11-9092-7BEDC88CFD0B}"/>
    <dgm:cxn modelId="{F4AFDC83-5DDC-4C9B-8B47-B7D0BDB182D7}" type="presOf" srcId="{A8195E2C-CA49-4220-915C-9552D9E8BCA9}" destId="{C48B33F1-DE48-480E-873F-EB6326047330}" srcOrd="0" destOrd="0" presId="urn:microsoft.com/office/officeart/2008/layout/LinedList"/>
    <dgm:cxn modelId="{8FCE8A87-2B97-4B3F-B02B-876119298E42}" type="presOf" srcId="{3BC9FD40-C222-43B3-80CA-06A757600E67}" destId="{E3BB61F1-E6BC-44CF-AD3A-35F0C4422EC9}" srcOrd="0" destOrd="0" presId="urn:microsoft.com/office/officeart/2008/layout/LinedList"/>
    <dgm:cxn modelId="{846B7791-E78D-4600-906D-74F21353C646}" type="presOf" srcId="{D1337E7E-FCE4-42E7-AC0B-DAD3E000FE06}" destId="{16EC38C5-EE9C-4CDC-A19D-CAD9F75D372E}" srcOrd="0" destOrd="0" presId="urn:microsoft.com/office/officeart/2008/layout/LinedList"/>
    <dgm:cxn modelId="{C4C74B9F-CD4A-4651-A728-CEAA5F7581E7}" srcId="{C8E038CA-5478-45DC-A704-5EBA83651E29}" destId="{611CB671-EB73-4A09-8744-8B28036659DB}" srcOrd="4" destOrd="0" parTransId="{3D3778C8-D614-493C-8BC2-358DF32EC169}" sibTransId="{4AF34787-AA61-439E-A037-FF8DD7A32F24}"/>
    <dgm:cxn modelId="{ABAE6DDE-8C88-4BAB-922C-099F37F87887}" srcId="{C8E038CA-5478-45DC-A704-5EBA83651E29}" destId="{3BC9FD40-C222-43B3-80CA-06A757600E67}" srcOrd="1" destOrd="0" parTransId="{668B186C-45B5-4928-9D54-38043985A500}" sibTransId="{BFF4EA07-F1D4-4139-888D-0CC26CB83D4E}"/>
    <dgm:cxn modelId="{03A563EA-E6DF-4DA4-8A44-7B712B18E1C2}" srcId="{C8E038CA-5478-45DC-A704-5EBA83651E29}" destId="{D1337E7E-FCE4-42E7-AC0B-DAD3E000FE06}" srcOrd="2" destOrd="0" parTransId="{F9C9CABE-4D42-4DC1-A1E3-7B9A675BB79B}" sibTransId="{40DEDAE5-418C-423D-9C27-0402CF2EE919}"/>
    <dgm:cxn modelId="{76D03DEF-3C51-41CE-A398-7DC01C7B15A3}" type="presOf" srcId="{611CB671-EB73-4A09-8744-8B28036659DB}" destId="{EA29C9F0-A8E3-46CB-B32F-39FAA08A0FCB}" srcOrd="0" destOrd="0" presId="urn:microsoft.com/office/officeart/2008/layout/LinedList"/>
    <dgm:cxn modelId="{0DE6C714-FFC4-434A-8867-9472469C55E3}" type="presParOf" srcId="{ACAC2138-2193-40D5-92D6-8BA6B4D655D5}" destId="{7D3B6632-E2BA-47E1-9172-DE56CCBF0747}" srcOrd="0" destOrd="0" presId="urn:microsoft.com/office/officeart/2008/layout/LinedList"/>
    <dgm:cxn modelId="{F6A1D0B7-82AB-4B93-B9DA-061FA0096099}" type="presParOf" srcId="{ACAC2138-2193-40D5-92D6-8BA6B4D655D5}" destId="{A4436959-8720-4F31-B6DB-08A2378A5F67}" srcOrd="1" destOrd="0" presId="urn:microsoft.com/office/officeart/2008/layout/LinedList"/>
    <dgm:cxn modelId="{E8E4110D-F4B3-4302-9EEF-2BF50C07746B}" type="presParOf" srcId="{A4436959-8720-4F31-B6DB-08A2378A5F67}" destId="{C48B33F1-DE48-480E-873F-EB6326047330}" srcOrd="0" destOrd="0" presId="urn:microsoft.com/office/officeart/2008/layout/LinedList"/>
    <dgm:cxn modelId="{79A38A28-17A4-43B2-9820-1666E73A0F3E}" type="presParOf" srcId="{A4436959-8720-4F31-B6DB-08A2378A5F67}" destId="{862527E8-FA88-4737-94B2-8A30E550D86F}" srcOrd="1" destOrd="0" presId="urn:microsoft.com/office/officeart/2008/layout/LinedList"/>
    <dgm:cxn modelId="{8FA68DA4-7FFB-4898-8BD6-04C70AAA5366}" type="presParOf" srcId="{ACAC2138-2193-40D5-92D6-8BA6B4D655D5}" destId="{035402EA-CAD1-4B37-8DE7-97E5794AC7FB}" srcOrd="2" destOrd="0" presId="urn:microsoft.com/office/officeart/2008/layout/LinedList"/>
    <dgm:cxn modelId="{2D4383B5-F189-42C6-AA56-62E381B86EBC}" type="presParOf" srcId="{ACAC2138-2193-40D5-92D6-8BA6B4D655D5}" destId="{9FD9A31C-49AE-40D8-AD3E-A3CBE782F97A}" srcOrd="3" destOrd="0" presId="urn:microsoft.com/office/officeart/2008/layout/LinedList"/>
    <dgm:cxn modelId="{A3954EC6-27E1-4490-8F7B-534258389E4A}" type="presParOf" srcId="{9FD9A31C-49AE-40D8-AD3E-A3CBE782F97A}" destId="{E3BB61F1-E6BC-44CF-AD3A-35F0C4422EC9}" srcOrd="0" destOrd="0" presId="urn:microsoft.com/office/officeart/2008/layout/LinedList"/>
    <dgm:cxn modelId="{479C10B3-03F5-422A-8CFA-4DF301F7754E}" type="presParOf" srcId="{9FD9A31C-49AE-40D8-AD3E-A3CBE782F97A}" destId="{A80A56E0-D635-4152-A1B3-B4C6D02FA7DD}" srcOrd="1" destOrd="0" presId="urn:microsoft.com/office/officeart/2008/layout/LinedList"/>
    <dgm:cxn modelId="{7D04FA32-6D2A-441B-A3DE-CAB123DD792E}" type="presParOf" srcId="{ACAC2138-2193-40D5-92D6-8BA6B4D655D5}" destId="{CE823EC2-3A76-4565-AE4B-608C5ABB79BB}" srcOrd="4" destOrd="0" presId="urn:microsoft.com/office/officeart/2008/layout/LinedList"/>
    <dgm:cxn modelId="{36C84BFF-D7D4-44D7-84B4-0FF552F0AECE}" type="presParOf" srcId="{ACAC2138-2193-40D5-92D6-8BA6B4D655D5}" destId="{B574EC64-3BB5-457E-A4EC-4DC41121A1A4}" srcOrd="5" destOrd="0" presId="urn:microsoft.com/office/officeart/2008/layout/LinedList"/>
    <dgm:cxn modelId="{C0BCDE08-8C32-4DDB-A1B5-BC08CBDFA502}" type="presParOf" srcId="{B574EC64-3BB5-457E-A4EC-4DC41121A1A4}" destId="{16EC38C5-EE9C-4CDC-A19D-CAD9F75D372E}" srcOrd="0" destOrd="0" presId="urn:microsoft.com/office/officeart/2008/layout/LinedList"/>
    <dgm:cxn modelId="{BCD28D78-64EF-4B8F-BD22-03E65EB114AF}" type="presParOf" srcId="{B574EC64-3BB5-457E-A4EC-4DC41121A1A4}" destId="{532491A4-5267-4FA3-BE55-C6C23726BE8E}" srcOrd="1" destOrd="0" presId="urn:microsoft.com/office/officeart/2008/layout/LinedList"/>
    <dgm:cxn modelId="{98D9A91D-50E2-4D88-9BF9-5AF92979332A}" type="presParOf" srcId="{ACAC2138-2193-40D5-92D6-8BA6B4D655D5}" destId="{12F05567-9E3A-4241-8E3D-DB62269FB31C}" srcOrd="6" destOrd="0" presId="urn:microsoft.com/office/officeart/2008/layout/LinedList"/>
    <dgm:cxn modelId="{9ABA208A-D9E7-4DA1-A3C4-2D303806914A}" type="presParOf" srcId="{ACAC2138-2193-40D5-92D6-8BA6B4D655D5}" destId="{2F0A2DCE-998F-426F-AD26-3BFD65E2F824}" srcOrd="7" destOrd="0" presId="urn:microsoft.com/office/officeart/2008/layout/LinedList"/>
    <dgm:cxn modelId="{02D94576-51C8-4E9D-A960-1596568D8CA7}" type="presParOf" srcId="{2F0A2DCE-998F-426F-AD26-3BFD65E2F824}" destId="{FEEFA7E9-BC3D-4F67-99B4-C36B63CAEA65}" srcOrd="0" destOrd="0" presId="urn:microsoft.com/office/officeart/2008/layout/LinedList"/>
    <dgm:cxn modelId="{AC6891C1-BE3A-454A-8667-A05043074E9B}" type="presParOf" srcId="{2F0A2DCE-998F-426F-AD26-3BFD65E2F824}" destId="{069385CF-8469-4092-9B46-3C69F03036A6}" srcOrd="1" destOrd="0" presId="urn:microsoft.com/office/officeart/2008/layout/LinedList"/>
    <dgm:cxn modelId="{885C0E00-BC2A-4EEE-902E-4611C6896F20}" type="presParOf" srcId="{ACAC2138-2193-40D5-92D6-8BA6B4D655D5}" destId="{A946AC43-4582-4F23-AB4D-5BB0A43EEE0B}" srcOrd="8" destOrd="0" presId="urn:microsoft.com/office/officeart/2008/layout/LinedList"/>
    <dgm:cxn modelId="{27076EB4-3D40-44CD-8BF9-D4863A83862F}" type="presParOf" srcId="{ACAC2138-2193-40D5-92D6-8BA6B4D655D5}" destId="{520F3513-892B-4859-8571-3F07CE5C8D0A}" srcOrd="9" destOrd="0" presId="urn:microsoft.com/office/officeart/2008/layout/LinedList"/>
    <dgm:cxn modelId="{D466D7DA-6254-4750-9281-6BF7BB2D25F3}" type="presParOf" srcId="{520F3513-892B-4859-8571-3F07CE5C8D0A}" destId="{EA29C9F0-A8E3-46CB-B32F-39FAA08A0FCB}" srcOrd="0" destOrd="0" presId="urn:microsoft.com/office/officeart/2008/layout/LinedList"/>
    <dgm:cxn modelId="{7781F07B-AC30-46EF-B7E6-7A1B49011D8E}" type="presParOf" srcId="{520F3513-892B-4859-8571-3F07CE5C8D0A}" destId="{FB54AB96-BA90-40BD-8353-C5EB34172D1F}" srcOrd="1" destOrd="0" presId="urn:microsoft.com/office/officeart/2008/layout/LinedList"/>
    <dgm:cxn modelId="{FABB4E7B-8FE0-48AA-8AE6-B12252CF2F96}" type="presParOf" srcId="{ACAC2138-2193-40D5-92D6-8BA6B4D655D5}" destId="{844002BB-B31A-4403-B274-9DA1824DDE4F}" srcOrd="10" destOrd="0" presId="urn:microsoft.com/office/officeart/2008/layout/LinedList"/>
    <dgm:cxn modelId="{A8FF4EC7-467D-40A7-89D9-6BC46D6F00D4}" type="presParOf" srcId="{ACAC2138-2193-40D5-92D6-8BA6B4D655D5}" destId="{4EC2A6D9-4FE7-43E7-B6C2-650B131859FD}" srcOrd="11" destOrd="0" presId="urn:microsoft.com/office/officeart/2008/layout/LinedList"/>
    <dgm:cxn modelId="{024DF9CA-44FC-4724-86EC-A57DFCCB3758}" type="presParOf" srcId="{4EC2A6D9-4FE7-43E7-B6C2-650B131859FD}" destId="{99914A85-DE09-4882-80D5-5A131B92FFE7}" srcOrd="0" destOrd="0" presId="urn:microsoft.com/office/officeart/2008/layout/LinedList"/>
    <dgm:cxn modelId="{9A0BD71A-88BE-4EB7-9DC9-538F9F96CB91}" type="presParOf" srcId="{4EC2A6D9-4FE7-43E7-B6C2-650B131859FD}" destId="{D996AAE3-B89B-492D-8256-E0C68ABAC02C}"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C798B47F-95AF-4C14-980E-92780A10F422}" type="doc">
      <dgm:prSet loTypeId="urn:microsoft.com/office/officeart/2018/5/layout/IconLeafLabelList" loCatId="icon" qsTypeId="urn:microsoft.com/office/officeart/2005/8/quickstyle/simple1" qsCatId="simple" csTypeId="urn:microsoft.com/office/officeart/2018/5/colors/Iconchunking_neutralicon_colorful2" csCatId="colorful" phldr="1"/>
      <dgm:spPr/>
      <dgm:t>
        <a:bodyPr/>
        <a:lstStyle/>
        <a:p>
          <a:endParaRPr lang="en-US"/>
        </a:p>
      </dgm:t>
    </dgm:pt>
    <dgm:pt modelId="{69E601F6-F163-4D3B-ADF7-B0B58E48C422}">
      <dgm:prSet/>
      <dgm:spPr/>
      <dgm:t>
        <a:bodyPr/>
        <a:lstStyle/>
        <a:p>
          <a:pPr>
            <a:defRPr cap="all"/>
          </a:pPr>
          <a:r>
            <a:rPr lang="en-GB"/>
            <a:t>What are current </a:t>
          </a:r>
          <a:r>
            <a:rPr lang="en-GB">
              <a:latin typeface="Sitka Banner"/>
            </a:rPr>
            <a:t>and previous waiting</a:t>
          </a:r>
          <a:r>
            <a:rPr lang="en-GB"/>
            <a:t> times and why </a:t>
          </a:r>
          <a:endParaRPr lang="en-US"/>
        </a:p>
      </dgm:t>
    </dgm:pt>
    <dgm:pt modelId="{B1E65E83-132D-48BD-8333-5E42EB687C77}" type="parTrans" cxnId="{627CE97F-F463-450C-B918-D2D9C1404584}">
      <dgm:prSet/>
      <dgm:spPr/>
      <dgm:t>
        <a:bodyPr/>
        <a:lstStyle/>
        <a:p>
          <a:endParaRPr lang="en-US"/>
        </a:p>
      </dgm:t>
    </dgm:pt>
    <dgm:pt modelId="{2D96DED6-904F-4053-BB45-AE5DCA3F9EC6}" type="sibTrans" cxnId="{627CE97F-F463-450C-B918-D2D9C1404584}">
      <dgm:prSet/>
      <dgm:spPr/>
      <dgm:t>
        <a:bodyPr/>
        <a:lstStyle/>
        <a:p>
          <a:endParaRPr lang="en-US"/>
        </a:p>
      </dgm:t>
    </dgm:pt>
    <dgm:pt modelId="{5AE2E499-1CC0-4EA9-9342-5693213E1D8F}">
      <dgm:prSet/>
      <dgm:spPr/>
      <dgm:t>
        <a:bodyPr/>
        <a:lstStyle/>
        <a:p>
          <a:pPr rtl="0">
            <a:defRPr cap="all"/>
          </a:pPr>
          <a:r>
            <a:rPr lang="en-GB"/>
            <a:t>Is </a:t>
          </a:r>
          <a:r>
            <a:rPr lang="en-GB">
              <a:latin typeface="Sitka Banner"/>
            </a:rPr>
            <a:t>private care better than NHS care </a:t>
          </a:r>
          <a:endParaRPr lang="en-US"/>
        </a:p>
      </dgm:t>
    </dgm:pt>
    <dgm:pt modelId="{0662366A-C887-49AE-A019-86C903A19003}" type="parTrans" cxnId="{CD4C4A68-3F6A-4955-87F1-B9B7F524552E}">
      <dgm:prSet/>
      <dgm:spPr/>
      <dgm:t>
        <a:bodyPr/>
        <a:lstStyle/>
        <a:p>
          <a:endParaRPr lang="en-US"/>
        </a:p>
      </dgm:t>
    </dgm:pt>
    <dgm:pt modelId="{5D82B17F-9A4F-41EA-AA21-89769765C485}" type="sibTrans" cxnId="{CD4C4A68-3F6A-4955-87F1-B9B7F524552E}">
      <dgm:prSet/>
      <dgm:spPr/>
      <dgm:t>
        <a:bodyPr/>
        <a:lstStyle/>
        <a:p>
          <a:endParaRPr lang="en-US"/>
        </a:p>
      </dgm:t>
    </dgm:pt>
    <dgm:pt modelId="{19592DE6-B41A-49BF-9C1E-29BEDF1B6A64}">
      <dgm:prSet phldr="0"/>
      <dgm:spPr/>
      <dgm:t>
        <a:bodyPr/>
        <a:lstStyle/>
        <a:p>
          <a:pPr>
            <a:defRPr cap="all"/>
          </a:pPr>
          <a:r>
            <a:rPr lang="en-GB"/>
            <a:t>What can be done for the waiting times to be reduced</a:t>
          </a:r>
          <a:endParaRPr lang="en-GB">
            <a:latin typeface="Sitka Banner"/>
          </a:endParaRPr>
        </a:p>
      </dgm:t>
    </dgm:pt>
    <dgm:pt modelId="{5D0B5E8E-F2AC-4702-8DFF-BE069D59A10D}" type="parTrans" cxnId="{BC69368B-C42F-4A69-8351-49EF1AD0117B}">
      <dgm:prSet/>
      <dgm:spPr/>
    </dgm:pt>
    <dgm:pt modelId="{72DF13BE-B61A-45AC-8286-6B5C13476DED}" type="sibTrans" cxnId="{BC69368B-C42F-4A69-8351-49EF1AD0117B}">
      <dgm:prSet/>
      <dgm:spPr/>
      <dgm:t>
        <a:bodyPr/>
        <a:lstStyle/>
        <a:p>
          <a:endParaRPr lang="en-US"/>
        </a:p>
      </dgm:t>
    </dgm:pt>
    <dgm:pt modelId="{92B3B8EB-2F7C-4F0B-8FB6-29F45F245B5B}" type="pres">
      <dgm:prSet presAssocID="{C798B47F-95AF-4C14-980E-92780A10F422}" presName="root" presStyleCnt="0">
        <dgm:presLayoutVars>
          <dgm:dir/>
          <dgm:resizeHandles val="exact"/>
        </dgm:presLayoutVars>
      </dgm:prSet>
      <dgm:spPr/>
    </dgm:pt>
    <dgm:pt modelId="{3295066F-A232-4A37-B508-4AA49F24AC51}" type="pres">
      <dgm:prSet presAssocID="{69E601F6-F163-4D3B-ADF7-B0B58E48C422}" presName="compNode" presStyleCnt="0"/>
      <dgm:spPr/>
    </dgm:pt>
    <dgm:pt modelId="{47E311E2-EED2-4FD8-8348-8EC16136EB29}" type="pres">
      <dgm:prSet presAssocID="{69E601F6-F163-4D3B-ADF7-B0B58E48C422}" presName="iconBgRect" presStyleLbl="bgShp" presStyleIdx="0" presStyleCnt="3"/>
      <dgm:spPr>
        <a:prstGeom prst="round2DiagRect">
          <a:avLst>
            <a:gd name="adj1" fmla="val 29727"/>
            <a:gd name="adj2" fmla="val 0"/>
          </a:avLst>
        </a:prstGeom>
      </dgm:spPr>
    </dgm:pt>
    <dgm:pt modelId="{E03D09A1-C450-4EDD-9BA5-39149B0AD9E1}" type="pres">
      <dgm:prSet presAssocID="{69E601F6-F163-4D3B-ADF7-B0B58E48C422}"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Stopwatch"/>
        </a:ext>
      </dgm:extLst>
    </dgm:pt>
    <dgm:pt modelId="{BB5D187C-1E8A-4754-A7C4-ECAD05F3F71D}" type="pres">
      <dgm:prSet presAssocID="{69E601F6-F163-4D3B-ADF7-B0B58E48C422}" presName="spaceRect" presStyleCnt="0"/>
      <dgm:spPr/>
    </dgm:pt>
    <dgm:pt modelId="{C95D5246-778F-4454-B209-701F8D39991D}" type="pres">
      <dgm:prSet presAssocID="{69E601F6-F163-4D3B-ADF7-B0B58E48C422}" presName="textRect" presStyleLbl="revTx" presStyleIdx="0" presStyleCnt="3">
        <dgm:presLayoutVars>
          <dgm:chMax val="1"/>
          <dgm:chPref val="1"/>
        </dgm:presLayoutVars>
      </dgm:prSet>
      <dgm:spPr/>
    </dgm:pt>
    <dgm:pt modelId="{8BE3793D-D351-4404-801A-02026EF29682}" type="pres">
      <dgm:prSet presAssocID="{2D96DED6-904F-4053-BB45-AE5DCA3F9EC6}" presName="sibTrans" presStyleCnt="0"/>
      <dgm:spPr/>
    </dgm:pt>
    <dgm:pt modelId="{D922CF37-9C29-46E7-9699-B44800FE4FFA}" type="pres">
      <dgm:prSet presAssocID="{19592DE6-B41A-49BF-9C1E-29BEDF1B6A64}" presName="compNode" presStyleCnt="0"/>
      <dgm:spPr/>
    </dgm:pt>
    <dgm:pt modelId="{232EC39D-F76F-437C-B381-3F7AB2E661DD}" type="pres">
      <dgm:prSet presAssocID="{19592DE6-B41A-49BF-9C1E-29BEDF1B6A64}" presName="iconBgRect" presStyleLbl="bgShp" presStyleIdx="1" presStyleCnt="3"/>
      <dgm:spPr>
        <a:prstGeom prst="round2DiagRect">
          <a:avLst>
            <a:gd name="adj1" fmla="val 29727"/>
            <a:gd name="adj2" fmla="val 0"/>
          </a:avLst>
        </a:prstGeom>
      </dgm:spPr>
    </dgm:pt>
    <dgm:pt modelId="{970BDE40-FEF8-46DC-A0DB-C4B9A1011359}" type="pres">
      <dgm:prSet presAssocID="{19592DE6-B41A-49BF-9C1E-29BEDF1B6A64}"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Stethoscope"/>
        </a:ext>
      </dgm:extLst>
    </dgm:pt>
    <dgm:pt modelId="{2EF88D0B-4281-42F5-A906-CE1EB6B2F6AA}" type="pres">
      <dgm:prSet presAssocID="{19592DE6-B41A-49BF-9C1E-29BEDF1B6A64}" presName="spaceRect" presStyleCnt="0"/>
      <dgm:spPr/>
    </dgm:pt>
    <dgm:pt modelId="{544D3E76-AA31-49EF-946D-AB6007F226AB}" type="pres">
      <dgm:prSet presAssocID="{19592DE6-B41A-49BF-9C1E-29BEDF1B6A64}" presName="textRect" presStyleLbl="revTx" presStyleIdx="1" presStyleCnt="3">
        <dgm:presLayoutVars>
          <dgm:chMax val="1"/>
          <dgm:chPref val="1"/>
        </dgm:presLayoutVars>
      </dgm:prSet>
      <dgm:spPr/>
    </dgm:pt>
    <dgm:pt modelId="{E3A7FD27-F343-409E-85EA-65EEA4A4E77E}" type="pres">
      <dgm:prSet presAssocID="{72DF13BE-B61A-45AC-8286-6B5C13476DED}" presName="sibTrans" presStyleCnt="0"/>
      <dgm:spPr/>
    </dgm:pt>
    <dgm:pt modelId="{1340173A-5CDF-44CE-9BDB-2C4A043409AE}" type="pres">
      <dgm:prSet presAssocID="{5AE2E499-1CC0-4EA9-9342-5693213E1D8F}" presName="compNode" presStyleCnt="0"/>
      <dgm:spPr/>
    </dgm:pt>
    <dgm:pt modelId="{0EADE9FE-68B1-4820-9AAF-25F7037D34F3}" type="pres">
      <dgm:prSet presAssocID="{5AE2E499-1CC0-4EA9-9342-5693213E1D8F}" presName="iconBgRect" presStyleLbl="bgShp" presStyleIdx="2" presStyleCnt="3"/>
      <dgm:spPr>
        <a:prstGeom prst="round2DiagRect">
          <a:avLst>
            <a:gd name="adj1" fmla="val 29727"/>
            <a:gd name="adj2" fmla="val 0"/>
          </a:avLst>
        </a:prstGeom>
      </dgm:spPr>
    </dgm:pt>
    <dgm:pt modelId="{44FBF48F-45B5-4D14-800E-9C0F378FFDE2}" type="pres">
      <dgm:prSet presAssocID="{5AE2E499-1CC0-4EA9-9342-5693213E1D8F}"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Clock"/>
        </a:ext>
      </dgm:extLst>
    </dgm:pt>
    <dgm:pt modelId="{404E653B-A73C-42DF-AA49-F4C7006050D5}" type="pres">
      <dgm:prSet presAssocID="{5AE2E499-1CC0-4EA9-9342-5693213E1D8F}" presName="spaceRect" presStyleCnt="0"/>
      <dgm:spPr/>
    </dgm:pt>
    <dgm:pt modelId="{C96EA943-C8AD-4408-B388-6C132A5BB3C2}" type="pres">
      <dgm:prSet presAssocID="{5AE2E499-1CC0-4EA9-9342-5693213E1D8F}" presName="textRect" presStyleLbl="revTx" presStyleIdx="2" presStyleCnt="3">
        <dgm:presLayoutVars>
          <dgm:chMax val="1"/>
          <dgm:chPref val="1"/>
        </dgm:presLayoutVars>
      </dgm:prSet>
      <dgm:spPr/>
    </dgm:pt>
  </dgm:ptLst>
  <dgm:cxnLst>
    <dgm:cxn modelId="{CD4C4A68-3F6A-4955-87F1-B9B7F524552E}" srcId="{C798B47F-95AF-4C14-980E-92780A10F422}" destId="{5AE2E499-1CC0-4EA9-9342-5693213E1D8F}" srcOrd="2" destOrd="0" parTransId="{0662366A-C887-49AE-A019-86C903A19003}" sibTransId="{5D82B17F-9A4F-41EA-AA21-89769765C485}"/>
    <dgm:cxn modelId="{D48D766C-6A97-48B4-AB6B-D7A137A1AD81}" type="presOf" srcId="{19592DE6-B41A-49BF-9C1E-29BEDF1B6A64}" destId="{544D3E76-AA31-49EF-946D-AB6007F226AB}" srcOrd="0" destOrd="0" presId="urn:microsoft.com/office/officeart/2018/5/layout/IconLeafLabelList"/>
    <dgm:cxn modelId="{C6EF5D6F-4ADB-48F0-A997-FB0B767435C1}" type="presOf" srcId="{69E601F6-F163-4D3B-ADF7-B0B58E48C422}" destId="{C95D5246-778F-4454-B209-701F8D39991D}" srcOrd="0" destOrd="0" presId="urn:microsoft.com/office/officeart/2018/5/layout/IconLeafLabelList"/>
    <dgm:cxn modelId="{627CE97F-F463-450C-B918-D2D9C1404584}" srcId="{C798B47F-95AF-4C14-980E-92780A10F422}" destId="{69E601F6-F163-4D3B-ADF7-B0B58E48C422}" srcOrd="0" destOrd="0" parTransId="{B1E65E83-132D-48BD-8333-5E42EB687C77}" sibTransId="{2D96DED6-904F-4053-BB45-AE5DCA3F9EC6}"/>
    <dgm:cxn modelId="{BC69368B-C42F-4A69-8351-49EF1AD0117B}" srcId="{C798B47F-95AF-4C14-980E-92780A10F422}" destId="{19592DE6-B41A-49BF-9C1E-29BEDF1B6A64}" srcOrd="1" destOrd="0" parTransId="{5D0B5E8E-F2AC-4702-8DFF-BE069D59A10D}" sibTransId="{72DF13BE-B61A-45AC-8286-6B5C13476DED}"/>
    <dgm:cxn modelId="{5DAB88B0-2615-4130-A9DF-A293BBE1892B}" type="presOf" srcId="{5AE2E499-1CC0-4EA9-9342-5693213E1D8F}" destId="{C96EA943-C8AD-4408-B388-6C132A5BB3C2}" srcOrd="0" destOrd="0" presId="urn:microsoft.com/office/officeart/2018/5/layout/IconLeafLabelList"/>
    <dgm:cxn modelId="{FB53DFF0-3DB5-41E3-9792-8695E097E520}" type="presOf" srcId="{C798B47F-95AF-4C14-980E-92780A10F422}" destId="{92B3B8EB-2F7C-4F0B-8FB6-29F45F245B5B}" srcOrd="0" destOrd="0" presId="urn:microsoft.com/office/officeart/2018/5/layout/IconLeafLabelList"/>
    <dgm:cxn modelId="{F2A7BA6A-5EC1-4F60-89AF-038C23C7F68B}" type="presParOf" srcId="{92B3B8EB-2F7C-4F0B-8FB6-29F45F245B5B}" destId="{3295066F-A232-4A37-B508-4AA49F24AC51}" srcOrd="0" destOrd="0" presId="urn:microsoft.com/office/officeart/2018/5/layout/IconLeafLabelList"/>
    <dgm:cxn modelId="{44AA5B4B-04B8-411C-8BA7-79CE85E2711A}" type="presParOf" srcId="{3295066F-A232-4A37-B508-4AA49F24AC51}" destId="{47E311E2-EED2-4FD8-8348-8EC16136EB29}" srcOrd="0" destOrd="0" presId="urn:microsoft.com/office/officeart/2018/5/layout/IconLeafLabelList"/>
    <dgm:cxn modelId="{F63866DE-34D2-4B2C-8B3B-07D32CAB8CB7}" type="presParOf" srcId="{3295066F-A232-4A37-B508-4AA49F24AC51}" destId="{E03D09A1-C450-4EDD-9BA5-39149B0AD9E1}" srcOrd="1" destOrd="0" presId="urn:microsoft.com/office/officeart/2018/5/layout/IconLeafLabelList"/>
    <dgm:cxn modelId="{2A5CB631-7964-41C5-B523-5E1CE8ACFC3B}" type="presParOf" srcId="{3295066F-A232-4A37-B508-4AA49F24AC51}" destId="{BB5D187C-1E8A-4754-A7C4-ECAD05F3F71D}" srcOrd="2" destOrd="0" presId="urn:microsoft.com/office/officeart/2018/5/layout/IconLeafLabelList"/>
    <dgm:cxn modelId="{DC17CAFF-A3F1-436A-AFCD-B67DA5EEEDDF}" type="presParOf" srcId="{3295066F-A232-4A37-B508-4AA49F24AC51}" destId="{C95D5246-778F-4454-B209-701F8D39991D}" srcOrd="3" destOrd="0" presId="urn:microsoft.com/office/officeart/2018/5/layout/IconLeafLabelList"/>
    <dgm:cxn modelId="{6DDA48DF-F7D6-463B-A16F-8449CC8E2D39}" type="presParOf" srcId="{92B3B8EB-2F7C-4F0B-8FB6-29F45F245B5B}" destId="{8BE3793D-D351-4404-801A-02026EF29682}" srcOrd="1" destOrd="0" presId="urn:microsoft.com/office/officeart/2018/5/layout/IconLeafLabelList"/>
    <dgm:cxn modelId="{4BE87CED-F45D-4457-ADD5-D16ABC22CA08}" type="presParOf" srcId="{92B3B8EB-2F7C-4F0B-8FB6-29F45F245B5B}" destId="{D922CF37-9C29-46E7-9699-B44800FE4FFA}" srcOrd="2" destOrd="0" presId="urn:microsoft.com/office/officeart/2018/5/layout/IconLeafLabelList"/>
    <dgm:cxn modelId="{53E2A54D-0413-482B-A717-1A2BBF7AFED5}" type="presParOf" srcId="{D922CF37-9C29-46E7-9699-B44800FE4FFA}" destId="{232EC39D-F76F-437C-B381-3F7AB2E661DD}" srcOrd="0" destOrd="0" presId="urn:microsoft.com/office/officeart/2018/5/layout/IconLeafLabelList"/>
    <dgm:cxn modelId="{3E9594D6-D30B-4871-AC58-434D4145F0C9}" type="presParOf" srcId="{D922CF37-9C29-46E7-9699-B44800FE4FFA}" destId="{970BDE40-FEF8-46DC-A0DB-C4B9A1011359}" srcOrd="1" destOrd="0" presId="urn:microsoft.com/office/officeart/2018/5/layout/IconLeafLabelList"/>
    <dgm:cxn modelId="{1F4751BC-9565-4511-A1AA-444B7638CF67}" type="presParOf" srcId="{D922CF37-9C29-46E7-9699-B44800FE4FFA}" destId="{2EF88D0B-4281-42F5-A906-CE1EB6B2F6AA}" srcOrd="2" destOrd="0" presId="urn:microsoft.com/office/officeart/2018/5/layout/IconLeafLabelList"/>
    <dgm:cxn modelId="{053BEB66-399F-4B63-B091-BF95418CADCB}" type="presParOf" srcId="{D922CF37-9C29-46E7-9699-B44800FE4FFA}" destId="{544D3E76-AA31-49EF-946D-AB6007F226AB}" srcOrd="3" destOrd="0" presId="urn:microsoft.com/office/officeart/2018/5/layout/IconLeafLabelList"/>
    <dgm:cxn modelId="{9D2C8584-22F4-4F62-B5A7-710191DAD2A6}" type="presParOf" srcId="{92B3B8EB-2F7C-4F0B-8FB6-29F45F245B5B}" destId="{E3A7FD27-F343-409E-85EA-65EEA4A4E77E}" srcOrd="3" destOrd="0" presId="urn:microsoft.com/office/officeart/2018/5/layout/IconLeafLabelList"/>
    <dgm:cxn modelId="{45164B48-40AC-4F69-9C1F-99FA1A59179E}" type="presParOf" srcId="{92B3B8EB-2F7C-4F0B-8FB6-29F45F245B5B}" destId="{1340173A-5CDF-44CE-9BDB-2C4A043409AE}" srcOrd="4" destOrd="0" presId="urn:microsoft.com/office/officeart/2018/5/layout/IconLeafLabelList"/>
    <dgm:cxn modelId="{46521E40-CADC-4C5E-9E8A-2FAA3F2C33F6}" type="presParOf" srcId="{1340173A-5CDF-44CE-9BDB-2C4A043409AE}" destId="{0EADE9FE-68B1-4820-9AAF-25F7037D34F3}" srcOrd="0" destOrd="0" presId="urn:microsoft.com/office/officeart/2018/5/layout/IconLeafLabelList"/>
    <dgm:cxn modelId="{E2D8A428-DE1D-4458-B334-D9E048328C81}" type="presParOf" srcId="{1340173A-5CDF-44CE-9BDB-2C4A043409AE}" destId="{44FBF48F-45B5-4D14-800E-9C0F378FFDE2}" srcOrd="1" destOrd="0" presId="urn:microsoft.com/office/officeart/2018/5/layout/IconLeafLabelList"/>
    <dgm:cxn modelId="{05728FD2-6FA9-41F9-8E3F-D9C33BB310D7}" type="presParOf" srcId="{1340173A-5CDF-44CE-9BDB-2C4A043409AE}" destId="{404E653B-A73C-42DF-AA49-F4C7006050D5}" srcOrd="2" destOrd="0" presId="urn:microsoft.com/office/officeart/2018/5/layout/IconLeafLabelList"/>
    <dgm:cxn modelId="{0B38B8E6-FBBB-408F-A3D1-AEECB5CAC212}" type="presParOf" srcId="{1340173A-5CDF-44CE-9BDB-2C4A043409AE}" destId="{C96EA943-C8AD-4408-B388-6C132A5BB3C2}" srcOrd="3" destOrd="0" presId="urn:microsoft.com/office/officeart/2018/5/layout/IconLeaf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6186E96E-553F-41C1-B337-2FCDD0A4D94F}" type="doc">
      <dgm:prSet loTypeId="urn:microsoft.com/office/officeart/2005/8/layout/vList2" loCatId="list" qsTypeId="urn:microsoft.com/office/officeart/2005/8/quickstyle/simple1" qsCatId="simple" csTypeId="urn:microsoft.com/office/officeart/2005/8/colors/colorful2" csCatId="colorful"/>
      <dgm:spPr/>
      <dgm:t>
        <a:bodyPr/>
        <a:lstStyle/>
        <a:p>
          <a:endParaRPr lang="en-US"/>
        </a:p>
      </dgm:t>
    </dgm:pt>
    <dgm:pt modelId="{B257F50A-5262-4333-9ABD-5C9970D4C07F}">
      <dgm:prSet/>
      <dgm:spPr/>
      <dgm:t>
        <a:bodyPr/>
        <a:lstStyle/>
        <a:p>
          <a:r>
            <a:rPr lang="en-GB"/>
            <a:t>People who were waiting for a surgery up to </a:t>
          </a:r>
          <a:r>
            <a:rPr lang="en-GB" b="1"/>
            <a:t>8</a:t>
          </a:r>
          <a:r>
            <a:rPr lang="en-GB"/>
            <a:t> weeks- </a:t>
          </a:r>
          <a:r>
            <a:rPr lang="en-GB" b="1"/>
            <a:t>101,999</a:t>
          </a:r>
          <a:endParaRPr lang="en-US"/>
        </a:p>
      </dgm:t>
    </dgm:pt>
    <dgm:pt modelId="{B030ED37-ED61-4437-BF2E-7F8507D4DF2D}" type="parTrans" cxnId="{D8090BC5-8EB7-4D1B-B7D1-3EB1FC56A55A}">
      <dgm:prSet/>
      <dgm:spPr/>
      <dgm:t>
        <a:bodyPr/>
        <a:lstStyle/>
        <a:p>
          <a:endParaRPr lang="en-US"/>
        </a:p>
      </dgm:t>
    </dgm:pt>
    <dgm:pt modelId="{8C5B5B5B-1006-49EF-A994-30918580DBA3}" type="sibTrans" cxnId="{D8090BC5-8EB7-4D1B-B7D1-3EB1FC56A55A}">
      <dgm:prSet/>
      <dgm:spPr/>
      <dgm:t>
        <a:bodyPr/>
        <a:lstStyle/>
        <a:p>
          <a:endParaRPr lang="en-US"/>
        </a:p>
      </dgm:t>
    </dgm:pt>
    <dgm:pt modelId="{95068DA2-451A-4AB9-811F-D23375E965B4}">
      <dgm:prSet/>
      <dgm:spPr/>
      <dgm:t>
        <a:bodyPr/>
        <a:lstStyle/>
        <a:p>
          <a:r>
            <a:rPr lang="en-GB"/>
            <a:t>People who were waiting for a surgery up to </a:t>
          </a:r>
          <a:r>
            <a:rPr lang="en-GB" b="1"/>
            <a:t>14</a:t>
          </a:r>
          <a:r>
            <a:rPr lang="en-GB"/>
            <a:t> weeks- </a:t>
          </a:r>
          <a:r>
            <a:rPr lang="en-GB" b="1"/>
            <a:t>10,587</a:t>
          </a:r>
          <a:endParaRPr lang="en-US"/>
        </a:p>
      </dgm:t>
    </dgm:pt>
    <dgm:pt modelId="{A50A4E69-E6B2-4CC9-94B1-BF68DB4D74B9}" type="parTrans" cxnId="{19552F75-96C1-4A8A-9121-FAB4D9FEF763}">
      <dgm:prSet/>
      <dgm:spPr/>
      <dgm:t>
        <a:bodyPr/>
        <a:lstStyle/>
        <a:p>
          <a:endParaRPr lang="en-US"/>
        </a:p>
      </dgm:t>
    </dgm:pt>
    <dgm:pt modelId="{3C554E53-4F7B-45EF-BB26-148173A61CDA}" type="sibTrans" cxnId="{19552F75-96C1-4A8A-9121-FAB4D9FEF763}">
      <dgm:prSet/>
      <dgm:spPr/>
      <dgm:t>
        <a:bodyPr/>
        <a:lstStyle/>
        <a:p>
          <a:endParaRPr lang="en-US"/>
        </a:p>
      </dgm:t>
    </dgm:pt>
    <dgm:pt modelId="{37E4D7B4-5A01-4373-859D-DB2A401C5908}">
      <dgm:prSet/>
      <dgm:spPr/>
      <dgm:t>
        <a:bodyPr/>
        <a:lstStyle/>
        <a:p>
          <a:r>
            <a:rPr lang="en-GB"/>
            <a:t>People who were waiting for a surgery over </a:t>
          </a:r>
          <a:r>
            <a:rPr lang="en-GB" b="1"/>
            <a:t>14</a:t>
          </a:r>
          <a:r>
            <a:rPr lang="en-GB"/>
            <a:t> weeks- </a:t>
          </a:r>
          <a:r>
            <a:rPr lang="en-GB" b="1"/>
            <a:t>2,120</a:t>
          </a:r>
          <a:endParaRPr lang="en-US"/>
        </a:p>
      </dgm:t>
    </dgm:pt>
    <dgm:pt modelId="{DE695C40-BBBD-461F-B31C-F715BA38E770}" type="parTrans" cxnId="{3D786C23-57BC-400E-A776-58AD81F459B3}">
      <dgm:prSet/>
      <dgm:spPr/>
      <dgm:t>
        <a:bodyPr/>
        <a:lstStyle/>
        <a:p>
          <a:endParaRPr lang="en-US"/>
        </a:p>
      </dgm:t>
    </dgm:pt>
    <dgm:pt modelId="{AEA99FD9-2A29-4C97-B22C-C225F1EEF15F}" type="sibTrans" cxnId="{3D786C23-57BC-400E-A776-58AD81F459B3}">
      <dgm:prSet/>
      <dgm:spPr/>
      <dgm:t>
        <a:bodyPr/>
        <a:lstStyle/>
        <a:p>
          <a:endParaRPr lang="en-US"/>
        </a:p>
      </dgm:t>
    </dgm:pt>
    <dgm:pt modelId="{8291932D-A94F-4ACB-BE1A-014525E6F325}">
      <dgm:prSet/>
      <dgm:spPr/>
      <dgm:t>
        <a:bodyPr/>
        <a:lstStyle/>
        <a:p>
          <a:r>
            <a:rPr lang="en-GB"/>
            <a:t>Total number of people waiting to have a surgery was </a:t>
          </a:r>
          <a:r>
            <a:rPr lang="en-GB" b="1"/>
            <a:t>114,706</a:t>
          </a:r>
          <a:endParaRPr lang="en-US"/>
        </a:p>
      </dgm:t>
    </dgm:pt>
    <dgm:pt modelId="{7DA19A7F-4CDA-4F57-88E0-37E4A5CE11D1}" type="parTrans" cxnId="{14861216-4BB5-4490-B26C-4A8F2BA15569}">
      <dgm:prSet/>
      <dgm:spPr/>
      <dgm:t>
        <a:bodyPr/>
        <a:lstStyle/>
        <a:p>
          <a:endParaRPr lang="en-US"/>
        </a:p>
      </dgm:t>
    </dgm:pt>
    <dgm:pt modelId="{37A2D9B8-8127-43DD-B09D-2C1086A46E56}" type="sibTrans" cxnId="{14861216-4BB5-4490-B26C-4A8F2BA15569}">
      <dgm:prSet/>
      <dgm:spPr/>
      <dgm:t>
        <a:bodyPr/>
        <a:lstStyle/>
        <a:p>
          <a:endParaRPr lang="en-US"/>
        </a:p>
      </dgm:t>
    </dgm:pt>
    <dgm:pt modelId="{AB25E353-8D6F-41F9-AED8-50F90DFF94C2}" type="pres">
      <dgm:prSet presAssocID="{6186E96E-553F-41C1-B337-2FCDD0A4D94F}" presName="linear" presStyleCnt="0">
        <dgm:presLayoutVars>
          <dgm:animLvl val="lvl"/>
          <dgm:resizeHandles val="exact"/>
        </dgm:presLayoutVars>
      </dgm:prSet>
      <dgm:spPr/>
    </dgm:pt>
    <dgm:pt modelId="{2FD23C34-2395-4F85-9BF1-8C03830D325A}" type="pres">
      <dgm:prSet presAssocID="{B257F50A-5262-4333-9ABD-5C9970D4C07F}" presName="parentText" presStyleLbl="node1" presStyleIdx="0" presStyleCnt="4">
        <dgm:presLayoutVars>
          <dgm:chMax val="0"/>
          <dgm:bulletEnabled val="1"/>
        </dgm:presLayoutVars>
      </dgm:prSet>
      <dgm:spPr/>
    </dgm:pt>
    <dgm:pt modelId="{4C5EF0A7-81C1-44DB-8B76-01F39E2E6D59}" type="pres">
      <dgm:prSet presAssocID="{8C5B5B5B-1006-49EF-A994-30918580DBA3}" presName="spacer" presStyleCnt="0"/>
      <dgm:spPr/>
    </dgm:pt>
    <dgm:pt modelId="{9BD44561-CFE1-4AE7-9F04-E655DC3AE5A0}" type="pres">
      <dgm:prSet presAssocID="{95068DA2-451A-4AB9-811F-D23375E965B4}" presName="parentText" presStyleLbl="node1" presStyleIdx="1" presStyleCnt="4">
        <dgm:presLayoutVars>
          <dgm:chMax val="0"/>
          <dgm:bulletEnabled val="1"/>
        </dgm:presLayoutVars>
      </dgm:prSet>
      <dgm:spPr/>
    </dgm:pt>
    <dgm:pt modelId="{677A6BBD-1B83-4C92-BF98-4F7C419B71D6}" type="pres">
      <dgm:prSet presAssocID="{3C554E53-4F7B-45EF-BB26-148173A61CDA}" presName="spacer" presStyleCnt="0"/>
      <dgm:spPr/>
    </dgm:pt>
    <dgm:pt modelId="{C34183AF-2B2C-4D6E-AF11-4D95B7D944E0}" type="pres">
      <dgm:prSet presAssocID="{37E4D7B4-5A01-4373-859D-DB2A401C5908}" presName="parentText" presStyleLbl="node1" presStyleIdx="2" presStyleCnt="4">
        <dgm:presLayoutVars>
          <dgm:chMax val="0"/>
          <dgm:bulletEnabled val="1"/>
        </dgm:presLayoutVars>
      </dgm:prSet>
      <dgm:spPr/>
    </dgm:pt>
    <dgm:pt modelId="{B03ED3BA-F479-4349-B867-FCB0C05C1A30}" type="pres">
      <dgm:prSet presAssocID="{AEA99FD9-2A29-4C97-B22C-C225F1EEF15F}" presName="spacer" presStyleCnt="0"/>
      <dgm:spPr/>
    </dgm:pt>
    <dgm:pt modelId="{B6614928-91B1-43A7-ABFF-38DB8295A766}" type="pres">
      <dgm:prSet presAssocID="{8291932D-A94F-4ACB-BE1A-014525E6F325}" presName="parentText" presStyleLbl="node1" presStyleIdx="3" presStyleCnt="4">
        <dgm:presLayoutVars>
          <dgm:chMax val="0"/>
          <dgm:bulletEnabled val="1"/>
        </dgm:presLayoutVars>
      </dgm:prSet>
      <dgm:spPr/>
    </dgm:pt>
  </dgm:ptLst>
  <dgm:cxnLst>
    <dgm:cxn modelId="{1B9E9B0A-0FD5-4377-837E-BBAA5C914008}" type="presOf" srcId="{95068DA2-451A-4AB9-811F-D23375E965B4}" destId="{9BD44561-CFE1-4AE7-9F04-E655DC3AE5A0}" srcOrd="0" destOrd="0" presId="urn:microsoft.com/office/officeart/2005/8/layout/vList2"/>
    <dgm:cxn modelId="{9A0CBD13-19A6-4ED8-8662-89B2EE6D9B29}" type="presOf" srcId="{6186E96E-553F-41C1-B337-2FCDD0A4D94F}" destId="{AB25E353-8D6F-41F9-AED8-50F90DFF94C2}" srcOrd="0" destOrd="0" presId="urn:microsoft.com/office/officeart/2005/8/layout/vList2"/>
    <dgm:cxn modelId="{14861216-4BB5-4490-B26C-4A8F2BA15569}" srcId="{6186E96E-553F-41C1-B337-2FCDD0A4D94F}" destId="{8291932D-A94F-4ACB-BE1A-014525E6F325}" srcOrd="3" destOrd="0" parTransId="{7DA19A7F-4CDA-4F57-88E0-37E4A5CE11D1}" sibTransId="{37A2D9B8-8127-43DD-B09D-2C1086A46E56}"/>
    <dgm:cxn modelId="{3D786C23-57BC-400E-A776-58AD81F459B3}" srcId="{6186E96E-553F-41C1-B337-2FCDD0A4D94F}" destId="{37E4D7B4-5A01-4373-859D-DB2A401C5908}" srcOrd="2" destOrd="0" parTransId="{DE695C40-BBBD-461F-B31C-F715BA38E770}" sibTransId="{AEA99FD9-2A29-4C97-B22C-C225F1EEF15F}"/>
    <dgm:cxn modelId="{1E956D50-2332-4958-97B1-8834889FF2C3}" type="presOf" srcId="{B257F50A-5262-4333-9ABD-5C9970D4C07F}" destId="{2FD23C34-2395-4F85-9BF1-8C03830D325A}" srcOrd="0" destOrd="0" presId="urn:microsoft.com/office/officeart/2005/8/layout/vList2"/>
    <dgm:cxn modelId="{19552F75-96C1-4A8A-9121-FAB4D9FEF763}" srcId="{6186E96E-553F-41C1-B337-2FCDD0A4D94F}" destId="{95068DA2-451A-4AB9-811F-D23375E965B4}" srcOrd="1" destOrd="0" parTransId="{A50A4E69-E6B2-4CC9-94B1-BF68DB4D74B9}" sibTransId="{3C554E53-4F7B-45EF-BB26-148173A61CDA}"/>
    <dgm:cxn modelId="{40748C77-AD76-429B-B85D-72D55EA8E22A}" type="presOf" srcId="{37E4D7B4-5A01-4373-859D-DB2A401C5908}" destId="{C34183AF-2B2C-4D6E-AF11-4D95B7D944E0}" srcOrd="0" destOrd="0" presId="urn:microsoft.com/office/officeart/2005/8/layout/vList2"/>
    <dgm:cxn modelId="{79C73F9B-4BC1-4037-9198-ED7FA4FF841E}" type="presOf" srcId="{8291932D-A94F-4ACB-BE1A-014525E6F325}" destId="{B6614928-91B1-43A7-ABFF-38DB8295A766}" srcOrd="0" destOrd="0" presId="urn:microsoft.com/office/officeart/2005/8/layout/vList2"/>
    <dgm:cxn modelId="{D8090BC5-8EB7-4D1B-B7D1-3EB1FC56A55A}" srcId="{6186E96E-553F-41C1-B337-2FCDD0A4D94F}" destId="{B257F50A-5262-4333-9ABD-5C9970D4C07F}" srcOrd="0" destOrd="0" parTransId="{B030ED37-ED61-4437-BF2E-7F8507D4DF2D}" sibTransId="{8C5B5B5B-1006-49EF-A994-30918580DBA3}"/>
    <dgm:cxn modelId="{BE8A288F-6948-467B-BA64-31FE311D92D0}" type="presParOf" srcId="{AB25E353-8D6F-41F9-AED8-50F90DFF94C2}" destId="{2FD23C34-2395-4F85-9BF1-8C03830D325A}" srcOrd="0" destOrd="0" presId="urn:microsoft.com/office/officeart/2005/8/layout/vList2"/>
    <dgm:cxn modelId="{75536651-05D4-4E88-9A42-97D76F24B5DC}" type="presParOf" srcId="{AB25E353-8D6F-41F9-AED8-50F90DFF94C2}" destId="{4C5EF0A7-81C1-44DB-8B76-01F39E2E6D59}" srcOrd="1" destOrd="0" presId="urn:microsoft.com/office/officeart/2005/8/layout/vList2"/>
    <dgm:cxn modelId="{AE06F94F-2E83-4402-B542-562B12230A39}" type="presParOf" srcId="{AB25E353-8D6F-41F9-AED8-50F90DFF94C2}" destId="{9BD44561-CFE1-4AE7-9F04-E655DC3AE5A0}" srcOrd="2" destOrd="0" presId="urn:microsoft.com/office/officeart/2005/8/layout/vList2"/>
    <dgm:cxn modelId="{77892C35-B81F-4485-86F6-98299CCCD92C}" type="presParOf" srcId="{AB25E353-8D6F-41F9-AED8-50F90DFF94C2}" destId="{677A6BBD-1B83-4C92-BF98-4F7C419B71D6}" srcOrd="3" destOrd="0" presId="urn:microsoft.com/office/officeart/2005/8/layout/vList2"/>
    <dgm:cxn modelId="{2C370382-8704-45B8-959F-DA80B81A2027}" type="presParOf" srcId="{AB25E353-8D6F-41F9-AED8-50F90DFF94C2}" destId="{C34183AF-2B2C-4D6E-AF11-4D95B7D944E0}" srcOrd="4" destOrd="0" presId="urn:microsoft.com/office/officeart/2005/8/layout/vList2"/>
    <dgm:cxn modelId="{DC6EAF4B-10D0-4E04-ABFD-761EC1B099EB}" type="presParOf" srcId="{AB25E353-8D6F-41F9-AED8-50F90DFF94C2}" destId="{B03ED3BA-F479-4349-B867-FCB0C05C1A30}" srcOrd="5" destOrd="0" presId="urn:microsoft.com/office/officeart/2005/8/layout/vList2"/>
    <dgm:cxn modelId="{1914F64B-EAD4-4B09-B8C4-2399498F76F1}" type="presParOf" srcId="{AB25E353-8D6F-41F9-AED8-50F90DFF94C2}" destId="{B6614928-91B1-43A7-ABFF-38DB8295A766}" srcOrd="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6B3EAFCB-9380-4833-923E-2A42A919EFC4}" type="doc">
      <dgm:prSet loTypeId="urn:microsoft.com/office/officeart/2005/8/layout/matrix3" loCatId="matrix" qsTypeId="urn:microsoft.com/office/officeart/2005/8/quickstyle/simple1" qsCatId="simple" csTypeId="urn:microsoft.com/office/officeart/2005/8/colors/colorful1" csCatId="colorful"/>
      <dgm:spPr/>
      <dgm:t>
        <a:bodyPr/>
        <a:lstStyle/>
        <a:p>
          <a:endParaRPr lang="en-US"/>
        </a:p>
      </dgm:t>
    </dgm:pt>
    <dgm:pt modelId="{3BF50115-8C25-4AD7-8C4A-0A3960E86E95}">
      <dgm:prSet/>
      <dgm:spPr/>
      <dgm:t>
        <a:bodyPr/>
        <a:lstStyle/>
        <a:p>
          <a:r>
            <a:rPr lang="en-GB"/>
            <a:t>People that are waiting for a surgery up to </a:t>
          </a:r>
          <a:r>
            <a:rPr lang="en-GB" b="1"/>
            <a:t>8</a:t>
          </a:r>
          <a:r>
            <a:rPr lang="en-GB"/>
            <a:t> weeks- </a:t>
          </a:r>
          <a:r>
            <a:rPr lang="en-GB" b="1"/>
            <a:t>92,884</a:t>
          </a:r>
          <a:endParaRPr lang="en-US"/>
        </a:p>
      </dgm:t>
    </dgm:pt>
    <dgm:pt modelId="{E42C11F4-13C0-429F-90FD-2B78DF7D4545}" type="parTrans" cxnId="{AD95DEEB-1716-4B69-A031-2A214B7FF9A6}">
      <dgm:prSet/>
      <dgm:spPr/>
      <dgm:t>
        <a:bodyPr/>
        <a:lstStyle/>
        <a:p>
          <a:endParaRPr lang="en-US"/>
        </a:p>
      </dgm:t>
    </dgm:pt>
    <dgm:pt modelId="{E823BF17-8FB4-495C-8679-23609DAF8109}" type="sibTrans" cxnId="{AD95DEEB-1716-4B69-A031-2A214B7FF9A6}">
      <dgm:prSet/>
      <dgm:spPr/>
      <dgm:t>
        <a:bodyPr/>
        <a:lstStyle/>
        <a:p>
          <a:endParaRPr lang="en-US"/>
        </a:p>
      </dgm:t>
    </dgm:pt>
    <dgm:pt modelId="{82A04438-A425-42CD-A4F8-FEE29552D97D}">
      <dgm:prSet/>
      <dgm:spPr/>
      <dgm:t>
        <a:bodyPr/>
        <a:lstStyle/>
        <a:p>
          <a:r>
            <a:rPr lang="en-GB"/>
            <a:t>People that could be waiting for a surgery up to </a:t>
          </a:r>
          <a:r>
            <a:rPr lang="en-GB" b="1"/>
            <a:t>14</a:t>
          </a:r>
          <a:r>
            <a:rPr lang="en-GB"/>
            <a:t> weeks- </a:t>
          </a:r>
          <a:r>
            <a:rPr lang="en-GB" b="1"/>
            <a:t>29,025</a:t>
          </a:r>
          <a:endParaRPr lang="en-US"/>
        </a:p>
      </dgm:t>
    </dgm:pt>
    <dgm:pt modelId="{8EEF0422-3347-4ACA-B5D9-B249CC9CA101}" type="parTrans" cxnId="{4C2037B5-E3EC-4240-9C14-1F898447E869}">
      <dgm:prSet/>
      <dgm:spPr/>
      <dgm:t>
        <a:bodyPr/>
        <a:lstStyle/>
        <a:p>
          <a:endParaRPr lang="en-US"/>
        </a:p>
      </dgm:t>
    </dgm:pt>
    <dgm:pt modelId="{691FE14E-98C7-4743-8603-0D88D7121A3B}" type="sibTrans" cxnId="{4C2037B5-E3EC-4240-9C14-1F898447E869}">
      <dgm:prSet/>
      <dgm:spPr/>
      <dgm:t>
        <a:bodyPr/>
        <a:lstStyle/>
        <a:p>
          <a:endParaRPr lang="en-US"/>
        </a:p>
      </dgm:t>
    </dgm:pt>
    <dgm:pt modelId="{B562A449-38B1-4117-A37B-6B0F2315DA06}">
      <dgm:prSet/>
      <dgm:spPr/>
      <dgm:t>
        <a:bodyPr/>
        <a:lstStyle/>
        <a:p>
          <a:r>
            <a:rPr lang="en-GB"/>
            <a:t>People that could be waiting for a surgery over </a:t>
          </a:r>
          <a:r>
            <a:rPr lang="en-GB" b="1"/>
            <a:t>14 </a:t>
          </a:r>
          <a:r>
            <a:rPr lang="en-GB"/>
            <a:t>weeks- </a:t>
          </a:r>
          <a:r>
            <a:rPr lang="en-GB" b="1"/>
            <a:t>43,020</a:t>
          </a:r>
          <a:endParaRPr lang="en-US"/>
        </a:p>
      </dgm:t>
    </dgm:pt>
    <dgm:pt modelId="{22D4AC9F-C393-411B-A1CA-80AD98149AB7}" type="parTrans" cxnId="{CAA908EF-5979-4784-AE7F-E4A7130D9697}">
      <dgm:prSet/>
      <dgm:spPr/>
      <dgm:t>
        <a:bodyPr/>
        <a:lstStyle/>
        <a:p>
          <a:endParaRPr lang="en-US"/>
        </a:p>
      </dgm:t>
    </dgm:pt>
    <dgm:pt modelId="{E6400B55-332C-403D-B8D4-085EA9495AFC}" type="sibTrans" cxnId="{CAA908EF-5979-4784-AE7F-E4A7130D9697}">
      <dgm:prSet/>
      <dgm:spPr/>
      <dgm:t>
        <a:bodyPr/>
        <a:lstStyle/>
        <a:p>
          <a:endParaRPr lang="en-US"/>
        </a:p>
      </dgm:t>
    </dgm:pt>
    <dgm:pt modelId="{6B31EC98-0592-4E53-9454-A9C69906EC5F}">
      <dgm:prSet/>
      <dgm:spPr/>
      <dgm:t>
        <a:bodyPr/>
        <a:lstStyle/>
        <a:p>
          <a:r>
            <a:rPr lang="en-GB"/>
            <a:t>Total number of people that are waiting to have a surgery- </a:t>
          </a:r>
          <a:r>
            <a:rPr lang="en-GB" b="1"/>
            <a:t>164,929</a:t>
          </a:r>
          <a:endParaRPr lang="en-US"/>
        </a:p>
      </dgm:t>
    </dgm:pt>
    <dgm:pt modelId="{8EE9A21D-46A0-4AAB-B16F-D277A5B313F4}" type="parTrans" cxnId="{461D9E9D-6F85-43CB-A1B9-B163BE4C6BBF}">
      <dgm:prSet/>
      <dgm:spPr/>
      <dgm:t>
        <a:bodyPr/>
        <a:lstStyle/>
        <a:p>
          <a:endParaRPr lang="en-US"/>
        </a:p>
      </dgm:t>
    </dgm:pt>
    <dgm:pt modelId="{03EE146B-96B7-41CD-B365-9FD670675977}" type="sibTrans" cxnId="{461D9E9D-6F85-43CB-A1B9-B163BE4C6BBF}">
      <dgm:prSet/>
      <dgm:spPr/>
      <dgm:t>
        <a:bodyPr/>
        <a:lstStyle/>
        <a:p>
          <a:endParaRPr lang="en-US"/>
        </a:p>
      </dgm:t>
    </dgm:pt>
    <dgm:pt modelId="{2E259E2D-B529-4C54-9AF2-D7C49DE81809}" type="pres">
      <dgm:prSet presAssocID="{6B3EAFCB-9380-4833-923E-2A42A919EFC4}" presName="matrix" presStyleCnt="0">
        <dgm:presLayoutVars>
          <dgm:chMax val="1"/>
          <dgm:dir/>
          <dgm:resizeHandles val="exact"/>
        </dgm:presLayoutVars>
      </dgm:prSet>
      <dgm:spPr/>
    </dgm:pt>
    <dgm:pt modelId="{7219690E-DE38-4938-B893-B87A640B9396}" type="pres">
      <dgm:prSet presAssocID="{6B3EAFCB-9380-4833-923E-2A42A919EFC4}" presName="diamond" presStyleLbl="bgShp" presStyleIdx="0" presStyleCnt="1"/>
      <dgm:spPr/>
    </dgm:pt>
    <dgm:pt modelId="{E0AC063E-3A20-4944-8897-7F877A9847DD}" type="pres">
      <dgm:prSet presAssocID="{6B3EAFCB-9380-4833-923E-2A42A919EFC4}" presName="quad1" presStyleLbl="node1" presStyleIdx="0" presStyleCnt="4">
        <dgm:presLayoutVars>
          <dgm:chMax val="0"/>
          <dgm:chPref val="0"/>
          <dgm:bulletEnabled val="1"/>
        </dgm:presLayoutVars>
      </dgm:prSet>
      <dgm:spPr/>
    </dgm:pt>
    <dgm:pt modelId="{8461100C-9E0B-4437-80C6-7398A88B54B1}" type="pres">
      <dgm:prSet presAssocID="{6B3EAFCB-9380-4833-923E-2A42A919EFC4}" presName="quad2" presStyleLbl="node1" presStyleIdx="1" presStyleCnt="4">
        <dgm:presLayoutVars>
          <dgm:chMax val="0"/>
          <dgm:chPref val="0"/>
          <dgm:bulletEnabled val="1"/>
        </dgm:presLayoutVars>
      </dgm:prSet>
      <dgm:spPr/>
    </dgm:pt>
    <dgm:pt modelId="{0200D565-74FA-405C-A97F-08753F8C5B7F}" type="pres">
      <dgm:prSet presAssocID="{6B3EAFCB-9380-4833-923E-2A42A919EFC4}" presName="quad3" presStyleLbl="node1" presStyleIdx="2" presStyleCnt="4">
        <dgm:presLayoutVars>
          <dgm:chMax val="0"/>
          <dgm:chPref val="0"/>
          <dgm:bulletEnabled val="1"/>
        </dgm:presLayoutVars>
      </dgm:prSet>
      <dgm:spPr/>
    </dgm:pt>
    <dgm:pt modelId="{D9A8BABA-E9D1-4706-BFD4-9C6E9ADB9E5F}" type="pres">
      <dgm:prSet presAssocID="{6B3EAFCB-9380-4833-923E-2A42A919EFC4}" presName="quad4" presStyleLbl="node1" presStyleIdx="3" presStyleCnt="4">
        <dgm:presLayoutVars>
          <dgm:chMax val="0"/>
          <dgm:chPref val="0"/>
          <dgm:bulletEnabled val="1"/>
        </dgm:presLayoutVars>
      </dgm:prSet>
      <dgm:spPr/>
    </dgm:pt>
  </dgm:ptLst>
  <dgm:cxnLst>
    <dgm:cxn modelId="{1095E901-DA91-4C06-AFD9-FB379DCF3462}" type="presOf" srcId="{B562A449-38B1-4117-A37B-6B0F2315DA06}" destId="{0200D565-74FA-405C-A97F-08753F8C5B7F}" srcOrd="0" destOrd="0" presId="urn:microsoft.com/office/officeart/2005/8/layout/matrix3"/>
    <dgm:cxn modelId="{7441C516-C52F-4E7A-B542-F60CAF51C3BD}" type="presOf" srcId="{6B3EAFCB-9380-4833-923E-2A42A919EFC4}" destId="{2E259E2D-B529-4C54-9AF2-D7C49DE81809}" srcOrd="0" destOrd="0" presId="urn:microsoft.com/office/officeart/2005/8/layout/matrix3"/>
    <dgm:cxn modelId="{461D9E9D-6F85-43CB-A1B9-B163BE4C6BBF}" srcId="{6B3EAFCB-9380-4833-923E-2A42A919EFC4}" destId="{6B31EC98-0592-4E53-9454-A9C69906EC5F}" srcOrd="3" destOrd="0" parTransId="{8EE9A21D-46A0-4AAB-B16F-D277A5B313F4}" sibTransId="{03EE146B-96B7-41CD-B365-9FD670675977}"/>
    <dgm:cxn modelId="{4C2037B5-E3EC-4240-9C14-1F898447E869}" srcId="{6B3EAFCB-9380-4833-923E-2A42A919EFC4}" destId="{82A04438-A425-42CD-A4F8-FEE29552D97D}" srcOrd="1" destOrd="0" parTransId="{8EEF0422-3347-4ACA-B5D9-B249CC9CA101}" sibTransId="{691FE14E-98C7-4743-8603-0D88D7121A3B}"/>
    <dgm:cxn modelId="{99050EBC-0371-4ACC-92EC-544AF7029F1D}" type="presOf" srcId="{6B31EC98-0592-4E53-9454-A9C69906EC5F}" destId="{D9A8BABA-E9D1-4706-BFD4-9C6E9ADB9E5F}" srcOrd="0" destOrd="0" presId="urn:microsoft.com/office/officeart/2005/8/layout/matrix3"/>
    <dgm:cxn modelId="{F30AD7D2-CAC7-405C-BC89-9556C6DF4F68}" type="presOf" srcId="{82A04438-A425-42CD-A4F8-FEE29552D97D}" destId="{8461100C-9E0B-4437-80C6-7398A88B54B1}" srcOrd="0" destOrd="0" presId="urn:microsoft.com/office/officeart/2005/8/layout/matrix3"/>
    <dgm:cxn modelId="{933D2EDC-3760-4EEA-94FC-344304181455}" type="presOf" srcId="{3BF50115-8C25-4AD7-8C4A-0A3960E86E95}" destId="{E0AC063E-3A20-4944-8897-7F877A9847DD}" srcOrd="0" destOrd="0" presId="urn:microsoft.com/office/officeart/2005/8/layout/matrix3"/>
    <dgm:cxn modelId="{AD95DEEB-1716-4B69-A031-2A214B7FF9A6}" srcId="{6B3EAFCB-9380-4833-923E-2A42A919EFC4}" destId="{3BF50115-8C25-4AD7-8C4A-0A3960E86E95}" srcOrd="0" destOrd="0" parTransId="{E42C11F4-13C0-429F-90FD-2B78DF7D4545}" sibTransId="{E823BF17-8FB4-495C-8679-23609DAF8109}"/>
    <dgm:cxn modelId="{CAA908EF-5979-4784-AE7F-E4A7130D9697}" srcId="{6B3EAFCB-9380-4833-923E-2A42A919EFC4}" destId="{B562A449-38B1-4117-A37B-6B0F2315DA06}" srcOrd="2" destOrd="0" parTransId="{22D4AC9F-C393-411B-A1CA-80AD98149AB7}" sibTransId="{E6400B55-332C-403D-B8D4-085EA9495AFC}"/>
    <dgm:cxn modelId="{F7E62D85-59E7-40C0-94DA-D1C4C07EBE70}" type="presParOf" srcId="{2E259E2D-B529-4C54-9AF2-D7C49DE81809}" destId="{7219690E-DE38-4938-B893-B87A640B9396}" srcOrd="0" destOrd="0" presId="urn:microsoft.com/office/officeart/2005/8/layout/matrix3"/>
    <dgm:cxn modelId="{072D0932-50CF-456F-8DA7-1762AB63B662}" type="presParOf" srcId="{2E259E2D-B529-4C54-9AF2-D7C49DE81809}" destId="{E0AC063E-3A20-4944-8897-7F877A9847DD}" srcOrd="1" destOrd="0" presId="urn:microsoft.com/office/officeart/2005/8/layout/matrix3"/>
    <dgm:cxn modelId="{C8C3ABAC-B6DB-4D47-B035-662B660E1B0E}" type="presParOf" srcId="{2E259E2D-B529-4C54-9AF2-D7C49DE81809}" destId="{8461100C-9E0B-4437-80C6-7398A88B54B1}" srcOrd="2" destOrd="0" presId="urn:microsoft.com/office/officeart/2005/8/layout/matrix3"/>
    <dgm:cxn modelId="{CC282CB2-F8A0-4402-8BDB-F68DA800D236}" type="presParOf" srcId="{2E259E2D-B529-4C54-9AF2-D7C49DE81809}" destId="{0200D565-74FA-405C-A97F-08753F8C5B7F}" srcOrd="3" destOrd="0" presId="urn:microsoft.com/office/officeart/2005/8/layout/matrix3"/>
    <dgm:cxn modelId="{084DA1AC-FFF5-4C40-A508-8E0BB21BD7A1}" type="presParOf" srcId="{2E259E2D-B529-4C54-9AF2-D7C49DE81809}" destId="{D9A8BABA-E9D1-4706-BFD4-9C6E9ADB9E5F}" srcOrd="4" destOrd="0" presId="urn:microsoft.com/office/officeart/2005/8/layout/matrix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960905D1-73EE-45E5-B790-CC7CEA9AD359}" type="doc">
      <dgm:prSet loTypeId="urn:microsoft.com/office/officeart/2016/7/layout/BasicLinearProcessNumbered" loCatId="process" qsTypeId="urn:microsoft.com/office/officeart/2005/8/quickstyle/simple1" qsCatId="simple" csTypeId="urn:microsoft.com/office/officeart/2005/8/colors/colorful2" csCatId="colorful"/>
      <dgm:spPr/>
      <dgm:t>
        <a:bodyPr/>
        <a:lstStyle/>
        <a:p>
          <a:endParaRPr lang="en-US"/>
        </a:p>
      </dgm:t>
    </dgm:pt>
    <dgm:pt modelId="{4B9D1C1D-94E3-4FEC-B540-C99B6B944E60}">
      <dgm:prSet/>
      <dgm:spPr/>
      <dgm:t>
        <a:bodyPr/>
        <a:lstStyle/>
        <a:p>
          <a:r>
            <a:rPr lang="en-GB"/>
            <a:t>Number of people waiting for a surgery for 8 weeks has reduced by </a:t>
          </a:r>
          <a:r>
            <a:rPr lang="en-GB" b="1"/>
            <a:t>9,115 </a:t>
          </a:r>
          <a:r>
            <a:rPr lang="en-GB"/>
            <a:t>people</a:t>
          </a:r>
          <a:endParaRPr lang="en-US"/>
        </a:p>
      </dgm:t>
    </dgm:pt>
    <dgm:pt modelId="{49FC2EDA-C7F4-44E2-A09B-19EA77390F11}" type="parTrans" cxnId="{0E3B3DED-0D03-4D57-9DD4-B427AA131C92}">
      <dgm:prSet/>
      <dgm:spPr/>
      <dgm:t>
        <a:bodyPr/>
        <a:lstStyle/>
        <a:p>
          <a:endParaRPr lang="en-US"/>
        </a:p>
      </dgm:t>
    </dgm:pt>
    <dgm:pt modelId="{5C2CAC77-9CBC-4B13-88D5-09B7E6EBE0D4}" type="sibTrans" cxnId="{0E3B3DED-0D03-4D57-9DD4-B427AA131C92}">
      <dgm:prSet phldrT="1" phldr="0"/>
      <dgm:spPr/>
      <dgm:t>
        <a:bodyPr/>
        <a:lstStyle/>
        <a:p>
          <a:r>
            <a:rPr lang="en-US"/>
            <a:t>1</a:t>
          </a:r>
        </a:p>
      </dgm:t>
    </dgm:pt>
    <dgm:pt modelId="{F7B4329E-82E1-4E9F-8F9E-773EA1215A1F}">
      <dgm:prSet/>
      <dgm:spPr/>
      <dgm:t>
        <a:bodyPr/>
        <a:lstStyle/>
        <a:p>
          <a:r>
            <a:rPr lang="en-GB"/>
            <a:t>Number of people waiting for a surgery for up to 14 weeks has increased by </a:t>
          </a:r>
          <a:r>
            <a:rPr lang="en-GB" b="1"/>
            <a:t>18,435 </a:t>
          </a:r>
          <a:r>
            <a:rPr lang="en-GB"/>
            <a:t>people</a:t>
          </a:r>
          <a:endParaRPr lang="en-US"/>
        </a:p>
      </dgm:t>
    </dgm:pt>
    <dgm:pt modelId="{AB1FD9B6-8402-4FF1-B06F-29424DE3398C}" type="parTrans" cxnId="{5BAB0975-892E-487D-BCAD-9EFA17019AF7}">
      <dgm:prSet/>
      <dgm:spPr/>
      <dgm:t>
        <a:bodyPr/>
        <a:lstStyle/>
        <a:p>
          <a:endParaRPr lang="en-US"/>
        </a:p>
      </dgm:t>
    </dgm:pt>
    <dgm:pt modelId="{87DB2965-D2C2-4FF8-AB5F-FF65C4558128}" type="sibTrans" cxnId="{5BAB0975-892E-487D-BCAD-9EFA17019AF7}">
      <dgm:prSet phldrT="2" phldr="0"/>
      <dgm:spPr/>
      <dgm:t>
        <a:bodyPr/>
        <a:lstStyle/>
        <a:p>
          <a:r>
            <a:rPr lang="en-US"/>
            <a:t>2</a:t>
          </a:r>
        </a:p>
      </dgm:t>
    </dgm:pt>
    <dgm:pt modelId="{B782D49E-5B78-477F-962A-8416295EC4DB}">
      <dgm:prSet/>
      <dgm:spPr/>
      <dgm:t>
        <a:bodyPr/>
        <a:lstStyle/>
        <a:p>
          <a:r>
            <a:rPr lang="en-GB"/>
            <a:t>Number of people waiting for a surgery for over 14 weeks has increased by </a:t>
          </a:r>
          <a:r>
            <a:rPr lang="en-GB" b="1"/>
            <a:t>40,900 </a:t>
          </a:r>
          <a:r>
            <a:rPr lang="en-GB"/>
            <a:t>people</a:t>
          </a:r>
          <a:endParaRPr lang="en-US"/>
        </a:p>
      </dgm:t>
    </dgm:pt>
    <dgm:pt modelId="{423B7042-0B67-4E15-BFDA-87336C1E5A08}" type="parTrans" cxnId="{2EF76622-E0F9-4B66-B85A-1D762C2FF086}">
      <dgm:prSet/>
      <dgm:spPr/>
      <dgm:t>
        <a:bodyPr/>
        <a:lstStyle/>
        <a:p>
          <a:endParaRPr lang="en-US"/>
        </a:p>
      </dgm:t>
    </dgm:pt>
    <dgm:pt modelId="{29E196ED-7339-4A69-9B8C-7C54F0752814}" type="sibTrans" cxnId="{2EF76622-E0F9-4B66-B85A-1D762C2FF086}">
      <dgm:prSet phldrT="3" phldr="0"/>
      <dgm:spPr/>
      <dgm:t>
        <a:bodyPr/>
        <a:lstStyle/>
        <a:p>
          <a:r>
            <a:rPr lang="en-US"/>
            <a:t>3</a:t>
          </a:r>
        </a:p>
      </dgm:t>
    </dgm:pt>
    <dgm:pt modelId="{5B1B87D4-571E-479D-BCB8-4778616B21EC}">
      <dgm:prSet/>
      <dgm:spPr/>
      <dgm:t>
        <a:bodyPr/>
        <a:lstStyle/>
        <a:p>
          <a:r>
            <a:rPr lang="en-GB"/>
            <a:t>Total number of people waiting to have a surgery has increased by </a:t>
          </a:r>
          <a:r>
            <a:rPr lang="en-GB" b="1"/>
            <a:t>50,223 </a:t>
          </a:r>
          <a:r>
            <a:rPr lang="en-GB"/>
            <a:t>people</a:t>
          </a:r>
          <a:endParaRPr lang="en-US"/>
        </a:p>
      </dgm:t>
    </dgm:pt>
    <dgm:pt modelId="{93425A07-B32F-4787-BEE7-D0FB0B097F25}" type="parTrans" cxnId="{76B37593-3F53-4DE9-84F9-1F3DE5FF9DA1}">
      <dgm:prSet/>
      <dgm:spPr/>
      <dgm:t>
        <a:bodyPr/>
        <a:lstStyle/>
        <a:p>
          <a:endParaRPr lang="en-US"/>
        </a:p>
      </dgm:t>
    </dgm:pt>
    <dgm:pt modelId="{F82A536A-169B-4753-A5CF-5B3CE1256932}" type="sibTrans" cxnId="{76B37593-3F53-4DE9-84F9-1F3DE5FF9DA1}">
      <dgm:prSet phldrT="4" phldr="0"/>
      <dgm:spPr/>
      <dgm:t>
        <a:bodyPr/>
        <a:lstStyle/>
        <a:p>
          <a:r>
            <a:rPr lang="en-US"/>
            <a:t>4</a:t>
          </a:r>
        </a:p>
      </dgm:t>
    </dgm:pt>
    <dgm:pt modelId="{95CDA41C-4ED6-4A5F-8513-A365C06A5C59}" type="pres">
      <dgm:prSet presAssocID="{960905D1-73EE-45E5-B790-CC7CEA9AD359}" presName="Name0" presStyleCnt="0">
        <dgm:presLayoutVars>
          <dgm:animLvl val="lvl"/>
          <dgm:resizeHandles val="exact"/>
        </dgm:presLayoutVars>
      </dgm:prSet>
      <dgm:spPr/>
    </dgm:pt>
    <dgm:pt modelId="{CAA7EC25-923F-4062-99A4-ECD1D2EFEA8D}" type="pres">
      <dgm:prSet presAssocID="{4B9D1C1D-94E3-4FEC-B540-C99B6B944E60}" presName="compositeNode" presStyleCnt="0">
        <dgm:presLayoutVars>
          <dgm:bulletEnabled val="1"/>
        </dgm:presLayoutVars>
      </dgm:prSet>
      <dgm:spPr/>
    </dgm:pt>
    <dgm:pt modelId="{8F785415-661B-4C19-A6DB-4969B515E8A4}" type="pres">
      <dgm:prSet presAssocID="{4B9D1C1D-94E3-4FEC-B540-C99B6B944E60}" presName="bgRect" presStyleLbl="bgAccFollowNode1" presStyleIdx="0" presStyleCnt="4"/>
      <dgm:spPr/>
    </dgm:pt>
    <dgm:pt modelId="{A2C49297-8317-404C-967C-07B2322921EF}" type="pres">
      <dgm:prSet presAssocID="{5C2CAC77-9CBC-4B13-88D5-09B7E6EBE0D4}" presName="sibTransNodeCircle" presStyleLbl="alignNode1" presStyleIdx="0" presStyleCnt="8">
        <dgm:presLayoutVars>
          <dgm:chMax val="0"/>
          <dgm:bulletEnabled/>
        </dgm:presLayoutVars>
      </dgm:prSet>
      <dgm:spPr/>
    </dgm:pt>
    <dgm:pt modelId="{D25D3EB0-0735-465C-9A67-614359B4694D}" type="pres">
      <dgm:prSet presAssocID="{4B9D1C1D-94E3-4FEC-B540-C99B6B944E60}" presName="bottomLine" presStyleLbl="alignNode1" presStyleIdx="1" presStyleCnt="8">
        <dgm:presLayoutVars/>
      </dgm:prSet>
      <dgm:spPr/>
    </dgm:pt>
    <dgm:pt modelId="{9BD5E26B-50E0-40A6-BB3A-DE6EE02DEEAC}" type="pres">
      <dgm:prSet presAssocID="{4B9D1C1D-94E3-4FEC-B540-C99B6B944E60}" presName="nodeText" presStyleLbl="bgAccFollowNode1" presStyleIdx="0" presStyleCnt="4">
        <dgm:presLayoutVars>
          <dgm:bulletEnabled val="1"/>
        </dgm:presLayoutVars>
      </dgm:prSet>
      <dgm:spPr/>
    </dgm:pt>
    <dgm:pt modelId="{E2CABEC5-22FC-4D1D-829E-7CC7660E36E7}" type="pres">
      <dgm:prSet presAssocID="{5C2CAC77-9CBC-4B13-88D5-09B7E6EBE0D4}" presName="sibTrans" presStyleCnt="0"/>
      <dgm:spPr/>
    </dgm:pt>
    <dgm:pt modelId="{0640DF4A-7290-46D3-A8E2-AD3AC1A53789}" type="pres">
      <dgm:prSet presAssocID="{F7B4329E-82E1-4E9F-8F9E-773EA1215A1F}" presName="compositeNode" presStyleCnt="0">
        <dgm:presLayoutVars>
          <dgm:bulletEnabled val="1"/>
        </dgm:presLayoutVars>
      </dgm:prSet>
      <dgm:spPr/>
    </dgm:pt>
    <dgm:pt modelId="{A2F58C14-582B-42D8-A6D4-17B176474F58}" type="pres">
      <dgm:prSet presAssocID="{F7B4329E-82E1-4E9F-8F9E-773EA1215A1F}" presName="bgRect" presStyleLbl="bgAccFollowNode1" presStyleIdx="1" presStyleCnt="4"/>
      <dgm:spPr/>
    </dgm:pt>
    <dgm:pt modelId="{C78D5D7F-8CBD-44EB-AC16-133FB1C3D4A2}" type="pres">
      <dgm:prSet presAssocID="{87DB2965-D2C2-4FF8-AB5F-FF65C4558128}" presName="sibTransNodeCircle" presStyleLbl="alignNode1" presStyleIdx="2" presStyleCnt="8">
        <dgm:presLayoutVars>
          <dgm:chMax val="0"/>
          <dgm:bulletEnabled/>
        </dgm:presLayoutVars>
      </dgm:prSet>
      <dgm:spPr/>
    </dgm:pt>
    <dgm:pt modelId="{B5408902-07D6-463B-95DA-C08997170C69}" type="pres">
      <dgm:prSet presAssocID="{F7B4329E-82E1-4E9F-8F9E-773EA1215A1F}" presName="bottomLine" presStyleLbl="alignNode1" presStyleIdx="3" presStyleCnt="8">
        <dgm:presLayoutVars/>
      </dgm:prSet>
      <dgm:spPr/>
    </dgm:pt>
    <dgm:pt modelId="{387B0007-29AB-460C-AD5A-F0176C2E1EFC}" type="pres">
      <dgm:prSet presAssocID="{F7B4329E-82E1-4E9F-8F9E-773EA1215A1F}" presName="nodeText" presStyleLbl="bgAccFollowNode1" presStyleIdx="1" presStyleCnt="4">
        <dgm:presLayoutVars>
          <dgm:bulletEnabled val="1"/>
        </dgm:presLayoutVars>
      </dgm:prSet>
      <dgm:spPr/>
    </dgm:pt>
    <dgm:pt modelId="{CCA3FA3F-4F40-444C-B20E-B8F4E90B2F54}" type="pres">
      <dgm:prSet presAssocID="{87DB2965-D2C2-4FF8-AB5F-FF65C4558128}" presName="sibTrans" presStyleCnt="0"/>
      <dgm:spPr/>
    </dgm:pt>
    <dgm:pt modelId="{C9252518-F480-4DA6-8934-AC330ADB82A7}" type="pres">
      <dgm:prSet presAssocID="{B782D49E-5B78-477F-962A-8416295EC4DB}" presName="compositeNode" presStyleCnt="0">
        <dgm:presLayoutVars>
          <dgm:bulletEnabled val="1"/>
        </dgm:presLayoutVars>
      </dgm:prSet>
      <dgm:spPr/>
    </dgm:pt>
    <dgm:pt modelId="{282B18DD-B8BF-4A02-A07D-D3C5ACEF97B9}" type="pres">
      <dgm:prSet presAssocID="{B782D49E-5B78-477F-962A-8416295EC4DB}" presName="bgRect" presStyleLbl="bgAccFollowNode1" presStyleIdx="2" presStyleCnt="4"/>
      <dgm:spPr/>
    </dgm:pt>
    <dgm:pt modelId="{7992E297-89A9-4178-BB3E-F3DE57DC90C7}" type="pres">
      <dgm:prSet presAssocID="{29E196ED-7339-4A69-9B8C-7C54F0752814}" presName="sibTransNodeCircle" presStyleLbl="alignNode1" presStyleIdx="4" presStyleCnt="8">
        <dgm:presLayoutVars>
          <dgm:chMax val="0"/>
          <dgm:bulletEnabled/>
        </dgm:presLayoutVars>
      </dgm:prSet>
      <dgm:spPr/>
    </dgm:pt>
    <dgm:pt modelId="{943AF5C4-7802-436E-B564-F99B1F4A53E7}" type="pres">
      <dgm:prSet presAssocID="{B782D49E-5B78-477F-962A-8416295EC4DB}" presName="bottomLine" presStyleLbl="alignNode1" presStyleIdx="5" presStyleCnt="8">
        <dgm:presLayoutVars/>
      </dgm:prSet>
      <dgm:spPr/>
    </dgm:pt>
    <dgm:pt modelId="{D407A2D9-14A1-42A8-B631-E2A626FEA4EF}" type="pres">
      <dgm:prSet presAssocID="{B782D49E-5B78-477F-962A-8416295EC4DB}" presName="nodeText" presStyleLbl="bgAccFollowNode1" presStyleIdx="2" presStyleCnt="4">
        <dgm:presLayoutVars>
          <dgm:bulletEnabled val="1"/>
        </dgm:presLayoutVars>
      </dgm:prSet>
      <dgm:spPr/>
    </dgm:pt>
    <dgm:pt modelId="{50E33E20-B511-4B94-BCC9-9EA06A89D147}" type="pres">
      <dgm:prSet presAssocID="{29E196ED-7339-4A69-9B8C-7C54F0752814}" presName="sibTrans" presStyleCnt="0"/>
      <dgm:spPr/>
    </dgm:pt>
    <dgm:pt modelId="{13F58519-3648-44B1-80A1-148A63326FC6}" type="pres">
      <dgm:prSet presAssocID="{5B1B87D4-571E-479D-BCB8-4778616B21EC}" presName="compositeNode" presStyleCnt="0">
        <dgm:presLayoutVars>
          <dgm:bulletEnabled val="1"/>
        </dgm:presLayoutVars>
      </dgm:prSet>
      <dgm:spPr/>
    </dgm:pt>
    <dgm:pt modelId="{A98CA588-4965-45E3-A55E-2A232DC81359}" type="pres">
      <dgm:prSet presAssocID="{5B1B87D4-571E-479D-BCB8-4778616B21EC}" presName="bgRect" presStyleLbl="bgAccFollowNode1" presStyleIdx="3" presStyleCnt="4"/>
      <dgm:spPr/>
    </dgm:pt>
    <dgm:pt modelId="{63D1B4E3-5B82-439B-80DD-8B103934BCB4}" type="pres">
      <dgm:prSet presAssocID="{F82A536A-169B-4753-A5CF-5B3CE1256932}" presName="sibTransNodeCircle" presStyleLbl="alignNode1" presStyleIdx="6" presStyleCnt="8">
        <dgm:presLayoutVars>
          <dgm:chMax val="0"/>
          <dgm:bulletEnabled/>
        </dgm:presLayoutVars>
      </dgm:prSet>
      <dgm:spPr/>
    </dgm:pt>
    <dgm:pt modelId="{B4671B0E-06E0-4775-8BF2-8A896DC8714B}" type="pres">
      <dgm:prSet presAssocID="{5B1B87D4-571E-479D-BCB8-4778616B21EC}" presName="bottomLine" presStyleLbl="alignNode1" presStyleIdx="7" presStyleCnt="8">
        <dgm:presLayoutVars/>
      </dgm:prSet>
      <dgm:spPr/>
    </dgm:pt>
    <dgm:pt modelId="{582162BF-A5E4-440E-9A89-712F7D3CA186}" type="pres">
      <dgm:prSet presAssocID="{5B1B87D4-571E-479D-BCB8-4778616B21EC}" presName="nodeText" presStyleLbl="bgAccFollowNode1" presStyleIdx="3" presStyleCnt="4">
        <dgm:presLayoutVars>
          <dgm:bulletEnabled val="1"/>
        </dgm:presLayoutVars>
      </dgm:prSet>
      <dgm:spPr/>
    </dgm:pt>
  </dgm:ptLst>
  <dgm:cxnLst>
    <dgm:cxn modelId="{1EE7AC10-DA0A-497C-8752-B84E1CFD44C3}" type="presOf" srcId="{5C2CAC77-9CBC-4B13-88D5-09B7E6EBE0D4}" destId="{A2C49297-8317-404C-967C-07B2322921EF}" srcOrd="0" destOrd="0" presId="urn:microsoft.com/office/officeart/2016/7/layout/BasicLinearProcessNumbered"/>
    <dgm:cxn modelId="{3730DB14-7938-42CB-A42D-C8C9ECCB7A12}" type="presOf" srcId="{960905D1-73EE-45E5-B790-CC7CEA9AD359}" destId="{95CDA41C-4ED6-4A5F-8513-A365C06A5C59}" srcOrd="0" destOrd="0" presId="urn:microsoft.com/office/officeart/2016/7/layout/BasicLinearProcessNumbered"/>
    <dgm:cxn modelId="{2EF76622-E0F9-4B66-B85A-1D762C2FF086}" srcId="{960905D1-73EE-45E5-B790-CC7CEA9AD359}" destId="{B782D49E-5B78-477F-962A-8416295EC4DB}" srcOrd="2" destOrd="0" parTransId="{423B7042-0B67-4E15-BFDA-87336C1E5A08}" sibTransId="{29E196ED-7339-4A69-9B8C-7C54F0752814}"/>
    <dgm:cxn modelId="{B1CB502A-79F4-42C1-A007-CC69B3772095}" type="presOf" srcId="{F7B4329E-82E1-4E9F-8F9E-773EA1215A1F}" destId="{387B0007-29AB-460C-AD5A-F0176C2E1EFC}" srcOrd="1" destOrd="0" presId="urn:microsoft.com/office/officeart/2016/7/layout/BasicLinearProcessNumbered"/>
    <dgm:cxn modelId="{2E70CE34-2190-4944-9D16-4CA65AAE5FA9}" type="presOf" srcId="{87DB2965-D2C2-4FF8-AB5F-FF65C4558128}" destId="{C78D5D7F-8CBD-44EB-AC16-133FB1C3D4A2}" srcOrd="0" destOrd="0" presId="urn:microsoft.com/office/officeart/2016/7/layout/BasicLinearProcessNumbered"/>
    <dgm:cxn modelId="{F1901F35-3026-4FF8-A1CE-45D7B7620041}" type="presOf" srcId="{5B1B87D4-571E-479D-BCB8-4778616B21EC}" destId="{582162BF-A5E4-440E-9A89-712F7D3CA186}" srcOrd="1" destOrd="0" presId="urn:microsoft.com/office/officeart/2016/7/layout/BasicLinearProcessNumbered"/>
    <dgm:cxn modelId="{8E33BE5F-E4B5-4371-BB0A-F6072890300B}" type="presOf" srcId="{F82A536A-169B-4753-A5CF-5B3CE1256932}" destId="{63D1B4E3-5B82-439B-80DD-8B103934BCB4}" srcOrd="0" destOrd="0" presId="urn:microsoft.com/office/officeart/2016/7/layout/BasicLinearProcessNumbered"/>
    <dgm:cxn modelId="{5BAB0975-892E-487D-BCAD-9EFA17019AF7}" srcId="{960905D1-73EE-45E5-B790-CC7CEA9AD359}" destId="{F7B4329E-82E1-4E9F-8F9E-773EA1215A1F}" srcOrd="1" destOrd="0" parTransId="{AB1FD9B6-8402-4FF1-B06F-29424DE3398C}" sibTransId="{87DB2965-D2C2-4FF8-AB5F-FF65C4558128}"/>
    <dgm:cxn modelId="{49C28355-4856-41DA-9293-18A9EFFFB4EA}" type="presOf" srcId="{4B9D1C1D-94E3-4FEC-B540-C99B6B944E60}" destId="{8F785415-661B-4C19-A6DB-4969B515E8A4}" srcOrd="0" destOrd="0" presId="urn:microsoft.com/office/officeart/2016/7/layout/BasicLinearProcessNumbered"/>
    <dgm:cxn modelId="{341DB956-909D-4BAD-9351-BA857063343E}" type="presOf" srcId="{F7B4329E-82E1-4E9F-8F9E-773EA1215A1F}" destId="{A2F58C14-582B-42D8-A6D4-17B176474F58}" srcOrd="0" destOrd="0" presId="urn:microsoft.com/office/officeart/2016/7/layout/BasicLinearProcessNumbered"/>
    <dgm:cxn modelId="{EF748883-C431-432A-B5C3-0F133F8EC7EA}" type="presOf" srcId="{5B1B87D4-571E-479D-BCB8-4778616B21EC}" destId="{A98CA588-4965-45E3-A55E-2A232DC81359}" srcOrd="0" destOrd="0" presId="urn:microsoft.com/office/officeart/2016/7/layout/BasicLinearProcessNumbered"/>
    <dgm:cxn modelId="{76B37593-3F53-4DE9-84F9-1F3DE5FF9DA1}" srcId="{960905D1-73EE-45E5-B790-CC7CEA9AD359}" destId="{5B1B87D4-571E-479D-BCB8-4778616B21EC}" srcOrd="3" destOrd="0" parTransId="{93425A07-B32F-4787-BEE7-D0FB0B097F25}" sibTransId="{F82A536A-169B-4753-A5CF-5B3CE1256932}"/>
    <dgm:cxn modelId="{BBAF31C2-7E5C-470C-8E8D-01CDF2AE8A09}" type="presOf" srcId="{B782D49E-5B78-477F-962A-8416295EC4DB}" destId="{282B18DD-B8BF-4A02-A07D-D3C5ACEF97B9}" srcOrd="0" destOrd="0" presId="urn:microsoft.com/office/officeart/2016/7/layout/BasicLinearProcessNumbered"/>
    <dgm:cxn modelId="{226D6CDD-6E05-414E-8A4D-0D81478210E9}" type="presOf" srcId="{4B9D1C1D-94E3-4FEC-B540-C99B6B944E60}" destId="{9BD5E26B-50E0-40A6-BB3A-DE6EE02DEEAC}" srcOrd="1" destOrd="0" presId="urn:microsoft.com/office/officeart/2016/7/layout/BasicLinearProcessNumbered"/>
    <dgm:cxn modelId="{6FD2A7E9-EE75-4D97-8045-56C00AA16BD9}" type="presOf" srcId="{29E196ED-7339-4A69-9B8C-7C54F0752814}" destId="{7992E297-89A9-4178-BB3E-F3DE57DC90C7}" srcOrd="0" destOrd="0" presId="urn:microsoft.com/office/officeart/2016/7/layout/BasicLinearProcessNumbered"/>
    <dgm:cxn modelId="{0E3B3DED-0D03-4D57-9DD4-B427AA131C92}" srcId="{960905D1-73EE-45E5-B790-CC7CEA9AD359}" destId="{4B9D1C1D-94E3-4FEC-B540-C99B6B944E60}" srcOrd="0" destOrd="0" parTransId="{49FC2EDA-C7F4-44E2-A09B-19EA77390F11}" sibTransId="{5C2CAC77-9CBC-4B13-88D5-09B7E6EBE0D4}"/>
    <dgm:cxn modelId="{406E69F1-EADA-47C5-BF74-01AEBA076EF6}" type="presOf" srcId="{B782D49E-5B78-477F-962A-8416295EC4DB}" destId="{D407A2D9-14A1-42A8-B631-E2A626FEA4EF}" srcOrd="1" destOrd="0" presId="urn:microsoft.com/office/officeart/2016/7/layout/BasicLinearProcessNumbered"/>
    <dgm:cxn modelId="{31F51840-CF63-4B81-9D06-F5895608A8D0}" type="presParOf" srcId="{95CDA41C-4ED6-4A5F-8513-A365C06A5C59}" destId="{CAA7EC25-923F-4062-99A4-ECD1D2EFEA8D}" srcOrd="0" destOrd="0" presId="urn:microsoft.com/office/officeart/2016/7/layout/BasicLinearProcessNumbered"/>
    <dgm:cxn modelId="{064F2802-7159-4C52-BD1B-E33E0CD1D828}" type="presParOf" srcId="{CAA7EC25-923F-4062-99A4-ECD1D2EFEA8D}" destId="{8F785415-661B-4C19-A6DB-4969B515E8A4}" srcOrd="0" destOrd="0" presId="urn:microsoft.com/office/officeart/2016/7/layout/BasicLinearProcessNumbered"/>
    <dgm:cxn modelId="{60252B73-5A23-4717-AE10-BD750A11EC85}" type="presParOf" srcId="{CAA7EC25-923F-4062-99A4-ECD1D2EFEA8D}" destId="{A2C49297-8317-404C-967C-07B2322921EF}" srcOrd="1" destOrd="0" presId="urn:microsoft.com/office/officeart/2016/7/layout/BasicLinearProcessNumbered"/>
    <dgm:cxn modelId="{109B51D6-9B88-492D-86CC-8F64968293D3}" type="presParOf" srcId="{CAA7EC25-923F-4062-99A4-ECD1D2EFEA8D}" destId="{D25D3EB0-0735-465C-9A67-614359B4694D}" srcOrd="2" destOrd="0" presId="urn:microsoft.com/office/officeart/2016/7/layout/BasicLinearProcessNumbered"/>
    <dgm:cxn modelId="{B423C19A-6A57-43F9-9685-7F832203738D}" type="presParOf" srcId="{CAA7EC25-923F-4062-99A4-ECD1D2EFEA8D}" destId="{9BD5E26B-50E0-40A6-BB3A-DE6EE02DEEAC}" srcOrd="3" destOrd="0" presId="urn:microsoft.com/office/officeart/2016/7/layout/BasicLinearProcessNumbered"/>
    <dgm:cxn modelId="{583C96CC-C9C8-4009-8B11-62D58AA6B4CD}" type="presParOf" srcId="{95CDA41C-4ED6-4A5F-8513-A365C06A5C59}" destId="{E2CABEC5-22FC-4D1D-829E-7CC7660E36E7}" srcOrd="1" destOrd="0" presId="urn:microsoft.com/office/officeart/2016/7/layout/BasicLinearProcessNumbered"/>
    <dgm:cxn modelId="{CDA0B36C-6327-43E7-B379-C28EE6F988A9}" type="presParOf" srcId="{95CDA41C-4ED6-4A5F-8513-A365C06A5C59}" destId="{0640DF4A-7290-46D3-A8E2-AD3AC1A53789}" srcOrd="2" destOrd="0" presId="urn:microsoft.com/office/officeart/2016/7/layout/BasicLinearProcessNumbered"/>
    <dgm:cxn modelId="{09559E32-942D-4885-802D-52477C242116}" type="presParOf" srcId="{0640DF4A-7290-46D3-A8E2-AD3AC1A53789}" destId="{A2F58C14-582B-42D8-A6D4-17B176474F58}" srcOrd="0" destOrd="0" presId="urn:microsoft.com/office/officeart/2016/7/layout/BasicLinearProcessNumbered"/>
    <dgm:cxn modelId="{4E40BD50-920A-43AC-8CAC-82B06AC34647}" type="presParOf" srcId="{0640DF4A-7290-46D3-A8E2-AD3AC1A53789}" destId="{C78D5D7F-8CBD-44EB-AC16-133FB1C3D4A2}" srcOrd="1" destOrd="0" presId="urn:microsoft.com/office/officeart/2016/7/layout/BasicLinearProcessNumbered"/>
    <dgm:cxn modelId="{4530F7C8-EF37-44BE-89B3-C1892DB3072E}" type="presParOf" srcId="{0640DF4A-7290-46D3-A8E2-AD3AC1A53789}" destId="{B5408902-07D6-463B-95DA-C08997170C69}" srcOrd="2" destOrd="0" presId="urn:microsoft.com/office/officeart/2016/7/layout/BasicLinearProcessNumbered"/>
    <dgm:cxn modelId="{957954B3-E2FC-454B-A288-657FBD886651}" type="presParOf" srcId="{0640DF4A-7290-46D3-A8E2-AD3AC1A53789}" destId="{387B0007-29AB-460C-AD5A-F0176C2E1EFC}" srcOrd="3" destOrd="0" presId="urn:microsoft.com/office/officeart/2016/7/layout/BasicLinearProcessNumbered"/>
    <dgm:cxn modelId="{AD885467-0597-45CD-991C-FB3E15954C2D}" type="presParOf" srcId="{95CDA41C-4ED6-4A5F-8513-A365C06A5C59}" destId="{CCA3FA3F-4F40-444C-B20E-B8F4E90B2F54}" srcOrd="3" destOrd="0" presId="urn:microsoft.com/office/officeart/2016/7/layout/BasicLinearProcessNumbered"/>
    <dgm:cxn modelId="{2AC72474-593F-4BD0-8C5A-2659525B82B4}" type="presParOf" srcId="{95CDA41C-4ED6-4A5F-8513-A365C06A5C59}" destId="{C9252518-F480-4DA6-8934-AC330ADB82A7}" srcOrd="4" destOrd="0" presId="urn:microsoft.com/office/officeart/2016/7/layout/BasicLinearProcessNumbered"/>
    <dgm:cxn modelId="{A8DAE695-5A26-4D7E-B73C-74AF20E2E4D0}" type="presParOf" srcId="{C9252518-F480-4DA6-8934-AC330ADB82A7}" destId="{282B18DD-B8BF-4A02-A07D-D3C5ACEF97B9}" srcOrd="0" destOrd="0" presId="urn:microsoft.com/office/officeart/2016/7/layout/BasicLinearProcessNumbered"/>
    <dgm:cxn modelId="{F88D5A24-88A2-49E4-B9F2-562B4C8C13EB}" type="presParOf" srcId="{C9252518-F480-4DA6-8934-AC330ADB82A7}" destId="{7992E297-89A9-4178-BB3E-F3DE57DC90C7}" srcOrd="1" destOrd="0" presId="urn:microsoft.com/office/officeart/2016/7/layout/BasicLinearProcessNumbered"/>
    <dgm:cxn modelId="{60D4E8E5-DF3B-450B-B2CE-A61C393DDBD6}" type="presParOf" srcId="{C9252518-F480-4DA6-8934-AC330ADB82A7}" destId="{943AF5C4-7802-436E-B564-F99B1F4A53E7}" srcOrd="2" destOrd="0" presId="urn:microsoft.com/office/officeart/2016/7/layout/BasicLinearProcessNumbered"/>
    <dgm:cxn modelId="{DAC71625-F3AB-4FC1-9B2C-D3756E100FED}" type="presParOf" srcId="{C9252518-F480-4DA6-8934-AC330ADB82A7}" destId="{D407A2D9-14A1-42A8-B631-E2A626FEA4EF}" srcOrd="3" destOrd="0" presId="urn:microsoft.com/office/officeart/2016/7/layout/BasicLinearProcessNumbered"/>
    <dgm:cxn modelId="{944CF21C-96FB-4950-A77D-C9FB5D1C3A91}" type="presParOf" srcId="{95CDA41C-4ED6-4A5F-8513-A365C06A5C59}" destId="{50E33E20-B511-4B94-BCC9-9EA06A89D147}" srcOrd="5" destOrd="0" presId="urn:microsoft.com/office/officeart/2016/7/layout/BasicLinearProcessNumbered"/>
    <dgm:cxn modelId="{A62403C0-5795-4ABD-9A50-5F6079E1F21F}" type="presParOf" srcId="{95CDA41C-4ED6-4A5F-8513-A365C06A5C59}" destId="{13F58519-3648-44B1-80A1-148A63326FC6}" srcOrd="6" destOrd="0" presId="urn:microsoft.com/office/officeart/2016/7/layout/BasicLinearProcessNumbered"/>
    <dgm:cxn modelId="{BF69977C-5311-4832-977A-0718B1D4FB30}" type="presParOf" srcId="{13F58519-3648-44B1-80A1-148A63326FC6}" destId="{A98CA588-4965-45E3-A55E-2A232DC81359}" srcOrd="0" destOrd="0" presId="urn:microsoft.com/office/officeart/2016/7/layout/BasicLinearProcessNumbered"/>
    <dgm:cxn modelId="{39681C79-395E-44CF-9D2C-705EA785808E}" type="presParOf" srcId="{13F58519-3648-44B1-80A1-148A63326FC6}" destId="{63D1B4E3-5B82-439B-80DD-8B103934BCB4}" srcOrd="1" destOrd="0" presId="urn:microsoft.com/office/officeart/2016/7/layout/BasicLinearProcessNumbered"/>
    <dgm:cxn modelId="{4EE382EE-7F2F-4F62-9770-758FF0DBE807}" type="presParOf" srcId="{13F58519-3648-44B1-80A1-148A63326FC6}" destId="{B4671B0E-06E0-4775-8BF2-8A896DC8714B}" srcOrd="2" destOrd="0" presId="urn:microsoft.com/office/officeart/2016/7/layout/BasicLinearProcessNumbered"/>
    <dgm:cxn modelId="{12410B1D-D6B5-4D1F-A531-833A38E12B5D}" type="presParOf" srcId="{13F58519-3648-44B1-80A1-148A63326FC6}" destId="{582162BF-A5E4-440E-9A89-712F7D3CA186}" srcOrd="3" destOrd="0" presId="urn:microsoft.com/office/officeart/2016/7/layout/BasicLinearProcessNumbered"/>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93146B86-D86C-4F35-95D7-B60D643C65AA}" type="doc">
      <dgm:prSet loTypeId="urn:microsoft.com/office/officeart/2016/7/layout/RepeatingBendingProcessNew" loCatId="process" qsTypeId="urn:microsoft.com/office/officeart/2005/8/quickstyle/simple1" qsCatId="simple" csTypeId="urn:microsoft.com/office/officeart/2005/8/colors/colorful1" csCatId="colorful"/>
      <dgm:spPr/>
      <dgm:t>
        <a:bodyPr/>
        <a:lstStyle/>
        <a:p>
          <a:endParaRPr lang="en-US"/>
        </a:p>
      </dgm:t>
    </dgm:pt>
    <dgm:pt modelId="{AF92E0CC-73DF-4CE1-8795-B697F06673E2}">
      <dgm:prSet/>
      <dgm:spPr/>
      <dgm:t>
        <a:bodyPr/>
        <a:lstStyle/>
        <a:p>
          <a:r>
            <a:rPr lang="en-GB"/>
            <a:t>Staff absence caused by the pandemic</a:t>
          </a:r>
          <a:endParaRPr lang="en-US"/>
        </a:p>
      </dgm:t>
    </dgm:pt>
    <dgm:pt modelId="{8308B1F6-6456-47EF-8A71-86E232BCE2EF}" type="parTrans" cxnId="{A3AB4886-DC14-4A9E-905E-8E70ED7545FD}">
      <dgm:prSet/>
      <dgm:spPr/>
      <dgm:t>
        <a:bodyPr/>
        <a:lstStyle/>
        <a:p>
          <a:endParaRPr lang="en-US"/>
        </a:p>
      </dgm:t>
    </dgm:pt>
    <dgm:pt modelId="{B1E01ABD-3200-443E-AB2F-A3EA6C7ECAF1}" type="sibTrans" cxnId="{A3AB4886-DC14-4A9E-905E-8E70ED7545FD}">
      <dgm:prSet/>
      <dgm:spPr/>
      <dgm:t>
        <a:bodyPr/>
        <a:lstStyle/>
        <a:p>
          <a:endParaRPr lang="en-US"/>
        </a:p>
      </dgm:t>
    </dgm:pt>
    <dgm:pt modelId="{2605FFC0-D7AD-4BCB-8E23-D3520A22EC26}">
      <dgm:prSet/>
      <dgm:spPr/>
      <dgm:t>
        <a:bodyPr/>
        <a:lstStyle/>
        <a:p>
          <a:r>
            <a:rPr lang="en-GB"/>
            <a:t>NHS facing challenges of covid 19 and the new Omicron variant</a:t>
          </a:r>
          <a:endParaRPr lang="en-US"/>
        </a:p>
      </dgm:t>
    </dgm:pt>
    <dgm:pt modelId="{6F76C8EF-BA9A-482B-844E-B06A9C389A05}" type="parTrans" cxnId="{1B91EFEB-867B-4BA5-B77D-FC164E8EF7F6}">
      <dgm:prSet/>
      <dgm:spPr/>
      <dgm:t>
        <a:bodyPr/>
        <a:lstStyle/>
        <a:p>
          <a:endParaRPr lang="en-US"/>
        </a:p>
      </dgm:t>
    </dgm:pt>
    <dgm:pt modelId="{BE2C85E8-1C24-4F70-9F65-63EAC4A1A289}" type="sibTrans" cxnId="{1B91EFEB-867B-4BA5-B77D-FC164E8EF7F6}">
      <dgm:prSet/>
      <dgm:spPr/>
      <dgm:t>
        <a:bodyPr/>
        <a:lstStyle/>
        <a:p>
          <a:endParaRPr lang="en-US"/>
        </a:p>
      </dgm:t>
    </dgm:pt>
    <dgm:pt modelId="{D8B63F82-9B98-493A-87B6-3A223F7AB422}">
      <dgm:prSet/>
      <dgm:spPr/>
      <dgm:t>
        <a:bodyPr/>
        <a:lstStyle/>
        <a:p>
          <a:r>
            <a:rPr lang="en-GB"/>
            <a:t>Shortage of staff</a:t>
          </a:r>
          <a:endParaRPr lang="en-US"/>
        </a:p>
      </dgm:t>
    </dgm:pt>
    <dgm:pt modelId="{84F57635-91BC-437A-BCFB-C26E5F040BF5}" type="parTrans" cxnId="{325FFD5F-BB8E-40FE-AE98-A1EF9A0DD75B}">
      <dgm:prSet/>
      <dgm:spPr/>
      <dgm:t>
        <a:bodyPr/>
        <a:lstStyle/>
        <a:p>
          <a:endParaRPr lang="en-US"/>
        </a:p>
      </dgm:t>
    </dgm:pt>
    <dgm:pt modelId="{267C3DBC-CF85-4D4F-A3F8-9F46631A1089}" type="sibTrans" cxnId="{325FFD5F-BB8E-40FE-AE98-A1EF9A0DD75B}">
      <dgm:prSet/>
      <dgm:spPr/>
      <dgm:t>
        <a:bodyPr/>
        <a:lstStyle/>
        <a:p>
          <a:endParaRPr lang="en-US"/>
        </a:p>
      </dgm:t>
    </dgm:pt>
    <dgm:pt modelId="{180FED37-2FAF-4946-BEE1-63B3448DCEF0}">
      <dgm:prSet/>
      <dgm:spPr/>
      <dgm:t>
        <a:bodyPr/>
        <a:lstStyle/>
        <a:p>
          <a:r>
            <a:rPr lang="en-GB"/>
            <a:t>Shortage of beds</a:t>
          </a:r>
          <a:endParaRPr lang="en-US"/>
        </a:p>
      </dgm:t>
    </dgm:pt>
    <dgm:pt modelId="{F28FE258-E67B-4AC2-AFA5-FE62692C099D}" type="parTrans" cxnId="{219FFBB4-8AA8-49D9-A6DB-FB1E4AFD3E6E}">
      <dgm:prSet/>
      <dgm:spPr/>
      <dgm:t>
        <a:bodyPr/>
        <a:lstStyle/>
        <a:p>
          <a:endParaRPr lang="en-US"/>
        </a:p>
      </dgm:t>
    </dgm:pt>
    <dgm:pt modelId="{2A78D2A7-573C-46B3-8C45-A0D3F438AC8F}" type="sibTrans" cxnId="{219FFBB4-8AA8-49D9-A6DB-FB1E4AFD3E6E}">
      <dgm:prSet/>
      <dgm:spPr/>
      <dgm:t>
        <a:bodyPr/>
        <a:lstStyle/>
        <a:p>
          <a:endParaRPr lang="en-US"/>
        </a:p>
      </dgm:t>
    </dgm:pt>
    <dgm:pt modelId="{F990DCA1-005B-4145-9D97-CCB84A2BDCF9}">
      <dgm:prSet/>
      <dgm:spPr/>
      <dgm:t>
        <a:bodyPr/>
        <a:lstStyle/>
        <a:p>
          <a:r>
            <a:rPr lang="en-GB"/>
            <a:t>The difficulty in discraging vulnerable patients, resulting exit block, when patients can't be discharged</a:t>
          </a:r>
          <a:endParaRPr lang="en-US"/>
        </a:p>
      </dgm:t>
    </dgm:pt>
    <dgm:pt modelId="{BE94CBB2-6060-4A39-880A-ACEBA96BCF32}" type="parTrans" cxnId="{C71B5D71-C06D-4B1E-9557-E3D4B4E6F877}">
      <dgm:prSet/>
      <dgm:spPr/>
      <dgm:t>
        <a:bodyPr/>
        <a:lstStyle/>
        <a:p>
          <a:endParaRPr lang="en-US"/>
        </a:p>
      </dgm:t>
    </dgm:pt>
    <dgm:pt modelId="{D73DEC0D-CB86-4C53-80BF-1F65EE75A528}" type="sibTrans" cxnId="{C71B5D71-C06D-4B1E-9557-E3D4B4E6F877}">
      <dgm:prSet/>
      <dgm:spPr/>
      <dgm:t>
        <a:bodyPr/>
        <a:lstStyle/>
        <a:p>
          <a:endParaRPr lang="en-US"/>
        </a:p>
      </dgm:t>
    </dgm:pt>
    <dgm:pt modelId="{CF27D655-03C0-4380-97DD-535D57561D59}" type="pres">
      <dgm:prSet presAssocID="{93146B86-D86C-4F35-95D7-B60D643C65AA}" presName="Name0" presStyleCnt="0">
        <dgm:presLayoutVars>
          <dgm:dir/>
          <dgm:resizeHandles val="exact"/>
        </dgm:presLayoutVars>
      </dgm:prSet>
      <dgm:spPr/>
    </dgm:pt>
    <dgm:pt modelId="{0CBF6CB4-BFAA-4A11-8E6C-0B846F3B49DC}" type="pres">
      <dgm:prSet presAssocID="{AF92E0CC-73DF-4CE1-8795-B697F06673E2}" presName="node" presStyleLbl="node1" presStyleIdx="0" presStyleCnt="5">
        <dgm:presLayoutVars>
          <dgm:bulletEnabled val="1"/>
        </dgm:presLayoutVars>
      </dgm:prSet>
      <dgm:spPr/>
    </dgm:pt>
    <dgm:pt modelId="{D284E6ED-597F-440D-A792-A25F264F0478}" type="pres">
      <dgm:prSet presAssocID="{B1E01ABD-3200-443E-AB2F-A3EA6C7ECAF1}" presName="sibTrans" presStyleLbl="sibTrans1D1" presStyleIdx="0" presStyleCnt="4"/>
      <dgm:spPr/>
    </dgm:pt>
    <dgm:pt modelId="{80A2AA96-E935-4030-888C-D9F38344F946}" type="pres">
      <dgm:prSet presAssocID="{B1E01ABD-3200-443E-AB2F-A3EA6C7ECAF1}" presName="connectorText" presStyleLbl="sibTrans1D1" presStyleIdx="0" presStyleCnt="4"/>
      <dgm:spPr/>
    </dgm:pt>
    <dgm:pt modelId="{A45B3C9D-DE7E-44ED-B237-CD86535E7854}" type="pres">
      <dgm:prSet presAssocID="{2605FFC0-D7AD-4BCB-8E23-D3520A22EC26}" presName="node" presStyleLbl="node1" presStyleIdx="1" presStyleCnt="5">
        <dgm:presLayoutVars>
          <dgm:bulletEnabled val="1"/>
        </dgm:presLayoutVars>
      </dgm:prSet>
      <dgm:spPr/>
    </dgm:pt>
    <dgm:pt modelId="{AE762D7F-6651-4921-B945-56AC1DC66F4F}" type="pres">
      <dgm:prSet presAssocID="{BE2C85E8-1C24-4F70-9F65-63EAC4A1A289}" presName="sibTrans" presStyleLbl="sibTrans1D1" presStyleIdx="1" presStyleCnt="4"/>
      <dgm:spPr/>
    </dgm:pt>
    <dgm:pt modelId="{E82BFF1A-F2A9-44E5-8353-3D8AAEBB6183}" type="pres">
      <dgm:prSet presAssocID="{BE2C85E8-1C24-4F70-9F65-63EAC4A1A289}" presName="connectorText" presStyleLbl="sibTrans1D1" presStyleIdx="1" presStyleCnt="4"/>
      <dgm:spPr/>
    </dgm:pt>
    <dgm:pt modelId="{7188168F-8435-4939-A8CE-D53CCC3F095A}" type="pres">
      <dgm:prSet presAssocID="{D8B63F82-9B98-493A-87B6-3A223F7AB422}" presName="node" presStyleLbl="node1" presStyleIdx="2" presStyleCnt="5">
        <dgm:presLayoutVars>
          <dgm:bulletEnabled val="1"/>
        </dgm:presLayoutVars>
      </dgm:prSet>
      <dgm:spPr/>
    </dgm:pt>
    <dgm:pt modelId="{A63CEF10-BC2C-4CFD-A5BB-DFDA85A14797}" type="pres">
      <dgm:prSet presAssocID="{267C3DBC-CF85-4D4F-A3F8-9F46631A1089}" presName="sibTrans" presStyleLbl="sibTrans1D1" presStyleIdx="2" presStyleCnt="4"/>
      <dgm:spPr/>
    </dgm:pt>
    <dgm:pt modelId="{C24C6A9F-210B-4635-A8C7-C71ACFB7A844}" type="pres">
      <dgm:prSet presAssocID="{267C3DBC-CF85-4D4F-A3F8-9F46631A1089}" presName="connectorText" presStyleLbl="sibTrans1D1" presStyleIdx="2" presStyleCnt="4"/>
      <dgm:spPr/>
    </dgm:pt>
    <dgm:pt modelId="{377F0463-C861-40D0-A764-6A71063183AB}" type="pres">
      <dgm:prSet presAssocID="{180FED37-2FAF-4946-BEE1-63B3448DCEF0}" presName="node" presStyleLbl="node1" presStyleIdx="3" presStyleCnt="5">
        <dgm:presLayoutVars>
          <dgm:bulletEnabled val="1"/>
        </dgm:presLayoutVars>
      </dgm:prSet>
      <dgm:spPr/>
    </dgm:pt>
    <dgm:pt modelId="{9A3E05CD-97D9-4768-B483-BFCE02007FEA}" type="pres">
      <dgm:prSet presAssocID="{2A78D2A7-573C-46B3-8C45-A0D3F438AC8F}" presName="sibTrans" presStyleLbl="sibTrans1D1" presStyleIdx="3" presStyleCnt="4"/>
      <dgm:spPr/>
    </dgm:pt>
    <dgm:pt modelId="{99E239F2-B6ED-4B58-B1BE-7905FF155574}" type="pres">
      <dgm:prSet presAssocID="{2A78D2A7-573C-46B3-8C45-A0D3F438AC8F}" presName="connectorText" presStyleLbl="sibTrans1D1" presStyleIdx="3" presStyleCnt="4"/>
      <dgm:spPr/>
    </dgm:pt>
    <dgm:pt modelId="{DCD19457-ADB8-4E4C-8241-A337DA26558F}" type="pres">
      <dgm:prSet presAssocID="{F990DCA1-005B-4145-9D97-CCB84A2BDCF9}" presName="node" presStyleLbl="node1" presStyleIdx="4" presStyleCnt="5">
        <dgm:presLayoutVars>
          <dgm:bulletEnabled val="1"/>
        </dgm:presLayoutVars>
      </dgm:prSet>
      <dgm:spPr/>
    </dgm:pt>
  </dgm:ptLst>
  <dgm:cxnLst>
    <dgm:cxn modelId="{3AE5C51B-6FBA-4EAF-9E6C-4683AA304FEF}" type="presOf" srcId="{267C3DBC-CF85-4D4F-A3F8-9F46631A1089}" destId="{A63CEF10-BC2C-4CFD-A5BB-DFDA85A14797}" srcOrd="0" destOrd="0" presId="urn:microsoft.com/office/officeart/2016/7/layout/RepeatingBendingProcessNew"/>
    <dgm:cxn modelId="{55909D34-4A6C-43AC-B94E-29B1180182C3}" type="presOf" srcId="{BE2C85E8-1C24-4F70-9F65-63EAC4A1A289}" destId="{AE762D7F-6651-4921-B945-56AC1DC66F4F}" srcOrd="0" destOrd="0" presId="urn:microsoft.com/office/officeart/2016/7/layout/RepeatingBendingProcessNew"/>
    <dgm:cxn modelId="{5646533D-8C93-4EF1-B4D0-FBC0F319ABA2}" type="presOf" srcId="{D8B63F82-9B98-493A-87B6-3A223F7AB422}" destId="{7188168F-8435-4939-A8CE-D53CCC3F095A}" srcOrd="0" destOrd="0" presId="urn:microsoft.com/office/officeart/2016/7/layout/RepeatingBendingProcessNew"/>
    <dgm:cxn modelId="{FFB9BE5F-5A52-4576-B476-5BEF0BD10924}" type="presOf" srcId="{2A78D2A7-573C-46B3-8C45-A0D3F438AC8F}" destId="{99E239F2-B6ED-4B58-B1BE-7905FF155574}" srcOrd="1" destOrd="0" presId="urn:microsoft.com/office/officeart/2016/7/layout/RepeatingBendingProcessNew"/>
    <dgm:cxn modelId="{325FFD5F-BB8E-40FE-AE98-A1EF9A0DD75B}" srcId="{93146B86-D86C-4F35-95D7-B60D643C65AA}" destId="{D8B63F82-9B98-493A-87B6-3A223F7AB422}" srcOrd="2" destOrd="0" parTransId="{84F57635-91BC-437A-BCFB-C26E5F040BF5}" sibTransId="{267C3DBC-CF85-4D4F-A3F8-9F46631A1089}"/>
    <dgm:cxn modelId="{3052FE5F-83BA-4081-9D49-E8709FB9007A}" type="presOf" srcId="{B1E01ABD-3200-443E-AB2F-A3EA6C7ECAF1}" destId="{D284E6ED-597F-440D-A792-A25F264F0478}" srcOrd="0" destOrd="0" presId="urn:microsoft.com/office/officeart/2016/7/layout/RepeatingBendingProcessNew"/>
    <dgm:cxn modelId="{F8B07966-FAA1-4457-ACE4-14EC71907F07}" type="presOf" srcId="{B1E01ABD-3200-443E-AB2F-A3EA6C7ECAF1}" destId="{80A2AA96-E935-4030-888C-D9F38344F946}" srcOrd="1" destOrd="0" presId="urn:microsoft.com/office/officeart/2016/7/layout/RepeatingBendingProcessNew"/>
    <dgm:cxn modelId="{0AEC104C-C928-450C-B7F3-323C8DB8B0AE}" type="presOf" srcId="{F990DCA1-005B-4145-9D97-CCB84A2BDCF9}" destId="{DCD19457-ADB8-4E4C-8241-A337DA26558F}" srcOrd="0" destOrd="0" presId="urn:microsoft.com/office/officeart/2016/7/layout/RepeatingBendingProcessNew"/>
    <dgm:cxn modelId="{9E3D586E-002D-43DD-B48A-125A7C741807}" type="presOf" srcId="{BE2C85E8-1C24-4F70-9F65-63EAC4A1A289}" destId="{E82BFF1A-F2A9-44E5-8353-3D8AAEBB6183}" srcOrd="1" destOrd="0" presId="urn:microsoft.com/office/officeart/2016/7/layout/RepeatingBendingProcessNew"/>
    <dgm:cxn modelId="{C71B5D71-C06D-4B1E-9557-E3D4B4E6F877}" srcId="{93146B86-D86C-4F35-95D7-B60D643C65AA}" destId="{F990DCA1-005B-4145-9D97-CCB84A2BDCF9}" srcOrd="4" destOrd="0" parTransId="{BE94CBB2-6060-4A39-880A-ACEBA96BCF32}" sibTransId="{D73DEC0D-CB86-4C53-80BF-1F65EE75A528}"/>
    <dgm:cxn modelId="{EBCE9152-B82E-4E43-AE06-A669A1FCDEAF}" type="presOf" srcId="{2605FFC0-D7AD-4BCB-8E23-D3520A22EC26}" destId="{A45B3C9D-DE7E-44ED-B237-CD86535E7854}" srcOrd="0" destOrd="0" presId="urn:microsoft.com/office/officeart/2016/7/layout/RepeatingBendingProcessNew"/>
    <dgm:cxn modelId="{3BB08D57-EC2A-4DED-9D26-54B574B7810D}" type="presOf" srcId="{2A78D2A7-573C-46B3-8C45-A0D3F438AC8F}" destId="{9A3E05CD-97D9-4768-B483-BFCE02007FEA}" srcOrd="0" destOrd="0" presId="urn:microsoft.com/office/officeart/2016/7/layout/RepeatingBendingProcessNew"/>
    <dgm:cxn modelId="{A3AB4886-DC14-4A9E-905E-8E70ED7545FD}" srcId="{93146B86-D86C-4F35-95D7-B60D643C65AA}" destId="{AF92E0CC-73DF-4CE1-8795-B697F06673E2}" srcOrd="0" destOrd="0" parTransId="{8308B1F6-6456-47EF-8A71-86E232BCE2EF}" sibTransId="{B1E01ABD-3200-443E-AB2F-A3EA6C7ECAF1}"/>
    <dgm:cxn modelId="{1058BD86-671E-4CF4-A76B-950F1416D047}" type="presOf" srcId="{AF92E0CC-73DF-4CE1-8795-B697F06673E2}" destId="{0CBF6CB4-BFAA-4A11-8E6C-0B846F3B49DC}" srcOrd="0" destOrd="0" presId="urn:microsoft.com/office/officeart/2016/7/layout/RepeatingBendingProcessNew"/>
    <dgm:cxn modelId="{F6749EA5-DA67-4F0B-8E46-B90BDB57883B}" type="presOf" srcId="{93146B86-D86C-4F35-95D7-B60D643C65AA}" destId="{CF27D655-03C0-4380-97DD-535D57561D59}" srcOrd="0" destOrd="0" presId="urn:microsoft.com/office/officeart/2016/7/layout/RepeatingBendingProcessNew"/>
    <dgm:cxn modelId="{219FFBB4-8AA8-49D9-A6DB-FB1E4AFD3E6E}" srcId="{93146B86-D86C-4F35-95D7-B60D643C65AA}" destId="{180FED37-2FAF-4946-BEE1-63B3448DCEF0}" srcOrd="3" destOrd="0" parTransId="{F28FE258-E67B-4AC2-AFA5-FE62692C099D}" sibTransId="{2A78D2A7-573C-46B3-8C45-A0D3F438AC8F}"/>
    <dgm:cxn modelId="{4E9BDEC4-F8C5-449E-9B4E-C34A0ED3838E}" type="presOf" srcId="{180FED37-2FAF-4946-BEE1-63B3448DCEF0}" destId="{377F0463-C861-40D0-A764-6A71063183AB}" srcOrd="0" destOrd="0" presId="urn:microsoft.com/office/officeart/2016/7/layout/RepeatingBendingProcessNew"/>
    <dgm:cxn modelId="{C45A4BD1-2874-49C0-9ED5-E32AFE884561}" type="presOf" srcId="{267C3DBC-CF85-4D4F-A3F8-9F46631A1089}" destId="{C24C6A9F-210B-4635-A8C7-C71ACFB7A844}" srcOrd="1" destOrd="0" presId="urn:microsoft.com/office/officeart/2016/7/layout/RepeatingBendingProcessNew"/>
    <dgm:cxn modelId="{1B91EFEB-867B-4BA5-B77D-FC164E8EF7F6}" srcId="{93146B86-D86C-4F35-95D7-B60D643C65AA}" destId="{2605FFC0-D7AD-4BCB-8E23-D3520A22EC26}" srcOrd="1" destOrd="0" parTransId="{6F76C8EF-BA9A-482B-844E-B06A9C389A05}" sibTransId="{BE2C85E8-1C24-4F70-9F65-63EAC4A1A289}"/>
    <dgm:cxn modelId="{EEB4DABB-74F7-4DF9-BD79-E7742201A74E}" type="presParOf" srcId="{CF27D655-03C0-4380-97DD-535D57561D59}" destId="{0CBF6CB4-BFAA-4A11-8E6C-0B846F3B49DC}" srcOrd="0" destOrd="0" presId="urn:microsoft.com/office/officeart/2016/7/layout/RepeatingBendingProcessNew"/>
    <dgm:cxn modelId="{BD67651A-12B9-4CA2-827D-8FC838BADA4F}" type="presParOf" srcId="{CF27D655-03C0-4380-97DD-535D57561D59}" destId="{D284E6ED-597F-440D-A792-A25F264F0478}" srcOrd="1" destOrd="0" presId="urn:microsoft.com/office/officeart/2016/7/layout/RepeatingBendingProcessNew"/>
    <dgm:cxn modelId="{FC29695A-4949-47AF-8703-DBE499107AA9}" type="presParOf" srcId="{D284E6ED-597F-440D-A792-A25F264F0478}" destId="{80A2AA96-E935-4030-888C-D9F38344F946}" srcOrd="0" destOrd="0" presId="urn:microsoft.com/office/officeart/2016/7/layout/RepeatingBendingProcessNew"/>
    <dgm:cxn modelId="{B5EDA088-3164-462E-A673-AE37CD654B87}" type="presParOf" srcId="{CF27D655-03C0-4380-97DD-535D57561D59}" destId="{A45B3C9D-DE7E-44ED-B237-CD86535E7854}" srcOrd="2" destOrd="0" presId="urn:microsoft.com/office/officeart/2016/7/layout/RepeatingBendingProcessNew"/>
    <dgm:cxn modelId="{E031E553-1590-4B9F-9E2E-13E89D53EEC1}" type="presParOf" srcId="{CF27D655-03C0-4380-97DD-535D57561D59}" destId="{AE762D7F-6651-4921-B945-56AC1DC66F4F}" srcOrd="3" destOrd="0" presId="urn:microsoft.com/office/officeart/2016/7/layout/RepeatingBendingProcessNew"/>
    <dgm:cxn modelId="{C6C45660-B5BB-48EA-8730-387A13D8E7A4}" type="presParOf" srcId="{AE762D7F-6651-4921-B945-56AC1DC66F4F}" destId="{E82BFF1A-F2A9-44E5-8353-3D8AAEBB6183}" srcOrd="0" destOrd="0" presId="urn:microsoft.com/office/officeart/2016/7/layout/RepeatingBendingProcessNew"/>
    <dgm:cxn modelId="{472BC4A3-1FDC-4D4F-9B19-0EF9F62BCBDC}" type="presParOf" srcId="{CF27D655-03C0-4380-97DD-535D57561D59}" destId="{7188168F-8435-4939-A8CE-D53CCC3F095A}" srcOrd="4" destOrd="0" presId="urn:microsoft.com/office/officeart/2016/7/layout/RepeatingBendingProcessNew"/>
    <dgm:cxn modelId="{8B137323-9CF4-484C-A0CE-D2A299EBB74E}" type="presParOf" srcId="{CF27D655-03C0-4380-97DD-535D57561D59}" destId="{A63CEF10-BC2C-4CFD-A5BB-DFDA85A14797}" srcOrd="5" destOrd="0" presId="urn:microsoft.com/office/officeart/2016/7/layout/RepeatingBendingProcessNew"/>
    <dgm:cxn modelId="{4386E78B-6F1F-4C92-A023-F45680B1C627}" type="presParOf" srcId="{A63CEF10-BC2C-4CFD-A5BB-DFDA85A14797}" destId="{C24C6A9F-210B-4635-A8C7-C71ACFB7A844}" srcOrd="0" destOrd="0" presId="urn:microsoft.com/office/officeart/2016/7/layout/RepeatingBendingProcessNew"/>
    <dgm:cxn modelId="{06EA4FDF-907E-430A-A898-6BA22AF45708}" type="presParOf" srcId="{CF27D655-03C0-4380-97DD-535D57561D59}" destId="{377F0463-C861-40D0-A764-6A71063183AB}" srcOrd="6" destOrd="0" presId="urn:microsoft.com/office/officeart/2016/7/layout/RepeatingBendingProcessNew"/>
    <dgm:cxn modelId="{5C466233-DA7B-49DD-928A-9094AEFDFCCB}" type="presParOf" srcId="{CF27D655-03C0-4380-97DD-535D57561D59}" destId="{9A3E05CD-97D9-4768-B483-BFCE02007FEA}" srcOrd="7" destOrd="0" presId="urn:microsoft.com/office/officeart/2016/7/layout/RepeatingBendingProcessNew"/>
    <dgm:cxn modelId="{38B0F43B-7000-430B-8850-57812B696B3A}" type="presParOf" srcId="{9A3E05CD-97D9-4768-B483-BFCE02007FEA}" destId="{99E239F2-B6ED-4B58-B1BE-7905FF155574}" srcOrd="0" destOrd="0" presId="urn:microsoft.com/office/officeart/2016/7/layout/RepeatingBendingProcessNew"/>
    <dgm:cxn modelId="{C35E7BDA-4697-499E-A0EF-2D9FA303D8F3}" type="presParOf" srcId="{CF27D655-03C0-4380-97DD-535D57561D59}" destId="{DCD19457-ADB8-4E4C-8241-A337DA26558F}" srcOrd="8" destOrd="0" presId="urn:microsoft.com/office/officeart/2016/7/layout/RepeatingBendingProcessNew"/>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5AE1650C-4172-4E5F-A89F-C40F028C327F}" type="doc">
      <dgm:prSet loTypeId="urn:microsoft.com/office/officeart/2005/8/layout/vList2" loCatId="list" qsTypeId="urn:microsoft.com/office/officeart/2005/8/quickstyle/simple1" qsCatId="simple" csTypeId="urn:microsoft.com/office/officeart/2005/8/colors/colorful2" csCatId="colorful"/>
      <dgm:spPr/>
      <dgm:t>
        <a:bodyPr/>
        <a:lstStyle/>
        <a:p>
          <a:endParaRPr lang="en-US"/>
        </a:p>
      </dgm:t>
    </dgm:pt>
    <dgm:pt modelId="{24F3C423-1F81-4B1B-9662-12DBC9F6E106}">
      <dgm:prSet/>
      <dgm:spPr/>
      <dgm:t>
        <a:bodyPr/>
        <a:lstStyle/>
        <a:p>
          <a:r>
            <a:rPr lang="en-GB"/>
            <a:t>All patients for non-urgent procedures are aimed at being scheduled within 18 weeks by the NHS, however this often takes longer than that.</a:t>
          </a:r>
          <a:endParaRPr lang="en-US"/>
        </a:p>
      </dgm:t>
    </dgm:pt>
    <dgm:pt modelId="{BE77FDA2-5206-4BC7-B6C9-29255A991800}" type="parTrans" cxnId="{19DDBD84-8AB1-4A58-BCAA-16F3A0B0C3C8}">
      <dgm:prSet/>
      <dgm:spPr/>
      <dgm:t>
        <a:bodyPr/>
        <a:lstStyle/>
        <a:p>
          <a:endParaRPr lang="en-US"/>
        </a:p>
      </dgm:t>
    </dgm:pt>
    <dgm:pt modelId="{C955C1A4-496B-4432-B0C8-0DC4CBA86233}" type="sibTrans" cxnId="{19DDBD84-8AB1-4A58-BCAA-16F3A0B0C3C8}">
      <dgm:prSet/>
      <dgm:spPr/>
      <dgm:t>
        <a:bodyPr/>
        <a:lstStyle/>
        <a:p>
          <a:endParaRPr lang="en-US"/>
        </a:p>
      </dgm:t>
    </dgm:pt>
    <dgm:pt modelId="{C64042AD-5690-4A96-B1CD-3A983BB19C21}">
      <dgm:prSet/>
      <dgm:spPr/>
      <dgm:t>
        <a:bodyPr/>
        <a:lstStyle/>
        <a:p>
          <a:r>
            <a:rPr lang="en-GB"/>
            <a:t>It is possible to get a private GP appointment the same day or the next day if you have private healthcare. Then you could be scheduled for surgery or treatment within a few days of your consultation.</a:t>
          </a:r>
          <a:endParaRPr lang="en-US"/>
        </a:p>
      </dgm:t>
    </dgm:pt>
    <dgm:pt modelId="{27E6941D-46E6-4226-B928-8301DB109A88}" type="parTrans" cxnId="{47C14405-DF22-440A-9D11-85F3D466A6AA}">
      <dgm:prSet/>
      <dgm:spPr/>
      <dgm:t>
        <a:bodyPr/>
        <a:lstStyle/>
        <a:p>
          <a:endParaRPr lang="en-US"/>
        </a:p>
      </dgm:t>
    </dgm:pt>
    <dgm:pt modelId="{33BC5472-F4C2-48F5-A369-1B515929B00C}" type="sibTrans" cxnId="{47C14405-DF22-440A-9D11-85F3D466A6AA}">
      <dgm:prSet/>
      <dgm:spPr/>
      <dgm:t>
        <a:bodyPr/>
        <a:lstStyle/>
        <a:p>
          <a:endParaRPr lang="en-US"/>
        </a:p>
      </dgm:t>
    </dgm:pt>
    <dgm:pt modelId="{87DC3572-3FEE-46FB-982B-D5C263FB4EA2}" type="pres">
      <dgm:prSet presAssocID="{5AE1650C-4172-4E5F-A89F-C40F028C327F}" presName="linear" presStyleCnt="0">
        <dgm:presLayoutVars>
          <dgm:animLvl val="lvl"/>
          <dgm:resizeHandles val="exact"/>
        </dgm:presLayoutVars>
      </dgm:prSet>
      <dgm:spPr/>
    </dgm:pt>
    <dgm:pt modelId="{A078A308-72C6-49B4-A860-900A4932B8F2}" type="pres">
      <dgm:prSet presAssocID="{24F3C423-1F81-4B1B-9662-12DBC9F6E106}" presName="parentText" presStyleLbl="node1" presStyleIdx="0" presStyleCnt="2">
        <dgm:presLayoutVars>
          <dgm:chMax val="0"/>
          <dgm:bulletEnabled val="1"/>
        </dgm:presLayoutVars>
      </dgm:prSet>
      <dgm:spPr/>
    </dgm:pt>
    <dgm:pt modelId="{88BA5DA3-390B-4464-A3E3-DBF8D5E0B9A0}" type="pres">
      <dgm:prSet presAssocID="{C955C1A4-496B-4432-B0C8-0DC4CBA86233}" presName="spacer" presStyleCnt="0"/>
      <dgm:spPr/>
    </dgm:pt>
    <dgm:pt modelId="{3DD3C6AB-6D74-425F-905E-E8DD0034DAA0}" type="pres">
      <dgm:prSet presAssocID="{C64042AD-5690-4A96-B1CD-3A983BB19C21}" presName="parentText" presStyleLbl="node1" presStyleIdx="1" presStyleCnt="2">
        <dgm:presLayoutVars>
          <dgm:chMax val="0"/>
          <dgm:bulletEnabled val="1"/>
        </dgm:presLayoutVars>
      </dgm:prSet>
      <dgm:spPr/>
    </dgm:pt>
  </dgm:ptLst>
  <dgm:cxnLst>
    <dgm:cxn modelId="{47C14405-DF22-440A-9D11-85F3D466A6AA}" srcId="{5AE1650C-4172-4E5F-A89F-C40F028C327F}" destId="{C64042AD-5690-4A96-B1CD-3A983BB19C21}" srcOrd="1" destOrd="0" parTransId="{27E6941D-46E6-4226-B928-8301DB109A88}" sibTransId="{33BC5472-F4C2-48F5-A369-1B515929B00C}"/>
    <dgm:cxn modelId="{19DDBD84-8AB1-4A58-BCAA-16F3A0B0C3C8}" srcId="{5AE1650C-4172-4E5F-A89F-C40F028C327F}" destId="{24F3C423-1F81-4B1B-9662-12DBC9F6E106}" srcOrd="0" destOrd="0" parTransId="{BE77FDA2-5206-4BC7-B6C9-29255A991800}" sibTransId="{C955C1A4-496B-4432-B0C8-0DC4CBA86233}"/>
    <dgm:cxn modelId="{0B6C6990-935B-44B7-B67E-821AB11BD9F1}" type="presOf" srcId="{C64042AD-5690-4A96-B1CD-3A983BB19C21}" destId="{3DD3C6AB-6D74-425F-905E-E8DD0034DAA0}" srcOrd="0" destOrd="0" presId="urn:microsoft.com/office/officeart/2005/8/layout/vList2"/>
    <dgm:cxn modelId="{160BCC94-642F-4535-B35D-56E5722A4ECA}" type="presOf" srcId="{24F3C423-1F81-4B1B-9662-12DBC9F6E106}" destId="{A078A308-72C6-49B4-A860-900A4932B8F2}" srcOrd="0" destOrd="0" presId="urn:microsoft.com/office/officeart/2005/8/layout/vList2"/>
    <dgm:cxn modelId="{4324A9B3-226F-4383-BA72-91FE736FAF45}" type="presOf" srcId="{5AE1650C-4172-4E5F-A89F-C40F028C327F}" destId="{87DC3572-3FEE-46FB-982B-D5C263FB4EA2}" srcOrd="0" destOrd="0" presId="urn:microsoft.com/office/officeart/2005/8/layout/vList2"/>
    <dgm:cxn modelId="{22A1CD16-7604-4621-9053-071E05C90F33}" type="presParOf" srcId="{87DC3572-3FEE-46FB-982B-D5C263FB4EA2}" destId="{A078A308-72C6-49B4-A860-900A4932B8F2}" srcOrd="0" destOrd="0" presId="urn:microsoft.com/office/officeart/2005/8/layout/vList2"/>
    <dgm:cxn modelId="{8713D9CE-FCFF-4A47-B633-8765198714E4}" type="presParOf" srcId="{87DC3572-3FEE-46FB-982B-D5C263FB4EA2}" destId="{88BA5DA3-390B-4464-A3E3-DBF8D5E0B9A0}" srcOrd="1" destOrd="0" presId="urn:microsoft.com/office/officeart/2005/8/layout/vList2"/>
    <dgm:cxn modelId="{1BCEB13F-9C1D-4F2E-9354-84D50254241E}" type="presParOf" srcId="{87DC3572-3FEE-46FB-982B-D5C263FB4EA2}" destId="{3DD3C6AB-6D74-425F-905E-E8DD0034DAA0}"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D3B6632-E2BA-47E1-9172-DE56CCBF0747}">
      <dsp:nvSpPr>
        <dsp:cNvPr id="0" name=""/>
        <dsp:cNvSpPr/>
      </dsp:nvSpPr>
      <dsp:spPr>
        <a:xfrm>
          <a:off x="0" y="1549"/>
          <a:ext cx="841248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48B33F1-DE48-480E-873F-EB6326047330}">
      <dsp:nvSpPr>
        <dsp:cNvPr id="0" name=""/>
        <dsp:cNvSpPr/>
      </dsp:nvSpPr>
      <dsp:spPr>
        <a:xfrm>
          <a:off x="0" y="1549"/>
          <a:ext cx="8412480" cy="52854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3820" tIns="83820" rIns="83820" bIns="83820" numCol="1" spcCol="1270" anchor="t" anchorCtr="0">
          <a:noAutofit/>
        </a:bodyPr>
        <a:lstStyle/>
        <a:p>
          <a:pPr marL="0" lvl="0" indent="0" algn="l" defTabSz="977900">
            <a:lnSpc>
              <a:spcPct val="90000"/>
            </a:lnSpc>
            <a:spcBef>
              <a:spcPct val="0"/>
            </a:spcBef>
            <a:spcAft>
              <a:spcPct val="35000"/>
            </a:spcAft>
            <a:buNone/>
          </a:pPr>
          <a:r>
            <a:rPr lang="en-GB" sz="2200" kern="1200"/>
            <a:t>Slide 1 Objectives</a:t>
          </a:r>
          <a:endParaRPr lang="en-US" sz="2200" kern="1200"/>
        </a:p>
      </dsp:txBody>
      <dsp:txXfrm>
        <a:off x="0" y="1549"/>
        <a:ext cx="8412480" cy="528542"/>
      </dsp:txXfrm>
    </dsp:sp>
    <dsp:sp modelId="{035402EA-CAD1-4B37-8DE7-97E5794AC7FB}">
      <dsp:nvSpPr>
        <dsp:cNvPr id="0" name=""/>
        <dsp:cNvSpPr/>
      </dsp:nvSpPr>
      <dsp:spPr>
        <a:xfrm>
          <a:off x="0" y="530092"/>
          <a:ext cx="841248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3BB61F1-E6BC-44CF-AD3A-35F0C4422EC9}">
      <dsp:nvSpPr>
        <dsp:cNvPr id="0" name=""/>
        <dsp:cNvSpPr/>
      </dsp:nvSpPr>
      <dsp:spPr>
        <a:xfrm>
          <a:off x="0" y="530092"/>
          <a:ext cx="8412480" cy="52854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3820" tIns="83820" rIns="83820" bIns="83820" numCol="1" spcCol="1270" anchor="t" anchorCtr="0">
          <a:noAutofit/>
        </a:bodyPr>
        <a:lstStyle/>
        <a:p>
          <a:pPr marL="0" lvl="0" indent="0" algn="l" defTabSz="977900">
            <a:lnSpc>
              <a:spcPct val="90000"/>
            </a:lnSpc>
            <a:spcBef>
              <a:spcPct val="0"/>
            </a:spcBef>
            <a:spcAft>
              <a:spcPct val="35000"/>
            </a:spcAft>
            <a:buNone/>
          </a:pPr>
          <a:r>
            <a:rPr lang="en-GB" sz="2200" kern="1200"/>
            <a:t>Side 2-6 What are current and previous waiting times and why</a:t>
          </a:r>
          <a:endParaRPr lang="en-US" sz="2200" kern="1200"/>
        </a:p>
      </dsp:txBody>
      <dsp:txXfrm>
        <a:off x="0" y="530092"/>
        <a:ext cx="8412480" cy="528542"/>
      </dsp:txXfrm>
    </dsp:sp>
    <dsp:sp modelId="{CE823EC2-3A76-4565-AE4B-608C5ABB79BB}">
      <dsp:nvSpPr>
        <dsp:cNvPr id="0" name=""/>
        <dsp:cNvSpPr/>
      </dsp:nvSpPr>
      <dsp:spPr>
        <a:xfrm>
          <a:off x="0" y="1058635"/>
          <a:ext cx="841248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6EC38C5-EE9C-4CDC-A19D-CAD9F75D372E}">
      <dsp:nvSpPr>
        <dsp:cNvPr id="0" name=""/>
        <dsp:cNvSpPr/>
      </dsp:nvSpPr>
      <dsp:spPr>
        <a:xfrm>
          <a:off x="0" y="1058635"/>
          <a:ext cx="8412480" cy="52854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3820" tIns="83820" rIns="83820" bIns="83820" numCol="1" spcCol="1270" anchor="t" anchorCtr="0">
          <a:noAutofit/>
        </a:bodyPr>
        <a:lstStyle/>
        <a:p>
          <a:pPr marL="0" lvl="0" indent="0" algn="l" defTabSz="977900">
            <a:lnSpc>
              <a:spcPct val="90000"/>
            </a:lnSpc>
            <a:spcBef>
              <a:spcPct val="0"/>
            </a:spcBef>
            <a:spcAft>
              <a:spcPct val="35000"/>
            </a:spcAft>
            <a:buNone/>
          </a:pPr>
          <a:r>
            <a:rPr lang="en-GB" sz="2200" kern="1200"/>
            <a:t>Slide 7-8 What can be done for the waiting times to be reduced</a:t>
          </a:r>
          <a:endParaRPr lang="en-US" sz="2200" kern="1200"/>
        </a:p>
      </dsp:txBody>
      <dsp:txXfrm>
        <a:off x="0" y="1058635"/>
        <a:ext cx="8412480" cy="528542"/>
      </dsp:txXfrm>
    </dsp:sp>
    <dsp:sp modelId="{12F05567-9E3A-4241-8E3D-DB62269FB31C}">
      <dsp:nvSpPr>
        <dsp:cNvPr id="0" name=""/>
        <dsp:cNvSpPr/>
      </dsp:nvSpPr>
      <dsp:spPr>
        <a:xfrm>
          <a:off x="0" y="1587178"/>
          <a:ext cx="841248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EEFA7E9-BC3D-4F67-99B4-C36B63CAEA65}">
      <dsp:nvSpPr>
        <dsp:cNvPr id="0" name=""/>
        <dsp:cNvSpPr/>
      </dsp:nvSpPr>
      <dsp:spPr>
        <a:xfrm>
          <a:off x="0" y="1587178"/>
          <a:ext cx="8412480" cy="52854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3820" tIns="83820" rIns="83820" bIns="83820" numCol="1" spcCol="1270" anchor="t" anchorCtr="0">
          <a:noAutofit/>
        </a:bodyPr>
        <a:lstStyle/>
        <a:p>
          <a:pPr marL="0" lvl="0" indent="0" algn="l" defTabSz="977900">
            <a:lnSpc>
              <a:spcPct val="90000"/>
            </a:lnSpc>
            <a:spcBef>
              <a:spcPct val="0"/>
            </a:spcBef>
            <a:spcAft>
              <a:spcPct val="35000"/>
            </a:spcAft>
            <a:buNone/>
          </a:pPr>
          <a:r>
            <a:rPr lang="en-GB" sz="2200" kern="1200"/>
            <a:t>Slide 9-11 Is private care better than NHS care</a:t>
          </a:r>
          <a:endParaRPr lang="en-US" sz="2200" kern="1200"/>
        </a:p>
      </dsp:txBody>
      <dsp:txXfrm>
        <a:off x="0" y="1587178"/>
        <a:ext cx="8412480" cy="528542"/>
      </dsp:txXfrm>
    </dsp:sp>
    <dsp:sp modelId="{A946AC43-4582-4F23-AB4D-5BB0A43EEE0B}">
      <dsp:nvSpPr>
        <dsp:cNvPr id="0" name=""/>
        <dsp:cNvSpPr/>
      </dsp:nvSpPr>
      <dsp:spPr>
        <a:xfrm>
          <a:off x="0" y="2115721"/>
          <a:ext cx="841248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A29C9F0-A8E3-46CB-B32F-39FAA08A0FCB}">
      <dsp:nvSpPr>
        <dsp:cNvPr id="0" name=""/>
        <dsp:cNvSpPr/>
      </dsp:nvSpPr>
      <dsp:spPr>
        <a:xfrm>
          <a:off x="0" y="2115721"/>
          <a:ext cx="8412480" cy="52854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3820" tIns="83820" rIns="83820" bIns="83820" numCol="1" spcCol="1270" anchor="t" anchorCtr="0">
          <a:noAutofit/>
        </a:bodyPr>
        <a:lstStyle/>
        <a:p>
          <a:pPr marL="0" lvl="0" indent="0" algn="l" defTabSz="977900">
            <a:lnSpc>
              <a:spcPct val="90000"/>
            </a:lnSpc>
            <a:spcBef>
              <a:spcPct val="0"/>
            </a:spcBef>
            <a:spcAft>
              <a:spcPct val="35000"/>
            </a:spcAft>
            <a:buNone/>
          </a:pPr>
          <a:r>
            <a:rPr lang="en-GB" sz="2200" kern="1200"/>
            <a:t>Slide 12-13 Conclusion</a:t>
          </a:r>
          <a:endParaRPr lang="en-US" sz="2200" kern="1200"/>
        </a:p>
      </dsp:txBody>
      <dsp:txXfrm>
        <a:off x="0" y="2115721"/>
        <a:ext cx="8412480" cy="528542"/>
      </dsp:txXfrm>
    </dsp:sp>
    <dsp:sp modelId="{844002BB-B31A-4403-B274-9DA1824DDE4F}">
      <dsp:nvSpPr>
        <dsp:cNvPr id="0" name=""/>
        <dsp:cNvSpPr/>
      </dsp:nvSpPr>
      <dsp:spPr>
        <a:xfrm>
          <a:off x="0" y="2644264"/>
          <a:ext cx="841248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9914A85-DE09-4882-80D5-5A131B92FFE7}">
      <dsp:nvSpPr>
        <dsp:cNvPr id="0" name=""/>
        <dsp:cNvSpPr/>
      </dsp:nvSpPr>
      <dsp:spPr>
        <a:xfrm>
          <a:off x="0" y="2644264"/>
          <a:ext cx="8412480" cy="52854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3820" tIns="83820" rIns="83820" bIns="83820" numCol="1" spcCol="1270" anchor="t" anchorCtr="0">
          <a:noAutofit/>
        </a:bodyPr>
        <a:lstStyle/>
        <a:p>
          <a:pPr marL="0" lvl="0" indent="0" algn="l" defTabSz="977900">
            <a:lnSpc>
              <a:spcPct val="90000"/>
            </a:lnSpc>
            <a:spcBef>
              <a:spcPct val="0"/>
            </a:spcBef>
            <a:spcAft>
              <a:spcPct val="35000"/>
            </a:spcAft>
            <a:buNone/>
          </a:pPr>
          <a:r>
            <a:rPr lang="en-GB" sz="2200" kern="1200"/>
            <a:t>Slide 14 Reference list</a:t>
          </a:r>
          <a:endParaRPr lang="en-US" sz="2200" kern="1200"/>
        </a:p>
      </dsp:txBody>
      <dsp:txXfrm>
        <a:off x="0" y="2644264"/>
        <a:ext cx="8412480" cy="52854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7E311E2-EED2-4FD8-8348-8EC16136EB29}">
      <dsp:nvSpPr>
        <dsp:cNvPr id="0" name=""/>
        <dsp:cNvSpPr/>
      </dsp:nvSpPr>
      <dsp:spPr>
        <a:xfrm>
          <a:off x="840024" y="13420"/>
          <a:ext cx="1852875" cy="1852875"/>
        </a:xfrm>
        <a:prstGeom prst="round2DiagRect">
          <a:avLst>
            <a:gd name="adj1" fmla="val 29727"/>
            <a:gd name="adj2" fmla="val 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03D09A1-C450-4EDD-9BA5-39149B0AD9E1}">
      <dsp:nvSpPr>
        <dsp:cNvPr id="0" name=""/>
        <dsp:cNvSpPr/>
      </dsp:nvSpPr>
      <dsp:spPr>
        <a:xfrm>
          <a:off x="1234899" y="408295"/>
          <a:ext cx="1063125" cy="1063125"/>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C95D5246-778F-4454-B209-701F8D39991D}">
      <dsp:nvSpPr>
        <dsp:cNvPr id="0" name=""/>
        <dsp:cNvSpPr/>
      </dsp:nvSpPr>
      <dsp:spPr>
        <a:xfrm>
          <a:off x="247711" y="2443421"/>
          <a:ext cx="30375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11200">
            <a:lnSpc>
              <a:spcPct val="90000"/>
            </a:lnSpc>
            <a:spcBef>
              <a:spcPct val="0"/>
            </a:spcBef>
            <a:spcAft>
              <a:spcPct val="35000"/>
            </a:spcAft>
            <a:buNone/>
            <a:defRPr cap="all"/>
          </a:pPr>
          <a:r>
            <a:rPr lang="en-GB" sz="1600" kern="1200"/>
            <a:t>What are current </a:t>
          </a:r>
          <a:r>
            <a:rPr lang="en-GB" sz="1600" kern="1200">
              <a:latin typeface="Sitka Banner"/>
            </a:rPr>
            <a:t>and previous waiting</a:t>
          </a:r>
          <a:r>
            <a:rPr lang="en-GB" sz="1600" kern="1200"/>
            <a:t> times and why </a:t>
          </a:r>
          <a:endParaRPr lang="en-US" sz="1600" kern="1200"/>
        </a:p>
      </dsp:txBody>
      <dsp:txXfrm>
        <a:off x="247711" y="2443421"/>
        <a:ext cx="3037500" cy="720000"/>
      </dsp:txXfrm>
    </dsp:sp>
    <dsp:sp modelId="{232EC39D-F76F-437C-B381-3F7AB2E661DD}">
      <dsp:nvSpPr>
        <dsp:cNvPr id="0" name=""/>
        <dsp:cNvSpPr/>
      </dsp:nvSpPr>
      <dsp:spPr>
        <a:xfrm>
          <a:off x="4409086" y="13420"/>
          <a:ext cx="1852875" cy="1852875"/>
        </a:xfrm>
        <a:prstGeom prst="round2DiagRect">
          <a:avLst>
            <a:gd name="adj1" fmla="val 29727"/>
            <a:gd name="adj2" fmla="val 0"/>
          </a:avLst>
        </a:prstGeom>
        <a:solidFill>
          <a:schemeClr val="accent2">
            <a:hueOff val="-9105300"/>
            <a:satOff val="1465"/>
            <a:lumOff val="4020"/>
            <a:alphaOff val="0"/>
          </a:schemeClr>
        </a:solidFill>
        <a:ln>
          <a:noFill/>
        </a:ln>
        <a:effectLst/>
      </dsp:spPr>
      <dsp:style>
        <a:lnRef idx="0">
          <a:scrgbClr r="0" g="0" b="0"/>
        </a:lnRef>
        <a:fillRef idx="1">
          <a:scrgbClr r="0" g="0" b="0"/>
        </a:fillRef>
        <a:effectRef idx="0">
          <a:scrgbClr r="0" g="0" b="0"/>
        </a:effectRef>
        <a:fontRef idx="minor"/>
      </dsp:style>
    </dsp:sp>
    <dsp:sp modelId="{970BDE40-FEF8-46DC-A0DB-C4B9A1011359}">
      <dsp:nvSpPr>
        <dsp:cNvPr id="0" name=""/>
        <dsp:cNvSpPr/>
      </dsp:nvSpPr>
      <dsp:spPr>
        <a:xfrm>
          <a:off x="4803961" y="408295"/>
          <a:ext cx="1063125" cy="1063125"/>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544D3E76-AA31-49EF-946D-AB6007F226AB}">
      <dsp:nvSpPr>
        <dsp:cNvPr id="0" name=""/>
        <dsp:cNvSpPr/>
      </dsp:nvSpPr>
      <dsp:spPr>
        <a:xfrm>
          <a:off x="3816774" y="2443421"/>
          <a:ext cx="30375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11200">
            <a:lnSpc>
              <a:spcPct val="90000"/>
            </a:lnSpc>
            <a:spcBef>
              <a:spcPct val="0"/>
            </a:spcBef>
            <a:spcAft>
              <a:spcPct val="35000"/>
            </a:spcAft>
            <a:buNone/>
            <a:defRPr cap="all"/>
          </a:pPr>
          <a:r>
            <a:rPr lang="en-GB" sz="1600" kern="1200"/>
            <a:t>What can be done for the waiting times to be reduced</a:t>
          </a:r>
          <a:endParaRPr lang="en-GB" sz="1600" kern="1200">
            <a:latin typeface="Sitka Banner"/>
          </a:endParaRPr>
        </a:p>
      </dsp:txBody>
      <dsp:txXfrm>
        <a:off x="3816774" y="2443421"/>
        <a:ext cx="3037500" cy="720000"/>
      </dsp:txXfrm>
    </dsp:sp>
    <dsp:sp modelId="{0EADE9FE-68B1-4820-9AAF-25F7037D34F3}">
      <dsp:nvSpPr>
        <dsp:cNvPr id="0" name=""/>
        <dsp:cNvSpPr/>
      </dsp:nvSpPr>
      <dsp:spPr>
        <a:xfrm>
          <a:off x="7978149" y="13420"/>
          <a:ext cx="1852875" cy="1852875"/>
        </a:xfrm>
        <a:prstGeom prst="round2DiagRect">
          <a:avLst>
            <a:gd name="adj1" fmla="val 29727"/>
            <a:gd name="adj2" fmla="val 0"/>
          </a:avLst>
        </a:prstGeom>
        <a:solidFill>
          <a:schemeClr val="accent2">
            <a:hueOff val="-18210601"/>
            <a:satOff val="2931"/>
            <a:lumOff val="8040"/>
            <a:alphaOff val="0"/>
          </a:schemeClr>
        </a:solidFill>
        <a:ln>
          <a:noFill/>
        </a:ln>
        <a:effectLst/>
      </dsp:spPr>
      <dsp:style>
        <a:lnRef idx="0">
          <a:scrgbClr r="0" g="0" b="0"/>
        </a:lnRef>
        <a:fillRef idx="1">
          <a:scrgbClr r="0" g="0" b="0"/>
        </a:fillRef>
        <a:effectRef idx="0">
          <a:scrgbClr r="0" g="0" b="0"/>
        </a:effectRef>
        <a:fontRef idx="minor"/>
      </dsp:style>
    </dsp:sp>
    <dsp:sp modelId="{44FBF48F-45B5-4D14-800E-9C0F378FFDE2}">
      <dsp:nvSpPr>
        <dsp:cNvPr id="0" name=""/>
        <dsp:cNvSpPr/>
      </dsp:nvSpPr>
      <dsp:spPr>
        <a:xfrm>
          <a:off x="8373024" y="408295"/>
          <a:ext cx="1063125" cy="1063125"/>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C96EA943-C8AD-4408-B388-6C132A5BB3C2}">
      <dsp:nvSpPr>
        <dsp:cNvPr id="0" name=""/>
        <dsp:cNvSpPr/>
      </dsp:nvSpPr>
      <dsp:spPr>
        <a:xfrm>
          <a:off x="7385836" y="2443421"/>
          <a:ext cx="30375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11200" rtl="0">
            <a:lnSpc>
              <a:spcPct val="90000"/>
            </a:lnSpc>
            <a:spcBef>
              <a:spcPct val="0"/>
            </a:spcBef>
            <a:spcAft>
              <a:spcPct val="35000"/>
            </a:spcAft>
            <a:buNone/>
            <a:defRPr cap="all"/>
          </a:pPr>
          <a:r>
            <a:rPr lang="en-GB" sz="1600" kern="1200"/>
            <a:t>Is </a:t>
          </a:r>
          <a:r>
            <a:rPr lang="en-GB" sz="1600" kern="1200">
              <a:latin typeface="Sitka Banner"/>
            </a:rPr>
            <a:t>private care better than NHS care </a:t>
          </a:r>
          <a:endParaRPr lang="en-US" sz="1600" kern="1200"/>
        </a:p>
      </dsp:txBody>
      <dsp:txXfrm>
        <a:off x="7385836" y="2443421"/>
        <a:ext cx="3037500" cy="72000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FD23C34-2395-4F85-9BF1-8C03830D325A}">
      <dsp:nvSpPr>
        <dsp:cNvPr id="0" name=""/>
        <dsp:cNvSpPr/>
      </dsp:nvSpPr>
      <dsp:spPr>
        <a:xfrm>
          <a:off x="0" y="141207"/>
          <a:ext cx="5664038" cy="1113840"/>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en-GB" sz="2800" kern="1200"/>
            <a:t>People who were waiting for a surgery up to </a:t>
          </a:r>
          <a:r>
            <a:rPr lang="en-GB" sz="2800" b="1" kern="1200"/>
            <a:t>8</a:t>
          </a:r>
          <a:r>
            <a:rPr lang="en-GB" sz="2800" kern="1200"/>
            <a:t> weeks- </a:t>
          </a:r>
          <a:r>
            <a:rPr lang="en-GB" sz="2800" b="1" kern="1200"/>
            <a:t>101,999</a:t>
          </a:r>
          <a:endParaRPr lang="en-US" sz="2800" kern="1200"/>
        </a:p>
      </dsp:txBody>
      <dsp:txXfrm>
        <a:off x="54373" y="195580"/>
        <a:ext cx="5555292" cy="1005094"/>
      </dsp:txXfrm>
    </dsp:sp>
    <dsp:sp modelId="{9BD44561-CFE1-4AE7-9F04-E655DC3AE5A0}">
      <dsp:nvSpPr>
        <dsp:cNvPr id="0" name=""/>
        <dsp:cNvSpPr/>
      </dsp:nvSpPr>
      <dsp:spPr>
        <a:xfrm>
          <a:off x="0" y="1335687"/>
          <a:ext cx="5664038" cy="1113840"/>
        </a:xfrm>
        <a:prstGeom prst="roundRect">
          <a:avLst/>
        </a:prstGeom>
        <a:solidFill>
          <a:schemeClr val="accent2">
            <a:hueOff val="-6070200"/>
            <a:satOff val="977"/>
            <a:lumOff val="268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en-GB" sz="2800" kern="1200"/>
            <a:t>People who were waiting for a surgery up to </a:t>
          </a:r>
          <a:r>
            <a:rPr lang="en-GB" sz="2800" b="1" kern="1200"/>
            <a:t>14</a:t>
          </a:r>
          <a:r>
            <a:rPr lang="en-GB" sz="2800" kern="1200"/>
            <a:t> weeks- </a:t>
          </a:r>
          <a:r>
            <a:rPr lang="en-GB" sz="2800" b="1" kern="1200"/>
            <a:t>10,587</a:t>
          </a:r>
          <a:endParaRPr lang="en-US" sz="2800" kern="1200"/>
        </a:p>
      </dsp:txBody>
      <dsp:txXfrm>
        <a:off x="54373" y="1390060"/>
        <a:ext cx="5555292" cy="1005094"/>
      </dsp:txXfrm>
    </dsp:sp>
    <dsp:sp modelId="{C34183AF-2B2C-4D6E-AF11-4D95B7D944E0}">
      <dsp:nvSpPr>
        <dsp:cNvPr id="0" name=""/>
        <dsp:cNvSpPr/>
      </dsp:nvSpPr>
      <dsp:spPr>
        <a:xfrm>
          <a:off x="0" y="2530167"/>
          <a:ext cx="5664038" cy="1113840"/>
        </a:xfrm>
        <a:prstGeom prst="roundRect">
          <a:avLst/>
        </a:prstGeom>
        <a:solidFill>
          <a:schemeClr val="accent2">
            <a:hueOff val="-12140401"/>
            <a:satOff val="1954"/>
            <a:lumOff val="536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en-GB" sz="2800" kern="1200"/>
            <a:t>People who were waiting for a surgery over </a:t>
          </a:r>
          <a:r>
            <a:rPr lang="en-GB" sz="2800" b="1" kern="1200"/>
            <a:t>14</a:t>
          </a:r>
          <a:r>
            <a:rPr lang="en-GB" sz="2800" kern="1200"/>
            <a:t> weeks- </a:t>
          </a:r>
          <a:r>
            <a:rPr lang="en-GB" sz="2800" b="1" kern="1200"/>
            <a:t>2,120</a:t>
          </a:r>
          <a:endParaRPr lang="en-US" sz="2800" kern="1200"/>
        </a:p>
      </dsp:txBody>
      <dsp:txXfrm>
        <a:off x="54373" y="2584540"/>
        <a:ext cx="5555292" cy="1005094"/>
      </dsp:txXfrm>
    </dsp:sp>
    <dsp:sp modelId="{B6614928-91B1-43A7-ABFF-38DB8295A766}">
      <dsp:nvSpPr>
        <dsp:cNvPr id="0" name=""/>
        <dsp:cNvSpPr/>
      </dsp:nvSpPr>
      <dsp:spPr>
        <a:xfrm>
          <a:off x="0" y="3724647"/>
          <a:ext cx="5664038" cy="1113840"/>
        </a:xfrm>
        <a:prstGeom prst="roundRect">
          <a:avLst/>
        </a:prstGeom>
        <a:solidFill>
          <a:schemeClr val="accent2">
            <a:hueOff val="-18210601"/>
            <a:satOff val="2931"/>
            <a:lumOff val="804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en-GB" sz="2800" kern="1200"/>
            <a:t>Total number of people waiting to have a surgery was </a:t>
          </a:r>
          <a:r>
            <a:rPr lang="en-GB" sz="2800" b="1" kern="1200"/>
            <a:t>114,706</a:t>
          </a:r>
          <a:endParaRPr lang="en-US" sz="2800" kern="1200"/>
        </a:p>
      </dsp:txBody>
      <dsp:txXfrm>
        <a:off x="54373" y="3779020"/>
        <a:ext cx="5555292" cy="1005094"/>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219690E-DE38-4938-B893-B87A640B9396}">
      <dsp:nvSpPr>
        <dsp:cNvPr id="0" name=""/>
        <dsp:cNvSpPr/>
      </dsp:nvSpPr>
      <dsp:spPr>
        <a:xfrm>
          <a:off x="548635" y="0"/>
          <a:ext cx="5034966" cy="5034966"/>
        </a:xfrm>
        <a:prstGeom prst="diamond">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0AC063E-3A20-4944-8897-7F877A9847DD}">
      <dsp:nvSpPr>
        <dsp:cNvPr id="0" name=""/>
        <dsp:cNvSpPr/>
      </dsp:nvSpPr>
      <dsp:spPr>
        <a:xfrm>
          <a:off x="1026957" y="478321"/>
          <a:ext cx="1963636" cy="1963636"/>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GB" sz="1900" kern="1200"/>
            <a:t>People that are waiting for a surgery up to </a:t>
          </a:r>
          <a:r>
            <a:rPr lang="en-GB" sz="1900" b="1" kern="1200"/>
            <a:t>8</a:t>
          </a:r>
          <a:r>
            <a:rPr lang="en-GB" sz="1900" kern="1200"/>
            <a:t> weeks- </a:t>
          </a:r>
          <a:r>
            <a:rPr lang="en-GB" sz="1900" b="1" kern="1200"/>
            <a:t>92,884</a:t>
          </a:r>
          <a:endParaRPr lang="en-US" sz="1900" kern="1200"/>
        </a:p>
      </dsp:txBody>
      <dsp:txXfrm>
        <a:off x="1122814" y="574178"/>
        <a:ext cx="1771922" cy="1771922"/>
      </dsp:txXfrm>
    </dsp:sp>
    <dsp:sp modelId="{8461100C-9E0B-4437-80C6-7398A88B54B1}">
      <dsp:nvSpPr>
        <dsp:cNvPr id="0" name=""/>
        <dsp:cNvSpPr/>
      </dsp:nvSpPr>
      <dsp:spPr>
        <a:xfrm>
          <a:off x="3141642" y="478321"/>
          <a:ext cx="1963636" cy="1963636"/>
        </a:xfrm>
        <a:prstGeom prst="round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GB" sz="1900" kern="1200"/>
            <a:t>People that could be waiting for a surgery up to </a:t>
          </a:r>
          <a:r>
            <a:rPr lang="en-GB" sz="1900" b="1" kern="1200"/>
            <a:t>14</a:t>
          </a:r>
          <a:r>
            <a:rPr lang="en-GB" sz="1900" kern="1200"/>
            <a:t> weeks- </a:t>
          </a:r>
          <a:r>
            <a:rPr lang="en-GB" sz="1900" b="1" kern="1200"/>
            <a:t>29,025</a:t>
          </a:r>
          <a:endParaRPr lang="en-US" sz="1900" kern="1200"/>
        </a:p>
      </dsp:txBody>
      <dsp:txXfrm>
        <a:off x="3237499" y="574178"/>
        <a:ext cx="1771922" cy="1771922"/>
      </dsp:txXfrm>
    </dsp:sp>
    <dsp:sp modelId="{0200D565-74FA-405C-A97F-08753F8C5B7F}">
      <dsp:nvSpPr>
        <dsp:cNvPr id="0" name=""/>
        <dsp:cNvSpPr/>
      </dsp:nvSpPr>
      <dsp:spPr>
        <a:xfrm>
          <a:off x="1026957" y="2593007"/>
          <a:ext cx="1963636" cy="1963636"/>
        </a:xfrm>
        <a:prstGeom prst="round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GB" sz="1900" kern="1200"/>
            <a:t>People that could be waiting for a surgery over </a:t>
          </a:r>
          <a:r>
            <a:rPr lang="en-GB" sz="1900" b="1" kern="1200"/>
            <a:t>14 </a:t>
          </a:r>
          <a:r>
            <a:rPr lang="en-GB" sz="1900" kern="1200"/>
            <a:t>weeks- </a:t>
          </a:r>
          <a:r>
            <a:rPr lang="en-GB" sz="1900" b="1" kern="1200"/>
            <a:t>43,020</a:t>
          </a:r>
          <a:endParaRPr lang="en-US" sz="1900" kern="1200"/>
        </a:p>
      </dsp:txBody>
      <dsp:txXfrm>
        <a:off x="1122814" y="2688864"/>
        <a:ext cx="1771922" cy="1771922"/>
      </dsp:txXfrm>
    </dsp:sp>
    <dsp:sp modelId="{D9A8BABA-E9D1-4706-BFD4-9C6E9ADB9E5F}">
      <dsp:nvSpPr>
        <dsp:cNvPr id="0" name=""/>
        <dsp:cNvSpPr/>
      </dsp:nvSpPr>
      <dsp:spPr>
        <a:xfrm>
          <a:off x="3141642" y="2593007"/>
          <a:ext cx="1963636" cy="1963636"/>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GB" sz="1900" kern="1200"/>
            <a:t>Total number of people that are waiting to have a surgery- </a:t>
          </a:r>
          <a:r>
            <a:rPr lang="en-GB" sz="1900" b="1" kern="1200"/>
            <a:t>164,929</a:t>
          </a:r>
          <a:endParaRPr lang="en-US" sz="1900" kern="1200"/>
        </a:p>
      </dsp:txBody>
      <dsp:txXfrm>
        <a:off x="3237499" y="2688864"/>
        <a:ext cx="1771922" cy="1771922"/>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F785415-661B-4C19-A6DB-4969B515E8A4}">
      <dsp:nvSpPr>
        <dsp:cNvPr id="0" name=""/>
        <dsp:cNvSpPr/>
      </dsp:nvSpPr>
      <dsp:spPr>
        <a:xfrm>
          <a:off x="3126" y="0"/>
          <a:ext cx="2480184" cy="3176842"/>
        </a:xfrm>
        <a:prstGeom prst="rect">
          <a:avLst/>
        </a:prstGeom>
        <a:solidFill>
          <a:schemeClr val="accent2">
            <a:tint val="40000"/>
            <a:alpha val="90000"/>
            <a:hueOff val="0"/>
            <a:satOff val="0"/>
            <a:lumOff val="0"/>
            <a:alphaOff val="0"/>
          </a:schemeClr>
        </a:solidFill>
        <a:ln w="12700" cap="flat" cmpd="sng" algn="ctr">
          <a:solidFill>
            <a:schemeClr val="accent2">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93365" tIns="330200" rIns="193365" bIns="330200" numCol="1" spcCol="1270" anchor="t" anchorCtr="0">
          <a:noAutofit/>
        </a:bodyPr>
        <a:lstStyle/>
        <a:p>
          <a:pPr marL="0" lvl="0" indent="0" algn="l" defTabSz="755650">
            <a:lnSpc>
              <a:spcPct val="90000"/>
            </a:lnSpc>
            <a:spcBef>
              <a:spcPct val="0"/>
            </a:spcBef>
            <a:spcAft>
              <a:spcPct val="35000"/>
            </a:spcAft>
            <a:buNone/>
          </a:pPr>
          <a:r>
            <a:rPr lang="en-GB" sz="1700" kern="1200"/>
            <a:t>Number of people waiting for a surgery for 8 weeks has reduced by </a:t>
          </a:r>
          <a:r>
            <a:rPr lang="en-GB" sz="1700" b="1" kern="1200"/>
            <a:t>9,115 </a:t>
          </a:r>
          <a:r>
            <a:rPr lang="en-GB" sz="1700" kern="1200"/>
            <a:t>people</a:t>
          </a:r>
          <a:endParaRPr lang="en-US" sz="1700" kern="1200"/>
        </a:p>
      </dsp:txBody>
      <dsp:txXfrm>
        <a:off x="3126" y="1207199"/>
        <a:ext cx="2480184" cy="1906105"/>
      </dsp:txXfrm>
    </dsp:sp>
    <dsp:sp modelId="{A2C49297-8317-404C-967C-07B2322921EF}">
      <dsp:nvSpPr>
        <dsp:cNvPr id="0" name=""/>
        <dsp:cNvSpPr/>
      </dsp:nvSpPr>
      <dsp:spPr>
        <a:xfrm>
          <a:off x="766692" y="317684"/>
          <a:ext cx="953052" cy="953052"/>
        </a:xfrm>
        <a:prstGeom prst="ellips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4304" tIns="12700" rIns="74304" bIns="12700" numCol="1" spcCol="1270" anchor="ctr" anchorCtr="0">
          <a:noAutofit/>
        </a:bodyPr>
        <a:lstStyle/>
        <a:p>
          <a:pPr marL="0" lvl="0" indent="0" algn="ctr" defTabSz="2044700">
            <a:lnSpc>
              <a:spcPct val="90000"/>
            </a:lnSpc>
            <a:spcBef>
              <a:spcPct val="0"/>
            </a:spcBef>
            <a:spcAft>
              <a:spcPct val="35000"/>
            </a:spcAft>
            <a:buNone/>
          </a:pPr>
          <a:r>
            <a:rPr lang="en-US" sz="4600" kern="1200"/>
            <a:t>1</a:t>
          </a:r>
        </a:p>
      </dsp:txBody>
      <dsp:txXfrm>
        <a:off x="906263" y="457255"/>
        <a:ext cx="673910" cy="673910"/>
      </dsp:txXfrm>
    </dsp:sp>
    <dsp:sp modelId="{D25D3EB0-0735-465C-9A67-614359B4694D}">
      <dsp:nvSpPr>
        <dsp:cNvPr id="0" name=""/>
        <dsp:cNvSpPr/>
      </dsp:nvSpPr>
      <dsp:spPr>
        <a:xfrm>
          <a:off x="3126" y="3176770"/>
          <a:ext cx="2480184" cy="72"/>
        </a:xfrm>
        <a:prstGeom prst="rect">
          <a:avLst/>
        </a:prstGeom>
        <a:solidFill>
          <a:schemeClr val="accent2">
            <a:hueOff val="-2601514"/>
            <a:satOff val="419"/>
            <a:lumOff val="1149"/>
            <a:alphaOff val="0"/>
          </a:schemeClr>
        </a:solidFill>
        <a:ln w="12700" cap="flat" cmpd="sng" algn="ctr">
          <a:solidFill>
            <a:schemeClr val="accent2">
              <a:hueOff val="-2601514"/>
              <a:satOff val="419"/>
              <a:lumOff val="1149"/>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2F58C14-582B-42D8-A6D4-17B176474F58}">
      <dsp:nvSpPr>
        <dsp:cNvPr id="0" name=""/>
        <dsp:cNvSpPr/>
      </dsp:nvSpPr>
      <dsp:spPr>
        <a:xfrm>
          <a:off x="2731329" y="0"/>
          <a:ext cx="2480184" cy="3176842"/>
        </a:xfrm>
        <a:prstGeom prst="rect">
          <a:avLst/>
        </a:prstGeom>
        <a:solidFill>
          <a:schemeClr val="accent2">
            <a:tint val="40000"/>
            <a:alpha val="90000"/>
            <a:hueOff val="-6575988"/>
            <a:satOff val="6996"/>
            <a:lumOff val="517"/>
            <a:alphaOff val="0"/>
          </a:schemeClr>
        </a:solidFill>
        <a:ln w="12700" cap="flat" cmpd="sng" algn="ctr">
          <a:solidFill>
            <a:schemeClr val="accent2">
              <a:tint val="40000"/>
              <a:alpha val="90000"/>
              <a:hueOff val="-6575988"/>
              <a:satOff val="6996"/>
              <a:lumOff val="517"/>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93365" tIns="330200" rIns="193365" bIns="330200" numCol="1" spcCol="1270" anchor="t" anchorCtr="0">
          <a:noAutofit/>
        </a:bodyPr>
        <a:lstStyle/>
        <a:p>
          <a:pPr marL="0" lvl="0" indent="0" algn="l" defTabSz="755650">
            <a:lnSpc>
              <a:spcPct val="90000"/>
            </a:lnSpc>
            <a:spcBef>
              <a:spcPct val="0"/>
            </a:spcBef>
            <a:spcAft>
              <a:spcPct val="35000"/>
            </a:spcAft>
            <a:buNone/>
          </a:pPr>
          <a:r>
            <a:rPr lang="en-GB" sz="1700" kern="1200"/>
            <a:t>Number of people waiting for a surgery for up to 14 weeks has increased by </a:t>
          </a:r>
          <a:r>
            <a:rPr lang="en-GB" sz="1700" b="1" kern="1200"/>
            <a:t>18,435 </a:t>
          </a:r>
          <a:r>
            <a:rPr lang="en-GB" sz="1700" kern="1200"/>
            <a:t>people</a:t>
          </a:r>
          <a:endParaRPr lang="en-US" sz="1700" kern="1200"/>
        </a:p>
      </dsp:txBody>
      <dsp:txXfrm>
        <a:off x="2731329" y="1207199"/>
        <a:ext cx="2480184" cy="1906105"/>
      </dsp:txXfrm>
    </dsp:sp>
    <dsp:sp modelId="{C78D5D7F-8CBD-44EB-AC16-133FB1C3D4A2}">
      <dsp:nvSpPr>
        <dsp:cNvPr id="0" name=""/>
        <dsp:cNvSpPr/>
      </dsp:nvSpPr>
      <dsp:spPr>
        <a:xfrm>
          <a:off x="3494895" y="317684"/>
          <a:ext cx="953052" cy="953052"/>
        </a:xfrm>
        <a:prstGeom prst="ellipse">
          <a:avLst/>
        </a:prstGeom>
        <a:solidFill>
          <a:schemeClr val="accent2">
            <a:hueOff val="-5203029"/>
            <a:satOff val="837"/>
            <a:lumOff val="2297"/>
            <a:alphaOff val="0"/>
          </a:schemeClr>
        </a:solidFill>
        <a:ln w="12700" cap="flat" cmpd="sng" algn="ctr">
          <a:solidFill>
            <a:schemeClr val="accent2">
              <a:hueOff val="-5203029"/>
              <a:satOff val="837"/>
              <a:lumOff val="2297"/>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4304" tIns="12700" rIns="74304" bIns="12700" numCol="1" spcCol="1270" anchor="ctr" anchorCtr="0">
          <a:noAutofit/>
        </a:bodyPr>
        <a:lstStyle/>
        <a:p>
          <a:pPr marL="0" lvl="0" indent="0" algn="ctr" defTabSz="2044700">
            <a:lnSpc>
              <a:spcPct val="90000"/>
            </a:lnSpc>
            <a:spcBef>
              <a:spcPct val="0"/>
            </a:spcBef>
            <a:spcAft>
              <a:spcPct val="35000"/>
            </a:spcAft>
            <a:buNone/>
          </a:pPr>
          <a:r>
            <a:rPr lang="en-US" sz="4600" kern="1200"/>
            <a:t>2</a:t>
          </a:r>
        </a:p>
      </dsp:txBody>
      <dsp:txXfrm>
        <a:off x="3634466" y="457255"/>
        <a:ext cx="673910" cy="673910"/>
      </dsp:txXfrm>
    </dsp:sp>
    <dsp:sp modelId="{B5408902-07D6-463B-95DA-C08997170C69}">
      <dsp:nvSpPr>
        <dsp:cNvPr id="0" name=""/>
        <dsp:cNvSpPr/>
      </dsp:nvSpPr>
      <dsp:spPr>
        <a:xfrm>
          <a:off x="2731329" y="3176770"/>
          <a:ext cx="2480184" cy="72"/>
        </a:xfrm>
        <a:prstGeom prst="rect">
          <a:avLst/>
        </a:prstGeom>
        <a:solidFill>
          <a:schemeClr val="accent2">
            <a:hueOff val="-7804543"/>
            <a:satOff val="1256"/>
            <a:lumOff val="3446"/>
            <a:alphaOff val="0"/>
          </a:schemeClr>
        </a:solidFill>
        <a:ln w="12700" cap="flat" cmpd="sng" algn="ctr">
          <a:solidFill>
            <a:schemeClr val="accent2">
              <a:hueOff val="-7804543"/>
              <a:satOff val="1256"/>
              <a:lumOff val="3446"/>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82B18DD-B8BF-4A02-A07D-D3C5ACEF97B9}">
      <dsp:nvSpPr>
        <dsp:cNvPr id="0" name=""/>
        <dsp:cNvSpPr/>
      </dsp:nvSpPr>
      <dsp:spPr>
        <a:xfrm>
          <a:off x="5459533" y="0"/>
          <a:ext cx="2480184" cy="3176842"/>
        </a:xfrm>
        <a:prstGeom prst="rect">
          <a:avLst/>
        </a:prstGeom>
        <a:solidFill>
          <a:schemeClr val="accent2">
            <a:tint val="40000"/>
            <a:alpha val="90000"/>
            <a:hueOff val="-13151975"/>
            <a:satOff val="13993"/>
            <a:lumOff val="1034"/>
            <a:alphaOff val="0"/>
          </a:schemeClr>
        </a:solidFill>
        <a:ln w="12700" cap="flat" cmpd="sng" algn="ctr">
          <a:solidFill>
            <a:schemeClr val="accent2">
              <a:tint val="40000"/>
              <a:alpha val="90000"/>
              <a:hueOff val="-13151975"/>
              <a:satOff val="13993"/>
              <a:lumOff val="1034"/>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93365" tIns="330200" rIns="193365" bIns="330200" numCol="1" spcCol="1270" anchor="t" anchorCtr="0">
          <a:noAutofit/>
        </a:bodyPr>
        <a:lstStyle/>
        <a:p>
          <a:pPr marL="0" lvl="0" indent="0" algn="l" defTabSz="755650">
            <a:lnSpc>
              <a:spcPct val="90000"/>
            </a:lnSpc>
            <a:spcBef>
              <a:spcPct val="0"/>
            </a:spcBef>
            <a:spcAft>
              <a:spcPct val="35000"/>
            </a:spcAft>
            <a:buNone/>
          </a:pPr>
          <a:r>
            <a:rPr lang="en-GB" sz="1700" kern="1200"/>
            <a:t>Number of people waiting for a surgery for over 14 weeks has increased by </a:t>
          </a:r>
          <a:r>
            <a:rPr lang="en-GB" sz="1700" b="1" kern="1200"/>
            <a:t>40,900 </a:t>
          </a:r>
          <a:r>
            <a:rPr lang="en-GB" sz="1700" kern="1200"/>
            <a:t>people</a:t>
          </a:r>
          <a:endParaRPr lang="en-US" sz="1700" kern="1200"/>
        </a:p>
      </dsp:txBody>
      <dsp:txXfrm>
        <a:off x="5459533" y="1207199"/>
        <a:ext cx="2480184" cy="1906105"/>
      </dsp:txXfrm>
    </dsp:sp>
    <dsp:sp modelId="{7992E297-89A9-4178-BB3E-F3DE57DC90C7}">
      <dsp:nvSpPr>
        <dsp:cNvPr id="0" name=""/>
        <dsp:cNvSpPr/>
      </dsp:nvSpPr>
      <dsp:spPr>
        <a:xfrm>
          <a:off x="6223099" y="317684"/>
          <a:ext cx="953052" cy="953052"/>
        </a:xfrm>
        <a:prstGeom prst="ellipse">
          <a:avLst/>
        </a:prstGeom>
        <a:solidFill>
          <a:schemeClr val="accent2">
            <a:hueOff val="-10406058"/>
            <a:satOff val="1675"/>
            <a:lumOff val="4594"/>
            <a:alphaOff val="0"/>
          </a:schemeClr>
        </a:solidFill>
        <a:ln w="12700" cap="flat" cmpd="sng" algn="ctr">
          <a:solidFill>
            <a:schemeClr val="accent2">
              <a:hueOff val="-10406058"/>
              <a:satOff val="1675"/>
              <a:lumOff val="4594"/>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4304" tIns="12700" rIns="74304" bIns="12700" numCol="1" spcCol="1270" anchor="ctr" anchorCtr="0">
          <a:noAutofit/>
        </a:bodyPr>
        <a:lstStyle/>
        <a:p>
          <a:pPr marL="0" lvl="0" indent="0" algn="ctr" defTabSz="2044700">
            <a:lnSpc>
              <a:spcPct val="90000"/>
            </a:lnSpc>
            <a:spcBef>
              <a:spcPct val="0"/>
            </a:spcBef>
            <a:spcAft>
              <a:spcPct val="35000"/>
            </a:spcAft>
            <a:buNone/>
          </a:pPr>
          <a:r>
            <a:rPr lang="en-US" sz="4600" kern="1200"/>
            <a:t>3</a:t>
          </a:r>
        </a:p>
      </dsp:txBody>
      <dsp:txXfrm>
        <a:off x="6362670" y="457255"/>
        <a:ext cx="673910" cy="673910"/>
      </dsp:txXfrm>
    </dsp:sp>
    <dsp:sp modelId="{943AF5C4-7802-436E-B564-F99B1F4A53E7}">
      <dsp:nvSpPr>
        <dsp:cNvPr id="0" name=""/>
        <dsp:cNvSpPr/>
      </dsp:nvSpPr>
      <dsp:spPr>
        <a:xfrm>
          <a:off x="5459533" y="3176770"/>
          <a:ext cx="2480184" cy="72"/>
        </a:xfrm>
        <a:prstGeom prst="rect">
          <a:avLst/>
        </a:prstGeom>
        <a:solidFill>
          <a:schemeClr val="accent2">
            <a:hueOff val="-13007572"/>
            <a:satOff val="2094"/>
            <a:lumOff val="5743"/>
            <a:alphaOff val="0"/>
          </a:schemeClr>
        </a:solidFill>
        <a:ln w="12700" cap="flat" cmpd="sng" algn="ctr">
          <a:solidFill>
            <a:schemeClr val="accent2">
              <a:hueOff val="-13007572"/>
              <a:satOff val="2094"/>
              <a:lumOff val="5743"/>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98CA588-4965-45E3-A55E-2A232DC81359}">
      <dsp:nvSpPr>
        <dsp:cNvPr id="0" name=""/>
        <dsp:cNvSpPr/>
      </dsp:nvSpPr>
      <dsp:spPr>
        <a:xfrm>
          <a:off x="8187736" y="0"/>
          <a:ext cx="2480184" cy="3176842"/>
        </a:xfrm>
        <a:prstGeom prst="rect">
          <a:avLst/>
        </a:prstGeom>
        <a:solidFill>
          <a:schemeClr val="accent2">
            <a:tint val="40000"/>
            <a:alpha val="90000"/>
            <a:hueOff val="-19727963"/>
            <a:satOff val="20989"/>
            <a:lumOff val="1551"/>
            <a:alphaOff val="0"/>
          </a:schemeClr>
        </a:solidFill>
        <a:ln w="12700" cap="flat" cmpd="sng" algn="ctr">
          <a:solidFill>
            <a:schemeClr val="accent2">
              <a:tint val="40000"/>
              <a:alpha val="90000"/>
              <a:hueOff val="-19727963"/>
              <a:satOff val="20989"/>
              <a:lumOff val="1551"/>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93365" tIns="330200" rIns="193365" bIns="330200" numCol="1" spcCol="1270" anchor="t" anchorCtr="0">
          <a:noAutofit/>
        </a:bodyPr>
        <a:lstStyle/>
        <a:p>
          <a:pPr marL="0" lvl="0" indent="0" algn="l" defTabSz="755650">
            <a:lnSpc>
              <a:spcPct val="90000"/>
            </a:lnSpc>
            <a:spcBef>
              <a:spcPct val="0"/>
            </a:spcBef>
            <a:spcAft>
              <a:spcPct val="35000"/>
            </a:spcAft>
            <a:buNone/>
          </a:pPr>
          <a:r>
            <a:rPr lang="en-GB" sz="1700" kern="1200"/>
            <a:t>Total number of people waiting to have a surgery has increased by </a:t>
          </a:r>
          <a:r>
            <a:rPr lang="en-GB" sz="1700" b="1" kern="1200"/>
            <a:t>50,223 </a:t>
          </a:r>
          <a:r>
            <a:rPr lang="en-GB" sz="1700" kern="1200"/>
            <a:t>people</a:t>
          </a:r>
          <a:endParaRPr lang="en-US" sz="1700" kern="1200"/>
        </a:p>
      </dsp:txBody>
      <dsp:txXfrm>
        <a:off x="8187736" y="1207199"/>
        <a:ext cx="2480184" cy="1906105"/>
      </dsp:txXfrm>
    </dsp:sp>
    <dsp:sp modelId="{63D1B4E3-5B82-439B-80DD-8B103934BCB4}">
      <dsp:nvSpPr>
        <dsp:cNvPr id="0" name=""/>
        <dsp:cNvSpPr/>
      </dsp:nvSpPr>
      <dsp:spPr>
        <a:xfrm>
          <a:off x="8951302" y="317684"/>
          <a:ext cx="953052" cy="953052"/>
        </a:xfrm>
        <a:prstGeom prst="ellipse">
          <a:avLst/>
        </a:prstGeom>
        <a:solidFill>
          <a:schemeClr val="accent2">
            <a:hueOff val="-15609086"/>
            <a:satOff val="2512"/>
            <a:lumOff val="6891"/>
            <a:alphaOff val="0"/>
          </a:schemeClr>
        </a:solidFill>
        <a:ln w="12700" cap="flat" cmpd="sng" algn="ctr">
          <a:solidFill>
            <a:schemeClr val="accent2">
              <a:hueOff val="-15609086"/>
              <a:satOff val="2512"/>
              <a:lumOff val="6891"/>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4304" tIns="12700" rIns="74304" bIns="12700" numCol="1" spcCol="1270" anchor="ctr" anchorCtr="0">
          <a:noAutofit/>
        </a:bodyPr>
        <a:lstStyle/>
        <a:p>
          <a:pPr marL="0" lvl="0" indent="0" algn="ctr" defTabSz="2044700">
            <a:lnSpc>
              <a:spcPct val="90000"/>
            </a:lnSpc>
            <a:spcBef>
              <a:spcPct val="0"/>
            </a:spcBef>
            <a:spcAft>
              <a:spcPct val="35000"/>
            </a:spcAft>
            <a:buNone/>
          </a:pPr>
          <a:r>
            <a:rPr lang="en-US" sz="4600" kern="1200"/>
            <a:t>4</a:t>
          </a:r>
        </a:p>
      </dsp:txBody>
      <dsp:txXfrm>
        <a:off x="9090873" y="457255"/>
        <a:ext cx="673910" cy="673910"/>
      </dsp:txXfrm>
    </dsp:sp>
    <dsp:sp modelId="{B4671B0E-06E0-4775-8BF2-8A896DC8714B}">
      <dsp:nvSpPr>
        <dsp:cNvPr id="0" name=""/>
        <dsp:cNvSpPr/>
      </dsp:nvSpPr>
      <dsp:spPr>
        <a:xfrm>
          <a:off x="8187736" y="3176770"/>
          <a:ext cx="2480184" cy="72"/>
        </a:xfrm>
        <a:prstGeom prst="rect">
          <a:avLst/>
        </a:prstGeom>
        <a:solidFill>
          <a:schemeClr val="accent2">
            <a:hueOff val="-18210601"/>
            <a:satOff val="2931"/>
            <a:lumOff val="8040"/>
            <a:alphaOff val="0"/>
          </a:schemeClr>
        </a:solidFill>
        <a:ln w="12700" cap="flat" cmpd="sng" algn="ctr">
          <a:solidFill>
            <a:schemeClr val="accent2">
              <a:hueOff val="-18210601"/>
              <a:satOff val="2931"/>
              <a:lumOff val="804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284E6ED-597F-440D-A792-A25F264F0478}">
      <dsp:nvSpPr>
        <dsp:cNvPr id="0" name=""/>
        <dsp:cNvSpPr/>
      </dsp:nvSpPr>
      <dsp:spPr>
        <a:xfrm>
          <a:off x="2808129" y="622749"/>
          <a:ext cx="481777" cy="91440"/>
        </a:xfrm>
        <a:custGeom>
          <a:avLst/>
          <a:gdLst/>
          <a:ahLst/>
          <a:cxnLst/>
          <a:rect l="0" t="0" r="0" b="0"/>
          <a:pathLst>
            <a:path>
              <a:moveTo>
                <a:pt x="0" y="45720"/>
              </a:moveTo>
              <a:lnTo>
                <a:pt x="481777" y="45720"/>
              </a:lnTo>
            </a:path>
          </a:pathLst>
        </a:custGeom>
        <a:noFill/>
        <a:ln w="6350" cap="flat" cmpd="sng" algn="ctr">
          <a:solidFill>
            <a:schemeClr val="accent2">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3036209" y="665907"/>
        <a:ext cx="25618" cy="5123"/>
      </dsp:txXfrm>
    </dsp:sp>
    <dsp:sp modelId="{0CBF6CB4-BFAA-4A11-8E6C-0B846F3B49DC}">
      <dsp:nvSpPr>
        <dsp:cNvPr id="0" name=""/>
        <dsp:cNvSpPr/>
      </dsp:nvSpPr>
      <dsp:spPr>
        <a:xfrm>
          <a:off x="582203" y="151"/>
          <a:ext cx="2227726" cy="1336636"/>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9160" tIns="114583" rIns="109160" bIns="114583" numCol="1" spcCol="1270" anchor="ctr" anchorCtr="0">
          <a:noAutofit/>
        </a:bodyPr>
        <a:lstStyle/>
        <a:p>
          <a:pPr marL="0" lvl="0" indent="0" algn="ctr" defTabSz="666750">
            <a:lnSpc>
              <a:spcPct val="90000"/>
            </a:lnSpc>
            <a:spcBef>
              <a:spcPct val="0"/>
            </a:spcBef>
            <a:spcAft>
              <a:spcPct val="35000"/>
            </a:spcAft>
            <a:buNone/>
          </a:pPr>
          <a:r>
            <a:rPr lang="en-GB" sz="1500" kern="1200"/>
            <a:t>Staff absence caused by the pandemic</a:t>
          </a:r>
          <a:endParaRPr lang="en-US" sz="1500" kern="1200"/>
        </a:p>
      </dsp:txBody>
      <dsp:txXfrm>
        <a:off x="582203" y="151"/>
        <a:ext cx="2227726" cy="1336636"/>
      </dsp:txXfrm>
    </dsp:sp>
    <dsp:sp modelId="{AE762D7F-6651-4921-B945-56AC1DC66F4F}">
      <dsp:nvSpPr>
        <dsp:cNvPr id="0" name=""/>
        <dsp:cNvSpPr/>
      </dsp:nvSpPr>
      <dsp:spPr>
        <a:xfrm>
          <a:off x="1696066" y="1334987"/>
          <a:ext cx="2740103" cy="481777"/>
        </a:xfrm>
        <a:custGeom>
          <a:avLst/>
          <a:gdLst/>
          <a:ahLst/>
          <a:cxnLst/>
          <a:rect l="0" t="0" r="0" b="0"/>
          <a:pathLst>
            <a:path>
              <a:moveTo>
                <a:pt x="2740103" y="0"/>
              </a:moveTo>
              <a:lnTo>
                <a:pt x="2740103" y="257988"/>
              </a:lnTo>
              <a:lnTo>
                <a:pt x="0" y="257988"/>
              </a:lnTo>
              <a:lnTo>
                <a:pt x="0" y="481777"/>
              </a:lnTo>
            </a:path>
          </a:pathLst>
        </a:custGeom>
        <a:noFill/>
        <a:ln w="6350" cap="flat" cmpd="sng" algn="ctr">
          <a:solidFill>
            <a:schemeClr val="accent3">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2996428" y="1573314"/>
        <a:ext cx="139379" cy="5123"/>
      </dsp:txXfrm>
    </dsp:sp>
    <dsp:sp modelId="{A45B3C9D-DE7E-44ED-B237-CD86535E7854}">
      <dsp:nvSpPr>
        <dsp:cNvPr id="0" name=""/>
        <dsp:cNvSpPr/>
      </dsp:nvSpPr>
      <dsp:spPr>
        <a:xfrm>
          <a:off x="3322307" y="151"/>
          <a:ext cx="2227726" cy="1336636"/>
        </a:xfrm>
        <a:prstGeom prst="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9160" tIns="114583" rIns="109160" bIns="114583" numCol="1" spcCol="1270" anchor="ctr" anchorCtr="0">
          <a:noAutofit/>
        </a:bodyPr>
        <a:lstStyle/>
        <a:p>
          <a:pPr marL="0" lvl="0" indent="0" algn="ctr" defTabSz="666750">
            <a:lnSpc>
              <a:spcPct val="90000"/>
            </a:lnSpc>
            <a:spcBef>
              <a:spcPct val="0"/>
            </a:spcBef>
            <a:spcAft>
              <a:spcPct val="35000"/>
            </a:spcAft>
            <a:buNone/>
          </a:pPr>
          <a:r>
            <a:rPr lang="en-GB" sz="1500" kern="1200"/>
            <a:t>NHS facing challenges of covid 19 and the new Omicron variant</a:t>
          </a:r>
          <a:endParaRPr lang="en-US" sz="1500" kern="1200"/>
        </a:p>
      </dsp:txBody>
      <dsp:txXfrm>
        <a:off x="3322307" y="151"/>
        <a:ext cx="2227726" cy="1336636"/>
      </dsp:txXfrm>
    </dsp:sp>
    <dsp:sp modelId="{A63CEF10-BC2C-4CFD-A5BB-DFDA85A14797}">
      <dsp:nvSpPr>
        <dsp:cNvPr id="0" name=""/>
        <dsp:cNvSpPr/>
      </dsp:nvSpPr>
      <dsp:spPr>
        <a:xfrm>
          <a:off x="2808129" y="2471763"/>
          <a:ext cx="481777" cy="91440"/>
        </a:xfrm>
        <a:custGeom>
          <a:avLst/>
          <a:gdLst/>
          <a:ahLst/>
          <a:cxnLst/>
          <a:rect l="0" t="0" r="0" b="0"/>
          <a:pathLst>
            <a:path>
              <a:moveTo>
                <a:pt x="0" y="45720"/>
              </a:moveTo>
              <a:lnTo>
                <a:pt x="481777" y="45720"/>
              </a:lnTo>
            </a:path>
          </a:pathLst>
        </a:custGeom>
        <a:noFill/>
        <a:ln w="6350" cap="flat" cmpd="sng" algn="ctr">
          <a:solidFill>
            <a:schemeClr val="accent4">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3036209" y="2514921"/>
        <a:ext cx="25618" cy="5123"/>
      </dsp:txXfrm>
    </dsp:sp>
    <dsp:sp modelId="{7188168F-8435-4939-A8CE-D53CCC3F095A}">
      <dsp:nvSpPr>
        <dsp:cNvPr id="0" name=""/>
        <dsp:cNvSpPr/>
      </dsp:nvSpPr>
      <dsp:spPr>
        <a:xfrm>
          <a:off x="582203" y="1849164"/>
          <a:ext cx="2227726" cy="1336636"/>
        </a:xfrm>
        <a:prstGeom prst="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9160" tIns="114583" rIns="109160" bIns="114583" numCol="1" spcCol="1270" anchor="ctr" anchorCtr="0">
          <a:noAutofit/>
        </a:bodyPr>
        <a:lstStyle/>
        <a:p>
          <a:pPr marL="0" lvl="0" indent="0" algn="ctr" defTabSz="666750">
            <a:lnSpc>
              <a:spcPct val="90000"/>
            </a:lnSpc>
            <a:spcBef>
              <a:spcPct val="0"/>
            </a:spcBef>
            <a:spcAft>
              <a:spcPct val="35000"/>
            </a:spcAft>
            <a:buNone/>
          </a:pPr>
          <a:r>
            <a:rPr lang="en-GB" sz="1500" kern="1200"/>
            <a:t>Shortage of staff</a:t>
          </a:r>
          <a:endParaRPr lang="en-US" sz="1500" kern="1200"/>
        </a:p>
      </dsp:txBody>
      <dsp:txXfrm>
        <a:off x="582203" y="1849164"/>
        <a:ext cx="2227726" cy="1336636"/>
      </dsp:txXfrm>
    </dsp:sp>
    <dsp:sp modelId="{9A3E05CD-97D9-4768-B483-BFCE02007FEA}">
      <dsp:nvSpPr>
        <dsp:cNvPr id="0" name=""/>
        <dsp:cNvSpPr/>
      </dsp:nvSpPr>
      <dsp:spPr>
        <a:xfrm>
          <a:off x="1696066" y="3184001"/>
          <a:ext cx="2740103" cy="481777"/>
        </a:xfrm>
        <a:custGeom>
          <a:avLst/>
          <a:gdLst/>
          <a:ahLst/>
          <a:cxnLst/>
          <a:rect l="0" t="0" r="0" b="0"/>
          <a:pathLst>
            <a:path>
              <a:moveTo>
                <a:pt x="2740103" y="0"/>
              </a:moveTo>
              <a:lnTo>
                <a:pt x="2740103" y="257988"/>
              </a:lnTo>
              <a:lnTo>
                <a:pt x="0" y="257988"/>
              </a:lnTo>
              <a:lnTo>
                <a:pt x="0" y="481777"/>
              </a:lnTo>
            </a:path>
          </a:pathLst>
        </a:custGeom>
        <a:noFill/>
        <a:ln w="6350" cap="flat" cmpd="sng" algn="ctr">
          <a:solidFill>
            <a:schemeClr val="accent5">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2996428" y="3422327"/>
        <a:ext cx="139379" cy="5123"/>
      </dsp:txXfrm>
    </dsp:sp>
    <dsp:sp modelId="{377F0463-C861-40D0-A764-6A71063183AB}">
      <dsp:nvSpPr>
        <dsp:cNvPr id="0" name=""/>
        <dsp:cNvSpPr/>
      </dsp:nvSpPr>
      <dsp:spPr>
        <a:xfrm>
          <a:off x="3322307" y="1849164"/>
          <a:ext cx="2227726" cy="1336636"/>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9160" tIns="114583" rIns="109160" bIns="114583" numCol="1" spcCol="1270" anchor="ctr" anchorCtr="0">
          <a:noAutofit/>
        </a:bodyPr>
        <a:lstStyle/>
        <a:p>
          <a:pPr marL="0" lvl="0" indent="0" algn="ctr" defTabSz="666750">
            <a:lnSpc>
              <a:spcPct val="90000"/>
            </a:lnSpc>
            <a:spcBef>
              <a:spcPct val="0"/>
            </a:spcBef>
            <a:spcAft>
              <a:spcPct val="35000"/>
            </a:spcAft>
            <a:buNone/>
          </a:pPr>
          <a:r>
            <a:rPr lang="en-GB" sz="1500" kern="1200"/>
            <a:t>Shortage of beds</a:t>
          </a:r>
          <a:endParaRPr lang="en-US" sz="1500" kern="1200"/>
        </a:p>
      </dsp:txBody>
      <dsp:txXfrm>
        <a:off x="3322307" y="1849164"/>
        <a:ext cx="2227726" cy="1336636"/>
      </dsp:txXfrm>
    </dsp:sp>
    <dsp:sp modelId="{DCD19457-ADB8-4E4C-8241-A337DA26558F}">
      <dsp:nvSpPr>
        <dsp:cNvPr id="0" name=""/>
        <dsp:cNvSpPr/>
      </dsp:nvSpPr>
      <dsp:spPr>
        <a:xfrm>
          <a:off x="582203" y="3698178"/>
          <a:ext cx="2227726" cy="1336636"/>
        </a:xfrm>
        <a:prstGeom prst="rect">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9160" tIns="114583" rIns="109160" bIns="114583" numCol="1" spcCol="1270" anchor="ctr" anchorCtr="0">
          <a:noAutofit/>
        </a:bodyPr>
        <a:lstStyle/>
        <a:p>
          <a:pPr marL="0" lvl="0" indent="0" algn="ctr" defTabSz="666750">
            <a:lnSpc>
              <a:spcPct val="90000"/>
            </a:lnSpc>
            <a:spcBef>
              <a:spcPct val="0"/>
            </a:spcBef>
            <a:spcAft>
              <a:spcPct val="35000"/>
            </a:spcAft>
            <a:buNone/>
          </a:pPr>
          <a:r>
            <a:rPr lang="en-GB" sz="1500" kern="1200"/>
            <a:t>The difficulty in discraging vulnerable patients, resulting exit block, when patients can't be discharged</a:t>
          </a:r>
          <a:endParaRPr lang="en-US" sz="1500" kern="1200"/>
        </a:p>
      </dsp:txBody>
      <dsp:txXfrm>
        <a:off x="582203" y="3698178"/>
        <a:ext cx="2227726" cy="1336636"/>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078A308-72C6-49B4-A860-900A4932B8F2}">
      <dsp:nvSpPr>
        <dsp:cNvPr id="0" name=""/>
        <dsp:cNvSpPr/>
      </dsp:nvSpPr>
      <dsp:spPr>
        <a:xfrm>
          <a:off x="0" y="135739"/>
          <a:ext cx="5664038" cy="2320987"/>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en-GB" sz="2300" kern="1200"/>
            <a:t>All patients for non-urgent procedures are aimed at being scheduled within 18 weeks by the NHS, however this often takes longer than that.</a:t>
          </a:r>
          <a:endParaRPr lang="en-US" sz="2300" kern="1200"/>
        </a:p>
      </dsp:txBody>
      <dsp:txXfrm>
        <a:off x="113301" y="249040"/>
        <a:ext cx="5437436" cy="2094385"/>
      </dsp:txXfrm>
    </dsp:sp>
    <dsp:sp modelId="{3DD3C6AB-6D74-425F-905E-E8DD0034DAA0}">
      <dsp:nvSpPr>
        <dsp:cNvPr id="0" name=""/>
        <dsp:cNvSpPr/>
      </dsp:nvSpPr>
      <dsp:spPr>
        <a:xfrm>
          <a:off x="0" y="2522967"/>
          <a:ext cx="5664038" cy="2320987"/>
        </a:xfrm>
        <a:prstGeom prst="roundRect">
          <a:avLst/>
        </a:prstGeom>
        <a:solidFill>
          <a:schemeClr val="accent2">
            <a:hueOff val="-18210601"/>
            <a:satOff val="2931"/>
            <a:lumOff val="804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en-GB" sz="2300" kern="1200"/>
            <a:t>It is possible to get a private GP appointment the same day or the next day if you have private healthcare. Then you could be scheduled for surgery or treatment within a few days of your consultation.</a:t>
          </a:r>
          <a:endParaRPr lang="en-US" sz="2300" kern="1200"/>
        </a:p>
      </dsp:txBody>
      <dsp:txXfrm>
        <a:off x="113301" y="2636268"/>
        <a:ext cx="5437436" cy="2094385"/>
      </dsp:txXfrm>
    </dsp:sp>
  </dsp:spTree>
</dsp:drawing>
</file>

<file path=ppt/diagrams/layout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2.xml><?xml version="1.0" encoding="utf-8"?>
<dgm:layoutDef xmlns:dgm="http://schemas.openxmlformats.org/drawingml/2006/diagram" xmlns:a="http://schemas.openxmlformats.org/drawingml/2006/main" uniqueId="urn:microsoft.com/office/officeart/2018/5/layout/IconLeafLabelList">
  <dgm:title val="Icon Leaf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4"/>
          <dgm:constr type="h" for="des" forName="compNode" op="equ"/>
          <dgm:constr type="h" for="des" forName="textRect" op="equ"/>
        </dgm:constrLst>
      </dgm:if>
      <dgm:if name="Name5" axis="ch" ptType="node" func="cnt" op="lte" val="3">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0"/>
          <dgm:constr type="h" for="des" forName="compNode" op="equ"/>
          <dgm:constr type="h" for="des" forName="textRect" op="equ"/>
        </dgm:constrLst>
      </dgm:if>
      <dgm:if name="Name6"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2"/>
          <dgm:constr type="h" for="des" forName="compNode" op="equ"/>
          <dgm:constr type="h" for="des" forName="textRect" op="equ"/>
        </dgm:constrLst>
      </dgm:if>
      <dgm:else name="Name7">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8" axis="ch" ptType="node">
      <dgm:layoutNode name="compNode">
        <dgm:alg type="composite"/>
        <dgm:shape xmlns:r="http://schemas.openxmlformats.org/officeDocument/2006/relationships" r:blip="">
          <dgm:adjLst/>
        </dgm:shape>
        <dgm:presOf axis="self"/>
        <dgm:constrLst>
          <dgm:constr type="w" for="ch" forName="iconBgRect" refType="w" fact="0.61"/>
          <dgm:constr type="h" for="ch" forName="iconBgRect" refType="w" refFor="ch" refForName="iconBgRect"/>
          <dgm:constr type="t" for="ch" forName="iconBgRect"/>
          <dgm:constr type="ctrX" for="ch" forName="iconBgRect" refType="w" fact="0.5"/>
          <dgm:constr type="w" for="ch" forName="iconRect" refType="w" fact="0.35"/>
          <dgm:constr type="h" for="ch" forName="iconRect" refType="w" refFor="ch" refForName="iconRect"/>
          <dgm:constr type="ctrX" for="ch" forName="iconRect" refType="ctrX" refFor="ch" refForName="iconBgRect"/>
          <dgm:constr type="ctrY" for="ch" forName="iconRect" refType="ctrY" refFor="ch" refForName="iconBgRect"/>
          <dgm:constr type="h" for="ch" forName="spaceRect" refType="w" fact="0.19"/>
          <dgm:constr type="w" for="ch" forName="spaceRect" refType="w"/>
          <dgm:constr type="l" for="ch" forName="spaceRect"/>
          <dgm:constr type="t" for="ch" forName="spaceRect" refType="b" refFor="ch" refForName="iconBg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BgRect" styleLbl="bgShp">
          <dgm:alg type="sp"/>
          <dgm:shape xmlns:r="http://schemas.openxmlformats.org/officeDocument/2006/relationships" type="round2DiagRect" r:blip="">
            <dgm:adjLst/>
            <dgm:extLst>
              <a:ext uri="{B698B0E9-8C71-41B9-8309-B3DCBF30829C}">
                <dgm1612:spPr xmlns:dgm1612="http://schemas.microsoft.com/office/drawing/2016/12/diagram">
                  <a:prstGeom prst="round2DiagRect">
                    <a:avLst>
                      <a:gd name="adj1" fmla="val 29727"/>
                      <a:gd name="adj2" fmla="val 0"/>
                    </a:avLst>
                  </a:prstGeom>
                </dgm1612:spPr>
              </a:ext>
            </dgm:ext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9"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cap="all"/>
        </a:lvl1pPr>
      </dgm1612:lstStyle>
    </a:ext>
  </dgm:extLst>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matrix3">
  <dgm:title val=""/>
  <dgm:desc val=""/>
  <dgm:catLst>
    <dgm:cat type="matrix" pri="1000"/>
    <dgm:cat type="convert" pri="18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0" destOrd="0"/>
        <dgm:cxn modelId="8" srcId="0" destId="4" srcOrd="1" destOrd="0"/>
      </dgm:cxnLst>
      <dgm:bg/>
      <dgm:whole/>
    </dgm:dataModel>
  </dgm:sampData>
  <dgm:styleData useDef="1">
    <dgm:dataModel>
      <dgm:ptLst/>
      <dgm:bg/>
      <dgm:whole/>
    </dgm:dataModel>
  </dgm:styleData>
  <dgm:clrData useDef="1">
    <dgm:dataModel>
      <dgm:ptLst/>
      <dgm:bg/>
      <dgm:whole/>
    </dgm:dataModel>
  </dgm:clrData>
  <dgm:layoutNode name="matrix">
    <dgm:varLst>
      <dgm:chMax val="1"/>
      <dgm:dir/>
      <dgm:resizeHandles val="exact"/>
    </dgm:varLst>
    <dgm:alg type="composite">
      <dgm:param type="ar" val="1"/>
    </dgm:alg>
    <dgm:shape xmlns:r="http://schemas.openxmlformats.org/officeDocument/2006/relationships" r:blip="">
      <dgm:adjLst/>
    </dgm:shape>
    <dgm:presOf/>
    <dgm:choose name="Name0">
      <dgm:if name="Name1" func="var" arg="dir" op="equ" val="norm">
        <dgm:constrLst>
          <dgm:constr type="w" for="ch" forName="diamond" refType="w"/>
          <dgm:constr type="h" for="ch" forName="diamond" refType="h"/>
          <dgm:constr type="w" for="ch" forName="quad1" refType="w" fact="0.39"/>
          <dgm:constr type="h" for="ch" forName="quad1" refType="h" fact="0.39"/>
          <dgm:constr type="ctrX" for="ch" forName="quad1" refType="w" fact="0.29"/>
          <dgm:constr type="ctrY" for="ch" forName="quad1" refType="h" fact="0.29"/>
          <dgm:constr type="w" for="ch" forName="quad2" refType="w" fact="0.39"/>
          <dgm:constr type="h" for="ch" forName="quad2" refType="h" fact="0.39"/>
          <dgm:constr type="ctrX" for="ch" forName="quad2" refType="w" fact="0.71"/>
          <dgm:constr type="ctrY" for="ch" forName="quad2" refType="h" fact="0.29"/>
          <dgm:constr type="w" for="ch" forName="quad3" refType="w" fact="0.39"/>
          <dgm:constr type="h" for="ch" forName="quad3" refType="h" fact="0.39"/>
          <dgm:constr type="ctrX" for="ch" forName="quad3" refType="w" fact="0.29"/>
          <dgm:constr type="ctrY" for="ch" forName="quad3" refType="h" fact="0.71"/>
          <dgm:constr type="w" for="ch" forName="quad4" refType="w" fact="0.39"/>
          <dgm:constr type="h" for="ch" forName="quad4" refType="h" fact="0.39"/>
          <dgm:constr type="ctrX" for="ch" forName="quad4" refType="w" fact="0.71"/>
          <dgm:constr type="ctrY" for="ch" forName="quad4" refType="h" fact="0.71"/>
          <dgm:constr type="primFontSz" for="des" ptType="node" op="equ" val="65"/>
        </dgm:constrLst>
      </dgm:if>
      <dgm:else name="Name2">
        <dgm:constrLst>
          <dgm:constr type="w" for="ch" forName="diamond" refType="w"/>
          <dgm:constr type="h" for="ch" forName="diamond" refType="h"/>
          <dgm:constr type="w" for="ch" forName="quad1" refType="w" fact="0.39"/>
          <dgm:constr type="h" for="ch" forName="quad1" refType="h" fact="0.39"/>
          <dgm:constr type="ctrX" for="ch" forName="quad1" refType="w" fact="0.71"/>
          <dgm:constr type="ctrY" for="ch" forName="quad1" refType="h" fact="0.29"/>
          <dgm:constr type="w" for="ch" forName="quad2" refType="w" fact="0.39"/>
          <dgm:constr type="h" for="ch" forName="quad2" refType="h" fact="0.39"/>
          <dgm:constr type="ctrX" for="ch" forName="quad2" refType="w" fact="0.29"/>
          <dgm:constr type="ctrY" for="ch" forName="quad2" refType="h" fact="0.29"/>
          <dgm:constr type="w" for="ch" forName="quad3" refType="w" fact="0.39"/>
          <dgm:constr type="h" for="ch" forName="quad3" refType="h" fact="0.39"/>
          <dgm:constr type="ctrX" for="ch" forName="quad3" refType="w" fact="0.71"/>
          <dgm:constr type="ctrY" for="ch" forName="quad3" refType="h" fact="0.71"/>
          <dgm:constr type="w" for="ch" forName="quad4" refType="w" fact="0.39"/>
          <dgm:constr type="h" for="ch" forName="quad4" refType="h" fact="0.39"/>
          <dgm:constr type="ctrX" for="ch" forName="quad4" refType="w" fact="0.29"/>
          <dgm:constr type="ctrY" for="ch" forName="quad4" refType="h" fact="0.71"/>
          <dgm:constr type="primFontSz" for="des" ptType="node" op="equ" val="65"/>
        </dgm:constrLst>
      </dgm:else>
    </dgm:choose>
    <dgm:ruleLst/>
    <dgm:choose name="Name3">
      <dgm:if name="Name4" axis="ch" ptType="node" func="cnt" op="gte" val="1">
        <dgm:layoutNode name="diamond" styleLbl="bgShp">
          <dgm:alg type="sp"/>
          <dgm:shape xmlns:r="http://schemas.openxmlformats.org/officeDocument/2006/relationships" type="diamond" r:blip="">
            <dgm:adjLst/>
          </dgm:shape>
          <dgm:presOf/>
          <dgm:constrLst>
            <dgm:constr type="w" refType="h" op="equ"/>
          </dgm:constrLst>
          <dgm:ruleLst/>
        </dgm:layoutNode>
        <dgm:layoutNode name="quad1">
          <dgm:varLst>
            <dgm:chMax val="0"/>
            <dgm:chPref val="0"/>
            <dgm:bulletEnabled val="1"/>
          </dgm:varLst>
          <dgm:alg type="tx"/>
          <dgm:shape xmlns:r="http://schemas.openxmlformats.org/officeDocument/2006/relationships" type="roundRect" r:blip="">
            <dgm:adjLst/>
          </dgm:shape>
          <dgm:presOf axis="ch desOrSelf" ptType="node node" st="1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2">
          <dgm:varLst>
            <dgm:chMax val="0"/>
            <dgm:chPref val="0"/>
            <dgm:bulletEnabled val="1"/>
          </dgm:varLst>
          <dgm:alg type="tx"/>
          <dgm:shape xmlns:r="http://schemas.openxmlformats.org/officeDocument/2006/relationships" type="roundRect" r:blip="">
            <dgm:adjLst/>
          </dgm:shape>
          <dgm:presOf axis="ch desOrSelf" ptType="node node" st="2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3">
          <dgm:varLst>
            <dgm:chMax val="0"/>
            <dgm:chPref val="0"/>
            <dgm:bulletEnabled val="1"/>
          </dgm:varLst>
          <dgm:alg type="tx"/>
          <dgm:shape xmlns:r="http://schemas.openxmlformats.org/officeDocument/2006/relationships" type="roundRect" r:blip="">
            <dgm:adjLst/>
          </dgm:shape>
          <dgm:presOf axis="ch desOrSelf" ptType="node node" st="3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4">
          <dgm:varLst>
            <dgm:chMax val="0"/>
            <dgm:chPref val="0"/>
            <dgm:bulletEnabled val="1"/>
          </dgm:varLst>
          <dgm:alg type="tx"/>
          <dgm:shape xmlns:r="http://schemas.openxmlformats.org/officeDocument/2006/relationships" type="roundRect" r:blip="">
            <dgm:adjLst/>
          </dgm:shape>
          <dgm:presOf axis="ch desOrSelf" ptType="node node" st="4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5"/>
    </dgm:choose>
  </dgm:layoutNode>
</dgm:layoutDef>
</file>

<file path=ppt/diagrams/layout5.xml><?xml version="1.0" encoding="utf-8"?>
<dgm:layoutDef xmlns:dgm="http://schemas.openxmlformats.org/drawingml/2006/diagram" xmlns:a="http://schemas.openxmlformats.org/drawingml/2006/main" uniqueId="urn:microsoft.com/office/officeart/2016/7/layout/BasicLinearProcessNumbered">
  <dgm:title val="Basic Linear Process Numbered"/>
  <dgm:desc val="Used to show a progression; a timeline; sequential steps in a task, process, or workflow; or to emphasize movement or direction. Automatic numbers have been introduced to show the steps of the process which appears in a circle. Level 1 and Level 2 text appear in a rectangle."/>
  <dgm:catLst>
    <dgm:cat type="process" pri="5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101" type="sibTrans" cxnId="4">
          <dgm:prSet phldrT="1"/>
          <dgm:t>
            <a:bodyPr/>
            <a:lstStyle/>
            <a:p>
              <a:r>
                <a:t>1</a:t>
              </a:r>
            </a:p>
          </dgm:t>
        </dgm:pt>
        <dgm:pt modelId="201" type="sibTrans" cxnId="5">
          <dgm:prSet phldrT="2"/>
          <dgm:t>
            <a:bodyPr/>
            <a:lstStyle/>
            <a:p>
              <a:r>
                <a:t>2</a:t>
              </a:r>
            </a:p>
          </dgm:t>
        </dgm:pt>
        <dgm:pt modelId="301" type="sibTrans" cxnId="6">
          <dgm:prSet phldrT="3"/>
          <dgm:t>
            <a:bodyPr/>
            <a:lstStyle/>
            <a:p>
              <a:r>
                <a:t>3</a:t>
              </a:r>
            </a:p>
          </dgm:t>
        </dgm:pt>
      </dgm:ptLst>
      <dgm:cxnLst>
        <dgm:cxn modelId="4" srcId="0" destId="1" srcOrd="0" destOrd="0" sibTransId="101"/>
        <dgm:cxn modelId="5" srcId="0" destId="2" srcOrd="1" destOrd="0" sibTransId="201"/>
        <dgm:cxn modelId="6" srcId="0" destId="3" srcOrd="2" destOrd="0" sibTransId="301"/>
        <dgm:cxn modelId="13" srcId="1" destId="11" srcOrd="0" destOrd="0"/>
        <dgm:cxn modelId="23" srcId="2" destId="21" srcOrd="0" destOrd="0"/>
        <dgm:cxn modelId="33" srcId="3" destId="3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animLvl val="lvl"/>
      <dgm:resizeHandles val="exact"/>
    </dgm:varLst>
    <dgm:alg type="lin">
      <dgm:param type="linDir" val="fromL"/>
      <dgm:param type="nodeVertAlign" val="t"/>
    </dgm:alg>
    <dgm:shape xmlns:r="http://schemas.openxmlformats.org/officeDocument/2006/relationships" r:blip="">
      <dgm:adjLst/>
    </dgm:shape>
    <dgm:presOf/>
    <dgm:constrLst>
      <dgm:constr type="h" for="ch" forName="compositeNode" refType="h"/>
      <dgm:constr type="w" for="ch" forName="compositeNode" refType="w"/>
      <dgm:constr type="w" for="des" forName="simulatedConn" refType="w" refFor="ch" refForName="compositeNode" fact="0.15"/>
      <dgm:constr type="h" for="des" forName="simulatedConn" refType="w" refFor="des" refForName="simulatedConn"/>
      <dgm:constr type="h" for="des" forName="vSp1" refType="w" refFor="ch" refForName="compositeNode" fact="0.8"/>
      <dgm:constr type="h" for="des" forName="vSp2" refType="w" refFor="ch" refForName="compositeNode" fact="0.07"/>
      <dgm:constr type="w" for="ch" forName="vProcSp" refType="w" refFor="des" refForName="simulatedConn" op="equ"/>
      <dgm:constr type="h" for="ch" forName="vProcSp" refType="h" refFor="ch" refForName="compositeNode" op="equ"/>
      <dgm:constr type="w" for="ch" forName="sibTrans" refType="w" refFor="ch" refForName="compositeNode" fact="0.1"/>
      <dgm:constr type="primFontSz" for="des" forName="sibTransNodeCircle" op="equ"/>
      <dgm:constr type="primFontSz" for="des" forName="nodeText" op="equ"/>
      <dgm:constr type="h" for="des" forName="sibTransNodeCircle" op="equ"/>
      <dgm:constr type="w" for="des" forName="sibTransNodeCircle" op="equ"/>
    </dgm:constrLst>
    <dgm:ruleLst>
      <dgm:rule type="h" val="NaN" fact="1.2" max="NaN"/>
    </dgm:ruleLst>
    <dgm:forEach name="Name4" axis="ch" ptType="node">
      <dgm:layoutNode name="compositeNode">
        <dgm:varLst>
          <dgm:bulletEnabled val="1"/>
        </dgm:varLst>
        <dgm:alg type="composite"/>
        <dgm:constrLst>
          <dgm:constr type="h" refType="w" op="lte" fact="1.4"/>
          <dgm:constr type="w" for="ch" forName="bgRect" refType="w"/>
          <dgm:constr type="h" for="ch" forName="bgRect" refType="h"/>
          <dgm:constr type="t" for="ch" forName="bgRect"/>
          <dgm:constr type="l" for="ch" forName="bgRect"/>
          <dgm:constr type="h" for="ch" forName="sibTransNodeCircle" refType="h" refFor="ch" refForName="bgRect" fact="0.3"/>
          <dgm:constr type="w" for="ch" forName="sibTransNodeCircle" refType="h" refFor="ch" refForName="sibTransNodeCircle"/>
          <dgm:constr type="ctrX" for="ch" forName="sibTransNodeCircle" refType="w" fact="0.5"/>
          <dgm:constr type="ctrY" for="ch" forName="sibTransNodeCircle" refType="h" fact="0.25"/>
          <dgm:constr type="r" for="ch" forName="nodeText" refType="r" refFor="ch" refForName="bgRect"/>
          <dgm:constr type="h" for="ch" forName="nodeText" refType="h" refFor="ch" refForName="bgRect" fact="0.6"/>
          <dgm:constr type="t" for="ch" forName="nodeText" refType="h" refFor="ch" refForName="bgRect" fact="0.38"/>
          <dgm:constr type="b" for="ch" forName="bottomLine" refType="b" refFor="ch" refForName="bgRect"/>
          <dgm:constr type="w" for="ch" forName="bottomLine" refType="w" refFor="ch" refForName="bgRect"/>
          <dgm:constr type="h" for="ch" forName="bottomLine" val="0.002"/>
        </dgm:constrLst>
        <dgm:ruleLst/>
        <dgm:layoutNode name="bgRect" styleLbl="bgAccFollowNode1">
          <dgm:alg type="sp"/>
          <dgm:shape xmlns:r="http://schemas.openxmlformats.org/officeDocument/2006/relationships" type="rect" r:blip="">
            <dgm:adjLst/>
          </dgm:shape>
          <dgm:presOf axis="self"/>
          <dgm:constrLst/>
          <dgm:ruleLst/>
        </dgm:layoutNode>
        <dgm:forEach name="Name19" axis="followSib" ptType="sibTrans" hideLastTrans="0" cnt="1">
          <dgm:layoutNode name="sibTransNodeCircle" styleLbl="alignNode1">
            <dgm:varLst>
              <dgm:chMax val="0"/>
              <dgm:bulletEnabled/>
            </dgm:varLst>
            <dgm:presOf axis="self" ptType="sibTrans"/>
            <dgm:alg type="tx">
              <dgm:param type="txAnchorVert" val="mid"/>
              <dgm:param type="txAnchorHorzCh" val="ctr"/>
            </dgm:alg>
            <dgm:shape xmlns:r="http://schemas.openxmlformats.org/officeDocument/2006/relationships" type="ellipse" r:blip="">
              <dgm:adjLst/>
            </dgm:shape>
            <dgm:constrLst>
              <dgm:constr type="w" refType="h" op="lte"/>
              <dgm:constr type="primFontSz" val="48"/>
              <dgm:constr type="tMarg" val="1"/>
              <dgm:constr type="lMarg" refType="w" fact="0.221"/>
              <dgm:constr type="rMarg" refType="w" fact="0.221"/>
              <dgm:constr type="bMarg" val="1"/>
            </dgm:constrLst>
            <dgm:ruleLst>
              <dgm:rule type="primFontSz" val="14" fact="NaN" max="NaN"/>
            </dgm:ruleLst>
          </dgm:layoutNode>
        </dgm:forEach>
        <dgm:layoutNode name="bottomLine" styleLbl="alignNode1">
          <dgm:varLst/>
          <dgm:presOf/>
          <dgm:alg type="sp"/>
          <dgm:shape xmlns:r="http://schemas.openxmlformats.org/officeDocument/2006/relationships" type="rect" r:blip="">
            <dgm:adjLst/>
          </dgm:shape>
          <dgm:constrLst/>
          <dgm:ruleLst/>
        </dgm:layoutNode>
        <dgm:layoutNode name="nodeText" styleLbl="bgAccFollowNode1" moveWith="bgRect">
          <dgm:varLst>
            <dgm:bulletEnabled val="1"/>
          </dgm:varLst>
          <dgm:alg type="tx">
            <dgm:param type="parTxLTRAlign" val="l"/>
            <dgm:param type="parTxRTLAlign" val="r"/>
            <dgm:param type="txAnchorVert" val="t"/>
          </dgm:alg>
          <dgm:shape xmlns:r="http://schemas.openxmlformats.org/officeDocument/2006/relationships" type="rect" r:blip="" zOrderOff="-1" hideGeom="1">
            <dgm:adjLst/>
          </dgm:shape>
          <dgm:presOf axis="desOrSelf" ptType="node"/>
          <dgm:constrLst>
            <dgm:constr type="primFontSz" val="26"/>
            <dgm:constr type="tMarg" val="26"/>
            <dgm:constr type="lMarg" refType="w" fact="0.221"/>
            <dgm:constr type="rMarg" refType="w" fact="0.221"/>
            <dgm:constr type="bMarg" val="26"/>
          </dgm:constrLst>
          <dgm:ruleLst>
            <dgm:rule type="primFontSz" val="11" fact="NaN" max="NaN"/>
          </dgm:ruleLst>
        </dgm:layoutNode>
      </dgm:layoutNode>
      <dgm:forEach name="Name14" axis="followSib" ptType="sibTrans" cnt="1">
        <dgm:layoutNode name="sibTrans">
          <dgm:alg type="sp"/>
          <dgm:shape xmlns:r="http://schemas.openxmlformats.org/officeDocument/2006/relationships" r:blip="">
            <dgm:adjLst/>
          </dgm:shape>
          <dgm:presOf/>
          <dgm:constrLst/>
          <dgm:ruleLst/>
        </dgm:layoutNode>
      </dgm:forEach>
    </dgm:forEach>
  </dgm:layoutNode>
  <dgm:extLst>
    <a:ext uri="{4F341089-5ED1-44EC-B178-C955D00A3D55}">
      <dgm1611:autoBuNodeInfoLst xmlns:dgm1611="http://schemas.microsoft.com/office/drawing/2016/11/diagram">
        <dgm1611:autoBuNodeInfo lvl="1" ptType="sibTrans">
          <dgm1611:buPr prefix="" leadZeros="0">
            <a:buAutoNum type="arabicParenBoth"/>
          </dgm1611:buPr>
        </dgm1611:autoBuNodeInfo>
      </dgm1611:autoBuNodeInfoLst>
    </a:ext>
  </dgm:extLst>
</dgm:layoutDef>
</file>

<file path=ppt/diagrams/layout6.xml><?xml version="1.0" encoding="utf-8"?>
<dgm:layoutDef xmlns:dgm="http://schemas.openxmlformats.org/drawingml/2006/diagram" xmlns:a="http://schemas.openxmlformats.org/drawingml/2006/main" uniqueId="urn:microsoft.com/office/officeart/2016/7/layout/RepeatingBendingProcessNew">
  <dgm:title val="Repeating Bending Process New"/>
  <dgm:desc val=""/>
  <dgm:catLst>
    <dgm:cat type="process" pri="5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axis="self" func="var" arg="dir" op="equ" val="norm">
        <dgm:alg type="snake">
          <dgm:param type="grDir" val="tL"/>
          <dgm:param type="flowDir" val="row"/>
          <dgm:param type="contDir" val="sameDir"/>
          <dgm:param type="bkpt" val="endCnv"/>
        </dgm:alg>
      </dgm:if>
      <dgm:else name="Name3">
        <dgm:alg type="snake">
          <dgm:param type="grDir" val="tR"/>
          <dgm:param type="flowDir" val="row"/>
          <dgm:param type="contDir" val="same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23"/>
      <dgm:constr type="sp" refType="w" refFor="ch" refForName="sibTrans" op="equ"/>
      <dgm:constr type="userB" for="des" forName="connectorText" refType="sp"/>
      <dgm:constr type="primFontSz" for="ch" ptType="node" op="equ" val="65"/>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ect" r:blip="">
          <dgm:adjLst/>
        </dgm:shape>
        <dgm:presOf axis="desOrSelf" ptType="node"/>
        <dgm:constrLst>
          <dgm:constr type="h" refType="w" fact="0.6"/>
          <dgm:constr type="tMarg" refType="h" fact="0.243"/>
          <dgm:constr type="bMarg" refType="h" fact="0.243"/>
          <dgm:constr type="lMarg" refType="w" fact="0.1389"/>
          <dgm:constr type="rMarg" refType="w" fact="0.1389"/>
        </dgm:constrLst>
        <dgm:ruleLst>
          <dgm:rule type="primFontSz" val="12" fact="NaN" max="NaN"/>
        </dgm:ruleLst>
      </dgm:layoutNode>
      <dgm:forEach name="sibTransForEach" axis="followSib" ptType="sibTrans" cnt="1">
        <dgm:layoutNode name="sibTrans">
          <dgm:choose name="Name4">
            <dgm:if name="Name5" axis="self" func="var" arg="dir" op="equ" val="norm">
              <dgm:alg type="conn">
                <dgm:param type="connRout" val="bend"/>
                <dgm:param type="dim" val="1D"/>
                <dgm:param type="begPts" val="midR bCtr"/>
                <dgm:param type="endPts" val="midL tCtr"/>
              </dgm:alg>
            </dgm:if>
            <dgm:else name="Name6">
              <dgm:alg type="conn">
                <dgm:param type="connRout" val="bend"/>
                <dgm:param type="dim" val="1D"/>
                <dgm:param type="begPts" val="midL bCtr"/>
                <dgm:param type="endPts" val="midR tCtr"/>
              </dgm:alg>
            </dgm:else>
          </dgm:choose>
          <dgm:shape xmlns:r="http://schemas.openxmlformats.org/officeDocument/2006/relationships" type="conn" r:blip="" zOrderOff="-2">
            <dgm:adjLst/>
          </dgm:shape>
          <dgm:presOf axis="self"/>
          <dgm:constrLst>
            <dgm:constr type="begPad" val="-0.05"/>
            <dgm:constr type="endPad" val="0.9"/>
            <dgm:constr type="userA" for="ch" refType="connDist"/>
          </dgm:constrLst>
          <dgm:ruleLst/>
          <dgm:layoutNode name="connectorText">
            <dgm:alg type="tx">
              <dgm:param type="autoTxRot" val="upr"/>
            </dgm:alg>
            <dgm:shape xmlns:r="http://schemas.openxmlformats.org/officeDocument/2006/relationships" type="rect" r:blip="" hideGeom="1">
              <dgm:adjLst/>
            </dgm:shape>
            <dgm:presOf axis="self"/>
            <dgm:constrLst>
              <dgm:constr type="userA"/>
              <dgm:constr type="userB"/>
              <dgm:constr type="w" refType="userA" fact="0.05"/>
              <dgm:constr type="h" refType="userB" fact="0.01"/>
              <dgm:constr type="lMarg" val="1"/>
              <dgm:constr type="rMarg" val="1"/>
              <dgm:constr type="tMarg"/>
              <dgm:constr type="bMarg"/>
            </dgm:constrLst>
            <dgm:ruleLst>
              <dgm:rule type="w" val="NaN" fact="0.6" max="NaN"/>
              <dgm:rule type="h" val="NaN" fact="0.6" max="NaN"/>
              <dgm:rule type="primFontSz" val="5" fact="NaN" max="NaN"/>
            </dgm:ruleLst>
          </dgm:layoutNode>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2">
        <a:schemeClr val="bg1"/>
      </p:bgRef>
    </p:bg>
    <p:spTree>
      <p:nvGrpSpPr>
        <p:cNvPr id="1" name=""/>
        <p:cNvGrpSpPr/>
        <p:nvPr/>
      </p:nvGrpSpPr>
      <p:grpSpPr>
        <a:xfrm>
          <a:off x="0" y="0"/>
          <a:ext cx="0" cy="0"/>
          <a:chOff x="0" y="0"/>
          <a:chExt cx="0" cy="0"/>
        </a:xfrm>
      </p:grpSpPr>
      <p:sp>
        <p:nvSpPr>
          <p:cNvPr id="10" name="Freeform 6" title="Page Number Shape">
            <a:extLst>
              <a:ext uri="{FF2B5EF4-FFF2-40B4-BE49-F238E27FC236}">
                <a16:creationId xmlns:a16="http://schemas.microsoft.com/office/drawing/2014/main" id="{DD4C4B28-6B4B-4445-8535-F516D74E4AA9}"/>
              </a:ext>
            </a:extLst>
          </p:cNvPr>
          <p:cNvSpPr/>
          <p:nvPr/>
        </p:nvSpPr>
        <p:spPr bwMode="auto">
          <a:xfrm>
            <a:off x="11784011" y="5783564"/>
            <a:ext cx="407988" cy="819150"/>
          </a:xfrm>
          <a:custGeom>
            <a:avLst/>
            <a:gdLst/>
            <a:ahLst/>
            <a:cxnLst/>
            <a:rect l="0" t="0" r="r" b="b"/>
            <a:pathLst>
              <a:path w="1799" h="3612">
                <a:moveTo>
                  <a:pt x="1799" y="0"/>
                </a:moveTo>
                <a:lnTo>
                  <a:pt x="1799" y="3612"/>
                </a:lnTo>
                <a:lnTo>
                  <a:pt x="1686" y="3609"/>
                </a:lnTo>
                <a:lnTo>
                  <a:pt x="1574" y="3598"/>
                </a:lnTo>
                <a:lnTo>
                  <a:pt x="1464" y="3581"/>
                </a:lnTo>
                <a:lnTo>
                  <a:pt x="1357" y="3557"/>
                </a:lnTo>
                <a:lnTo>
                  <a:pt x="1251" y="3527"/>
                </a:lnTo>
                <a:lnTo>
                  <a:pt x="1150" y="3490"/>
                </a:lnTo>
                <a:lnTo>
                  <a:pt x="1050" y="3448"/>
                </a:lnTo>
                <a:lnTo>
                  <a:pt x="953" y="3401"/>
                </a:lnTo>
                <a:lnTo>
                  <a:pt x="860" y="3347"/>
                </a:lnTo>
                <a:lnTo>
                  <a:pt x="771" y="3289"/>
                </a:lnTo>
                <a:lnTo>
                  <a:pt x="686" y="3224"/>
                </a:lnTo>
                <a:lnTo>
                  <a:pt x="604" y="3156"/>
                </a:lnTo>
                <a:lnTo>
                  <a:pt x="527" y="3083"/>
                </a:lnTo>
                <a:lnTo>
                  <a:pt x="454" y="3005"/>
                </a:lnTo>
                <a:lnTo>
                  <a:pt x="386" y="2923"/>
                </a:lnTo>
                <a:lnTo>
                  <a:pt x="323" y="2838"/>
                </a:lnTo>
                <a:lnTo>
                  <a:pt x="265" y="2748"/>
                </a:lnTo>
                <a:lnTo>
                  <a:pt x="211" y="2655"/>
                </a:lnTo>
                <a:lnTo>
                  <a:pt x="163" y="2559"/>
                </a:lnTo>
                <a:lnTo>
                  <a:pt x="121" y="2459"/>
                </a:lnTo>
                <a:lnTo>
                  <a:pt x="85" y="2356"/>
                </a:lnTo>
                <a:lnTo>
                  <a:pt x="55" y="2251"/>
                </a:lnTo>
                <a:lnTo>
                  <a:pt x="32" y="2143"/>
                </a:lnTo>
                <a:lnTo>
                  <a:pt x="14" y="2033"/>
                </a:lnTo>
                <a:lnTo>
                  <a:pt x="4" y="1920"/>
                </a:lnTo>
                <a:lnTo>
                  <a:pt x="0" y="1806"/>
                </a:lnTo>
                <a:lnTo>
                  <a:pt x="4" y="1692"/>
                </a:lnTo>
                <a:lnTo>
                  <a:pt x="14" y="1580"/>
                </a:lnTo>
                <a:lnTo>
                  <a:pt x="32" y="1469"/>
                </a:lnTo>
                <a:lnTo>
                  <a:pt x="55" y="1362"/>
                </a:lnTo>
                <a:lnTo>
                  <a:pt x="85" y="1256"/>
                </a:lnTo>
                <a:lnTo>
                  <a:pt x="121" y="1154"/>
                </a:lnTo>
                <a:lnTo>
                  <a:pt x="163" y="1054"/>
                </a:lnTo>
                <a:lnTo>
                  <a:pt x="211" y="958"/>
                </a:lnTo>
                <a:lnTo>
                  <a:pt x="265" y="864"/>
                </a:lnTo>
                <a:lnTo>
                  <a:pt x="323" y="774"/>
                </a:lnTo>
                <a:lnTo>
                  <a:pt x="386" y="689"/>
                </a:lnTo>
                <a:lnTo>
                  <a:pt x="454" y="607"/>
                </a:lnTo>
                <a:lnTo>
                  <a:pt x="527" y="529"/>
                </a:lnTo>
                <a:lnTo>
                  <a:pt x="604" y="456"/>
                </a:lnTo>
                <a:lnTo>
                  <a:pt x="686" y="388"/>
                </a:lnTo>
                <a:lnTo>
                  <a:pt x="771" y="325"/>
                </a:lnTo>
                <a:lnTo>
                  <a:pt x="860" y="266"/>
                </a:lnTo>
                <a:lnTo>
                  <a:pt x="953" y="212"/>
                </a:lnTo>
                <a:lnTo>
                  <a:pt x="1050" y="164"/>
                </a:lnTo>
                <a:lnTo>
                  <a:pt x="1150" y="122"/>
                </a:lnTo>
                <a:lnTo>
                  <a:pt x="1251" y="85"/>
                </a:lnTo>
                <a:lnTo>
                  <a:pt x="1357" y="55"/>
                </a:lnTo>
                <a:lnTo>
                  <a:pt x="1464" y="32"/>
                </a:lnTo>
                <a:lnTo>
                  <a:pt x="1574" y="14"/>
                </a:lnTo>
                <a:lnTo>
                  <a:pt x="1686" y="5"/>
                </a:lnTo>
                <a:lnTo>
                  <a:pt x="1799" y="0"/>
                </a:lnTo>
                <a:close/>
              </a:path>
            </a:pathLst>
          </a:custGeom>
          <a:solidFill>
            <a:schemeClr val="tx1">
              <a:lumMod val="85000"/>
              <a:lumOff val="15000"/>
            </a:schemeClr>
          </a:solidFill>
          <a:ln w="0">
            <a:noFill/>
            <a:prstDash val="solid"/>
            <a:round/>
            <a:headEnd/>
            <a:tailEnd/>
          </a:ln>
        </p:spPr>
        <p:txBody>
          <a:bodyPr anchor="ctr"/>
          <a:lstStyle/>
          <a:p>
            <a:endParaRPr lang="en-US"/>
          </a:p>
        </p:txBody>
      </p:sp>
      <p:cxnSp>
        <p:nvCxnSpPr>
          <p:cNvPr id="12" name="Straight Connector 11" title="Verticle Rule Line">
            <a:extLst>
              <a:ext uri="{FF2B5EF4-FFF2-40B4-BE49-F238E27FC236}">
                <a16:creationId xmlns:a16="http://schemas.microsoft.com/office/drawing/2014/main" id="{0CB1C732-7193-4253-8746-850D090A6B4E}"/>
              </a:ext>
            </a:extLst>
          </p:cNvPr>
          <p:cNvCxnSpPr>
            <a:cxnSpLocks/>
          </p:cNvCxnSpPr>
          <p:nvPr/>
        </p:nvCxnSpPr>
        <p:spPr>
          <a:xfrm>
            <a:off x="758952" y="1280160"/>
            <a:ext cx="0" cy="557784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
        <p:nvSpPr>
          <p:cNvPr id="2" name="Title 1">
            <a:extLst>
              <a:ext uri="{FF2B5EF4-FFF2-40B4-BE49-F238E27FC236}">
                <a16:creationId xmlns:a16="http://schemas.microsoft.com/office/drawing/2014/main" id="{F03AA199-952B-427F-A5BE-B97D25FD0733}"/>
              </a:ext>
            </a:extLst>
          </p:cNvPr>
          <p:cNvSpPr>
            <a:spLocks noGrp="1"/>
          </p:cNvSpPr>
          <p:nvPr>
            <p:ph type="ctrTitle"/>
          </p:nvPr>
        </p:nvSpPr>
        <p:spPr>
          <a:xfrm>
            <a:off x="1078992" y="1143000"/>
            <a:ext cx="6720840" cy="3730752"/>
          </a:xfrm>
        </p:spPr>
        <p:txBody>
          <a:bodyPr anchor="t">
            <a:normAutofit/>
          </a:bodyPr>
          <a:lstStyle>
            <a:lvl1pPr algn="l">
              <a:defRPr sz="7200" baseline="0"/>
            </a:lvl1pPr>
          </a:lstStyle>
          <a:p>
            <a:r>
              <a:rPr lang="en-US"/>
              <a:t>Click to edit Master title style</a:t>
            </a:r>
          </a:p>
        </p:txBody>
      </p:sp>
      <p:sp>
        <p:nvSpPr>
          <p:cNvPr id="3" name="Subtitle 2">
            <a:extLst>
              <a:ext uri="{FF2B5EF4-FFF2-40B4-BE49-F238E27FC236}">
                <a16:creationId xmlns:a16="http://schemas.microsoft.com/office/drawing/2014/main" id="{6A1AA393-A876-475F-A05B-1CCAB6C1F089}"/>
              </a:ext>
            </a:extLst>
          </p:cNvPr>
          <p:cNvSpPr>
            <a:spLocks noGrp="1"/>
          </p:cNvSpPr>
          <p:nvPr>
            <p:ph type="subTitle" idx="1"/>
          </p:nvPr>
        </p:nvSpPr>
        <p:spPr>
          <a:xfrm>
            <a:off x="1078992" y="5010912"/>
            <a:ext cx="6720840" cy="704088"/>
          </a:xfrm>
        </p:spPr>
        <p:txBody>
          <a:bodyPr>
            <a:normAutofit/>
          </a:bodyPr>
          <a:lstStyle>
            <a:lvl1pPr marL="0" indent="0" algn="l">
              <a:lnSpc>
                <a:spcPct val="100000"/>
              </a:lnSpc>
              <a:buNone/>
              <a:defRPr sz="22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B3395621-D631-4F31-AEEF-C8574E507372}"/>
              </a:ext>
            </a:extLst>
          </p:cNvPr>
          <p:cNvSpPr>
            <a:spLocks noGrp="1"/>
          </p:cNvSpPr>
          <p:nvPr>
            <p:ph type="dt" sz="half" idx="10"/>
          </p:nvPr>
        </p:nvSpPr>
        <p:spPr>
          <a:xfrm>
            <a:off x="8286356" y="6007608"/>
            <a:ext cx="3143643" cy="365125"/>
          </a:xfrm>
        </p:spPr>
        <p:txBody>
          <a:bodyPr/>
          <a:lstStyle/>
          <a:p>
            <a:fld id="{53BEF823-48A5-43FC-BE03-E79964288B41}" type="datetimeFigureOut">
              <a:rPr lang="en-US" smtClean="0"/>
              <a:t>3/6/2022</a:t>
            </a:fld>
            <a:endParaRPr lang="en-US"/>
          </a:p>
        </p:txBody>
      </p:sp>
      <p:sp>
        <p:nvSpPr>
          <p:cNvPr id="5" name="Footer Placeholder 4">
            <a:extLst>
              <a:ext uri="{FF2B5EF4-FFF2-40B4-BE49-F238E27FC236}">
                <a16:creationId xmlns:a16="http://schemas.microsoft.com/office/drawing/2014/main" id="{305EE125-77AD-4E23-AFB7-C5CFDEACACF1}"/>
              </a:ext>
            </a:extLst>
          </p:cNvPr>
          <p:cNvSpPr>
            <a:spLocks noGrp="1"/>
          </p:cNvSpPr>
          <p:nvPr>
            <p:ph type="ftr" sz="quarter" idx="11"/>
          </p:nvPr>
        </p:nvSpPr>
        <p:spPr>
          <a:xfrm>
            <a:off x="1078991" y="6007608"/>
            <a:ext cx="6720837" cy="365125"/>
          </a:xfrm>
        </p:spPr>
        <p:txBody>
          <a:bodyPr/>
          <a:lstStyle/>
          <a:p>
            <a:endParaRPr lang="en-US"/>
          </a:p>
        </p:txBody>
      </p:sp>
      <p:sp>
        <p:nvSpPr>
          <p:cNvPr id="6" name="Slide Number Placeholder 5">
            <a:extLst>
              <a:ext uri="{FF2B5EF4-FFF2-40B4-BE49-F238E27FC236}">
                <a16:creationId xmlns:a16="http://schemas.microsoft.com/office/drawing/2014/main" id="{DC569682-B530-4F52-87B9-39464A0930B3}"/>
              </a:ext>
            </a:extLst>
          </p:cNvPr>
          <p:cNvSpPr>
            <a:spLocks noGrp="1"/>
          </p:cNvSpPr>
          <p:nvPr>
            <p:ph type="sldNum" sz="quarter" idx="12"/>
          </p:nvPr>
        </p:nvSpPr>
        <p:spPr/>
        <p:txBody>
          <a:bodyPr/>
          <a:lstStyle>
            <a:lvl1pPr algn="ctr">
              <a:defRPr/>
            </a:lvl1pPr>
          </a:lstStyle>
          <a:p>
            <a:pPr algn="ctr"/>
            <a:fld id="{D79E6812-DF0E-4B88-AFAA-EAC7168F54C0}" type="slidenum">
              <a:rPr lang="en-US" smtClean="0"/>
              <a:pPr algn="ctr"/>
              <a:t>‹#›</a:t>
            </a:fld>
            <a:endParaRPr lang="en-US"/>
          </a:p>
        </p:txBody>
      </p:sp>
    </p:spTree>
    <p:extLst>
      <p:ext uri="{BB962C8B-B14F-4D97-AF65-F5344CB8AC3E}">
        <p14:creationId xmlns:p14="http://schemas.microsoft.com/office/powerpoint/2010/main" val="3415706355"/>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3351BD-5252-4168-A69E-C6864AE29716}"/>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C9748EEE-19C9-493B-836D-73B9E4A0BE1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47FA6BFE-11ED-4FB4-9F65-508B5B0F0DD3}"/>
              </a:ext>
            </a:extLst>
          </p:cNvPr>
          <p:cNvSpPr>
            <a:spLocks noGrp="1"/>
          </p:cNvSpPr>
          <p:nvPr>
            <p:ph type="dt" sz="half" idx="10"/>
          </p:nvPr>
        </p:nvSpPr>
        <p:spPr/>
        <p:txBody>
          <a:bodyPr/>
          <a:lstStyle/>
          <a:p>
            <a:pPr algn="r"/>
            <a:fld id="{53BEF823-48A5-43FC-BE03-E79964288B41}" type="datetimeFigureOut">
              <a:rPr lang="en-US" smtClean="0"/>
              <a:pPr algn="r"/>
              <a:t>3/6/2022</a:t>
            </a:fld>
            <a:endParaRPr lang="en-US"/>
          </a:p>
        </p:txBody>
      </p:sp>
      <p:sp>
        <p:nvSpPr>
          <p:cNvPr id="8" name="Footer Placeholder 7">
            <a:extLst>
              <a:ext uri="{FF2B5EF4-FFF2-40B4-BE49-F238E27FC236}">
                <a16:creationId xmlns:a16="http://schemas.microsoft.com/office/drawing/2014/main" id="{F90F536E-BEFF-4E0D-B4EC-39DE28C67CC3}"/>
              </a:ext>
            </a:extLst>
          </p:cNvPr>
          <p:cNvSpPr>
            <a:spLocks noGrp="1"/>
          </p:cNvSpPr>
          <p:nvPr>
            <p:ph type="ftr" sz="quarter" idx="11"/>
          </p:nvPr>
        </p:nvSpPr>
        <p:spPr/>
        <p:txBody>
          <a:bodyPr/>
          <a:lstStyle/>
          <a:p>
            <a:pPr algn="l"/>
            <a:endParaRPr lang="en-US"/>
          </a:p>
        </p:txBody>
      </p:sp>
      <p:sp>
        <p:nvSpPr>
          <p:cNvPr id="9" name="Slide Number Placeholder 8">
            <a:extLst>
              <a:ext uri="{FF2B5EF4-FFF2-40B4-BE49-F238E27FC236}">
                <a16:creationId xmlns:a16="http://schemas.microsoft.com/office/drawing/2014/main" id="{36EE02AF-6FE1-4972-BD48-A82499AD67F6}"/>
              </a:ext>
            </a:extLst>
          </p:cNvPr>
          <p:cNvSpPr>
            <a:spLocks noGrp="1"/>
          </p:cNvSpPr>
          <p:nvPr>
            <p:ph type="sldNum" sz="quarter" idx="12"/>
          </p:nvPr>
        </p:nvSpPr>
        <p:spPr/>
        <p:txBody>
          <a:bodyPr/>
          <a:lstStyle/>
          <a:p>
            <a:pPr algn="ctr"/>
            <a:fld id="{D79E6812-DF0E-4B88-AFAA-EAC7168F54C0}" type="slidenum">
              <a:rPr lang="en-US" smtClean="0"/>
              <a:pPr algn="ctr"/>
              <a:t>‹#›</a:t>
            </a:fld>
            <a:endParaRPr lang="en-US"/>
          </a:p>
        </p:txBody>
      </p:sp>
    </p:spTree>
    <p:extLst>
      <p:ext uri="{BB962C8B-B14F-4D97-AF65-F5344CB8AC3E}">
        <p14:creationId xmlns:p14="http://schemas.microsoft.com/office/powerpoint/2010/main" val="77597990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8452EE-D9FC-4E51-9BFF-141F9192339F}"/>
              </a:ext>
            </a:extLst>
          </p:cNvPr>
          <p:cNvSpPr>
            <a:spLocks noGrp="1"/>
          </p:cNvSpPr>
          <p:nvPr>
            <p:ph type="title"/>
          </p:nvPr>
        </p:nvSpPr>
        <p:spPr>
          <a:xfrm>
            <a:off x="763051" y="2414016"/>
            <a:ext cx="10666949" cy="3099816"/>
          </a:xfrm>
        </p:spPr>
        <p:txBody>
          <a:bodyPr anchor="t"/>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51E086C4-4949-4E7A-A182-6709496A1C38}"/>
              </a:ext>
            </a:extLst>
          </p:cNvPr>
          <p:cNvSpPr>
            <a:spLocks noGrp="1"/>
          </p:cNvSpPr>
          <p:nvPr>
            <p:ph type="body" idx="1"/>
          </p:nvPr>
        </p:nvSpPr>
        <p:spPr>
          <a:xfrm>
            <a:off x="758952" y="1389888"/>
            <a:ext cx="10671048" cy="822960"/>
          </a:xfrm>
        </p:spPr>
        <p:txBody>
          <a:bodyPr anchor="ctr">
            <a:normAutofit/>
          </a:bodyPr>
          <a:lstStyle>
            <a:lvl1pPr marL="0" indent="0">
              <a:buNone/>
              <a:defRPr sz="2000" i="1">
                <a:solidFill>
                  <a:schemeClr val="tx1">
                    <a:lumMod val="85000"/>
                    <a:lumOff val="1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7" name="Date Placeholder 6">
            <a:extLst>
              <a:ext uri="{FF2B5EF4-FFF2-40B4-BE49-F238E27FC236}">
                <a16:creationId xmlns:a16="http://schemas.microsoft.com/office/drawing/2014/main" id="{3D12BC88-6A2B-4851-9568-23A4B74D9F98}"/>
              </a:ext>
            </a:extLst>
          </p:cNvPr>
          <p:cNvSpPr>
            <a:spLocks noGrp="1"/>
          </p:cNvSpPr>
          <p:nvPr>
            <p:ph type="dt" sz="half" idx="10"/>
          </p:nvPr>
        </p:nvSpPr>
        <p:spPr/>
        <p:txBody>
          <a:bodyPr/>
          <a:lstStyle/>
          <a:p>
            <a:pPr algn="r"/>
            <a:fld id="{53BEF823-48A5-43FC-BE03-E79964288B41}" type="datetimeFigureOut">
              <a:rPr lang="en-US" smtClean="0"/>
              <a:pPr algn="r"/>
              <a:t>3/6/2022</a:t>
            </a:fld>
            <a:endParaRPr lang="en-US"/>
          </a:p>
        </p:txBody>
      </p:sp>
      <p:sp>
        <p:nvSpPr>
          <p:cNvPr id="8" name="Footer Placeholder 7">
            <a:extLst>
              <a:ext uri="{FF2B5EF4-FFF2-40B4-BE49-F238E27FC236}">
                <a16:creationId xmlns:a16="http://schemas.microsoft.com/office/drawing/2014/main" id="{D882CFE5-65C3-4F46-9141-4645455947D2}"/>
              </a:ext>
            </a:extLst>
          </p:cNvPr>
          <p:cNvSpPr>
            <a:spLocks noGrp="1"/>
          </p:cNvSpPr>
          <p:nvPr>
            <p:ph type="ftr" sz="quarter" idx="11"/>
          </p:nvPr>
        </p:nvSpPr>
        <p:spPr/>
        <p:txBody>
          <a:bodyPr/>
          <a:lstStyle/>
          <a:p>
            <a:pPr algn="l"/>
            <a:endParaRPr lang="en-US"/>
          </a:p>
        </p:txBody>
      </p:sp>
      <p:sp>
        <p:nvSpPr>
          <p:cNvPr id="9" name="Slide Number Placeholder 8">
            <a:extLst>
              <a:ext uri="{FF2B5EF4-FFF2-40B4-BE49-F238E27FC236}">
                <a16:creationId xmlns:a16="http://schemas.microsoft.com/office/drawing/2014/main" id="{5321B390-4E13-4481-AC02-FF126656C4C9}"/>
              </a:ext>
            </a:extLst>
          </p:cNvPr>
          <p:cNvSpPr>
            <a:spLocks noGrp="1"/>
          </p:cNvSpPr>
          <p:nvPr>
            <p:ph type="sldNum" sz="quarter" idx="12"/>
          </p:nvPr>
        </p:nvSpPr>
        <p:spPr/>
        <p:txBody>
          <a:bodyPr/>
          <a:lstStyle/>
          <a:p>
            <a:pPr algn="ctr"/>
            <a:fld id="{D79E6812-DF0E-4B88-AFAA-EAC7168F54C0}" type="slidenum">
              <a:rPr lang="en-US" smtClean="0"/>
              <a:pPr algn="ctr"/>
              <a:t>‹#›</a:t>
            </a:fld>
            <a:endParaRPr lang="en-US"/>
          </a:p>
        </p:txBody>
      </p:sp>
    </p:spTree>
    <p:extLst>
      <p:ext uri="{BB962C8B-B14F-4D97-AF65-F5344CB8AC3E}">
        <p14:creationId xmlns:p14="http://schemas.microsoft.com/office/powerpoint/2010/main" val="180905363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Two 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40E02F8-47BB-4D30-8EFE-69C9222D9EC4}"/>
              </a:ext>
            </a:extLst>
          </p:cNvPr>
          <p:cNvSpPr>
            <a:spLocks noGrp="1"/>
          </p:cNvSpPr>
          <p:nvPr>
            <p:ph sz="half" idx="1"/>
          </p:nvPr>
        </p:nvSpPr>
        <p:spPr>
          <a:xfrm>
            <a:off x="5184648" y="758952"/>
            <a:ext cx="6245352" cy="224028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DA844D33-6BF0-4205-A542-8537E3515938}"/>
              </a:ext>
            </a:extLst>
          </p:cNvPr>
          <p:cNvSpPr>
            <a:spLocks noGrp="1"/>
          </p:cNvSpPr>
          <p:nvPr>
            <p:ph sz="half" idx="2"/>
          </p:nvPr>
        </p:nvSpPr>
        <p:spPr>
          <a:xfrm>
            <a:off x="5184647" y="3273551"/>
            <a:ext cx="6245351" cy="224028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9" name="Date Placeholder 8">
            <a:extLst>
              <a:ext uri="{FF2B5EF4-FFF2-40B4-BE49-F238E27FC236}">
                <a16:creationId xmlns:a16="http://schemas.microsoft.com/office/drawing/2014/main" id="{D6953A83-D2BE-4015-8D64-BE93DDFE5D21}"/>
              </a:ext>
            </a:extLst>
          </p:cNvPr>
          <p:cNvSpPr>
            <a:spLocks noGrp="1"/>
          </p:cNvSpPr>
          <p:nvPr>
            <p:ph type="dt" sz="half" idx="10"/>
          </p:nvPr>
        </p:nvSpPr>
        <p:spPr/>
        <p:txBody>
          <a:bodyPr/>
          <a:lstStyle/>
          <a:p>
            <a:pPr algn="r"/>
            <a:fld id="{53BEF823-48A5-43FC-BE03-E79964288B41}" type="datetimeFigureOut">
              <a:rPr lang="en-US" smtClean="0"/>
              <a:pPr algn="r"/>
              <a:t>3/6/2022</a:t>
            </a:fld>
            <a:endParaRPr lang="en-US"/>
          </a:p>
        </p:txBody>
      </p:sp>
      <p:sp>
        <p:nvSpPr>
          <p:cNvPr id="10" name="Footer Placeholder 9">
            <a:extLst>
              <a:ext uri="{FF2B5EF4-FFF2-40B4-BE49-F238E27FC236}">
                <a16:creationId xmlns:a16="http://schemas.microsoft.com/office/drawing/2014/main" id="{BA849E67-05F9-4033-B033-74D6B8C8E771}"/>
              </a:ext>
            </a:extLst>
          </p:cNvPr>
          <p:cNvSpPr>
            <a:spLocks noGrp="1"/>
          </p:cNvSpPr>
          <p:nvPr>
            <p:ph type="ftr" sz="quarter" idx="11"/>
          </p:nvPr>
        </p:nvSpPr>
        <p:spPr/>
        <p:txBody>
          <a:bodyPr/>
          <a:lstStyle/>
          <a:p>
            <a:pPr algn="l"/>
            <a:endParaRPr lang="en-US"/>
          </a:p>
        </p:txBody>
      </p:sp>
      <p:sp>
        <p:nvSpPr>
          <p:cNvPr id="11" name="Slide Number Placeholder 10">
            <a:extLst>
              <a:ext uri="{FF2B5EF4-FFF2-40B4-BE49-F238E27FC236}">
                <a16:creationId xmlns:a16="http://schemas.microsoft.com/office/drawing/2014/main" id="{DFAAC6AA-CFFB-438F-9327-DDB023E2E149}"/>
              </a:ext>
            </a:extLst>
          </p:cNvPr>
          <p:cNvSpPr>
            <a:spLocks noGrp="1"/>
          </p:cNvSpPr>
          <p:nvPr>
            <p:ph type="sldNum" sz="quarter" idx="12"/>
          </p:nvPr>
        </p:nvSpPr>
        <p:spPr/>
        <p:txBody>
          <a:bodyPr/>
          <a:lstStyle/>
          <a:p>
            <a:pPr algn="ctr"/>
            <a:fld id="{D79E6812-DF0E-4B88-AFAA-EAC7168F54C0}" type="slidenum">
              <a:rPr lang="en-US" smtClean="0"/>
              <a:pPr algn="ctr"/>
              <a:t>‹#›</a:t>
            </a:fld>
            <a:endParaRPr lang="en-US"/>
          </a:p>
        </p:txBody>
      </p:sp>
      <p:sp>
        <p:nvSpPr>
          <p:cNvPr id="5" name="Title 4">
            <a:extLst>
              <a:ext uri="{FF2B5EF4-FFF2-40B4-BE49-F238E27FC236}">
                <a16:creationId xmlns:a16="http://schemas.microsoft.com/office/drawing/2014/main" id="{BA4960CB-ABA7-4442-AB15-FE444F23C63C}"/>
              </a:ext>
            </a:extLst>
          </p:cNvPr>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21669074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Comparison">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B8348291-9C7D-407E-8D07-FA3A323EA973}"/>
              </a:ext>
            </a:extLst>
          </p:cNvPr>
          <p:cNvSpPr>
            <a:spLocks noGrp="1"/>
          </p:cNvSpPr>
          <p:nvPr>
            <p:ph type="body" idx="1"/>
          </p:nvPr>
        </p:nvSpPr>
        <p:spPr>
          <a:xfrm>
            <a:off x="5184648" y="758952"/>
            <a:ext cx="6245352" cy="548640"/>
          </a:xfrm>
        </p:spPr>
        <p:txBody>
          <a:bodyPr anchor="b"/>
          <a:lstStyle>
            <a:lvl1pPr marL="0" indent="0">
              <a:buNone/>
              <a:defRPr sz="2200" b="0" i="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91A192D2-8BA6-4A4D-814D-AD37A2A10AC8}"/>
              </a:ext>
            </a:extLst>
          </p:cNvPr>
          <p:cNvSpPr>
            <a:spLocks noGrp="1"/>
          </p:cNvSpPr>
          <p:nvPr>
            <p:ph sz="half" idx="2"/>
          </p:nvPr>
        </p:nvSpPr>
        <p:spPr>
          <a:xfrm>
            <a:off x="5190323" y="1377198"/>
            <a:ext cx="6239675" cy="1828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586FD4BC-C948-41C4-BA24-5D26147E1C97}"/>
              </a:ext>
            </a:extLst>
          </p:cNvPr>
          <p:cNvSpPr>
            <a:spLocks noGrp="1"/>
          </p:cNvSpPr>
          <p:nvPr>
            <p:ph type="body" sz="quarter" idx="3"/>
          </p:nvPr>
        </p:nvSpPr>
        <p:spPr>
          <a:xfrm>
            <a:off x="5184647" y="3319548"/>
            <a:ext cx="6245351" cy="548640"/>
          </a:xfrm>
        </p:spPr>
        <p:txBody>
          <a:bodyPr anchor="b"/>
          <a:lstStyle>
            <a:lvl1pPr marL="0" indent="0">
              <a:buNone/>
              <a:defRPr sz="2200" b="0" i="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412E359C-F73D-4F1B-9F9A-6D628567105D}"/>
              </a:ext>
            </a:extLst>
          </p:cNvPr>
          <p:cNvSpPr>
            <a:spLocks noGrp="1"/>
          </p:cNvSpPr>
          <p:nvPr>
            <p:ph sz="quarter" idx="4"/>
          </p:nvPr>
        </p:nvSpPr>
        <p:spPr>
          <a:xfrm>
            <a:off x="5184646" y="3932372"/>
            <a:ext cx="6245352" cy="1828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 name="Title 9">
            <a:extLst>
              <a:ext uri="{FF2B5EF4-FFF2-40B4-BE49-F238E27FC236}">
                <a16:creationId xmlns:a16="http://schemas.microsoft.com/office/drawing/2014/main" id="{D76B63AE-38FF-40DD-A543-32DD98E6BDB2}"/>
              </a:ext>
            </a:extLst>
          </p:cNvPr>
          <p:cNvSpPr>
            <a:spLocks noGrp="1"/>
          </p:cNvSpPr>
          <p:nvPr>
            <p:ph type="title"/>
          </p:nvPr>
        </p:nvSpPr>
        <p:spPr/>
        <p:txBody>
          <a:bodyPr/>
          <a:lstStyle/>
          <a:p>
            <a:r>
              <a:rPr lang="en-US"/>
              <a:t>Click to edit Master title style</a:t>
            </a:r>
          </a:p>
        </p:txBody>
      </p:sp>
      <p:sp>
        <p:nvSpPr>
          <p:cNvPr id="12" name="Date Placeholder 11">
            <a:extLst>
              <a:ext uri="{FF2B5EF4-FFF2-40B4-BE49-F238E27FC236}">
                <a16:creationId xmlns:a16="http://schemas.microsoft.com/office/drawing/2014/main" id="{C686C0EB-E082-4BAB-99E8-B42F3C28B20F}"/>
              </a:ext>
            </a:extLst>
          </p:cNvPr>
          <p:cNvSpPr>
            <a:spLocks noGrp="1"/>
          </p:cNvSpPr>
          <p:nvPr>
            <p:ph type="dt" sz="half" idx="10"/>
          </p:nvPr>
        </p:nvSpPr>
        <p:spPr/>
        <p:txBody>
          <a:bodyPr/>
          <a:lstStyle/>
          <a:p>
            <a:pPr algn="r"/>
            <a:fld id="{53BEF823-48A5-43FC-BE03-E79964288B41}" type="datetimeFigureOut">
              <a:rPr lang="en-US" smtClean="0"/>
              <a:pPr algn="r"/>
              <a:t>3/6/2022</a:t>
            </a:fld>
            <a:endParaRPr lang="en-US"/>
          </a:p>
        </p:txBody>
      </p:sp>
      <p:sp>
        <p:nvSpPr>
          <p:cNvPr id="13" name="Footer Placeholder 12">
            <a:extLst>
              <a:ext uri="{FF2B5EF4-FFF2-40B4-BE49-F238E27FC236}">
                <a16:creationId xmlns:a16="http://schemas.microsoft.com/office/drawing/2014/main" id="{B3CB0152-BA1F-48C7-A66F-3ADB51C94B97}"/>
              </a:ext>
            </a:extLst>
          </p:cNvPr>
          <p:cNvSpPr>
            <a:spLocks noGrp="1"/>
          </p:cNvSpPr>
          <p:nvPr>
            <p:ph type="ftr" sz="quarter" idx="11"/>
          </p:nvPr>
        </p:nvSpPr>
        <p:spPr/>
        <p:txBody>
          <a:bodyPr/>
          <a:lstStyle/>
          <a:p>
            <a:pPr algn="l"/>
            <a:endParaRPr lang="en-US"/>
          </a:p>
        </p:txBody>
      </p:sp>
      <p:sp>
        <p:nvSpPr>
          <p:cNvPr id="14" name="Slide Number Placeholder 13">
            <a:extLst>
              <a:ext uri="{FF2B5EF4-FFF2-40B4-BE49-F238E27FC236}">
                <a16:creationId xmlns:a16="http://schemas.microsoft.com/office/drawing/2014/main" id="{BD1C21B3-5CF6-415F-8295-EED3DF5CB55C}"/>
              </a:ext>
            </a:extLst>
          </p:cNvPr>
          <p:cNvSpPr>
            <a:spLocks noGrp="1"/>
          </p:cNvSpPr>
          <p:nvPr>
            <p:ph type="sldNum" sz="quarter" idx="12"/>
          </p:nvPr>
        </p:nvSpPr>
        <p:spPr/>
        <p:txBody>
          <a:bodyPr/>
          <a:lstStyle/>
          <a:p>
            <a:pPr algn="ctr"/>
            <a:fld id="{D79E6812-DF0E-4B88-AFAA-EAC7168F54C0}" type="slidenum">
              <a:rPr lang="en-US" smtClean="0"/>
              <a:pPr algn="ctr"/>
              <a:t>‹#›</a:t>
            </a:fld>
            <a:endParaRPr lang="en-US"/>
          </a:p>
        </p:txBody>
      </p:sp>
    </p:spTree>
    <p:extLst>
      <p:ext uri="{BB962C8B-B14F-4D97-AF65-F5344CB8AC3E}">
        <p14:creationId xmlns:p14="http://schemas.microsoft.com/office/powerpoint/2010/main" val="239269410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D470D5-4EB9-4410-A8AE-6D85F19239FF}"/>
              </a:ext>
            </a:extLst>
          </p:cNvPr>
          <p:cNvSpPr>
            <a:spLocks noGrp="1"/>
          </p:cNvSpPr>
          <p:nvPr>
            <p:ph type="title"/>
          </p:nvPr>
        </p:nvSpPr>
        <p:spPr/>
        <p:txBody>
          <a:bodyPr/>
          <a:lstStyle/>
          <a:p>
            <a:r>
              <a:rPr lang="en-US"/>
              <a:t>Click to edit Master title style</a:t>
            </a:r>
          </a:p>
        </p:txBody>
      </p:sp>
      <p:sp>
        <p:nvSpPr>
          <p:cNvPr id="6" name="Date Placeholder 5">
            <a:extLst>
              <a:ext uri="{FF2B5EF4-FFF2-40B4-BE49-F238E27FC236}">
                <a16:creationId xmlns:a16="http://schemas.microsoft.com/office/drawing/2014/main" id="{5887FB59-BA77-4864-B9E8-994851250CB4}"/>
              </a:ext>
            </a:extLst>
          </p:cNvPr>
          <p:cNvSpPr>
            <a:spLocks noGrp="1"/>
          </p:cNvSpPr>
          <p:nvPr>
            <p:ph type="dt" sz="half" idx="10"/>
          </p:nvPr>
        </p:nvSpPr>
        <p:spPr/>
        <p:txBody>
          <a:bodyPr/>
          <a:lstStyle/>
          <a:p>
            <a:pPr algn="r"/>
            <a:fld id="{53BEF823-48A5-43FC-BE03-E79964288B41}" type="datetimeFigureOut">
              <a:rPr lang="en-US" smtClean="0"/>
              <a:pPr algn="r"/>
              <a:t>3/6/2022</a:t>
            </a:fld>
            <a:endParaRPr lang="en-US"/>
          </a:p>
        </p:txBody>
      </p:sp>
      <p:sp>
        <p:nvSpPr>
          <p:cNvPr id="7" name="Footer Placeholder 6">
            <a:extLst>
              <a:ext uri="{FF2B5EF4-FFF2-40B4-BE49-F238E27FC236}">
                <a16:creationId xmlns:a16="http://schemas.microsoft.com/office/drawing/2014/main" id="{B6F0BC0B-BA67-455B-B567-1473DF0628BE}"/>
              </a:ext>
            </a:extLst>
          </p:cNvPr>
          <p:cNvSpPr>
            <a:spLocks noGrp="1"/>
          </p:cNvSpPr>
          <p:nvPr>
            <p:ph type="ftr" sz="quarter" idx="11"/>
          </p:nvPr>
        </p:nvSpPr>
        <p:spPr/>
        <p:txBody>
          <a:bodyPr/>
          <a:lstStyle/>
          <a:p>
            <a:pPr algn="l"/>
            <a:endParaRPr lang="en-US"/>
          </a:p>
        </p:txBody>
      </p:sp>
      <p:sp>
        <p:nvSpPr>
          <p:cNvPr id="8" name="Slide Number Placeholder 7">
            <a:extLst>
              <a:ext uri="{FF2B5EF4-FFF2-40B4-BE49-F238E27FC236}">
                <a16:creationId xmlns:a16="http://schemas.microsoft.com/office/drawing/2014/main" id="{2CF0BCF3-6FB5-4529-AA6A-A31467351EF5}"/>
              </a:ext>
            </a:extLst>
          </p:cNvPr>
          <p:cNvSpPr>
            <a:spLocks noGrp="1"/>
          </p:cNvSpPr>
          <p:nvPr>
            <p:ph type="sldNum" sz="quarter" idx="12"/>
          </p:nvPr>
        </p:nvSpPr>
        <p:spPr/>
        <p:txBody>
          <a:bodyPr/>
          <a:lstStyle/>
          <a:p>
            <a:pPr algn="ctr"/>
            <a:fld id="{D79E6812-DF0E-4B88-AFAA-EAC7168F54C0}" type="slidenum">
              <a:rPr lang="en-US" smtClean="0"/>
              <a:pPr algn="ctr"/>
              <a:t>‹#›</a:t>
            </a:fld>
            <a:endParaRPr lang="en-US"/>
          </a:p>
        </p:txBody>
      </p:sp>
    </p:spTree>
    <p:extLst>
      <p:ext uri="{BB962C8B-B14F-4D97-AF65-F5344CB8AC3E}">
        <p14:creationId xmlns:p14="http://schemas.microsoft.com/office/powerpoint/2010/main" val="28531717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5" name="Date Placeholder 4">
            <a:extLst>
              <a:ext uri="{FF2B5EF4-FFF2-40B4-BE49-F238E27FC236}">
                <a16:creationId xmlns:a16="http://schemas.microsoft.com/office/drawing/2014/main" id="{4BF1315B-6865-4A5A-91C1-B75339038903}"/>
              </a:ext>
            </a:extLst>
          </p:cNvPr>
          <p:cNvSpPr>
            <a:spLocks noGrp="1"/>
          </p:cNvSpPr>
          <p:nvPr>
            <p:ph type="dt" sz="half" idx="10"/>
          </p:nvPr>
        </p:nvSpPr>
        <p:spPr/>
        <p:txBody>
          <a:bodyPr/>
          <a:lstStyle/>
          <a:p>
            <a:pPr algn="r"/>
            <a:fld id="{53BEF823-48A5-43FC-BE03-E79964288B41}" type="datetimeFigureOut">
              <a:rPr lang="en-US" smtClean="0"/>
              <a:pPr algn="r"/>
              <a:t>3/6/2022</a:t>
            </a:fld>
            <a:endParaRPr lang="en-US"/>
          </a:p>
        </p:txBody>
      </p:sp>
      <p:sp>
        <p:nvSpPr>
          <p:cNvPr id="6" name="Footer Placeholder 5">
            <a:extLst>
              <a:ext uri="{FF2B5EF4-FFF2-40B4-BE49-F238E27FC236}">
                <a16:creationId xmlns:a16="http://schemas.microsoft.com/office/drawing/2014/main" id="{DD536720-08C7-43DE-8EB5-CAB52D0E96B1}"/>
              </a:ext>
            </a:extLst>
          </p:cNvPr>
          <p:cNvSpPr>
            <a:spLocks noGrp="1"/>
          </p:cNvSpPr>
          <p:nvPr>
            <p:ph type="ftr" sz="quarter" idx="11"/>
          </p:nvPr>
        </p:nvSpPr>
        <p:spPr/>
        <p:txBody>
          <a:bodyPr/>
          <a:lstStyle/>
          <a:p>
            <a:pPr algn="l"/>
            <a:endParaRPr lang="en-US"/>
          </a:p>
        </p:txBody>
      </p:sp>
      <p:sp>
        <p:nvSpPr>
          <p:cNvPr id="7" name="Slide Number Placeholder 6">
            <a:extLst>
              <a:ext uri="{FF2B5EF4-FFF2-40B4-BE49-F238E27FC236}">
                <a16:creationId xmlns:a16="http://schemas.microsoft.com/office/drawing/2014/main" id="{6D2477AF-B012-491C-AE42-22DE1203BE8D}"/>
              </a:ext>
            </a:extLst>
          </p:cNvPr>
          <p:cNvSpPr>
            <a:spLocks noGrp="1"/>
          </p:cNvSpPr>
          <p:nvPr>
            <p:ph type="sldNum" sz="quarter" idx="12"/>
          </p:nvPr>
        </p:nvSpPr>
        <p:spPr/>
        <p:txBody>
          <a:bodyPr/>
          <a:lstStyle/>
          <a:p>
            <a:pPr algn="ctr"/>
            <a:fld id="{D79E6812-DF0E-4B88-AFAA-EAC7168F54C0}" type="slidenum">
              <a:rPr lang="en-US" smtClean="0"/>
              <a:pPr algn="ctr"/>
              <a:t>‹#›</a:t>
            </a:fld>
            <a:endParaRPr lang="en-US"/>
          </a:p>
        </p:txBody>
      </p:sp>
    </p:spTree>
    <p:extLst>
      <p:ext uri="{BB962C8B-B14F-4D97-AF65-F5344CB8AC3E}">
        <p14:creationId xmlns:p14="http://schemas.microsoft.com/office/powerpoint/2010/main" val="74755956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Content with Caption">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ED183AC-72A9-43F5-A1B3-1D7A6A4C7EEB}"/>
              </a:ext>
            </a:extLst>
          </p:cNvPr>
          <p:cNvSpPr>
            <a:spLocks noGrp="1"/>
          </p:cNvSpPr>
          <p:nvPr>
            <p:ph idx="1"/>
          </p:nvPr>
        </p:nvSpPr>
        <p:spPr>
          <a:xfrm>
            <a:off x="5183188" y="758951"/>
            <a:ext cx="6245352" cy="4754881"/>
          </a:xfrm>
        </p:spPr>
        <p:txBody>
          <a:bodyPr>
            <a:normAutofit/>
          </a:bodyPr>
          <a:lstStyle>
            <a:lvl1pPr>
              <a:defRPr sz="2000"/>
            </a:lvl1pPr>
            <a:lvl2pPr>
              <a:defRPr sz="1800"/>
            </a:lvl2pPr>
            <a:lvl3pPr>
              <a:defRPr sz="1600"/>
            </a:lvl3pPr>
            <a:lvl4pPr>
              <a:defRPr sz="1400"/>
            </a:lvl4pPr>
            <a:lvl5pPr>
              <a:defRPr sz="14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C4045592-52ED-4270-ACBB-BCC528DAC407}"/>
              </a:ext>
            </a:extLst>
          </p:cNvPr>
          <p:cNvSpPr>
            <a:spLocks noGrp="1"/>
          </p:cNvSpPr>
          <p:nvPr>
            <p:ph type="body" sz="half" idx="2"/>
          </p:nvPr>
        </p:nvSpPr>
        <p:spPr>
          <a:xfrm>
            <a:off x="758953" y="3815080"/>
            <a:ext cx="3831336" cy="1698752"/>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9" name="Date Placeholder 8">
            <a:extLst>
              <a:ext uri="{FF2B5EF4-FFF2-40B4-BE49-F238E27FC236}">
                <a16:creationId xmlns:a16="http://schemas.microsoft.com/office/drawing/2014/main" id="{99A93518-F9B5-418F-9883-BEF8359B045A}"/>
              </a:ext>
            </a:extLst>
          </p:cNvPr>
          <p:cNvSpPr>
            <a:spLocks noGrp="1"/>
          </p:cNvSpPr>
          <p:nvPr>
            <p:ph type="dt" sz="half" idx="10"/>
          </p:nvPr>
        </p:nvSpPr>
        <p:spPr/>
        <p:txBody>
          <a:bodyPr/>
          <a:lstStyle/>
          <a:p>
            <a:pPr algn="r"/>
            <a:fld id="{53BEF823-48A5-43FC-BE03-E79964288B41}" type="datetimeFigureOut">
              <a:rPr lang="en-US" smtClean="0"/>
              <a:pPr algn="r"/>
              <a:t>3/6/2022</a:t>
            </a:fld>
            <a:endParaRPr lang="en-US"/>
          </a:p>
        </p:txBody>
      </p:sp>
      <p:sp>
        <p:nvSpPr>
          <p:cNvPr id="10" name="Footer Placeholder 9">
            <a:extLst>
              <a:ext uri="{FF2B5EF4-FFF2-40B4-BE49-F238E27FC236}">
                <a16:creationId xmlns:a16="http://schemas.microsoft.com/office/drawing/2014/main" id="{27B9FFE7-C4AB-425B-9B56-E412C72212A0}"/>
              </a:ext>
            </a:extLst>
          </p:cNvPr>
          <p:cNvSpPr>
            <a:spLocks noGrp="1"/>
          </p:cNvSpPr>
          <p:nvPr>
            <p:ph type="ftr" sz="quarter" idx="11"/>
          </p:nvPr>
        </p:nvSpPr>
        <p:spPr/>
        <p:txBody>
          <a:bodyPr/>
          <a:lstStyle/>
          <a:p>
            <a:pPr algn="l"/>
            <a:endParaRPr lang="en-US"/>
          </a:p>
        </p:txBody>
      </p:sp>
      <p:sp>
        <p:nvSpPr>
          <p:cNvPr id="11" name="Slide Number Placeholder 10">
            <a:extLst>
              <a:ext uri="{FF2B5EF4-FFF2-40B4-BE49-F238E27FC236}">
                <a16:creationId xmlns:a16="http://schemas.microsoft.com/office/drawing/2014/main" id="{59231052-EBA8-4781-B28A-2FEA8BE523F3}"/>
              </a:ext>
            </a:extLst>
          </p:cNvPr>
          <p:cNvSpPr>
            <a:spLocks noGrp="1"/>
          </p:cNvSpPr>
          <p:nvPr>
            <p:ph type="sldNum" sz="quarter" idx="12"/>
          </p:nvPr>
        </p:nvSpPr>
        <p:spPr/>
        <p:txBody>
          <a:bodyPr/>
          <a:lstStyle/>
          <a:p>
            <a:pPr algn="ctr"/>
            <a:fld id="{D79E6812-DF0E-4B88-AFAA-EAC7168F54C0}" type="slidenum">
              <a:rPr lang="en-US" smtClean="0"/>
              <a:pPr algn="ctr"/>
              <a:t>‹#›</a:t>
            </a:fld>
            <a:endParaRPr lang="en-US"/>
          </a:p>
        </p:txBody>
      </p:sp>
      <p:sp>
        <p:nvSpPr>
          <p:cNvPr id="2" name="Title 1">
            <a:extLst>
              <a:ext uri="{FF2B5EF4-FFF2-40B4-BE49-F238E27FC236}">
                <a16:creationId xmlns:a16="http://schemas.microsoft.com/office/drawing/2014/main" id="{CBDBF9E7-F686-4FA1-9BA5-69BDD014B0D3}"/>
              </a:ext>
            </a:extLst>
          </p:cNvPr>
          <p:cNvSpPr>
            <a:spLocks noGrp="1"/>
          </p:cNvSpPr>
          <p:nvPr>
            <p:ph type="title"/>
          </p:nvPr>
        </p:nvSpPr>
        <p:spPr>
          <a:xfrm>
            <a:off x="758952" y="758952"/>
            <a:ext cx="3831336" cy="2930179"/>
          </a:xfrm>
        </p:spPr>
        <p:txBody>
          <a:bodyPr/>
          <a:lstStyle/>
          <a:p>
            <a:r>
              <a:rPr lang="en-US"/>
              <a:t>Click to edit Master title style</a:t>
            </a:r>
          </a:p>
        </p:txBody>
      </p:sp>
    </p:spTree>
    <p:extLst>
      <p:ext uri="{BB962C8B-B14F-4D97-AF65-F5344CB8AC3E}">
        <p14:creationId xmlns:p14="http://schemas.microsoft.com/office/powerpoint/2010/main" val="323866871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Picture with Caption">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D116CF06-B27C-4DC4-981D-38E31997BD16}"/>
              </a:ext>
            </a:extLst>
          </p:cNvPr>
          <p:cNvSpPr>
            <a:spLocks noGrp="1"/>
          </p:cNvSpPr>
          <p:nvPr>
            <p:ph type="pic" idx="1"/>
          </p:nvPr>
        </p:nvSpPr>
        <p:spPr>
          <a:xfrm>
            <a:off x="5183188" y="758951"/>
            <a:ext cx="6245352" cy="4754881"/>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E1976E66-2CB3-4F47-97F6-077C42818316}"/>
              </a:ext>
            </a:extLst>
          </p:cNvPr>
          <p:cNvSpPr>
            <a:spLocks noGrp="1"/>
          </p:cNvSpPr>
          <p:nvPr>
            <p:ph type="body" sz="half" idx="2"/>
          </p:nvPr>
        </p:nvSpPr>
        <p:spPr>
          <a:xfrm>
            <a:off x="758952" y="3794760"/>
            <a:ext cx="3831336" cy="1719072"/>
          </a:xfrm>
        </p:spPr>
        <p:txBody>
          <a:bodyPr>
            <a:normAutofit/>
          </a:bodyPr>
          <a:lstStyle>
            <a:lvl1pPr marL="0" indent="0">
              <a:buNone/>
              <a:defRPr sz="2000" baseline="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9" name="Date Placeholder 8">
            <a:extLst>
              <a:ext uri="{FF2B5EF4-FFF2-40B4-BE49-F238E27FC236}">
                <a16:creationId xmlns:a16="http://schemas.microsoft.com/office/drawing/2014/main" id="{71414C9F-CBBD-4D5E-A831-BC0CDFEBCEF3}"/>
              </a:ext>
            </a:extLst>
          </p:cNvPr>
          <p:cNvSpPr>
            <a:spLocks noGrp="1"/>
          </p:cNvSpPr>
          <p:nvPr>
            <p:ph type="dt" sz="half" idx="10"/>
          </p:nvPr>
        </p:nvSpPr>
        <p:spPr/>
        <p:txBody>
          <a:bodyPr/>
          <a:lstStyle/>
          <a:p>
            <a:pPr algn="r"/>
            <a:fld id="{53BEF823-48A5-43FC-BE03-E79964288B41}" type="datetimeFigureOut">
              <a:rPr lang="en-US" smtClean="0"/>
              <a:pPr algn="r"/>
              <a:t>3/6/2022</a:t>
            </a:fld>
            <a:endParaRPr lang="en-US"/>
          </a:p>
        </p:txBody>
      </p:sp>
      <p:sp>
        <p:nvSpPr>
          <p:cNvPr id="10" name="Footer Placeholder 9">
            <a:extLst>
              <a:ext uri="{FF2B5EF4-FFF2-40B4-BE49-F238E27FC236}">
                <a16:creationId xmlns:a16="http://schemas.microsoft.com/office/drawing/2014/main" id="{F58DC0C8-B580-442D-8DAC-4F0F869B1F11}"/>
              </a:ext>
            </a:extLst>
          </p:cNvPr>
          <p:cNvSpPr>
            <a:spLocks noGrp="1"/>
          </p:cNvSpPr>
          <p:nvPr>
            <p:ph type="ftr" sz="quarter" idx="11"/>
          </p:nvPr>
        </p:nvSpPr>
        <p:spPr/>
        <p:txBody>
          <a:bodyPr/>
          <a:lstStyle/>
          <a:p>
            <a:pPr algn="l"/>
            <a:endParaRPr lang="en-US"/>
          </a:p>
        </p:txBody>
      </p:sp>
      <p:sp>
        <p:nvSpPr>
          <p:cNvPr id="11" name="Slide Number Placeholder 10">
            <a:extLst>
              <a:ext uri="{FF2B5EF4-FFF2-40B4-BE49-F238E27FC236}">
                <a16:creationId xmlns:a16="http://schemas.microsoft.com/office/drawing/2014/main" id="{1B0D29E8-DFEE-49AB-83AF-85FF25252A3C}"/>
              </a:ext>
            </a:extLst>
          </p:cNvPr>
          <p:cNvSpPr>
            <a:spLocks noGrp="1"/>
          </p:cNvSpPr>
          <p:nvPr>
            <p:ph type="sldNum" sz="quarter" idx="12"/>
          </p:nvPr>
        </p:nvSpPr>
        <p:spPr/>
        <p:txBody>
          <a:bodyPr/>
          <a:lstStyle/>
          <a:p>
            <a:pPr algn="ctr"/>
            <a:fld id="{D79E6812-DF0E-4B88-AFAA-EAC7168F54C0}" type="slidenum">
              <a:rPr lang="en-US" smtClean="0"/>
              <a:pPr algn="ctr"/>
              <a:t>‹#›</a:t>
            </a:fld>
            <a:endParaRPr lang="en-US"/>
          </a:p>
        </p:txBody>
      </p:sp>
      <p:sp>
        <p:nvSpPr>
          <p:cNvPr id="2" name="Title 1">
            <a:extLst>
              <a:ext uri="{FF2B5EF4-FFF2-40B4-BE49-F238E27FC236}">
                <a16:creationId xmlns:a16="http://schemas.microsoft.com/office/drawing/2014/main" id="{D0EAAF1B-6B6E-4D37-8F57-E403C6371A00}"/>
              </a:ext>
            </a:extLst>
          </p:cNvPr>
          <p:cNvSpPr>
            <a:spLocks noGrp="1"/>
          </p:cNvSpPr>
          <p:nvPr>
            <p:ph type="title"/>
          </p:nvPr>
        </p:nvSpPr>
        <p:spPr>
          <a:xfrm>
            <a:off x="758952" y="758952"/>
            <a:ext cx="3831336" cy="2926080"/>
          </a:xfrm>
        </p:spPr>
        <p:txBody>
          <a:bodyPr/>
          <a:lstStyle/>
          <a:p>
            <a:r>
              <a:rPr lang="en-US"/>
              <a:t>Click to edit Master title style</a:t>
            </a:r>
          </a:p>
        </p:txBody>
      </p:sp>
    </p:spTree>
    <p:extLst>
      <p:ext uri="{BB962C8B-B14F-4D97-AF65-F5344CB8AC3E}">
        <p14:creationId xmlns:p14="http://schemas.microsoft.com/office/powerpoint/2010/main" val="269964740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F59FCF-ACDF-495D-ACFA-15FCAC9EAEE1}"/>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B3786E3-AB17-427E-8EF8-7FCB671A11D7}"/>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9833B4E9-7A16-448C-8BE6-B14941A34857}"/>
              </a:ext>
            </a:extLst>
          </p:cNvPr>
          <p:cNvSpPr>
            <a:spLocks noGrp="1"/>
          </p:cNvSpPr>
          <p:nvPr>
            <p:ph type="dt" sz="half" idx="10"/>
          </p:nvPr>
        </p:nvSpPr>
        <p:spPr/>
        <p:txBody>
          <a:bodyPr/>
          <a:lstStyle/>
          <a:p>
            <a:pPr algn="r"/>
            <a:fld id="{53BEF823-48A5-43FC-BE03-E79964288B41}" type="datetimeFigureOut">
              <a:rPr lang="en-US" smtClean="0"/>
              <a:pPr algn="r"/>
              <a:t>3/6/2022</a:t>
            </a:fld>
            <a:endParaRPr lang="en-US"/>
          </a:p>
        </p:txBody>
      </p:sp>
      <p:sp>
        <p:nvSpPr>
          <p:cNvPr id="8" name="Footer Placeholder 7">
            <a:extLst>
              <a:ext uri="{FF2B5EF4-FFF2-40B4-BE49-F238E27FC236}">
                <a16:creationId xmlns:a16="http://schemas.microsoft.com/office/drawing/2014/main" id="{579212F5-5835-49FF-836F-5E3008A0EDB1}"/>
              </a:ext>
            </a:extLst>
          </p:cNvPr>
          <p:cNvSpPr>
            <a:spLocks noGrp="1"/>
          </p:cNvSpPr>
          <p:nvPr>
            <p:ph type="ftr" sz="quarter" idx="11"/>
          </p:nvPr>
        </p:nvSpPr>
        <p:spPr/>
        <p:txBody>
          <a:bodyPr/>
          <a:lstStyle/>
          <a:p>
            <a:pPr algn="l"/>
            <a:endParaRPr lang="en-US"/>
          </a:p>
        </p:txBody>
      </p:sp>
      <p:sp>
        <p:nvSpPr>
          <p:cNvPr id="9" name="Slide Number Placeholder 8">
            <a:extLst>
              <a:ext uri="{FF2B5EF4-FFF2-40B4-BE49-F238E27FC236}">
                <a16:creationId xmlns:a16="http://schemas.microsoft.com/office/drawing/2014/main" id="{DE9D492B-E5EE-4D24-A087-57D739CFACE8}"/>
              </a:ext>
            </a:extLst>
          </p:cNvPr>
          <p:cNvSpPr>
            <a:spLocks noGrp="1"/>
          </p:cNvSpPr>
          <p:nvPr>
            <p:ph type="sldNum" sz="quarter" idx="12"/>
          </p:nvPr>
        </p:nvSpPr>
        <p:spPr/>
        <p:txBody>
          <a:bodyPr/>
          <a:lstStyle/>
          <a:p>
            <a:pPr algn="ctr"/>
            <a:fld id="{D79E6812-DF0E-4B88-AFAA-EAC7168F54C0}" type="slidenum">
              <a:rPr lang="en-US" smtClean="0"/>
              <a:pPr algn="ctr"/>
              <a:t>‹#›</a:t>
            </a:fld>
            <a:endParaRPr lang="en-US"/>
          </a:p>
        </p:txBody>
      </p:sp>
    </p:spTree>
    <p:extLst>
      <p:ext uri="{BB962C8B-B14F-4D97-AF65-F5344CB8AC3E}">
        <p14:creationId xmlns:p14="http://schemas.microsoft.com/office/powerpoint/2010/main" val="381994477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AA31E395-94BD-4E79-8E42-9CD4EB33CA60}"/>
              </a:ext>
            </a:extLst>
          </p:cNvPr>
          <p:cNvSpPr>
            <a:spLocks noGrp="1"/>
          </p:cNvSpPr>
          <p:nvPr>
            <p:ph type="title" orient="vert"/>
          </p:nvPr>
        </p:nvSpPr>
        <p:spPr>
          <a:xfrm>
            <a:off x="8475542" y="758952"/>
            <a:ext cx="2954458" cy="4986002"/>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079AA8A4-66BC-4E80-ABE3-F533F82B88CA}"/>
              </a:ext>
            </a:extLst>
          </p:cNvPr>
          <p:cNvSpPr>
            <a:spLocks noGrp="1"/>
          </p:cNvSpPr>
          <p:nvPr>
            <p:ph type="body" orient="vert" idx="1"/>
          </p:nvPr>
        </p:nvSpPr>
        <p:spPr>
          <a:xfrm>
            <a:off x="758952" y="758952"/>
            <a:ext cx="7407586" cy="4986002"/>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DDA4EA6-6A1A-48ED-9D79-A438561C7E79}"/>
              </a:ext>
            </a:extLst>
          </p:cNvPr>
          <p:cNvSpPr>
            <a:spLocks noGrp="1"/>
          </p:cNvSpPr>
          <p:nvPr>
            <p:ph type="dt" sz="half" idx="10"/>
          </p:nvPr>
        </p:nvSpPr>
        <p:spPr/>
        <p:txBody>
          <a:bodyPr/>
          <a:lstStyle/>
          <a:p>
            <a:pPr algn="r"/>
            <a:fld id="{53BEF823-48A5-43FC-BE03-E79964288B41}" type="datetimeFigureOut">
              <a:rPr lang="en-US" smtClean="0"/>
              <a:pPr algn="r"/>
              <a:t>3/6/2022</a:t>
            </a:fld>
            <a:endParaRPr lang="en-US"/>
          </a:p>
        </p:txBody>
      </p:sp>
      <p:sp>
        <p:nvSpPr>
          <p:cNvPr id="8" name="Footer Placeholder 7">
            <a:extLst>
              <a:ext uri="{FF2B5EF4-FFF2-40B4-BE49-F238E27FC236}">
                <a16:creationId xmlns:a16="http://schemas.microsoft.com/office/drawing/2014/main" id="{F049B2BA-9250-4EBF-8820-10BDA5C1C62B}"/>
              </a:ext>
            </a:extLst>
          </p:cNvPr>
          <p:cNvSpPr>
            <a:spLocks noGrp="1"/>
          </p:cNvSpPr>
          <p:nvPr>
            <p:ph type="ftr" sz="quarter" idx="11"/>
          </p:nvPr>
        </p:nvSpPr>
        <p:spPr/>
        <p:txBody>
          <a:bodyPr/>
          <a:lstStyle/>
          <a:p>
            <a:pPr algn="l"/>
            <a:endParaRPr lang="en-US"/>
          </a:p>
        </p:txBody>
      </p:sp>
      <p:sp>
        <p:nvSpPr>
          <p:cNvPr id="9" name="Slide Number Placeholder 8">
            <a:extLst>
              <a:ext uri="{FF2B5EF4-FFF2-40B4-BE49-F238E27FC236}">
                <a16:creationId xmlns:a16="http://schemas.microsoft.com/office/drawing/2014/main" id="{1F914475-55F3-4C46-BAE2-E4D93E9E3781}"/>
              </a:ext>
            </a:extLst>
          </p:cNvPr>
          <p:cNvSpPr>
            <a:spLocks noGrp="1"/>
          </p:cNvSpPr>
          <p:nvPr>
            <p:ph type="sldNum" sz="quarter" idx="12"/>
          </p:nvPr>
        </p:nvSpPr>
        <p:spPr/>
        <p:txBody>
          <a:bodyPr/>
          <a:lstStyle/>
          <a:p>
            <a:pPr algn="ctr"/>
            <a:fld id="{D79E6812-DF0E-4B88-AFAA-EAC7168F54C0}" type="slidenum">
              <a:rPr lang="en-US" smtClean="0"/>
              <a:pPr algn="ctr"/>
              <a:t>‹#›</a:t>
            </a:fld>
            <a:endParaRPr lang="en-US"/>
          </a:p>
        </p:txBody>
      </p:sp>
    </p:spTree>
    <p:extLst>
      <p:ext uri="{BB962C8B-B14F-4D97-AF65-F5344CB8AC3E}">
        <p14:creationId xmlns:p14="http://schemas.microsoft.com/office/powerpoint/2010/main" val="32995909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8" name="Freeform 6" title="Page Number Shape">
            <a:extLst>
              <a:ext uri="{FF2B5EF4-FFF2-40B4-BE49-F238E27FC236}">
                <a16:creationId xmlns:a16="http://schemas.microsoft.com/office/drawing/2014/main" id="{72411438-92A5-42B0-9C54-EA4FB32ACB5E}"/>
              </a:ext>
            </a:extLst>
          </p:cNvPr>
          <p:cNvSpPr/>
          <p:nvPr/>
        </p:nvSpPr>
        <p:spPr bwMode="auto">
          <a:xfrm>
            <a:off x="11784011" y="5778801"/>
            <a:ext cx="407988" cy="819150"/>
          </a:xfrm>
          <a:custGeom>
            <a:avLst/>
            <a:gdLst/>
            <a:ahLst/>
            <a:cxnLst/>
            <a:rect l="0" t="0" r="r" b="b"/>
            <a:pathLst>
              <a:path w="1799" h="3612">
                <a:moveTo>
                  <a:pt x="1799" y="0"/>
                </a:moveTo>
                <a:lnTo>
                  <a:pt x="1799" y="3612"/>
                </a:lnTo>
                <a:lnTo>
                  <a:pt x="1686" y="3609"/>
                </a:lnTo>
                <a:lnTo>
                  <a:pt x="1574" y="3598"/>
                </a:lnTo>
                <a:lnTo>
                  <a:pt x="1464" y="3581"/>
                </a:lnTo>
                <a:lnTo>
                  <a:pt x="1357" y="3557"/>
                </a:lnTo>
                <a:lnTo>
                  <a:pt x="1251" y="3527"/>
                </a:lnTo>
                <a:lnTo>
                  <a:pt x="1150" y="3490"/>
                </a:lnTo>
                <a:lnTo>
                  <a:pt x="1050" y="3448"/>
                </a:lnTo>
                <a:lnTo>
                  <a:pt x="953" y="3401"/>
                </a:lnTo>
                <a:lnTo>
                  <a:pt x="860" y="3347"/>
                </a:lnTo>
                <a:lnTo>
                  <a:pt x="771" y="3289"/>
                </a:lnTo>
                <a:lnTo>
                  <a:pt x="686" y="3224"/>
                </a:lnTo>
                <a:lnTo>
                  <a:pt x="604" y="3156"/>
                </a:lnTo>
                <a:lnTo>
                  <a:pt x="527" y="3083"/>
                </a:lnTo>
                <a:lnTo>
                  <a:pt x="454" y="3005"/>
                </a:lnTo>
                <a:lnTo>
                  <a:pt x="386" y="2923"/>
                </a:lnTo>
                <a:lnTo>
                  <a:pt x="323" y="2838"/>
                </a:lnTo>
                <a:lnTo>
                  <a:pt x="265" y="2748"/>
                </a:lnTo>
                <a:lnTo>
                  <a:pt x="211" y="2655"/>
                </a:lnTo>
                <a:lnTo>
                  <a:pt x="163" y="2559"/>
                </a:lnTo>
                <a:lnTo>
                  <a:pt x="121" y="2459"/>
                </a:lnTo>
                <a:lnTo>
                  <a:pt x="85" y="2356"/>
                </a:lnTo>
                <a:lnTo>
                  <a:pt x="55" y="2251"/>
                </a:lnTo>
                <a:lnTo>
                  <a:pt x="32" y="2143"/>
                </a:lnTo>
                <a:lnTo>
                  <a:pt x="14" y="2033"/>
                </a:lnTo>
                <a:lnTo>
                  <a:pt x="4" y="1920"/>
                </a:lnTo>
                <a:lnTo>
                  <a:pt x="0" y="1806"/>
                </a:lnTo>
                <a:lnTo>
                  <a:pt x="4" y="1692"/>
                </a:lnTo>
                <a:lnTo>
                  <a:pt x="14" y="1580"/>
                </a:lnTo>
                <a:lnTo>
                  <a:pt x="32" y="1469"/>
                </a:lnTo>
                <a:lnTo>
                  <a:pt x="55" y="1362"/>
                </a:lnTo>
                <a:lnTo>
                  <a:pt x="85" y="1256"/>
                </a:lnTo>
                <a:lnTo>
                  <a:pt x="121" y="1154"/>
                </a:lnTo>
                <a:lnTo>
                  <a:pt x="163" y="1054"/>
                </a:lnTo>
                <a:lnTo>
                  <a:pt x="211" y="958"/>
                </a:lnTo>
                <a:lnTo>
                  <a:pt x="265" y="864"/>
                </a:lnTo>
                <a:lnTo>
                  <a:pt x="323" y="774"/>
                </a:lnTo>
                <a:lnTo>
                  <a:pt x="386" y="689"/>
                </a:lnTo>
                <a:lnTo>
                  <a:pt x="454" y="607"/>
                </a:lnTo>
                <a:lnTo>
                  <a:pt x="527" y="529"/>
                </a:lnTo>
                <a:lnTo>
                  <a:pt x="604" y="456"/>
                </a:lnTo>
                <a:lnTo>
                  <a:pt x="686" y="388"/>
                </a:lnTo>
                <a:lnTo>
                  <a:pt x="771" y="325"/>
                </a:lnTo>
                <a:lnTo>
                  <a:pt x="860" y="266"/>
                </a:lnTo>
                <a:lnTo>
                  <a:pt x="953" y="212"/>
                </a:lnTo>
                <a:lnTo>
                  <a:pt x="1050" y="164"/>
                </a:lnTo>
                <a:lnTo>
                  <a:pt x="1150" y="122"/>
                </a:lnTo>
                <a:lnTo>
                  <a:pt x="1251" y="85"/>
                </a:lnTo>
                <a:lnTo>
                  <a:pt x="1357" y="55"/>
                </a:lnTo>
                <a:lnTo>
                  <a:pt x="1464" y="32"/>
                </a:lnTo>
                <a:lnTo>
                  <a:pt x="1574" y="14"/>
                </a:lnTo>
                <a:lnTo>
                  <a:pt x="1686" y="5"/>
                </a:lnTo>
                <a:lnTo>
                  <a:pt x="1799" y="0"/>
                </a:lnTo>
                <a:close/>
              </a:path>
            </a:pathLst>
          </a:custGeom>
          <a:solidFill>
            <a:schemeClr val="tx1">
              <a:lumMod val="85000"/>
              <a:lumOff val="15000"/>
            </a:schemeClr>
          </a:solidFill>
          <a:ln w="0">
            <a:noFill/>
            <a:prstDash val="solid"/>
            <a:round/>
            <a:headEnd/>
            <a:tailEnd/>
          </a:ln>
        </p:spPr>
        <p:txBody>
          <a:bodyPr anchor="ctr"/>
          <a:lstStyle/>
          <a:p>
            <a:endParaRPr lang="en-US"/>
          </a:p>
        </p:txBody>
      </p:sp>
      <p:sp>
        <p:nvSpPr>
          <p:cNvPr id="2" name="Title Placeholder 1">
            <a:extLst>
              <a:ext uri="{FF2B5EF4-FFF2-40B4-BE49-F238E27FC236}">
                <a16:creationId xmlns:a16="http://schemas.microsoft.com/office/drawing/2014/main" id="{0D56E4D8-47B6-4DEC-BD29-B3B6ED4CC739}"/>
              </a:ext>
            </a:extLst>
          </p:cNvPr>
          <p:cNvSpPr>
            <a:spLocks noGrp="1"/>
          </p:cNvSpPr>
          <p:nvPr>
            <p:ph type="title"/>
          </p:nvPr>
        </p:nvSpPr>
        <p:spPr>
          <a:xfrm>
            <a:off x="758952" y="758952"/>
            <a:ext cx="3831336" cy="4754880"/>
          </a:xfrm>
          <a:prstGeom prst="rect">
            <a:avLst/>
          </a:prstGeom>
        </p:spPr>
        <p:txBody>
          <a:bodyPr vert="horz" lIns="91440" tIns="45720" rIns="91440" bIns="45720" rtlCol="0" anchor="t">
            <a:normAutofit/>
          </a:bodyPr>
          <a:lstStyle/>
          <a:p>
            <a:r>
              <a:rPr lang="en-US"/>
              <a:t>Click to edit Master title style</a:t>
            </a:r>
          </a:p>
        </p:txBody>
      </p:sp>
      <p:sp>
        <p:nvSpPr>
          <p:cNvPr id="3" name="Text Placeholder 2">
            <a:extLst>
              <a:ext uri="{FF2B5EF4-FFF2-40B4-BE49-F238E27FC236}">
                <a16:creationId xmlns:a16="http://schemas.microsoft.com/office/drawing/2014/main" id="{3F0F5D4C-4873-4052-A294-99CCB9421C4A}"/>
              </a:ext>
            </a:extLst>
          </p:cNvPr>
          <p:cNvSpPr>
            <a:spLocks noGrp="1"/>
          </p:cNvSpPr>
          <p:nvPr>
            <p:ph type="body" idx="1"/>
          </p:nvPr>
        </p:nvSpPr>
        <p:spPr>
          <a:xfrm>
            <a:off x="5184648" y="758952"/>
            <a:ext cx="6245352" cy="475488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41D62B3-3490-46B4-A10E-33FCE4A1FBB5}"/>
              </a:ext>
            </a:extLst>
          </p:cNvPr>
          <p:cNvSpPr>
            <a:spLocks noGrp="1"/>
          </p:cNvSpPr>
          <p:nvPr>
            <p:ph type="dt" sz="half" idx="2"/>
          </p:nvPr>
        </p:nvSpPr>
        <p:spPr>
          <a:xfrm>
            <a:off x="7616952" y="6007608"/>
            <a:ext cx="3813048" cy="365125"/>
          </a:xfrm>
          <a:prstGeom prst="rect">
            <a:avLst/>
          </a:prstGeom>
        </p:spPr>
        <p:txBody>
          <a:bodyPr vert="horz" lIns="91440" tIns="45720" rIns="91440" bIns="45720" rtlCol="0" anchor="ctr"/>
          <a:lstStyle>
            <a:lvl1pPr algn="r">
              <a:defRPr sz="1000" spc="50" baseline="0">
                <a:solidFill>
                  <a:schemeClr val="tx1">
                    <a:lumMod val="85000"/>
                    <a:lumOff val="15000"/>
                  </a:schemeClr>
                </a:solidFill>
              </a:defRPr>
            </a:lvl1pPr>
          </a:lstStyle>
          <a:p>
            <a:pPr algn="r"/>
            <a:fld id="{53BEF823-48A5-43FC-BE03-E79964288B41}" type="datetimeFigureOut">
              <a:rPr lang="en-US" smtClean="0"/>
              <a:pPr algn="r"/>
              <a:t>3/6/2022</a:t>
            </a:fld>
            <a:endParaRPr lang="en-US"/>
          </a:p>
        </p:txBody>
      </p:sp>
      <p:sp>
        <p:nvSpPr>
          <p:cNvPr id="5" name="Footer Placeholder 4">
            <a:extLst>
              <a:ext uri="{FF2B5EF4-FFF2-40B4-BE49-F238E27FC236}">
                <a16:creationId xmlns:a16="http://schemas.microsoft.com/office/drawing/2014/main" id="{97424CB1-7D5F-4F52-9F99-7068F5819E8C}"/>
              </a:ext>
            </a:extLst>
          </p:cNvPr>
          <p:cNvSpPr>
            <a:spLocks noGrp="1"/>
          </p:cNvSpPr>
          <p:nvPr>
            <p:ph type="ftr" sz="quarter" idx="3"/>
          </p:nvPr>
        </p:nvSpPr>
        <p:spPr>
          <a:xfrm>
            <a:off x="758952" y="6007608"/>
            <a:ext cx="3831336" cy="365125"/>
          </a:xfrm>
          <a:prstGeom prst="rect">
            <a:avLst/>
          </a:prstGeom>
        </p:spPr>
        <p:txBody>
          <a:bodyPr vert="horz" lIns="91440" tIns="45720" rIns="91440" bIns="45720" rtlCol="0" anchor="ctr"/>
          <a:lstStyle>
            <a:lvl1pPr algn="l">
              <a:defRPr sz="1000" spc="50" baseline="0">
                <a:solidFill>
                  <a:schemeClr val="tx1">
                    <a:lumMod val="85000"/>
                    <a:lumOff val="15000"/>
                  </a:schemeClr>
                </a:solidFill>
              </a:defRPr>
            </a:lvl1pPr>
          </a:lstStyle>
          <a:p>
            <a:pPr algn="l"/>
            <a:endParaRPr lang="en-US"/>
          </a:p>
        </p:txBody>
      </p:sp>
      <p:sp>
        <p:nvSpPr>
          <p:cNvPr id="6" name="Slide Number Placeholder 5">
            <a:extLst>
              <a:ext uri="{FF2B5EF4-FFF2-40B4-BE49-F238E27FC236}">
                <a16:creationId xmlns:a16="http://schemas.microsoft.com/office/drawing/2014/main" id="{1A1F9CC9-1431-4569-B2F1-D04814955381}"/>
              </a:ext>
            </a:extLst>
          </p:cNvPr>
          <p:cNvSpPr>
            <a:spLocks noGrp="1"/>
          </p:cNvSpPr>
          <p:nvPr>
            <p:ph type="sldNum" sz="quarter" idx="4"/>
          </p:nvPr>
        </p:nvSpPr>
        <p:spPr>
          <a:xfrm>
            <a:off x="11786616" y="6007608"/>
            <a:ext cx="411480" cy="365125"/>
          </a:xfrm>
          <a:prstGeom prst="rect">
            <a:avLst/>
          </a:prstGeom>
        </p:spPr>
        <p:txBody>
          <a:bodyPr vert="horz" lIns="45720" tIns="45720" rIns="45720" bIns="45720" rtlCol="0" anchor="ctr"/>
          <a:lstStyle>
            <a:lvl1pPr algn="r">
              <a:defRPr sz="900" b="1">
                <a:solidFill>
                  <a:schemeClr val="bg1"/>
                </a:solidFill>
              </a:defRPr>
            </a:lvl1pPr>
          </a:lstStyle>
          <a:p>
            <a:pPr algn="ctr"/>
            <a:fld id="{D79E6812-DF0E-4B88-AFAA-EAC7168F54C0}" type="slidenum">
              <a:rPr lang="en-US" smtClean="0"/>
              <a:pPr algn="ctr"/>
              <a:t>‹#›</a:t>
            </a:fld>
            <a:endParaRPr lang="en-US"/>
          </a:p>
        </p:txBody>
      </p:sp>
    </p:spTree>
    <p:extLst>
      <p:ext uri="{BB962C8B-B14F-4D97-AF65-F5344CB8AC3E}">
        <p14:creationId xmlns:p14="http://schemas.microsoft.com/office/powerpoint/2010/main" val="599373023"/>
      </p:ext>
    </p:extLst>
  </p:cSld>
  <p:clrMap bg1="lt1" tx1="dk1" bg2="lt2" tx2="dk2" accent1="accent1" accent2="accent2" accent3="accent3" accent4="accent4" accent5="accent5" accent6="accent6" hlink="hlink" folHlink="folHlink"/>
  <p:sldLayoutIdLst>
    <p:sldLayoutId id="2147483715" r:id="rId1"/>
    <p:sldLayoutId id="2147483716" r:id="rId2"/>
    <p:sldLayoutId id="2147483717" r:id="rId3"/>
    <p:sldLayoutId id="2147483718" r:id="rId4"/>
    <p:sldLayoutId id="2147483719" r:id="rId5"/>
    <p:sldLayoutId id="2147483713" r:id="rId6"/>
    <p:sldLayoutId id="2147483709" r:id="rId7"/>
    <p:sldLayoutId id="2147483710" r:id="rId8"/>
    <p:sldLayoutId id="2147483711" r:id="rId9"/>
    <p:sldLayoutId id="2147483712" r:id="rId10"/>
    <p:sldLayoutId id="2147483714" r:id="rId11"/>
  </p:sldLayoutIdLst>
  <p:txStyles>
    <p:titleStyle>
      <a:lvl1pPr algn="l" defTabSz="914400" rtl="0" eaLnBrk="1" latinLnBrk="0" hangingPunct="1">
        <a:lnSpc>
          <a:spcPct val="90000"/>
        </a:lnSpc>
        <a:spcBef>
          <a:spcPct val="0"/>
        </a:spcBef>
        <a:buNone/>
        <a:defRPr sz="6000" i="1" kern="1200" spc="100" baseline="0">
          <a:solidFill>
            <a:schemeClr val="tx1">
              <a:lumMod val="85000"/>
              <a:lumOff val="15000"/>
            </a:schemeClr>
          </a:solidFill>
          <a:latin typeface="+mj-lt"/>
          <a:ea typeface="+mj-ea"/>
          <a:cs typeface="+mj-cs"/>
        </a:defRPr>
      </a:lvl1pPr>
    </p:titleStyle>
    <p:bodyStyle>
      <a:lvl1pPr marL="182880" indent="-182880" algn="l" defTabSz="914400" rtl="0" eaLnBrk="1" latinLnBrk="0" hangingPunct="1">
        <a:lnSpc>
          <a:spcPct val="110000"/>
        </a:lnSpc>
        <a:spcBef>
          <a:spcPts val="400"/>
        </a:spcBef>
        <a:spcAft>
          <a:spcPts val="400"/>
        </a:spcAft>
        <a:buClrTx/>
        <a:buFont typeface="Arial" panose="020B0604020202020204" pitchFamily="34" charset="0"/>
        <a:buChar char="•"/>
        <a:defRPr sz="2000" kern="1200">
          <a:solidFill>
            <a:schemeClr val="tx1">
              <a:lumMod val="85000"/>
              <a:lumOff val="15000"/>
            </a:schemeClr>
          </a:solidFill>
          <a:latin typeface="+mn-lt"/>
          <a:ea typeface="+mn-ea"/>
          <a:cs typeface="+mn-cs"/>
        </a:defRPr>
      </a:lvl1pPr>
      <a:lvl2pPr marL="182880" indent="0" algn="l" defTabSz="914400" rtl="0" eaLnBrk="1" latinLnBrk="0" hangingPunct="1">
        <a:lnSpc>
          <a:spcPct val="110000"/>
        </a:lnSpc>
        <a:spcBef>
          <a:spcPts val="400"/>
        </a:spcBef>
        <a:spcAft>
          <a:spcPts val="400"/>
        </a:spcAft>
        <a:buClrTx/>
        <a:buFont typeface="Arial" panose="020B0604020202020204" pitchFamily="34" charset="0"/>
        <a:buNone/>
        <a:defRPr sz="1800" i="1" kern="1200">
          <a:solidFill>
            <a:schemeClr val="tx1">
              <a:lumMod val="85000"/>
              <a:lumOff val="15000"/>
            </a:schemeClr>
          </a:solidFill>
          <a:latin typeface="+mn-lt"/>
          <a:ea typeface="+mn-ea"/>
          <a:cs typeface="+mn-cs"/>
        </a:defRPr>
      </a:lvl2pPr>
      <a:lvl3pPr marL="182880" indent="-182880" algn="l" defTabSz="914400" rtl="0" eaLnBrk="1" latinLnBrk="0" hangingPunct="1">
        <a:lnSpc>
          <a:spcPct val="110000"/>
        </a:lnSpc>
        <a:spcBef>
          <a:spcPts val="400"/>
        </a:spcBef>
        <a:spcAft>
          <a:spcPts val="400"/>
        </a:spcAft>
        <a:buClrTx/>
        <a:buFont typeface="Arial" panose="020B0604020202020204" pitchFamily="34" charset="0"/>
        <a:buChar char="•"/>
        <a:defRPr sz="1600" kern="1200">
          <a:solidFill>
            <a:schemeClr val="tx1">
              <a:lumMod val="85000"/>
              <a:lumOff val="15000"/>
            </a:schemeClr>
          </a:solidFill>
          <a:latin typeface="+mn-lt"/>
          <a:ea typeface="+mn-ea"/>
          <a:cs typeface="+mn-cs"/>
        </a:defRPr>
      </a:lvl3pPr>
      <a:lvl4pPr marL="182880" indent="0" algn="l" defTabSz="914400" rtl="0" eaLnBrk="1" latinLnBrk="0" hangingPunct="1">
        <a:lnSpc>
          <a:spcPct val="110000"/>
        </a:lnSpc>
        <a:spcBef>
          <a:spcPts val="400"/>
        </a:spcBef>
        <a:spcAft>
          <a:spcPts val="400"/>
        </a:spcAft>
        <a:buClrTx/>
        <a:buFont typeface="Arial" panose="020B0604020202020204" pitchFamily="34" charset="0"/>
        <a:buNone/>
        <a:defRPr sz="1400" i="1" kern="1200">
          <a:solidFill>
            <a:schemeClr val="tx1">
              <a:lumMod val="85000"/>
              <a:lumOff val="15000"/>
            </a:schemeClr>
          </a:solidFill>
          <a:latin typeface="+mn-lt"/>
          <a:ea typeface="+mn-ea"/>
          <a:cs typeface="+mn-cs"/>
        </a:defRPr>
      </a:lvl4pPr>
      <a:lvl5pPr marL="182880" indent="-182880" algn="l" defTabSz="914400" rtl="0" eaLnBrk="1" latinLnBrk="0" hangingPunct="1">
        <a:lnSpc>
          <a:spcPct val="110000"/>
        </a:lnSpc>
        <a:spcBef>
          <a:spcPts val="400"/>
        </a:spcBef>
        <a:spcAft>
          <a:spcPts val="400"/>
        </a:spcAft>
        <a:buClrTx/>
        <a:buFont typeface="Arial" panose="020B0604020202020204" pitchFamily="34" charset="0"/>
        <a:buChar char="•"/>
        <a:defRPr sz="1400" kern="1200">
          <a:solidFill>
            <a:schemeClr val="tx1">
              <a:lumMod val="85000"/>
              <a:lumOff val="1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2.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8" Type="http://schemas.openxmlformats.org/officeDocument/2006/relationships/hyperlink" Target="https://www.bradford.ac.uk/library/find-out-about/referencing/Harvard_referencing_October_2019.pdf" TargetMode="External"/><Relationship Id="rId3" Type="http://schemas.openxmlformats.org/officeDocument/2006/relationships/hyperlink" Target="https://gov.wales/sites/default/files/publications/2019-05/social-services-and-well-being-wales-act-2014-the-essentials.pdf" TargetMode="External"/><Relationship Id="rId7" Type="http://schemas.openxmlformats.org/officeDocument/2006/relationships/hyperlink" Target="https://www.theguardian.com/healthcare-network/2017/jul/07/nine-ways-save-nhs-healthcare-professionals" TargetMode="External"/><Relationship Id="rId2" Type="http://schemas.openxmlformats.org/officeDocument/2006/relationships/hyperlink" Target="https://www.bbc.co.uk/news/uk-wales-60067732" TargetMode="External"/><Relationship Id="rId1" Type="http://schemas.openxmlformats.org/officeDocument/2006/relationships/slideLayout" Target="../slideLayouts/slideLayout2.xml"/><Relationship Id="rId6" Type="http://schemas.openxmlformats.org/officeDocument/2006/relationships/hyperlink" Target="https://www.hje.org.uk/private-healthcare-vs-the-nhs-which-should-you-choose/" TargetMode="External"/><Relationship Id="rId5" Type="http://schemas.openxmlformats.org/officeDocument/2006/relationships/hyperlink" Target="https://statswales.gov.wales/Catalogue/Health-and-Social-Care/NHS-Hospital-Waiting-Times/Diagnostic-and-Therapy-Services/waitingtimes-by-month" TargetMode="External"/><Relationship Id="rId4" Type="http://schemas.openxmlformats.org/officeDocument/2006/relationships/hyperlink" Target="https://111.wales.nhs.uk/Waitingtime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tint val="98000"/>
            <a:satMod val="170000"/>
          </a:schemeClr>
        </a:solidFill>
        <a:effectLst/>
      </p:bgPr>
    </p:bg>
    <p:spTree>
      <p:nvGrpSpPr>
        <p:cNvPr id="1" name=""/>
        <p:cNvGrpSpPr/>
        <p:nvPr/>
      </p:nvGrpSpPr>
      <p:grpSpPr>
        <a:xfrm>
          <a:off x="0" y="0"/>
          <a:ext cx="0" cy="0"/>
          <a:chOff x="0" y="0"/>
          <a:chExt cx="0" cy="0"/>
        </a:xfrm>
      </p:grpSpPr>
      <p:sp useBgFill="1">
        <p:nvSpPr>
          <p:cNvPr id="59" name="Rectangle 58">
            <a:extLst>
              <a:ext uri="{FF2B5EF4-FFF2-40B4-BE49-F238E27FC236}">
                <a16:creationId xmlns:a16="http://schemas.microsoft.com/office/drawing/2014/main" id="{55B419A7-F817-4767-8CCB-FB0E189C4AC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5978914" y="893935"/>
            <a:ext cx="5364937" cy="3339390"/>
          </a:xfrm>
        </p:spPr>
        <p:txBody>
          <a:bodyPr anchor="ctr">
            <a:normAutofit/>
          </a:bodyPr>
          <a:lstStyle/>
          <a:p>
            <a:r>
              <a:rPr lang="en-GB" sz="5600" b="1">
                <a:cs typeface="Calibri Light"/>
              </a:rPr>
              <a:t>Issues with NHS Waiting times for surgeries in Wales</a:t>
            </a:r>
            <a:endParaRPr lang="en-GB" sz="5600" b="1"/>
          </a:p>
        </p:txBody>
      </p:sp>
      <p:sp>
        <p:nvSpPr>
          <p:cNvPr id="3" name="Subtitle 2"/>
          <p:cNvSpPr>
            <a:spLocks noGrp="1"/>
          </p:cNvSpPr>
          <p:nvPr>
            <p:ph type="subTitle" idx="1"/>
          </p:nvPr>
        </p:nvSpPr>
        <p:spPr>
          <a:xfrm>
            <a:off x="5978915" y="4876803"/>
            <a:ext cx="5364936" cy="909848"/>
          </a:xfrm>
        </p:spPr>
        <p:txBody>
          <a:bodyPr vert="horz" lIns="91440" tIns="45720" rIns="91440" bIns="45720" rtlCol="0" anchor="t">
            <a:noAutofit/>
          </a:bodyPr>
          <a:lstStyle/>
          <a:p>
            <a:pPr>
              <a:lnSpc>
                <a:spcPct val="90000"/>
              </a:lnSpc>
            </a:pPr>
            <a:r>
              <a:rPr lang="en-GB" sz="2000" err="1">
                <a:cs typeface="Calibri"/>
              </a:rPr>
              <a:t>Dzeina</a:t>
            </a:r>
            <a:r>
              <a:rPr lang="en-GB" sz="2000">
                <a:cs typeface="Calibri"/>
              </a:rPr>
              <a:t> </a:t>
            </a:r>
            <a:r>
              <a:rPr lang="en-GB" sz="2000" err="1">
                <a:cs typeface="Calibri"/>
              </a:rPr>
              <a:t>Teresko</a:t>
            </a:r>
            <a:endParaRPr lang="en-GB" sz="2000">
              <a:cs typeface="Calibri"/>
            </a:endParaRPr>
          </a:p>
          <a:p>
            <a:pPr>
              <a:lnSpc>
                <a:spcPct val="90000"/>
              </a:lnSpc>
            </a:pPr>
            <a:endParaRPr lang="en-GB" sz="2000">
              <a:cs typeface="Calibri"/>
            </a:endParaRPr>
          </a:p>
          <a:p>
            <a:pPr>
              <a:lnSpc>
                <a:spcPct val="90000"/>
              </a:lnSpc>
            </a:pPr>
            <a:r>
              <a:rPr lang="en-GB" sz="2000">
                <a:cs typeface="Calibri"/>
              </a:rPr>
              <a:t>2107535</a:t>
            </a:r>
          </a:p>
        </p:txBody>
      </p:sp>
      <p:pic>
        <p:nvPicPr>
          <p:cNvPr id="45" name="Picture 3" descr="Close-up unopened pill packets">
            <a:extLst>
              <a:ext uri="{FF2B5EF4-FFF2-40B4-BE49-F238E27FC236}">
                <a16:creationId xmlns:a16="http://schemas.microsoft.com/office/drawing/2014/main" id="{0D599667-498F-41EE-B368-2BBE52B92123}"/>
              </a:ext>
            </a:extLst>
          </p:cNvPr>
          <p:cNvPicPr>
            <a:picLocks noChangeAspect="1"/>
          </p:cNvPicPr>
          <p:nvPr/>
        </p:nvPicPr>
        <p:blipFill rotWithShape="1">
          <a:blip r:embed="rId2"/>
          <a:srcRect l="24999" r="25003"/>
          <a:stretch/>
        </p:blipFill>
        <p:spPr>
          <a:xfrm>
            <a:off x="1" y="10"/>
            <a:ext cx="5215066" cy="6857990"/>
          </a:xfrm>
          <a:custGeom>
            <a:avLst/>
            <a:gdLst/>
            <a:ahLst/>
            <a:cxnLst/>
            <a:rect l="l" t="t" r="r" b="b"/>
            <a:pathLst>
              <a:path w="5215066" h="6845983">
                <a:moveTo>
                  <a:pt x="0" y="0"/>
                </a:moveTo>
                <a:lnTo>
                  <a:pt x="3197713" y="0"/>
                </a:lnTo>
                <a:lnTo>
                  <a:pt x="3259787" y="39795"/>
                </a:lnTo>
                <a:cubicBezTo>
                  <a:pt x="4439462" y="836768"/>
                  <a:pt x="5215066" y="2186425"/>
                  <a:pt x="5215066" y="3717234"/>
                </a:cubicBezTo>
                <a:cubicBezTo>
                  <a:pt x="5215066" y="4788800"/>
                  <a:pt x="4835020" y="5771602"/>
                  <a:pt x="4202364" y="6538204"/>
                </a:cubicBezTo>
                <a:lnTo>
                  <a:pt x="3922635" y="6845983"/>
                </a:lnTo>
                <a:lnTo>
                  <a:pt x="0" y="6845983"/>
                </a:lnTo>
                <a:close/>
              </a:path>
            </a:pathLst>
          </a:custGeom>
        </p:spPr>
      </p:pic>
      <p:cxnSp>
        <p:nvCxnSpPr>
          <p:cNvPr id="61" name="Straight Connector 60">
            <a:extLst>
              <a:ext uri="{FF2B5EF4-FFF2-40B4-BE49-F238E27FC236}">
                <a16:creationId xmlns:a16="http://schemas.microsoft.com/office/drawing/2014/main" id="{E3B95BE3-D5B2-4F38-9A01-17866C9FBA6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6040331" y="4555071"/>
            <a:ext cx="5303520"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63" name="Freeform 6">
            <a:extLst>
              <a:ext uri="{FF2B5EF4-FFF2-40B4-BE49-F238E27FC236}">
                <a16:creationId xmlns:a16="http://schemas.microsoft.com/office/drawing/2014/main" id="{ADA271CD-3011-4A05-B4A3-80F1794684F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1784011" y="5788152"/>
            <a:ext cx="407988" cy="819150"/>
          </a:xfrm>
          <a:custGeom>
            <a:avLst/>
            <a:gdLst/>
            <a:ahLst/>
            <a:cxnLst/>
            <a:rect l="0" t="0" r="r" b="b"/>
            <a:pathLst>
              <a:path w="1799" h="3612">
                <a:moveTo>
                  <a:pt x="1799" y="0"/>
                </a:moveTo>
                <a:lnTo>
                  <a:pt x="1799" y="3612"/>
                </a:lnTo>
                <a:lnTo>
                  <a:pt x="1686" y="3609"/>
                </a:lnTo>
                <a:lnTo>
                  <a:pt x="1574" y="3598"/>
                </a:lnTo>
                <a:lnTo>
                  <a:pt x="1464" y="3581"/>
                </a:lnTo>
                <a:lnTo>
                  <a:pt x="1357" y="3557"/>
                </a:lnTo>
                <a:lnTo>
                  <a:pt x="1251" y="3527"/>
                </a:lnTo>
                <a:lnTo>
                  <a:pt x="1150" y="3490"/>
                </a:lnTo>
                <a:lnTo>
                  <a:pt x="1050" y="3448"/>
                </a:lnTo>
                <a:lnTo>
                  <a:pt x="953" y="3401"/>
                </a:lnTo>
                <a:lnTo>
                  <a:pt x="860" y="3347"/>
                </a:lnTo>
                <a:lnTo>
                  <a:pt x="771" y="3289"/>
                </a:lnTo>
                <a:lnTo>
                  <a:pt x="686" y="3224"/>
                </a:lnTo>
                <a:lnTo>
                  <a:pt x="604" y="3156"/>
                </a:lnTo>
                <a:lnTo>
                  <a:pt x="527" y="3083"/>
                </a:lnTo>
                <a:lnTo>
                  <a:pt x="454" y="3005"/>
                </a:lnTo>
                <a:lnTo>
                  <a:pt x="386" y="2923"/>
                </a:lnTo>
                <a:lnTo>
                  <a:pt x="323" y="2838"/>
                </a:lnTo>
                <a:lnTo>
                  <a:pt x="265" y="2748"/>
                </a:lnTo>
                <a:lnTo>
                  <a:pt x="211" y="2655"/>
                </a:lnTo>
                <a:lnTo>
                  <a:pt x="163" y="2559"/>
                </a:lnTo>
                <a:lnTo>
                  <a:pt x="121" y="2459"/>
                </a:lnTo>
                <a:lnTo>
                  <a:pt x="85" y="2356"/>
                </a:lnTo>
                <a:lnTo>
                  <a:pt x="55" y="2251"/>
                </a:lnTo>
                <a:lnTo>
                  <a:pt x="32" y="2143"/>
                </a:lnTo>
                <a:lnTo>
                  <a:pt x="14" y="2033"/>
                </a:lnTo>
                <a:lnTo>
                  <a:pt x="4" y="1920"/>
                </a:lnTo>
                <a:lnTo>
                  <a:pt x="0" y="1806"/>
                </a:lnTo>
                <a:lnTo>
                  <a:pt x="4" y="1692"/>
                </a:lnTo>
                <a:lnTo>
                  <a:pt x="14" y="1580"/>
                </a:lnTo>
                <a:lnTo>
                  <a:pt x="32" y="1469"/>
                </a:lnTo>
                <a:lnTo>
                  <a:pt x="55" y="1362"/>
                </a:lnTo>
                <a:lnTo>
                  <a:pt x="85" y="1256"/>
                </a:lnTo>
                <a:lnTo>
                  <a:pt x="121" y="1154"/>
                </a:lnTo>
                <a:lnTo>
                  <a:pt x="163" y="1054"/>
                </a:lnTo>
                <a:lnTo>
                  <a:pt x="211" y="958"/>
                </a:lnTo>
                <a:lnTo>
                  <a:pt x="265" y="864"/>
                </a:lnTo>
                <a:lnTo>
                  <a:pt x="323" y="774"/>
                </a:lnTo>
                <a:lnTo>
                  <a:pt x="386" y="689"/>
                </a:lnTo>
                <a:lnTo>
                  <a:pt x="454" y="607"/>
                </a:lnTo>
                <a:lnTo>
                  <a:pt x="527" y="529"/>
                </a:lnTo>
                <a:lnTo>
                  <a:pt x="604" y="456"/>
                </a:lnTo>
                <a:lnTo>
                  <a:pt x="686" y="388"/>
                </a:lnTo>
                <a:lnTo>
                  <a:pt x="771" y="325"/>
                </a:lnTo>
                <a:lnTo>
                  <a:pt x="860" y="266"/>
                </a:lnTo>
                <a:lnTo>
                  <a:pt x="953" y="212"/>
                </a:lnTo>
                <a:lnTo>
                  <a:pt x="1050" y="164"/>
                </a:lnTo>
                <a:lnTo>
                  <a:pt x="1150" y="122"/>
                </a:lnTo>
                <a:lnTo>
                  <a:pt x="1251" y="85"/>
                </a:lnTo>
                <a:lnTo>
                  <a:pt x="1357" y="55"/>
                </a:lnTo>
                <a:lnTo>
                  <a:pt x="1464" y="32"/>
                </a:lnTo>
                <a:lnTo>
                  <a:pt x="1574" y="14"/>
                </a:lnTo>
                <a:lnTo>
                  <a:pt x="1686" y="5"/>
                </a:lnTo>
                <a:lnTo>
                  <a:pt x="1799" y="0"/>
                </a:lnTo>
                <a:close/>
              </a:path>
            </a:pathLst>
          </a:custGeom>
          <a:solidFill>
            <a:schemeClr val="tx1">
              <a:lumMod val="85000"/>
              <a:lumOff val="15000"/>
            </a:schemeClr>
          </a:solidFill>
          <a:ln w="0">
            <a:noFill/>
            <a:prstDash val="solid"/>
            <a:round/>
            <a:headEnd/>
            <a:tailEnd/>
          </a:ln>
        </p:spPr>
        <p:txBody>
          <a:bodyPr anchor="ctr"/>
          <a:lstStyle/>
          <a:p>
            <a:endParaRPr lang="en-US"/>
          </a:p>
        </p:txBody>
      </p:sp>
    </p:spTree>
    <p:extLst>
      <p:ext uri="{BB962C8B-B14F-4D97-AF65-F5344CB8AC3E}">
        <p14:creationId xmlns:p14="http://schemas.microsoft.com/office/powerpoint/2010/main" val="1098572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00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400"/>
                                        <p:tgtEl>
                                          <p:spTgt spid="3">
                                            <p:txEl>
                                              <p:pRg st="0" end="0"/>
                                            </p:txEl>
                                          </p:spTgt>
                                        </p:tgtEl>
                                      </p:cBhvr>
                                    </p:animEffect>
                                  </p:childTnLst>
                                </p:cTn>
                              </p:par>
                              <p:par>
                                <p:cTn id="8" presetID="10" presetClass="entr" presetSubtype="0" fill="hold" grpId="0" nodeType="withEffect">
                                  <p:stCondLst>
                                    <p:cond delay="1000"/>
                                  </p:stCondLst>
                                  <p:iterate type="lt">
                                    <p:tmPct val="10000"/>
                                  </p:iterate>
                                  <p:childTnLst>
                                    <p:set>
                                      <p:cBhvr>
                                        <p:cTn id="9" dur="1" fill="hold">
                                          <p:stCondLst>
                                            <p:cond delay="0"/>
                                          </p:stCondLst>
                                        </p:cTn>
                                        <p:tgtEl>
                                          <p:spTgt spid="2"/>
                                        </p:tgtEl>
                                        <p:attrNameLst>
                                          <p:attrName>style.visibility</p:attrName>
                                        </p:attrNameLst>
                                      </p:cBhvr>
                                      <p:to>
                                        <p:strVal val="visible"/>
                                      </p:to>
                                    </p:set>
                                    <p:animEffect transition="in" filter="fade">
                                      <p:cBhvr>
                                        <p:cTn id="10" dur="400"/>
                                        <p:tgtEl>
                                          <p:spTgt spid="2"/>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2000"/>
                                  </p:stCondLst>
                                  <p:iterate type="lt">
                                    <p:tmPct val="10000"/>
                                  </p:iterate>
                                  <p:childTnLst>
                                    <p:set>
                                      <p:cBhvr>
                                        <p:cTn id="14" dur="1" fill="hold">
                                          <p:stCondLst>
                                            <p:cond delay="0"/>
                                          </p:stCondLst>
                                        </p:cTn>
                                        <p:tgtEl>
                                          <p:spTgt spid="3">
                                            <p:txEl>
                                              <p:pRg st="2" end="2"/>
                                            </p:txEl>
                                          </p:spTgt>
                                        </p:tgtEl>
                                        <p:attrNameLst>
                                          <p:attrName>style.visibility</p:attrName>
                                        </p:attrNameLst>
                                      </p:cBhvr>
                                      <p:to>
                                        <p:strVal val="visible"/>
                                      </p:to>
                                    </p:set>
                                    <p:animEffect transition="in" filter="fade">
                                      <p:cBhvr>
                                        <p:cTn id="15" dur="4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C5176844-69C3-4F79-BE38-EA5BDDF4FE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1CF1AAE4-D0BC-430F-A613-7BBAAECA0C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2285999"/>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EACFC62-727A-45A8-9F02-23C96E2D3730}"/>
              </a:ext>
            </a:extLst>
          </p:cNvPr>
          <p:cNvSpPr>
            <a:spLocks noGrp="1"/>
          </p:cNvSpPr>
          <p:nvPr>
            <p:ph type="title"/>
          </p:nvPr>
        </p:nvSpPr>
        <p:spPr>
          <a:xfrm>
            <a:off x="758952" y="379475"/>
            <a:ext cx="10671048" cy="1554480"/>
          </a:xfrm>
        </p:spPr>
        <p:txBody>
          <a:bodyPr anchor="ctr">
            <a:normAutofit/>
          </a:bodyPr>
          <a:lstStyle/>
          <a:p>
            <a:r>
              <a:rPr lang="en-GB">
                <a:solidFill>
                  <a:schemeClr val="bg1"/>
                </a:solidFill>
              </a:rPr>
              <a:t>Contents Page</a:t>
            </a:r>
          </a:p>
        </p:txBody>
      </p:sp>
      <p:graphicFrame>
        <p:nvGraphicFramePr>
          <p:cNvPr id="23" name="Content Placeholder 2">
            <a:extLst>
              <a:ext uri="{FF2B5EF4-FFF2-40B4-BE49-F238E27FC236}">
                <a16:creationId xmlns:a16="http://schemas.microsoft.com/office/drawing/2014/main" id="{EB7DD40E-82CC-43B7-9B54-A214AC36B7BA}"/>
              </a:ext>
            </a:extLst>
          </p:cNvPr>
          <p:cNvGraphicFramePr>
            <a:graphicFrameLocks noGrp="1"/>
          </p:cNvGraphicFramePr>
          <p:nvPr>
            <p:ph idx="1"/>
          </p:nvPr>
        </p:nvGraphicFramePr>
        <p:xfrm>
          <a:off x="758824" y="2607732"/>
          <a:ext cx="8412480" cy="317435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21" name="Freeform 6">
            <a:extLst>
              <a:ext uri="{FF2B5EF4-FFF2-40B4-BE49-F238E27FC236}">
                <a16:creationId xmlns:a16="http://schemas.microsoft.com/office/drawing/2014/main" id="{A101E513-AF74-4E9D-A31F-9966425072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1784011" y="5783564"/>
            <a:ext cx="407988" cy="819150"/>
          </a:xfrm>
          <a:custGeom>
            <a:avLst/>
            <a:gdLst/>
            <a:ahLst/>
            <a:cxnLst/>
            <a:rect l="0" t="0" r="r" b="b"/>
            <a:pathLst>
              <a:path w="1799" h="3612">
                <a:moveTo>
                  <a:pt x="1799" y="0"/>
                </a:moveTo>
                <a:lnTo>
                  <a:pt x="1799" y="3612"/>
                </a:lnTo>
                <a:lnTo>
                  <a:pt x="1686" y="3609"/>
                </a:lnTo>
                <a:lnTo>
                  <a:pt x="1574" y="3598"/>
                </a:lnTo>
                <a:lnTo>
                  <a:pt x="1464" y="3581"/>
                </a:lnTo>
                <a:lnTo>
                  <a:pt x="1357" y="3557"/>
                </a:lnTo>
                <a:lnTo>
                  <a:pt x="1251" y="3527"/>
                </a:lnTo>
                <a:lnTo>
                  <a:pt x="1150" y="3490"/>
                </a:lnTo>
                <a:lnTo>
                  <a:pt x="1050" y="3448"/>
                </a:lnTo>
                <a:lnTo>
                  <a:pt x="953" y="3401"/>
                </a:lnTo>
                <a:lnTo>
                  <a:pt x="860" y="3347"/>
                </a:lnTo>
                <a:lnTo>
                  <a:pt x="771" y="3289"/>
                </a:lnTo>
                <a:lnTo>
                  <a:pt x="686" y="3224"/>
                </a:lnTo>
                <a:lnTo>
                  <a:pt x="604" y="3156"/>
                </a:lnTo>
                <a:lnTo>
                  <a:pt x="527" y="3083"/>
                </a:lnTo>
                <a:lnTo>
                  <a:pt x="454" y="3005"/>
                </a:lnTo>
                <a:lnTo>
                  <a:pt x="386" y="2923"/>
                </a:lnTo>
                <a:lnTo>
                  <a:pt x="323" y="2838"/>
                </a:lnTo>
                <a:lnTo>
                  <a:pt x="265" y="2748"/>
                </a:lnTo>
                <a:lnTo>
                  <a:pt x="211" y="2655"/>
                </a:lnTo>
                <a:lnTo>
                  <a:pt x="163" y="2559"/>
                </a:lnTo>
                <a:lnTo>
                  <a:pt x="121" y="2459"/>
                </a:lnTo>
                <a:lnTo>
                  <a:pt x="85" y="2356"/>
                </a:lnTo>
                <a:lnTo>
                  <a:pt x="55" y="2251"/>
                </a:lnTo>
                <a:lnTo>
                  <a:pt x="32" y="2143"/>
                </a:lnTo>
                <a:lnTo>
                  <a:pt x="14" y="2033"/>
                </a:lnTo>
                <a:lnTo>
                  <a:pt x="4" y="1920"/>
                </a:lnTo>
                <a:lnTo>
                  <a:pt x="0" y="1806"/>
                </a:lnTo>
                <a:lnTo>
                  <a:pt x="4" y="1692"/>
                </a:lnTo>
                <a:lnTo>
                  <a:pt x="14" y="1580"/>
                </a:lnTo>
                <a:lnTo>
                  <a:pt x="32" y="1469"/>
                </a:lnTo>
                <a:lnTo>
                  <a:pt x="55" y="1362"/>
                </a:lnTo>
                <a:lnTo>
                  <a:pt x="85" y="1256"/>
                </a:lnTo>
                <a:lnTo>
                  <a:pt x="121" y="1154"/>
                </a:lnTo>
                <a:lnTo>
                  <a:pt x="163" y="1054"/>
                </a:lnTo>
                <a:lnTo>
                  <a:pt x="211" y="958"/>
                </a:lnTo>
                <a:lnTo>
                  <a:pt x="265" y="864"/>
                </a:lnTo>
                <a:lnTo>
                  <a:pt x="323" y="774"/>
                </a:lnTo>
                <a:lnTo>
                  <a:pt x="386" y="689"/>
                </a:lnTo>
                <a:lnTo>
                  <a:pt x="454" y="607"/>
                </a:lnTo>
                <a:lnTo>
                  <a:pt x="527" y="529"/>
                </a:lnTo>
                <a:lnTo>
                  <a:pt x="604" y="456"/>
                </a:lnTo>
                <a:lnTo>
                  <a:pt x="686" y="388"/>
                </a:lnTo>
                <a:lnTo>
                  <a:pt x="771" y="325"/>
                </a:lnTo>
                <a:lnTo>
                  <a:pt x="860" y="266"/>
                </a:lnTo>
                <a:lnTo>
                  <a:pt x="953" y="212"/>
                </a:lnTo>
                <a:lnTo>
                  <a:pt x="1050" y="164"/>
                </a:lnTo>
                <a:lnTo>
                  <a:pt x="1150" y="122"/>
                </a:lnTo>
                <a:lnTo>
                  <a:pt x="1251" y="85"/>
                </a:lnTo>
                <a:lnTo>
                  <a:pt x="1357" y="55"/>
                </a:lnTo>
                <a:lnTo>
                  <a:pt x="1464" y="32"/>
                </a:lnTo>
                <a:lnTo>
                  <a:pt x="1574" y="14"/>
                </a:lnTo>
                <a:lnTo>
                  <a:pt x="1686" y="5"/>
                </a:lnTo>
                <a:lnTo>
                  <a:pt x="1799" y="0"/>
                </a:lnTo>
                <a:close/>
              </a:path>
            </a:pathLst>
          </a:custGeom>
          <a:solidFill>
            <a:schemeClr val="tx1">
              <a:lumMod val="85000"/>
              <a:lumOff val="15000"/>
            </a:schemeClr>
          </a:solidFill>
          <a:ln w="0">
            <a:noFill/>
            <a:prstDash val="solid"/>
            <a:round/>
            <a:headEnd/>
            <a:tailEnd/>
          </a:ln>
        </p:spPr>
        <p:txBody>
          <a:bodyPr anchor="ctr"/>
          <a:lstStyle/>
          <a:p>
            <a:endParaRPr lang="en-US"/>
          </a:p>
        </p:txBody>
      </p:sp>
    </p:spTree>
    <p:extLst>
      <p:ext uri="{BB962C8B-B14F-4D97-AF65-F5344CB8AC3E}">
        <p14:creationId xmlns:p14="http://schemas.microsoft.com/office/powerpoint/2010/main" val="382685424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56" name="Rectangle 43">
            <a:extLst>
              <a:ext uri="{FF2B5EF4-FFF2-40B4-BE49-F238E27FC236}">
                <a16:creationId xmlns:a16="http://schemas.microsoft.com/office/drawing/2014/main" id="{C5176844-69C3-4F79-BE38-EA5BDDF4FE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7" name="Rectangle 45">
            <a:extLst>
              <a:ext uri="{FF2B5EF4-FFF2-40B4-BE49-F238E27FC236}">
                <a16:creationId xmlns:a16="http://schemas.microsoft.com/office/drawing/2014/main" id="{41113FF5-9B84-4A89-BF52-EA3C7E01AA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999" cy="1955968"/>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BC96220-2BA9-43D2-84E0-1B9A677C71E8}"/>
              </a:ext>
            </a:extLst>
          </p:cNvPr>
          <p:cNvSpPr>
            <a:spLocks noGrp="1"/>
          </p:cNvSpPr>
          <p:nvPr>
            <p:ph type="title"/>
          </p:nvPr>
        </p:nvSpPr>
        <p:spPr>
          <a:xfrm>
            <a:off x="758952" y="420625"/>
            <a:ext cx="10667998" cy="1374056"/>
          </a:xfrm>
        </p:spPr>
        <p:txBody>
          <a:bodyPr anchor="ctr">
            <a:normAutofit/>
          </a:bodyPr>
          <a:lstStyle/>
          <a:p>
            <a:r>
              <a:rPr lang="en-GB">
                <a:solidFill>
                  <a:schemeClr val="bg1"/>
                </a:solidFill>
              </a:rPr>
              <a:t>Objectives</a:t>
            </a:r>
            <a:endParaRPr lang="en-US">
              <a:solidFill>
                <a:schemeClr val="bg1"/>
              </a:solidFill>
            </a:endParaRPr>
          </a:p>
        </p:txBody>
      </p:sp>
      <p:sp>
        <p:nvSpPr>
          <p:cNvPr id="58" name="Freeform 6">
            <a:extLst>
              <a:ext uri="{FF2B5EF4-FFF2-40B4-BE49-F238E27FC236}">
                <a16:creationId xmlns:a16="http://schemas.microsoft.com/office/drawing/2014/main" id="{A101E513-AF74-4E9D-A31F-9966425072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1784012" y="568410"/>
            <a:ext cx="407988" cy="819150"/>
          </a:xfrm>
          <a:custGeom>
            <a:avLst/>
            <a:gdLst/>
            <a:ahLst/>
            <a:cxnLst/>
            <a:rect l="0" t="0" r="r" b="b"/>
            <a:pathLst>
              <a:path w="1799" h="3612">
                <a:moveTo>
                  <a:pt x="1799" y="0"/>
                </a:moveTo>
                <a:lnTo>
                  <a:pt x="1799" y="3612"/>
                </a:lnTo>
                <a:lnTo>
                  <a:pt x="1686" y="3609"/>
                </a:lnTo>
                <a:lnTo>
                  <a:pt x="1574" y="3598"/>
                </a:lnTo>
                <a:lnTo>
                  <a:pt x="1464" y="3581"/>
                </a:lnTo>
                <a:lnTo>
                  <a:pt x="1357" y="3557"/>
                </a:lnTo>
                <a:lnTo>
                  <a:pt x="1251" y="3527"/>
                </a:lnTo>
                <a:lnTo>
                  <a:pt x="1150" y="3490"/>
                </a:lnTo>
                <a:lnTo>
                  <a:pt x="1050" y="3448"/>
                </a:lnTo>
                <a:lnTo>
                  <a:pt x="953" y="3401"/>
                </a:lnTo>
                <a:lnTo>
                  <a:pt x="860" y="3347"/>
                </a:lnTo>
                <a:lnTo>
                  <a:pt x="771" y="3289"/>
                </a:lnTo>
                <a:lnTo>
                  <a:pt x="686" y="3224"/>
                </a:lnTo>
                <a:lnTo>
                  <a:pt x="604" y="3156"/>
                </a:lnTo>
                <a:lnTo>
                  <a:pt x="527" y="3083"/>
                </a:lnTo>
                <a:lnTo>
                  <a:pt x="454" y="3005"/>
                </a:lnTo>
                <a:lnTo>
                  <a:pt x="386" y="2923"/>
                </a:lnTo>
                <a:lnTo>
                  <a:pt x="323" y="2838"/>
                </a:lnTo>
                <a:lnTo>
                  <a:pt x="265" y="2748"/>
                </a:lnTo>
                <a:lnTo>
                  <a:pt x="211" y="2655"/>
                </a:lnTo>
                <a:lnTo>
                  <a:pt x="163" y="2559"/>
                </a:lnTo>
                <a:lnTo>
                  <a:pt x="121" y="2459"/>
                </a:lnTo>
                <a:lnTo>
                  <a:pt x="85" y="2356"/>
                </a:lnTo>
                <a:lnTo>
                  <a:pt x="55" y="2251"/>
                </a:lnTo>
                <a:lnTo>
                  <a:pt x="32" y="2143"/>
                </a:lnTo>
                <a:lnTo>
                  <a:pt x="14" y="2033"/>
                </a:lnTo>
                <a:lnTo>
                  <a:pt x="4" y="1920"/>
                </a:lnTo>
                <a:lnTo>
                  <a:pt x="0" y="1806"/>
                </a:lnTo>
                <a:lnTo>
                  <a:pt x="4" y="1692"/>
                </a:lnTo>
                <a:lnTo>
                  <a:pt x="14" y="1580"/>
                </a:lnTo>
                <a:lnTo>
                  <a:pt x="32" y="1469"/>
                </a:lnTo>
                <a:lnTo>
                  <a:pt x="55" y="1362"/>
                </a:lnTo>
                <a:lnTo>
                  <a:pt x="85" y="1256"/>
                </a:lnTo>
                <a:lnTo>
                  <a:pt x="121" y="1154"/>
                </a:lnTo>
                <a:lnTo>
                  <a:pt x="163" y="1054"/>
                </a:lnTo>
                <a:lnTo>
                  <a:pt x="211" y="958"/>
                </a:lnTo>
                <a:lnTo>
                  <a:pt x="265" y="864"/>
                </a:lnTo>
                <a:lnTo>
                  <a:pt x="323" y="774"/>
                </a:lnTo>
                <a:lnTo>
                  <a:pt x="386" y="689"/>
                </a:lnTo>
                <a:lnTo>
                  <a:pt x="454" y="607"/>
                </a:lnTo>
                <a:lnTo>
                  <a:pt x="527" y="529"/>
                </a:lnTo>
                <a:lnTo>
                  <a:pt x="604" y="456"/>
                </a:lnTo>
                <a:lnTo>
                  <a:pt x="686" y="388"/>
                </a:lnTo>
                <a:lnTo>
                  <a:pt x="771" y="325"/>
                </a:lnTo>
                <a:lnTo>
                  <a:pt x="860" y="266"/>
                </a:lnTo>
                <a:lnTo>
                  <a:pt x="953" y="212"/>
                </a:lnTo>
                <a:lnTo>
                  <a:pt x="1050" y="164"/>
                </a:lnTo>
                <a:lnTo>
                  <a:pt x="1150" y="122"/>
                </a:lnTo>
                <a:lnTo>
                  <a:pt x="1251" y="85"/>
                </a:lnTo>
                <a:lnTo>
                  <a:pt x="1357" y="55"/>
                </a:lnTo>
                <a:lnTo>
                  <a:pt x="1464" y="32"/>
                </a:lnTo>
                <a:lnTo>
                  <a:pt x="1574" y="14"/>
                </a:lnTo>
                <a:lnTo>
                  <a:pt x="1686" y="5"/>
                </a:lnTo>
                <a:lnTo>
                  <a:pt x="1799" y="0"/>
                </a:lnTo>
                <a:close/>
              </a:path>
            </a:pathLst>
          </a:custGeom>
          <a:solidFill>
            <a:schemeClr val="bg1"/>
          </a:solidFill>
          <a:ln w="0">
            <a:noFill/>
            <a:prstDash val="solid"/>
            <a:round/>
            <a:headEnd/>
            <a:tailEnd/>
          </a:ln>
        </p:spPr>
        <p:txBody>
          <a:bodyPr anchor="ctr"/>
          <a:lstStyle/>
          <a:p>
            <a:endParaRPr lang="en-US"/>
          </a:p>
        </p:txBody>
      </p:sp>
      <p:graphicFrame>
        <p:nvGraphicFramePr>
          <p:cNvPr id="14" name="Content Placeholder 2">
            <a:extLst>
              <a:ext uri="{FF2B5EF4-FFF2-40B4-BE49-F238E27FC236}">
                <a16:creationId xmlns:a16="http://schemas.microsoft.com/office/drawing/2014/main" id="{3E44F161-02A4-4E39-BC9A-ACB7E3BAE509}"/>
              </a:ext>
            </a:extLst>
          </p:cNvPr>
          <p:cNvGraphicFramePr>
            <a:graphicFrameLocks noGrp="1"/>
          </p:cNvGraphicFramePr>
          <p:nvPr>
            <p:ph idx="1"/>
            <p:extLst>
              <p:ext uri="{D42A27DB-BD31-4B8C-83A1-F6EECF244321}">
                <p14:modId xmlns:p14="http://schemas.microsoft.com/office/powerpoint/2010/main" val="2483437059"/>
              </p:ext>
            </p:extLst>
          </p:nvPr>
        </p:nvGraphicFramePr>
        <p:xfrm>
          <a:off x="758953" y="2606722"/>
          <a:ext cx="10671048" cy="317684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8682152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tint val="98000"/>
            <a:satMod val="170000"/>
          </a:schemeClr>
        </a:solidFill>
        <a:effectLst/>
      </p:bgPr>
    </p:bg>
    <p:spTree>
      <p:nvGrpSpPr>
        <p:cNvPr id="1" name=""/>
        <p:cNvGrpSpPr/>
        <p:nvPr/>
      </p:nvGrpSpPr>
      <p:grpSpPr>
        <a:xfrm>
          <a:off x="0" y="0"/>
          <a:ext cx="0" cy="0"/>
          <a:chOff x="0" y="0"/>
          <a:chExt cx="0" cy="0"/>
        </a:xfrm>
      </p:grpSpPr>
      <p:sp>
        <p:nvSpPr>
          <p:cNvPr id="37" name="Freeform 6">
            <a:extLst>
              <a:ext uri="{FF2B5EF4-FFF2-40B4-BE49-F238E27FC236}">
                <a16:creationId xmlns:a16="http://schemas.microsoft.com/office/drawing/2014/main" id="{DD4C4B28-6B4B-4445-8535-F516D74E4AA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1784011" y="5783564"/>
            <a:ext cx="407988" cy="819150"/>
          </a:xfrm>
          <a:custGeom>
            <a:avLst/>
            <a:gdLst/>
            <a:ahLst/>
            <a:cxnLst/>
            <a:rect l="0" t="0" r="r" b="b"/>
            <a:pathLst>
              <a:path w="1799" h="3612">
                <a:moveTo>
                  <a:pt x="1799" y="0"/>
                </a:moveTo>
                <a:lnTo>
                  <a:pt x="1799" y="3612"/>
                </a:lnTo>
                <a:lnTo>
                  <a:pt x="1686" y="3609"/>
                </a:lnTo>
                <a:lnTo>
                  <a:pt x="1574" y="3598"/>
                </a:lnTo>
                <a:lnTo>
                  <a:pt x="1464" y="3581"/>
                </a:lnTo>
                <a:lnTo>
                  <a:pt x="1357" y="3557"/>
                </a:lnTo>
                <a:lnTo>
                  <a:pt x="1251" y="3527"/>
                </a:lnTo>
                <a:lnTo>
                  <a:pt x="1150" y="3490"/>
                </a:lnTo>
                <a:lnTo>
                  <a:pt x="1050" y="3448"/>
                </a:lnTo>
                <a:lnTo>
                  <a:pt x="953" y="3401"/>
                </a:lnTo>
                <a:lnTo>
                  <a:pt x="860" y="3347"/>
                </a:lnTo>
                <a:lnTo>
                  <a:pt x="771" y="3289"/>
                </a:lnTo>
                <a:lnTo>
                  <a:pt x="686" y="3224"/>
                </a:lnTo>
                <a:lnTo>
                  <a:pt x="604" y="3156"/>
                </a:lnTo>
                <a:lnTo>
                  <a:pt x="527" y="3083"/>
                </a:lnTo>
                <a:lnTo>
                  <a:pt x="454" y="3005"/>
                </a:lnTo>
                <a:lnTo>
                  <a:pt x="386" y="2923"/>
                </a:lnTo>
                <a:lnTo>
                  <a:pt x="323" y="2838"/>
                </a:lnTo>
                <a:lnTo>
                  <a:pt x="265" y="2748"/>
                </a:lnTo>
                <a:lnTo>
                  <a:pt x="211" y="2655"/>
                </a:lnTo>
                <a:lnTo>
                  <a:pt x="163" y="2559"/>
                </a:lnTo>
                <a:lnTo>
                  <a:pt x="121" y="2459"/>
                </a:lnTo>
                <a:lnTo>
                  <a:pt x="85" y="2356"/>
                </a:lnTo>
                <a:lnTo>
                  <a:pt x="55" y="2251"/>
                </a:lnTo>
                <a:lnTo>
                  <a:pt x="32" y="2143"/>
                </a:lnTo>
                <a:lnTo>
                  <a:pt x="14" y="2033"/>
                </a:lnTo>
                <a:lnTo>
                  <a:pt x="4" y="1920"/>
                </a:lnTo>
                <a:lnTo>
                  <a:pt x="0" y="1806"/>
                </a:lnTo>
                <a:lnTo>
                  <a:pt x="4" y="1692"/>
                </a:lnTo>
                <a:lnTo>
                  <a:pt x="14" y="1580"/>
                </a:lnTo>
                <a:lnTo>
                  <a:pt x="32" y="1469"/>
                </a:lnTo>
                <a:lnTo>
                  <a:pt x="55" y="1362"/>
                </a:lnTo>
                <a:lnTo>
                  <a:pt x="85" y="1256"/>
                </a:lnTo>
                <a:lnTo>
                  <a:pt x="121" y="1154"/>
                </a:lnTo>
                <a:lnTo>
                  <a:pt x="163" y="1054"/>
                </a:lnTo>
                <a:lnTo>
                  <a:pt x="211" y="958"/>
                </a:lnTo>
                <a:lnTo>
                  <a:pt x="265" y="864"/>
                </a:lnTo>
                <a:lnTo>
                  <a:pt x="323" y="774"/>
                </a:lnTo>
                <a:lnTo>
                  <a:pt x="386" y="689"/>
                </a:lnTo>
                <a:lnTo>
                  <a:pt x="454" y="607"/>
                </a:lnTo>
                <a:lnTo>
                  <a:pt x="527" y="529"/>
                </a:lnTo>
                <a:lnTo>
                  <a:pt x="604" y="456"/>
                </a:lnTo>
                <a:lnTo>
                  <a:pt x="686" y="388"/>
                </a:lnTo>
                <a:lnTo>
                  <a:pt x="771" y="325"/>
                </a:lnTo>
                <a:lnTo>
                  <a:pt x="860" y="266"/>
                </a:lnTo>
                <a:lnTo>
                  <a:pt x="953" y="212"/>
                </a:lnTo>
                <a:lnTo>
                  <a:pt x="1050" y="164"/>
                </a:lnTo>
                <a:lnTo>
                  <a:pt x="1150" y="122"/>
                </a:lnTo>
                <a:lnTo>
                  <a:pt x="1251" y="85"/>
                </a:lnTo>
                <a:lnTo>
                  <a:pt x="1357" y="55"/>
                </a:lnTo>
                <a:lnTo>
                  <a:pt x="1464" y="32"/>
                </a:lnTo>
                <a:lnTo>
                  <a:pt x="1574" y="14"/>
                </a:lnTo>
                <a:lnTo>
                  <a:pt x="1686" y="5"/>
                </a:lnTo>
                <a:lnTo>
                  <a:pt x="1799" y="0"/>
                </a:lnTo>
                <a:close/>
              </a:path>
            </a:pathLst>
          </a:custGeom>
          <a:solidFill>
            <a:schemeClr val="tx1">
              <a:lumMod val="85000"/>
              <a:lumOff val="15000"/>
            </a:schemeClr>
          </a:solidFill>
          <a:ln w="0">
            <a:noFill/>
            <a:prstDash val="solid"/>
            <a:round/>
            <a:headEnd/>
            <a:tailEnd/>
          </a:ln>
        </p:spPr>
        <p:txBody>
          <a:bodyPr anchor="ctr"/>
          <a:lstStyle/>
          <a:p>
            <a:endParaRPr lang="en-US"/>
          </a:p>
        </p:txBody>
      </p:sp>
      <p:cxnSp>
        <p:nvCxnSpPr>
          <p:cNvPr id="39" name="Straight Connector 38">
            <a:extLst>
              <a:ext uri="{FF2B5EF4-FFF2-40B4-BE49-F238E27FC236}">
                <a16:creationId xmlns:a16="http://schemas.microsoft.com/office/drawing/2014/main" id="{0CB1C732-7193-4253-8746-850D090A6B4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58952" y="1280160"/>
            <a:ext cx="0" cy="557784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 useBgFill="1">
        <p:nvSpPr>
          <p:cNvPr id="41" name="Rectangle 40">
            <a:extLst>
              <a:ext uri="{FF2B5EF4-FFF2-40B4-BE49-F238E27FC236}">
                <a16:creationId xmlns:a16="http://schemas.microsoft.com/office/drawing/2014/main" id="{55B419A7-F817-4767-8CCB-FB0E189C4AC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 name="Picture 17" descr="Sticky notes with question marks">
            <a:extLst>
              <a:ext uri="{FF2B5EF4-FFF2-40B4-BE49-F238E27FC236}">
                <a16:creationId xmlns:a16="http://schemas.microsoft.com/office/drawing/2014/main" id="{A72D56B8-37FE-4AFF-A463-A91EC9DF9B7B}"/>
              </a:ext>
            </a:extLst>
          </p:cNvPr>
          <p:cNvPicPr>
            <a:picLocks noChangeAspect="1"/>
          </p:cNvPicPr>
          <p:nvPr/>
        </p:nvPicPr>
        <p:blipFill rotWithShape="1">
          <a:blip r:embed="rId2"/>
          <a:srcRect t="8477" b="7253"/>
          <a:stretch/>
        </p:blipFill>
        <p:spPr>
          <a:xfrm>
            <a:off x="1" y="10"/>
            <a:ext cx="12191999" cy="6857990"/>
          </a:xfrm>
          <a:prstGeom prst="rect">
            <a:avLst/>
          </a:prstGeom>
        </p:spPr>
      </p:pic>
      <p:sp>
        <p:nvSpPr>
          <p:cNvPr id="43" name="Rectangle 42">
            <a:extLst>
              <a:ext uri="{FF2B5EF4-FFF2-40B4-BE49-F238E27FC236}">
                <a16:creationId xmlns:a16="http://schemas.microsoft.com/office/drawing/2014/main" id="{E4398140-F067-40E9-892C-4DB04C70BC5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244600" y="-1244600"/>
            <a:ext cx="6858000" cy="9347200"/>
          </a:xfrm>
          <a:prstGeom prst="rect">
            <a:avLst/>
          </a:prstGeom>
          <a:gradFill>
            <a:gsLst>
              <a:gs pos="100000">
                <a:srgbClr val="000000">
                  <a:alpha val="0"/>
                </a:srgbClr>
              </a:gs>
              <a:gs pos="0">
                <a:schemeClr val="tx1"/>
              </a:gs>
              <a:gs pos="0">
                <a:srgbClr val="000000">
                  <a:alpha val="75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98535BA-33CB-4F0A-BA7A-C658C1EC167D}"/>
              </a:ext>
            </a:extLst>
          </p:cNvPr>
          <p:cNvSpPr>
            <a:spLocks noGrp="1"/>
          </p:cNvSpPr>
          <p:nvPr>
            <p:ph type="title"/>
          </p:nvPr>
        </p:nvSpPr>
        <p:spPr>
          <a:xfrm>
            <a:off x="758952" y="1143000"/>
            <a:ext cx="4572000" cy="2984701"/>
          </a:xfrm>
        </p:spPr>
        <p:txBody>
          <a:bodyPr vert="horz" lIns="91440" tIns="45720" rIns="91440" bIns="45720" rtlCol="0" anchor="b">
            <a:normAutofit/>
          </a:bodyPr>
          <a:lstStyle/>
          <a:p>
            <a:r>
              <a:rPr lang="en-US" sz="4700" b="1">
                <a:solidFill>
                  <a:srgbClr val="FFFFFF"/>
                </a:solidFill>
              </a:rPr>
              <a:t>What are current and previous waiting times and why?</a:t>
            </a:r>
          </a:p>
        </p:txBody>
      </p:sp>
      <p:cxnSp>
        <p:nvCxnSpPr>
          <p:cNvPr id="45" name="Straight Connector 44">
            <a:extLst>
              <a:ext uri="{FF2B5EF4-FFF2-40B4-BE49-F238E27FC236}">
                <a16:creationId xmlns:a16="http://schemas.microsoft.com/office/drawing/2014/main" id="{17726E8A-324C-4684-96F2-AFDDFB2F144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758952" y="4291242"/>
            <a:ext cx="4572000" cy="0"/>
          </a:xfrm>
          <a:prstGeom prst="line">
            <a:avLst/>
          </a:prstGeom>
          <a:ln w="19050">
            <a:solidFill>
              <a:srgbClr val="FFFFFF"/>
            </a:solidFill>
          </a:ln>
        </p:spPr>
        <p:style>
          <a:lnRef idx="1">
            <a:schemeClr val="accent1"/>
          </a:lnRef>
          <a:fillRef idx="0">
            <a:schemeClr val="accent1"/>
          </a:fillRef>
          <a:effectRef idx="0">
            <a:schemeClr val="accent1"/>
          </a:effectRef>
          <a:fontRef idx="minor">
            <a:schemeClr val="tx1"/>
          </a:fontRef>
        </p:style>
      </p:cxnSp>
      <p:sp>
        <p:nvSpPr>
          <p:cNvPr id="47" name="Freeform 6">
            <a:extLst>
              <a:ext uri="{FF2B5EF4-FFF2-40B4-BE49-F238E27FC236}">
                <a16:creationId xmlns:a16="http://schemas.microsoft.com/office/drawing/2014/main" id="{7021D92D-08FF-45A6-9109-AC9462C7E8E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1784011" y="5788152"/>
            <a:ext cx="407988" cy="819150"/>
          </a:xfrm>
          <a:custGeom>
            <a:avLst/>
            <a:gdLst/>
            <a:ahLst/>
            <a:cxnLst/>
            <a:rect l="0" t="0" r="r" b="b"/>
            <a:pathLst>
              <a:path w="1799" h="3612">
                <a:moveTo>
                  <a:pt x="1799" y="0"/>
                </a:moveTo>
                <a:lnTo>
                  <a:pt x="1799" y="3612"/>
                </a:lnTo>
                <a:lnTo>
                  <a:pt x="1686" y="3609"/>
                </a:lnTo>
                <a:lnTo>
                  <a:pt x="1574" y="3598"/>
                </a:lnTo>
                <a:lnTo>
                  <a:pt x="1464" y="3581"/>
                </a:lnTo>
                <a:lnTo>
                  <a:pt x="1357" y="3557"/>
                </a:lnTo>
                <a:lnTo>
                  <a:pt x="1251" y="3527"/>
                </a:lnTo>
                <a:lnTo>
                  <a:pt x="1150" y="3490"/>
                </a:lnTo>
                <a:lnTo>
                  <a:pt x="1050" y="3448"/>
                </a:lnTo>
                <a:lnTo>
                  <a:pt x="953" y="3401"/>
                </a:lnTo>
                <a:lnTo>
                  <a:pt x="860" y="3347"/>
                </a:lnTo>
                <a:lnTo>
                  <a:pt x="771" y="3289"/>
                </a:lnTo>
                <a:lnTo>
                  <a:pt x="686" y="3224"/>
                </a:lnTo>
                <a:lnTo>
                  <a:pt x="604" y="3156"/>
                </a:lnTo>
                <a:lnTo>
                  <a:pt x="527" y="3083"/>
                </a:lnTo>
                <a:lnTo>
                  <a:pt x="454" y="3005"/>
                </a:lnTo>
                <a:lnTo>
                  <a:pt x="386" y="2923"/>
                </a:lnTo>
                <a:lnTo>
                  <a:pt x="323" y="2838"/>
                </a:lnTo>
                <a:lnTo>
                  <a:pt x="265" y="2748"/>
                </a:lnTo>
                <a:lnTo>
                  <a:pt x="211" y="2655"/>
                </a:lnTo>
                <a:lnTo>
                  <a:pt x="163" y="2559"/>
                </a:lnTo>
                <a:lnTo>
                  <a:pt x="121" y="2459"/>
                </a:lnTo>
                <a:lnTo>
                  <a:pt x="85" y="2356"/>
                </a:lnTo>
                <a:lnTo>
                  <a:pt x="55" y="2251"/>
                </a:lnTo>
                <a:lnTo>
                  <a:pt x="32" y="2143"/>
                </a:lnTo>
                <a:lnTo>
                  <a:pt x="14" y="2033"/>
                </a:lnTo>
                <a:lnTo>
                  <a:pt x="4" y="1920"/>
                </a:lnTo>
                <a:lnTo>
                  <a:pt x="0" y="1806"/>
                </a:lnTo>
                <a:lnTo>
                  <a:pt x="4" y="1692"/>
                </a:lnTo>
                <a:lnTo>
                  <a:pt x="14" y="1580"/>
                </a:lnTo>
                <a:lnTo>
                  <a:pt x="32" y="1469"/>
                </a:lnTo>
                <a:lnTo>
                  <a:pt x="55" y="1362"/>
                </a:lnTo>
                <a:lnTo>
                  <a:pt x="85" y="1256"/>
                </a:lnTo>
                <a:lnTo>
                  <a:pt x="121" y="1154"/>
                </a:lnTo>
                <a:lnTo>
                  <a:pt x="163" y="1054"/>
                </a:lnTo>
                <a:lnTo>
                  <a:pt x="211" y="958"/>
                </a:lnTo>
                <a:lnTo>
                  <a:pt x="265" y="864"/>
                </a:lnTo>
                <a:lnTo>
                  <a:pt x="323" y="774"/>
                </a:lnTo>
                <a:lnTo>
                  <a:pt x="386" y="689"/>
                </a:lnTo>
                <a:lnTo>
                  <a:pt x="454" y="607"/>
                </a:lnTo>
                <a:lnTo>
                  <a:pt x="527" y="529"/>
                </a:lnTo>
                <a:lnTo>
                  <a:pt x="604" y="456"/>
                </a:lnTo>
                <a:lnTo>
                  <a:pt x="686" y="388"/>
                </a:lnTo>
                <a:lnTo>
                  <a:pt x="771" y="325"/>
                </a:lnTo>
                <a:lnTo>
                  <a:pt x="860" y="266"/>
                </a:lnTo>
                <a:lnTo>
                  <a:pt x="953" y="212"/>
                </a:lnTo>
                <a:lnTo>
                  <a:pt x="1050" y="164"/>
                </a:lnTo>
                <a:lnTo>
                  <a:pt x="1150" y="122"/>
                </a:lnTo>
                <a:lnTo>
                  <a:pt x="1251" y="85"/>
                </a:lnTo>
                <a:lnTo>
                  <a:pt x="1357" y="55"/>
                </a:lnTo>
                <a:lnTo>
                  <a:pt x="1464" y="32"/>
                </a:lnTo>
                <a:lnTo>
                  <a:pt x="1574" y="14"/>
                </a:lnTo>
                <a:lnTo>
                  <a:pt x="1686" y="5"/>
                </a:lnTo>
                <a:lnTo>
                  <a:pt x="1799" y="0"/>
                </a:lnTo>
                <a:close/>
              </a:path>
            </a:pathLst>
          </a:custGeom>
          <a:solidFill>
            <a:schemeClr val="tx1">
              <a:lumMod val="85000"/>
              <a:lumOff val="15000"/>
            </a:schemeClr>
          </a:solidFill>
          <a:ln w="0">
            <a:noFill/>
            <a:prstDash val="solid"/>
            <a:round/>
            <a:headEnd/>
            <a:tailEnd/>
          </a:ln>
        </p:spPr>
        <p:txBody>
          <a:bodyPr anchor="ctr"/>
          <a:lstStyle/>
          <a:p>
            <a:endParaRPr lang="en-US"/>
          </a:p>
        </p:txBody>
      </p:sp>
    </p:spTree>
    <p:extLst>
      <p:ext uri="{BB962C8B-B14F-4D97-AF65-F5344CB8AC3E}">
        <p14:creationId xmlns:p14="http://schemas.microsoft.com/office/powerpoint/2010/main" val="22083940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C5176844-69C3-4F79-BE38-EA5BDDF4FE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1CF1AAE4-D0BC-430F-A613-7BBAAECA0C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2285999"/>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4A40C74-47BF-4689-A484-F570316EEA91}"/>
              </a:ext>
            </a:extLst>
          </p:cNvPr>
          <p:cNvSpPr>
            <a:spLocks noGrp="1"/>
          </p:cNvSpPr>
          <p:nvPr>
            <p:ph type="title"/>
          </p:nvPr>
        </p:nvSpPr>
        <p:spPr>
          <a:xfrm>
            <a:off x="758952" y="379475"/>
            <a:ext cx="10671048" cy="1554480"/>
          </a:xfrm>
        </p:spPr>
        <p:txBody>
          <a:bodyPr anchor="ctr">
            <a:noAutofit/>
          </a:bodyPr>
          <a:lstStyle/>
          <a:p>
            <a:r>
              <a:rPr lang="en-GB" sz="3600" b="1" i="0">
                <a:solidFill>
                  <a:schemeClr val="bg1"/>
                </a:solidFill>
                <a:ea typeface="+mj-lt"/>
                <a:cs typeface="+mj-lt"/>
              </a:rPr>
              <a:t>"NHS Wales is committed to ensuring that patients are seen as quickly as possible according to their clinical need."</a:t>
            </a:r>
            <a:endParaRPr lang="en-US" sz="3600">
              <a:solidFill>
                <a:schemeClr val="bg1"/>
              </a:solidFill>
            </a:endParaRPr>
          </a:p>
        </p:txBody>
      </p:sp>
      <p:sp>
        <p:nvSpPr>
          <p:cNvPr id="3" name="Content Placeholder 2">
            <a:extLst>
              <a:ext uri="{FF2B5EF4-FFF2-40B4-BE49-F238E27FC236}">
                <a16:creationId xmlns:a16="http://schemas.microsoft.com/office/drawing/2014/main" id="{32035DC8-B2F3-4CC7-A563-73D77464C001}"/>
              </a:ext>
            </a:extLst>
          </p:cNvPr>
          <p:cNvSpPr>
            <a:spLocks noGrp="1"/>
          </p:cNvSpPr>
          <p:nvPr>
            <p:ph idx="1"/>
          </p:nvPr>
        </p:nvSpPr>
        <p:spPr>
          <a:xfrm>
            <a:off x="1578334" y="2679619"/>
            <a:ext cx="9045083" cy="2369225"/>
          </a:xfrm>
        </p:spPr>
        <p:txBody>
          <a:bodyPr vert="horz" lIns="91440" tIns="45720" rIns="91440" bIns="45720" rtlCol="0" anchor="t">
            <a:normAutofit/>
          </a:bodyPr>
          <a:lstStyle/>
          <a:p>
            <a:pPr marL="0" indent="0" algn="ctr">
              <a:buNone/>
            </a:pPr>
            <a:r>
              <a:rPr lang="en-GB">
                <a:ea typeface="+mn-lt"/>
                <a:cs typeface="+mn-lt"/>
              </a:rPr>
              <a:t>• "95% of patients referred by will start their treatment within </a:t>
            </a:r>
            <a:r>
              <a:rPr lang="en-GB" b="1">
                <a:ea typeface="+mn-lt"/>
                <a:cs typeface="+mn-lt"/>
              </a:rPr>
              <a:t>26 weeks</a:t>
            </a:r>
            <a:r>
              <a:rPr lang="en-GB">
                <a:ea typeface="+mn-lt"/>
                <a:cs typeface="+mn-lt"/>
              </a:rPr>
              <a:t>"</a:t>
            </a:r>
            <a:endParaRPr lang="en-GB"/>
          </a:p>
          <a:p>
            <a:pPr marL="0" indent="0" algn="ctr">
              <a:buNone/>
            </a:pPr>
            <a:endParaRPr lang="en-GB">
              <a:ea typeface="+mn-lt"/>
              <a:cs typeface="+mn-lt"/>
            </a:endParaRPr>
          </a:p>
          <a:p>
            <a:pPr marL="0" indent="0" algn="ctr">
              <a:buNone/>
            </a:pPr>
            <a:r>
              <a:rPr lang="en-GB">
                <a:ea typeface="+mn-lt"/>
                <a:cs typeface="+mn-lt"/>
              </a:rPr>
              <a:t>• "All patients whose care is too complex to be undertaken within</a:t>
            </a:r>
            <a:r>
              <a:rPr lang="en-GB" b="1">
                <a:ea typeface="+mn-lt"/>
                <a:cs typeface="+mn-lt"/>
              </a:rPr>
              <a:t> 26 weeks</a:t>
            </a:r>
            <a:r>
              <a:rPr lang="en-GB">
                <a:ea typeface="+mn-lt"/>
                <a:cs typeface="+mn-lt"/>
              </a:rPr>
              <a:t> or those who choose to wait longer receive their definitive treatment within maximum of </a:t>
            </a:r>
            <a:r>
              <a:rPr lang="en-GB" b="1">
                <a:ea typeface="+mn-lt"/>
                <a:cs typeface="+mn-lt"/>
              </a:rPr>
              <a:t>36 weeks</a:t>
            </a:r>
            <a:r>
              <a:rPr lang="en-GB">
                <a:ea typeface="+mn-lt"/>
                <a:cs typeface="+mn-lt"/>
              </a:rPr>
              <a:t>"</a:t>
            </a:r>
            <a:endParaRPr lang="en-GB"/>
          </a:p>
          <a:p>
            <a:pPr marL="0" indent="0" algn="ctr">
              <a:buNone/>
            </a:pPr>
            <a:endParaRPr lang="en-GB">
              <a:ea typeface="+mn-lt"/>
              <a:cs typeface="+mn-lt"/>
            </a:endParaRPr>
          </a:p>
          <a:p>
            <a:pPr algn="ctr"/>
            <a:endParaRPr lang="en-GB"/>
          </a:p>
        </p:txBody>
      </p:sp>
      <p:sp>
        <p:nvSpPr>
          <p:cNvPr id="12" name="Freeform 6">
            <a:extLst>
              <a:ext uri="{FF2B5EF4-FFF2-40B4-BE49-F238E27FC236}">
                <a16:creationId xmlns:a16="http://schemas.microsoft.com/office/drawing/2014/main" id="{A101E513-AF74-4E9D-A31F-9966425072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1784011" y="5783564"/>
            <a:ext cx="407988" cy="819150"/>
          </a:xfrm>
          <a:custGeom>
            <a:avLst/>
            <a:gdLst/>
            <a:ahLst/>
            <a:cxnLst/>
            <a:rect l="0" t="0" r="r" b="b"/>
            <a:pathLst>
              <a:path w="1799" h="3612">
                <a:moveTo>
                  <a:pt x="1799" y="0"/>
                </a:moveTo>
                <a:lnTo>
                  <a:pt x="1799" y="3612"/>
                </a:lnTo>
                <a:lnTo>
                  <a:pt x="1686" y="3609"/>
                </a:lnTo>
                <a:lnTo>
                  <a:pt x="1574" y="3598"/>
                </a:lnTo>
                <a:lnTo>
                  <a:pt x="1464" y="3581"/>
                </a:lnTo>
                <a:lnTo>
                  <a:pt x="1357" y="3557"/>
                </a:lnTo>
                <a:lnTo>
                  <a:pt x="1251" y="3527"/>
                </a:lnTo>
                <a:lnTo>
                  <a:pt x="1150" y="3490"/>
                </a:lnTo>
                <a:lnTo>
                  <a:pt x="1050" y="3448"/>
                </a:lnTo>
                <a:lnTo>
                  <a:pt x="953" y="3401"/>
                </a:lnTo>
                <a:lnTo>
                  <a:pt x="860" y="3347"/>
                </a:lnTo>
                <a:lnTo>
                  <a:pt x="771" y="3289"/>
                </a:lnTo>
                <a:lnTo>
                  <a:pt x="686" y="3224"/>
                </a:lnTo>
                <a:lnTo>
                  <a:pt x="604" y="3156"/>
                </a:lnTo>
                <a:lnTo>
                  <a:pt x="527" y="3083"/>
                </a:lnTo>
                <a:lnTo>
                  <a:pt x="454" y="3005"/>
                </a:lnTo>
                <a:lnTo>
                  <a:pt x="386" y="2923"/>
                </a:lnTo>
                <a:lnTo>
                  <a:pt x="323" y="2838"/>
                </a:lnTo>
                <a:lnTo>
                  <a:pt x="265" y="2748"/>
                </a:lnTo>
                <a:lnTo>
                  <a:pt x="211" y="2655"/>
                </a:lnTo>
                <a:lnTo>
                  <a:pt x="163" y="2559"/>
                </a:lnTo>
                <a:lnTo>
                  <a:pt x="121" y="2459"/>
                </a:lnTo>
                <a:lnTo>
                  <a:pt x="85" y="2356"/>
                </a:lnTo>
                <a:lnTo>
                  <a:pt x="55" y="2251"/>
                </a:lnTo>
                <a:lnTo>
                  <a:pt x="32" y="2143"/>
                </a:lnTo>
                <a:lnTo>
                  <a:pt x="14" y="2033"/>
                </a:lnTo>
                <a:lnTo>
                  <a:pt x="4" y="1920"/>
                </a:lnTo>
                <a:lnTo>
                  <a:pt x="0" y="1806"/>
                </a:lnTo>
                <a:lnTo>
                  <a:pt x="4" y="1692"/>
                </a:lnTo>
                <a:lnTo>
                  <a:pt x="14" y="1580"/>
                </a:lnTo>
                <a:lnTo>
                  <a:pt x="32" y="1469"/>
                </a:lnTo>
                <a:lnTo>
                  <a:pt x="55" y="1362"/>
                </a:lnTo>
                <a:lnTo>
                  <a:pt x="85" y="1256"/>
                </a:lnTo>
                <a:lnTo>
                  <a:pt x="121" y="1154"/>
                </a:lnTo>
                <a:lnTo>
                  <a:pt x="163" y="1054"/>
                </a:lnTo>
                <a:lnTo>
                  <a:pt x="211" y="958"/>
                </a:lnTo>
                <a:lnTo>
                  <a:pt x="265" y="864"/>
                </a:lnTo>
                <a:lnTo>
                  <a:pt x="323" y="774"/>
                </a:lnTo>
                <a:lnTo>
                  <a:pt x="386" y="689"/>
                </a:lnTo>
                <a:lnTo>
                  <a:pt x="454" y="607"/>
                </a:lnTo>
                <a:lnTo>
                  <a:pt x="527" y="529"/>
                </a:lnTo>
                <a:lnTo>
                  <a:pt x="604" y="456"/>
                </a:lnTo>
                <a:lnTo>
                  <a:pt x="686" y="388"/>
                </a:lnTo>
                <a:lnTo>
                  <a:pt x="771" y="325"/>
                </a:lnTo>
                <a:lnTo>
                  <a:pt x="860" y="266"/>
                </a:lnTo>
                <a:lnTo>
                  <a:pt x="953" y="212"/>
                </a:lnTo>
                <a:lnTo>
                  <a:pt x="1050" y="164"/>
                </a:lnTo>
                <a:lnTo>
                  <a:pt x="1150" y="122"/>
                </a:lnTo>
                <a:lnTo>
                  <a:pt x="1251" y="85"/>
                </a:lnTo>
                <a:lnTo>
                  <a:pt x="1357" y="55"/>
                </a:lnTo>
                <a:lnTo>
                  <a:pt x="1464" y="32"/>
                </a:lnTo>
                <a:lnTo>
                  <a:pt x="1574" y="14"/>
                </a:lnTo>
                <a:lnTo>
                  <a:pt x="1686" y="5"/>
                </a:lnTo>
                <a:lnTo>
                  <a:pt x="1799" y="0"/>
                </a:lnTo>
                <a:close/>
              </a:path>
            </a:pathLst>
          </a:custGeom>
          <a:solidFill>
            <a:schemeClr val="tx1">
              <a:lumMod val="85000"/>
              <a:lumOff val="15000"/>
            </a:schemeClr>
          </a:solidFill>
          <a:ln w="0">
            <a:noFill/>
            <a:prstDash val="solid"/>
            <a:round/>
            <a:headEnd/>
            <a:tailEnd/>
          </a:ln>
        </p:spPr>
        <p:txBody>
          <a:bodyPr anchor="ctr"/>
          <a:lstStyle/>
          <a:p>
            <a:endParaRPr lang="en-US"/>
          </a:p>
        </p:txBody>
      </p:sp>
      <p:sp>
        <p:nvSpPr>
          <p:cNvPr id="4" name="TextBox 3">
            <a:extLst>
              <a:ext uri="{FF2B5EF4-FFF2-40B4-BE49-F238E27FC236}">
                <a16:creationId xmlns:a16="http://schemas.microsoft.com/office/drawing/2014/main" id="{73282D0A-451E-4AB8-BB58-6E5F73FB74CC}"/>
              </a:ext>
            </a:extLst>
          </p:cNvPr>
          <p:cNvSpPr txBox="1"/>
          <p:nvPr/>
        </p:nvSpPr>
        <p:spPr>
          <a:xfrm>
            <a:off x="9051985" y="6420929"/>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t>(NHS 111 Wales, 2022)</a:t>
            </a:r>
          </a:p>
        </p:txBody>
      </p:sp>
      <p:pic>
        <p:nvPicPr>
          <p:cNvPr id="5" name="Picture 5" descr="Clock hour hand at 12 and minute hand at ten">
            <a:extLst>
              <a:ext uri="{FF2B5EF4-FFF2-40B4-BE49-F238E27FC236}">
                <a16:creationId xmlns:a16="http://schemas.microsoft.com/office/drawing/2014/main" id="{648A3330-30DA-499E-9A9C-9C8815262101}"/>
              </a:ext>
            </a:extLst>
          </p:cNvPr>
          <p:cNvPicPr>
            <a:picLocks noChangeAspect="1"/>
          </p:cNvPicPr>
          <p:nvPr/>
        </p:nvPicPr>
        <p:blipFill>
          <a:blip r:embed="rId2"/>
          <a:stretch>
            <a:fillRect/>
          </a:stretch>
        </p:blipFill>
        <p:spPr>
          <a:xfrm>
            <a:off x="-5751" y="4743091"/>
            <a:ext cx="3174520" cy="2116347"/>
          </a:xfrm>
          <a:prstGeom prst="rect">
            <a:avLst/>
          </a:prstGeom>
        </p:spPr>
      </p:pic>
    </p:spTree>
    <p:extLst>
      <p:ext uri="{BB962C8B-B14F-4D97-AF65-F5344CB8AC3E}">
        <p14:creationId xmlns:p14="http://schemas.microsoft.com/office/powerpoint/2010/main" val="32095225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8" name="Rectangle 17">
            <a:extLst>
              <a:ext uri="{FF2B5EF4-FFF2-40B4-BE49-F238E27FC236}">
                <a16:creationId xmlns:a16="http://schemas.microsoft.com/office/drawing/2014/main" id="{C5176844-69C3-4F79-BE38-EA5BDDF4FE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1D46D0E-C2DF-49FF-82B1-96266F57A392}"/>
              </a:ext>
            </a:extLst>
          </p:cNvPr>
          <p:cNvSpPr>
            <a:spLocks noGrp="1"/>
          </p:cNvSpPr>
          <p:nvPr>
            <p:ph type="title"/>
          </p:nvPr>
        </p:nvSpPr>
        <p:spPr>
          <a:xfrm>
            <a:off x="1068497" y="1063255"/>
            <a:ext cx="3122148" cy="4807541"/>
          </a:xfrm>
        </p:spPr>
        <p:txBody>
          <a:bodyPr>
            <a:normAutofit/>
          </a:bodyPr>
          <a:lstStyle/>
          <a:p>
            <a:r>
              <a:rPr lang="en-GB" sz="4700"/>
              <a:t>What were surgery waiting times before covid pandemic 2 years ago</a:t>
            </a:r>
          </a:p>
        </p:txBody>
      </p:sp>
      <p:cxnSp>
        <p:nvCxnSpPr>
          <p:cNvPr id="20" name="Straight Connector 19">
            <a:extLst>
              <a:ext uri="{FF2B5EF4-FFF2-40B4-BE49-F238E27FC236}">
                <a16:creationId xmlns:a16="http://schemas.microsoft.com/office/drawing/2014/main" id="{33862825-C012-4895-A17E-F3D1F62D89D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58952" y="1143293"/>
            <a:ext cx="0" cy="5714707"/>
          </a:xfrm>
          <a:prstGeom prst="line">
            <a:avLst/>
          </a:prstGeom>
          <a:ln w="19050">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
        <p:nvSpPr>
          <p:cNvPr id="22" name="Freeform: Shape 21">
            <a:extLst>
              <a:ext uri="{FF2B5EF4-FFF2-40B4-BE49-F238E27FC236}">
                <a16:creationId xmlns:a16="http://schemas.microsoft.com/office/drawing/2014/main" id="{7BB25A96-E96A-4D45-AA98-5275E81FAC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76956" y="0"/>
            <a:ext cx="7615044" cy="6858000"/>
          </a:xfrm>
          <a:custGeom>
            <a:avLst/>
            <a:gdLst>
              <a:gd name="connsiteX0" fmla="*/ 2017353 w 7615044"/>
              <a:gd name="connsiteY0" fmla="*/ 0 h 6858000"/>
              <a:gd name="connsiteX1" fmla="*/ 3903088 w 7615044"/>
              <a:gd name="connsiteY1" fmla="*/ 0 h 6858000"/>
              <a:gd name="connsiteX2" fmla="*/ 5215066 w 7615044"/>
              <a:gd name="connsiteY2" fmla="*/ 0 h 6858000"/>
              <a:gd name="connsiteX3" fmla="*/ 7615044 w 7615044"/>
              <a:gd name="connsiteY3" fmla="*/ 0 h 6858000"/>
              <a:gd name="connsiteX4" fmla="*/ 7615044 w 7615044"/>
              <a:gd name="connsiteY4" fmla="*/ 6858000 h 6858000"/>
              <a:gd name="connsiteX5" fmla="*/ 5215066 w 7615044"/>
              <a:gd name="connsiteY5" fmla="*/ 6858000 h 6858000"/>
              <a:gd name="connsiteX6" fmla="*/ 3903088 w 7615044"/>
              <a:gd name="connsiteY6" fmla="*/ 6858000 h 6858000"/>
              <a:gd name="connsiteX7" fmla="*/ 1292431 w 7615044"/>
              <a:gd name="connsiteY7" fmla="*/ 6858000 h 6858000"/>
              <a:gd name="connsiteX8" fmla="*/ 1012702 w 7615044"/>
              <a:gd name="connsiteY8" fmla="*/ 6549681 h 6858000"/>
              <a:gd name="connsiteX9" fmla="*/ 0 w 7615044"/>
              <a:gd name="connsiteY9" fmla="*/ 3723759 h 6858000"/>
              <a:gd name="connsiteX10" fmla="*/ 1955279 w 7615044"/>
              <a:gd name="connsiteY10" fmla="*/ 39865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7615044" h="6858000">
                <a:moveTo>
                  <a:pt x="2017353" y="0"/>
                </a:moveTo>
                <a:lnTo>
                  <a:pt x="3903088" y="0"/>
                </a:lnTo>
                <a:lnTo>
                  <a:pt x="5215066" y="0"/>
                </a:lnTo>
                <a:lnTo>
                  <a:pt x="7615044" y="0"/>
                </a:lnTo>
                <a:lnTo>
                  <a:pt x="7615044" y="6858000"/>
                </a:lnTo>
                <a:lnTo>
                  <a:pt x="5215066" y="6858000"/>
                </a:lnTo>
                <a:lnTo>
                  <a:pt x="3903088" y="6858000"/>
                </a:lnTo>
                <a:lnTo>
                  <a:pt x="1292431" y="6858000"/>
                </a:lnTo>
                <a:lnTo>
                  <a:pt x="1012702" y="6549681"/>
                </a:lnTo>
                <a:cubicBezTo>
                  <a:pt x="380046" y="5781733"/>
                  <a:pt x="0" y="4797206"/>
                  <a:pt x="0" y="3723759"/>
                </a:cubicBezTo>
                <a:cubicBezTo>
                  <a:pt x="0" y="2190263"/>
                  <a:pt x="775604" y="838237"/>
                  <a:pt x="1955279" y="39865"/>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4" name="Freeform 6">
            <a:extLst>
              <a:ext uri="{FF2B5EF4-FFF2-40B4-BE49-F238E27FC236}">
                <a16:creationId xmlns:a16="http://schemas.microsoft.com/office/drawing/2014/main" id="{A101E513-AF74-4E9D-A31F-9966425072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1784011" y="5783564"/>
            <a:ext cx="407988" cy="819150"/>
          </a:xfrm>
          <a:custGeom>
            <a:avLst/>
            <a:gdLst/>
            <a:ahLst/>
            <a:cxnLst/>
            <a:rect l="0" t="0" r="r" b="b"/>
            <a:pathLst>
              <a:path w="1799" h="3612">
                <a:moveTo>
                  <a:pt x="1799" y="0"/>
                </a:moveTo>
                <a:lnTo>
                  <a:pt x="1799" y="3612"/>
                </a:lnTo>
                <a:lnTo>
                  <a:pt x="1686" y="3609"/>
                </a:lnTo>
                <a:lnTo>
                  <a:pt x="1574" y="3598"/>
                </a:lnTo>
                <a:lnTo>
                  <a:pt x="1464" y="3581"/>
                </a:lnTo>
                <a:lnTo>
                  <a:pt x="1357" y="3557"/>
                </a:lnTo>
                <a:lnTo>
                  <a:pt x="1251" y="3527"/>
                </a:lnTo>
                <a:lnTo>
                  <a:pt x="1150" y="3490"/>
                </a:lnTo>
                <a:lnTo>
                  <a:pt x="1050" y="3448"/>
                </a:lnTo>
                <a:lnTo>
                  <a:pt x="953" y="3401"/>
                </a:lnTo>
                <a:lnTo>
                  <a:pt x="860" y="3347"/>
                </a:lnTo>
                <a:lnTo>
                  <a:pt x="771" y="3289"/>
                </a:lnTo>
                <a:lnTo>
                  <a:pt x="686" y="3224"/>
                </a:lnTo>
                <a:lnTo>
                  <a:pt x="604" y="3156"/>
                </a:lnTo>
                <a:lnTo>
                  <a:pt x="527" y="3083"/>
                </a:lnTo>
                <a:lnTo>
                  <a:pt x="454" y="3005"/>
                </a:lnTo>
                <a:lnTo>
                  <a:pt x="386" y="2923"/>
                </a:lnTo>
                <a:lnTo>
                  <a:pt x="323" y="2838"/>
                </a:lnTo>
                <a:lnTo>
                  <a:pt x="265" y="2748"/>
                </a:lnTo>
                <a:lnTo>
                  <a:pt x="211" y="2655"/>
                </a:lnTo>
                <a:lnTo>
                  <a:pt x="163" y="2559"/>
                </a:lnTo>
                <a:lnTo>
                  <a:pt x="121" y="2459"/>
                </a:lnTo>
                <a:lnTo>
                  <a:pt x="85" y="2356"/>
                </a:lnTo>
                <a:lnTo>
                  <a:pt x="55" y="2251"/>
                </a:lnTo>
                <a:lnTo>
                  <a:pt x="32" y="2143"/>
                </a:lnTo>
                <a:lnTo>
                  <a:pt x="14" y="2033"/>
                </a:lnTo>
                <a:lnTo>
                  <a:pt x="4" y="1920"/>
                </a:lnTo>
                <a:lnTo>
                  <a:pt x="0" y="1806"/>
                </a:lnTo>
                <a:lnTo>
                  <a:pt x="4" y="1692"/>
                </a:lnTo>
                <a:lnTo>
                  <a:pt x="14" y="1580"/>
                </a:lnTo>
                <a:lnTo>
                  <a:pt x="32" y="1469"/>
                </a:lnTo>
                <a:lnTo>
                  <a:pt x="55" y="1362"/>
                </a:lnTo>
                <a:lnTo>
                  <a:pt x="85" y="1256"/>
                </a:lnTo>
                <a:lnTo>
                  <a:pt x="121" y="1154"/>
                </a:lnTo>
                <a:lnTo>
                  <a:pt x="163" y="1054"/>
                </a:lnTo>
                <a:lnTo>
                  <a:pt x="211" y="958"/>
                </a:lnTo>
                <a:lnTo>
                  <a:pt x="265" y="864"/>
                </a:lnTo>
                <a:lnTo>
                  <a:pt x="323" y="774"/>
                </a:lnTo>
                <a:lnTo>
                  <a:pt x="386" y="689"/>
                </a:lnTo>
                <a:lnTo>
                  <a:pt x="454" y="607"/>
                </a:lnTo>
                <a:lnTo>
                  <a:pt x="527" y="529"/>
                </a:lnTo>
                <a:lnTo>
                  <a:pt x="604" y="456"/>
                </a:lnTo>
                <a:lnTo>
                  <a:pt x="686" y="388"/>
                </a:lnTo>
                <a:lnTo>
                  <a:pt x="771" y="325"/>
                </a:lnTo>
                <a:lnTo>
                  <a:pt x="860" y="266"/>
                </a:lnTo>
                <a:lnTo>
                  <a:pt x="953" y="212"/>
                </a:lnTo>
                <a:lnTo>
                  <a:pt x="1050" y="164"/>
                </a:lnTo>
                <a:lnTo>
                  <a:pt x="1150" y="122"/>
                </a:lnTo>
                <a:lnTo>
                  <a:pt x="1251" y="85"/>
                </a:lnTo>
                <a:lnTo>
                  <a:pt x="1357" y="55"/>
                </a:lnTo>
                <a:lnTo>
                  <a:pt x="1464" y="32"/>
                </a:lnTo>
                <a:lnTo>
                  <a:pt x="1574" y="14"/>
                </a:lnTo>
                <a:lnTo>
                  <a:pt x="1686" y="5"/>
                </a:lnTo>
                <a:lnTo>
                  <a:pt x="1799" y="0"/>
                </a:lnTo>
                <a:close/>
              </a:path>
            </a:pathLst>
          </a:custGeom>
          <a:solidFill>
            <a:schemeClr val="tx1">
              <a:lumMod val="85000"/>
              <a:lumOff val="15000"/>
            </a:schemeClr>
          </a:solidFill>
          <a:ln w="0">
            <a:noFill/>
            <a:prstDash val="solid"/>
            <a:round/>
            <a:headEnd/>
            <a:tailEnd/>
          </a:ln>
        </p:spPr>
        <p:txBody>
          <a:bodyPr anchor="ctr"/>
          <a:lstStyle/>
          <a:p>
            <a:endParaRPr lang="en-US"/>
          </a:p>
        </p:txBody>
      </p:sp>
      <p:graphicFrame>
        <p:nvGraphicFramePr>
          <p:cNvPr id="14" name="Content Placeholder 2">
            <a:extLst>
              <a:ext uri="{FF2B5EF4-FFF2-40B4-BE49-F238E27FC236}">
                <a16:creationId xmlns:a16="http://schemas.microsoft.com/office/drawing/2014/main" id="{906DF6B3-70A0-497A-BBB9-210B1822F59C}"/>
              </a:ext>
            </a:extLst>
          </p:cNvPr>
          <p:cNvGraphicFramePr>
            <a:graphicFrameLocks noGrp="1"/>
          </p:cNvGraphicFramePr>
          <p:nvPr>
            <p:ph idx="1"/>
            <p:extLst>
              <p:ext uri="{D42A27DB-BD31-4B8C-83A1-F6EECF244321}">
                <p14:modId xmlns:p14="http://schemas.microsoft.com/office/powerpoint/2010/main" val="4211153664"/>
              </p:ext>
            </p:extLst>
          </p:nvPr>
        </p:nvGraphicFramePr>
        <p:xfrm>
          <a:off x="5765962" y="972642"/>
          <a:ext cx="5664038" cy="497969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1" name="TextBox 10">
            <a:extLst>
              <a:ext uri="{FF2B5EF4-FFF2-40B4-BE49-F238E27FC236}">
                <a16:creationId xmlns:a16="http://schemas.microsoft.com/office/drawing/2014/main" id="{19E2795A-F265-4C0C-A520-4E4D220D2904}"/>
              </a:ext>
            </a:extLst>
          </p:cNvPr>
          <p:cNvSpPr txBox="1"/>
          <p:nvPr/>
        </p:nvSpPr>
        <p:spPr>
          <a:xfrm>
            <a:off x="9397042" y="6420928"/>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t>(Stats Wales, 2022)</a:t>
            </a:r>
          </a:p>
        </p:txBody>
      </p:sp>
    </p:spTree>
    <p:extLst>
      <p:ext uri="{BB962C8B-B14F-4D97-AF65-F5344CB8AC3E}">
        <p14:creationId xmlns:p14="http://schemas.microsoft.com/office/powerpoint/2010/main" val="290774915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31" name="Rectangle 30">
            <a:extLst>
              <a:ext uri="{FF2B5EF4-FFF2-40B4-BE49-F238E27FC236}">
                <a16:creationId xmlns:a16="http://schemas.microsoft.com/office/drawing/2014/main" id="{C5176844-69C3-4F79-BE38-EA5BDDF4FE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D64592C-F04A-4267-9EF0-4829FDCF3475}"/>
              </a:ext>
            </a:extLst>
          </p:cNvPr>
          <p:cNvSpPr>
            <a:spLocks noGrp="1"/>
          </p:cNvSpPr>
          <p:nvPr>
            <p:ph type="title"/>
          </p:nvPr>
        </p:nvSpPr>
        <p:spPr>
          <a:xfrm>
            <a:off x="1078992" y="1063255"/>
            <a:ext cx="3575304" cy="4807541"/>
          </a:xfrm>
        </p:spPr>
        <p:txBody>
          <a:bodyPr>
            <a:normAutofit/>
          </a:bodyPr>
          <a:lstStyle/>
          <a:p>
            <a:r>
              <a:rPr lang="en-GB"/>
              <a:t>What are current waiting times </a:t>
            </a:r>
          </a:p>
        </p:txBody>
      </p:sp>
      <p:cxnSp>
        <p:nvCxnSpPr>
          <p:cNvPr id="33" name="Straight Connector 32">
            <a:extLst>
              <a:ext uri="{FF2B5EF4-FFF2-40B4-BE49-F238E27FC236}">
                <a16:creationId xmlns:a16="http://schemas.microsoft.com/office/drawing/2014/main" id="{623022EF-4E43-4298-8E3D-DA5EF06176E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58952" y="1280160"/>
            <a:ext cx="0" cy="557784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
        <p:nvSpPr>
          <p:cNvPr id="35" name="Freeform 6">
            <a:extLst>
              <a:ext uri="{FF2B5EF4-FFF2-40B4-BE49-F238E27FC236}">
                <a16:creationId xmlns:a16="http://schemas.microsoft.com/office/drawing/2014/main" id="{A101E513-AF74-4E9D-A31F-9966425072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1784011" y="5783564"/>
            <a:ext cx="407988" cy="819150"/>
          </a:xfrm>
          <a:custGeom>
            <a:avLst/>
            <a:gdLst/>
            <a:ahLst/>
            <a:cxnLst/>
            <a:rect l="0" t="0" r="r" b="b"/>
            <a:pathLst>
              <a:path w="1799" h="3612">
                <a:moveTo>
                  <a:pt x="1799" y="0"/>
                </a:moveTo>
                <a:lnTo>
                  <a:pt x="1799" y="3612"/>
                </a:lnTo>
                <a:lnTo>
                  <a:pt x="1686" y="3609"/>
                </a:lnTo>
                <a:lnTo>
                  <a:pt x="1574" y="3598"/>
                </a:lnTo>
                <a:lnTo>
                  <a:pt x="1464" y="3581"/>
                </a:lnTo>
                <a:lnTo>
                  <a:pt x="1357" y="3557"/>
                </a:lnTo>
                <a:lnTo>
                  <a:pt x="1251" y="3527"/>
                </a:lnTo>
                <a:lnTo>
                  <a:pt x="1150" y="3490"/>
                </a:lnTo>
                <a:lnTo>
                  <a:pt x="1050" y="3448"/>
                </a:lnTo>
                <a:lnTo>
                  <a:pt x="953" y="3401"/>
                </a:lnTo>
                <a:lnTo>
                  <a:pt x="860" y="3347"/>
                </a:lnTo>
                <a:lnTo>
                  <a:pt x="771" y="3289"/>
                </a:lnTo>
                <a:lnTo>
                  <a:pt x="686" y="3224"/>
                </a:lnTo>
                <a:lnTo>
                  <a:pt x="604" y="3156"/>
                </a:lnTo>
                <a:lnTo>
                  <a:pt x="527" y="3083"/>
                </a:lnTo>
                <a:lnTo>
                  <a:pt x="454" y="3005"/>
                </a:lnTo>
                <a:lnTo>
                  <a:pt x="386" y="2923"/>
                </a:lnTo>
                <a:lnTo>
                  <a:pt x="323" y="2838"/>
                </a:lnTo>
                <a:lnTo>
                  <a:pt x="265" y="2748"/>
                </a:lnTo>
                <a:lnTo>
                  <a:pt x="211" y="2655"/>
                </a:lnTo>
                <a:lnTo>
                  <a:pt x="163" y="2559"/>
                </a:lnTo>
                <a:lnTo>
                  <a:pt x="121" y="2459"/>
                </a:lnTo>
                <a:lnTo>
                  <a:pt x="85" y="2356"/>
                </a:lnTo>
                <a:lnTo>
                  <a:pt x="55" y="2251"/>
                </a:lnTo>
                <a:lnTo>
                  <a:pt x="32" y="2143"/>
                </a:lnTo>
                <a:lnTo>
                  <a:pt x="14" y="2033"/>
                </a:lnTo>
                <a:lnTo>
                  <a:pt x="4" y="1920"/>
                </a:lnTo>
                <a:lnTo>
                  <a:pt x="0" y="1806"/>
                </a:lnTo>
                <a:lnTo>
                  <a:pt x="4" y="1692"/>
                </a:lnTo>
                <a:lnTo>
                  <a:pt x="14" y="1580"/>
                </a:lnTo>
                <a:lnTo>
                  <a:pt x="32" y="1469"/>
                </a:lnTo>
                <a:lnTo>
                  <a:pt x="55" y="1362"/>
                </a:lnTo>
                <a:lnTo>
                  <a:pt x="85" y="1256"/>
                </a:lnTo>
                <a:lnTo>
                  <a:pt x="121" y="1154"/>
                </a:lnTo>
                <a:lnTo>
                  <a:pt x="163" y="1054"/>
                </a:lnTo>
                <a:lnTo>
                  <a:pt x="211" y="958"/>
                </a:lnTo>
                <a:lnTo>
                  <a:pt x="265" y="864"/>
                </a:lnTo>
                <a:lnTo>
                  <a:pt x="323" y="774"/>
                </a:lnTo>
                <a:lnTo>
                  <a:pt x="386" y="689"/>
                </a:lnTo>
                <a:lnTo>
                  <a:pt x="454" y="607"/>
                </a:lnTo>
                <a:lnTo>
                  <a:pt x="527" y="529"/>
                </a:lnTo>
                <a:lnTo>
                  <a:pt x="604" y="456"/>
                </a:lnTo>
                <a:lnTo>
                  <a:pt x="686" y="388"/>
                </a:lnTo>
                <a:lnTo>
                  <a:pt x="771" y="325"/>
                </a:lnTo>
                <a:lnTo>
                  <a:pt x="860" y="266"/>
                </a:lnTo>
                <a:lnTo>
                  <a:pt x="953" y="212"/>
                </a:lnTo>
                <a:lnTo>
                  <a:pt x="1050" y="164"/>
                </a:lnTo>
                <a:lnTo>
                  <a:pt x="1150" y="122"/>
                </a:lnTo>
                <a:lnTo>
                  <a:pt x="1251" y="85"/>
                </a:lnTo>
                <a:lnTo>
                  <a:pt x="1357" y="55"/>
                </a:lnTo>
                <a:lnTo>
                  <a:pt x="1464" y="32"/>
                </a:lnTo>
                <a:lnTo>
                  <a:pt x="1574" y="14"/>
                </a:lnTo>
                <a:lnTo>
                  <a:pt x="1686" y="5"/>
                </a:lnTo>
                <a:lnTo>
                  <a:pt x="1799" y="0"/>
                </a:lnTo>
                <a:close/>
              </a:path>
            </a:pathLst>
          </a:custGeom>
          <a:solidFill>
            <a:schemeClr val="tx1">
              <a:lumMod val="85000"/>
              <a:lumOff val="15000"/>
            </a:schemeClr>
          </a:solidFill>
          <a:ln w="0">
            <a:noFill/>
            <a:prstDash val="solid"/>
            <a:round/>
            <a:headEnd/>
            <a:tailEnd/>
          </a:ln>
        </p:spPr>
        <p:txBody>
          <a:bodyPr anchor="ctr"/>
          <a:lstStyle/>
          <a:p>
            <a:endParaRPr lang="en-US"/>
          </a:p>
        </p:txBody>
      </p:sp>
      <p:graphicFrame>
        <p:nvGraphicFramePr>
          <p:cNvPr id="27" name="Content Placeholder 2">
            <a:extLst>
              <a:ext uri="{FF2B5EF4-FFF2-40B4-BE49-F238E27FC236}">
                <a16:creationId xmlns:a16="http://schemas.microsoft.com/office/drawing/2014/main" id="{9901B170-49AD-4A70-889D-D738CDB6D7C9}"/>
              </a:ext>
            </a:extLst>
          </p:cNvPr>
          <p:cNvGraphicFramePr>
            <a:graphicFrameLocks noGrp="1"/>
          </p:cNvGraphicFramePr>
          <p:nvPr>
            <p:ph idx="1"/>
            <p:extLst>
              <p:ext uri="{D42A27DB-BD31-4B8C-83A1-F6EECF244321}">
                <p14:modId xmlns:p14="http://schemas.microsoft.com/office/powerpoint/2010/main" val="1356325563"/>
              </p:ext>
            </p:extLst>
          </p:nvPr>
        </p:nvGraphicFramePr>
        <p:xfrm>
          <a:off x="5297763" y="972642"/>
          <a:ext cx="6132237" cy="503496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3" name="TextBox 12">
            <a:extLst>
              <a:ext uri="{FF2B5EF4-FFF2-40B4-BE49-F238E27FC236}">
                <a16:creationId xmlns:a16="http://schemas.microsoft.com/office/drawing/2014/main" id="{762B0105-F4C1-46DE-AD99-A96474622A70}"/>
              </a:ext>
            </a:extLst>
          </p:cNvPr>
          <p:cNvSpPr txBox="1"/>
          <p:nvPr/>
        </p:nvSpPr>
        <p:spPr>
          <a:xfrm>
            <a:off x="9598324" y="6420928"/>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t>(Stats Wales, 2022)</a:t>
            </a:r>
          </a:p>
        </p:txBody>
      </p:sp>
    </p:spTree>
    <p:extLst>
      <p:ext uri="{BB962C8B-B14F-4D97-AF65-F5344CB8AC3E}">
        <p14:creationId xmlns:p14="http://schemas.microsoft.com/office/powerpoint/2010/main" val="334705150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C5176844-69C3-4F79-BE38-EA5BDDF4FE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41113FF5-9B84-4A89-BF52-EA3C7E01AA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999" cy="1955968"/>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9583123-218D-4349-A928-FDE481C0414D}"/>
              </a:ext>
            </a:extLst>
          </p:cNvPr>
          <p:cNvSpPr>
            <a:spLocks noGrp="1"/>
          </p:cNvSpPr>
          <p:nvPr>
            <p:ph type="title"/>
          </p:nvPr>
        </p:nvSpPr>
        <p:spPr>
          <a:xfrm>
            <a:off x="758952" y="420625"/>
            <a:ext cx="10667998" cy="1326814"/>
          </a:xfrm>
        </p:spPr>
        <p:txBody>
          <a:bodyPr vert="horz" lIns="91440" tIns="45720" rIns="91440" bIns="45720" rtlCol="0" anchor="ctr">
            <a:normAutofit/>
          </a:bodyPr>
          <a:lstStyle/>
          <a:p>
            <a:r>
              <a:rPr lang="en-US" sz="4200" i="1" kern="1200" spc="100" baseline="0">
                <a:solidFill>
                  <a:schemeClr val="bg1"/>
                </a:solidFill>
                <a:latin typeface="+mj-lt"/>
                <a:ea typeface="+mj-ea"/>
                <a:cs typeface="+mj-cs"/>
              </a:rPr>
              <a:t>What is the difference between waiting times now and before covid 19 Pandemic?</a:t>
            </a:r>
          </a:p>
        </p:txBody>
      </p:sp>
      <p:sp>
        <p:nvSpPr>
          <p:cNvPr id="14" name="Freeform 6">
            <a:extLst>
              <a:ext uri="{FF2B5EF4-FFF2-40B4-BE49-F238E27FC236}">
                <a16:creationId xmlns:a16="http://schemas.microsoft.com/office/drawing/2014/main" id="{A101E513-AF74-4E9D-A31F-9966425072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1784012" y="568410"/>
            <a:ext cx="407988" cy="819150"/>
          </a:xfrm>
          <a:custGeom>
            <a:avLst/>
            <a:gdLst/>
            <a:ahLst/>
            <a:cxnLst/>
            <a:rect l="0" t="0" r="r" b="b"/>
            <a:pathLst>
              <a:path w="1799" h="3612">
                <a:moveTo>
                  <a:pt x="1799" y="0"/>
                </a:moveTo>
                <a:lnTo>
                  <a:pt x="1799" y="3612"/>
                </a:lnTo>
                <a:lnTo>
                  <a:pt x="1686" y="3609"/>
                </a:lnTo>
                <a:lnTo>
                  <a:pt x="1574" y="3598"/>
                </a:lnTo>
                <a:lnTo>
                  <a:pt x="1464" y="3581"/>
                </a:lnTo>
                <a:lnTo>
                  <a:pt x="1357" y="3557"/>
                </a:lnTo>
                <a:lnTo>
                  <a:pt x="1251" y="3527"/>
                </a:lnTo>
                <a:lnTo>
                  <a:pt x="1150" y="3490"/>
                </a:lnTo>
                <a:lnTo>
                  <a:pt x="1050" y="3448"/>
                </a:lnTo>
                <a:lnTo>
                  <a:pt x="953" y="3401"/>
                </a:lnTo>
                <a:lnTo>
                  <a:pt x="860" y="3347"/>
                </a:lnTo>
                <a:lnTo>
                  <a:pt x="771" y="3289"/>
                </a:lnTo>
                <a:lnTo>
                  <a:pt x="686" y="3224"/>
                </a:lnTo>
                <a:lnTo>
                  <a:pt x="604" y="3156"/>
                </a:lnTo>
                <a:lnTo>
                  <a:pt x="527" y="3083"/>
                </a:lnTo>
                <a:lnTo>
                  <a:pt x="454" y="3005"/>
                </a:lnTo>
                <a:lnTo>
                  <a:pt x="386" y="2923"/>
                </a:lnTo>
                <a:lnTo>
                  <a:pt x="323" y="2838"/>
                </a:lnTo>
                <a:lnTo>
                  <a:pt x="265" y="2748"/>
                </a:lnTo>
                <a:lnTo>
                  <a:pt x="211" y="2655"/>
                </a:lnTo>
                <a:lnTo>
                  <a:pt x="163" y="2559"/>
                </a:lnTo>
                <a:lnTo>
                  <a:pt x="121" y="2459"/>
                </a:lnTo>
                <a:lnTo>
                  <a:pt x="85" y="2356"/>
                </a:lnTo>
                <a:lnTo>
                  <a:pt x="55" y="2251"/>
                </a:lnTo>
                <a:lnTo>
                  <a:pt x="32" y="2143"/>
                </a:lnTo>
                <a:lnTo>
                  <a:pt x="14" y="2033"/>
                </a:lnTo>
                <a:lnTo>
                  <a:pt x="4" y="1920"/>
                </a:lnTo>
                <a:lnTo>
                  <a:pt x="0" y="1806"/>
                </a:lnTo>
                <a:lnTo>
                  <a:pt x="4" y="1692"/>
                </a:lnTo>
                <a:lnTo>
                  <a:pt x="14" y="1580"/>
                </a:lnTo>
                <a:lnTo>
                  <a:pt x="32" y="1469"/>
                </a:lnTo>
                <a:lnTo>
                  <a:pt x="55" y="1362"/>
                </a:lnTo>
                <a:lnTo>
                  <a:pt x="85" y="1256"/>
                </a:lnTo>
                <a:lnTo>
                  <a:pt x="121" y="1154"/>
                </a:lnTo>
                <a:lnTo>
                  <a:pt x="163" y="1054"/>
                </a:lnTo>
                <a:lnTo>
                  <a:pt x="211" y="958"/>
                </a:lnTo>
                <a:lnTo>
                  <a:pt x="265" y="864"/>
                </a:lnTo>
                <a:lnTo>
                  <a:pt x="323" y="774"/>
                </a:lnTo>
                <a:lnTo>
                  <a:pt x="386" y="689"/>
                </a:lnTo>
                <a:lnTo>
                  <a:pt x="454" y="607"/>
                </a:lnTo>
                <a:lnTo>
                  <a:pt x="527" y="529"/>
                </a:lnTo>
                <a:lnTo>
                  <a:pt x="604" y="456"/>
                </a:lnTo>
                <a:lnTo>
                  <a:pt x="686" y="388"/>
                </a:lnTo>
                <a:lnTo>
                  <a:pt x="771" y="325"/>
                </a:lnTo>
                <a:lnTo>
                  <a:pt x="860" y="266"/>
                </a:lnTo>
                <a:lnTo>
                  <a:pt x="953" y="212"/>
                </a:lnTo>
                <a:lnTo>
                  <a:pt x="1050" y="164"/>
                </a:lnTo>
                <a:lnTo>
                  <a:pt x="1150" y="122"/>
                </a:lnTo>
                <a:lnTo>
                  <a:pt x="1251" y="85"/>
                </a:lnTo>
                <a:lnTo>
                  <a:pt x="1357" y="55"/>
                </a:lnTo>
                <a:lnTo>
                  <a:pt x="1464" y="32"/>
                </a:lnTo>
                <a:lnTo>
                  <a:pt x="1574" y="14"/>
                </a:lnTo>
                <a:lnTo>
                  <a:pt x="1686" y="5"/>
                </a:lnTo>
                <a:lnTo>
                  <a:pt x="1799" y="0"/>
                </a:lnTo>
                <a:close/>
              </a:path>
            </a:pathLst>
          </a:custGeom>
          <a:solidFill>
            <a:schemeClr val="bg1"/>
          </a:solidFill>
          <a:ln w="0">
            <a:noFill/>
            <a:prstDash val="solid"/>
            <a:round/>
            <a:headEnd/>
            <a:tailEnd/>
          </a:ln>
        </p:spPr>
        <p:txBody>
          <a:bodyPr anchor="ctr"/>
          <a:lstStyle/>
          <a:p>
            <a:endParaRPr lang="en-US"/>
          </a:p>
        </p:txBody>
      </p:sp>
      <p:graphicFrame>
        <p:nvGraphicFramePr>
          <p:cNvPr id="6" name="TextBox 3">
            <a:extLst>
              <a:ext uri="{FF2B5EF4-FFF2-40B4-BE49-F238E27FC236}">
                <a16:creationId xmlns:a16="http://schemas.microsoft.com/office/drawing/2014/main" id="{86014A35-C78B-4C4A-A822-E7740B06AB22}"/>
              </a:ext>
            </a:extLst>
          </p:cNvPr>
          <p:cNvGraphicFramePr/>
          <p:nvPr>
            <p:extLst>
              <p:ext uri="{D42A27DB-BD31-4B8C-83A1-F6EECF244321}">
                <p14:modId xmlns:p14="http://schemas.microsoft.com/office/powerpoint/2010/main" val="3729737232"/>
              </p:ext>
            </p:extLst>
          </p:nvPr>
        </p:nvGraphicFramePr>
        <p:xfrm>
          <a:off x="758953" y="2606722"/>
          <a:ext cx="10671048" cy="317684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22" name="TextBox 21">
            <a:extLst>
              <a:ext uri="{FF2B5EF4-FFF2-40B4-BE49-F238E27FC236}">
                <a16:creationId xmlns:a16="http://schemas.microsoft.com/office/drawing/2014/main" id="{D10E9298-9922-44F2-9C0E-46AA41F0D98B}"/>
              </a:ext>
            </a:extLst>
          </p:cNvPr>
          <p:cNvSpPr txBox="1"/>
          <p:nvPr/>
        </p:nvSpPr>
        <p:spPr>
          <a:xfrm>
            <a:off x="9569570" y="6435305"/>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t>(Stats Wales, 2022)</a:t>
            </a:r>
          </a:p>
        </p:txBody>
      </p:sp>
    </p:spTree>
    <p:extLst>
      <p:ext uri="{BB962C8B-B14F-4D97-AF65-F5344CB8AC3E}">
        <p14:creationId xmlns:p14="http://schemas.microsoft.com/office/powerpoint/2010/main" val="77675883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25" name="Rectangle 24">
            <a:extLst>
              <a:ext uri="{FF2B5EF4-FFF2-40B4-BE49-F238E27FC236}">
                <a16:creationId xmlns:a16="http://schemas.microsoft.com/office/drawing/2014/main" id="{C5176844-69C3-4F79-BE38-EA5BDDF4FE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FFDF6AF-8E1D-4C81-ABFE-C0BC34B3BD9D}"/>
              </a:ext>
            </a:extLst>
          </p:cNvPr>
          <p:cNvSpPr>
            <a:spLocks noGrp="1"/>
          </p:cNvSpPr>
          <p:nvPr>
            <p:ph type="title"/>
          </p:nvPr>
        </p:nvSpPr>
        <p:spPr>
          <a:xfrm>
            <a:off x="1078992" y="1063255"/>
            <a:ext cx="3575304" cy="4807541"/>
          </a:xfrm>
        </p:spPr>
        <p:txBody>
          <a:bodyPr>
            <a:normAutofit/>
          </a:bodyPr>
          <a:lstStyle/>
          <a:p>
            <a:r>
              <a:rPr lang="en-GB"/>
              <a:t>Why have the numbers increased?</a:t>
            </a:r>
          </a:p>
        </p:txBody>
      </p:sp>
      <p:cxnSp>
        <p:nvCxnSpPr>
          <p:cNvPr id="27" name="Straight Connector 26">
            <a:extLst>
              <a:ext uri="{FF2B5EF4-FFF2-40B4-BE49-F238E27FC236}">
                <a16:creationId xmlns:a16="http://schemas.microsoft.com/office/drawing/2014/main" id="{623022EF-4E43-4298-8E3D-DA5EF06176E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58952" y="1280160"/>
            <a:ext cx="0" cy="557784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
        <p:nvSpPr>
          <p:cNvPr id="29" name="Freeform 6">
            <a:extLst>
              <a:ext uri="{FF2B5EF4-FFF2-40B4-BE49-F238E27FC236}">
                <a16:creationId xmlns:a16="http://schemas.microsoft.com/office/drawing/2014/main" id="{A101E513-AF74-4E9D-A31F-9966425072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1784011" y="5783564"/>
            <a:ext cx="407988" cy="819150"/>
          </a:xfrm>
          <a:custGeom>
            <a:avLst/>
            <a:gdLst/>
            <a:ahLst/>
            <a:cxnLst/>
            <a:rect l="0" t="0" r="r" b="b"/>
            <a:pathLst>
              <a:path w="1799" h="3612">
                <a:moveTo>
                  <a:pt x="1799" y="0"/>
                </a:moveTo>
                <a:lnTo>
                  <a:pt x="1799" y="3612"/>
                </a:lnTo>
                <a:lnTo>
                  <a:pt x="1686" y="3609"/>
                </a:lnTo>
                <a:lnTo>
                  <a:pt x="1574" y="3598"/>
                </a:lnTo>
                <a:lnTo>
                  <a:pt x="1464" y="3581"/>
                </a:lnTo>
                <a:lnTo>
                  <a:pt x="1357" y="3557"/>
                </a:lnTo>
                <a:lnTo>
                  <a:pt x="1251" y="3527"/>
                </a:lnTo>
                <a:lnTo>
                  <a:pt x="1150" y="3490"/>
                </a:lnTo>
                <a:lnTo>
                  <a:pt x="1050" y="3448"/>
                </a:lnTo>
                <a:lnTo>
                  <a:pt x="953" y="3401"/>
                </a:lnTo>
                <a:lnTo>
                  <a:pt x="860" y="3347"/>
                </a:lnTo>
                <a:lnTo>
                  <a:pt x="771" y="3289"/>
                </a:lnTo>
                <a:lnTo>
                  <a:pt x="686" y="3224"/>
                </a:lnTo>
                <a:lnTo>
                  <a:pt x="604" y="3156"/>
                </a:lnTo>
                <a:lnTo>
                  <a:pt x="527" y="3083"/>
                </a:lnTo>
                <a:lnTo>
                  <a:pt x="454" y="3005"/>
                </a:lnTo>
                <a:lnTo>
                  <a:pt x="386" y="2923"/>
                </a:lnTo>
                <a:lnTo>
                  <a:pt x="323" y="2838"/>
                </a:lnTo>
                <a:lnTo>
                  <a:pt x="265" y="2748"/>
                </a:lnTo>
                <a:lnTo>
                  <a:pt x="211" y="2655"/>
                </a:lnTo>
                <a:lnTo>
                  <a:pt x="163" y="2559"/>
                </a:lnTo>
                <a:lnTo>
                  <a:pt x="121" y="2459"/>
                </a:lnTo>
                <a:lnTo>
                  <a:pt x="85" y="2356"/>
                </a:lnTo>
                <a:lnTo>
                  <a:pt x="55" y="2251"/>
                </a:lnTo>
                <a:lnTo>
                  <a:pt x="32" y="2143"/>
                </a:lnTo>
                <a:lnTo>
                  <a:pt x="14" y="2033"/>
                </a:lnTo>
                <a:lnTo>
                  <a:pt x="4" y="1920"/>
                </a:lnTo>
                <a:lnTo>
                  <a:pt x="0" y="1806"/>
                </a:lnTo>
                <a:lnTo>
                  <a:pt x="4" y="1692"/>
                </a:lnTo>
                <a:lnTo>
                  <a:pt x="14" y="1580"/>
                </a:lnTo>
                <a:lnTo>
                  <a:pt x="32" y="1469"/>
                </a:lnTo>
                <a:lnTo>
                  <a:pt x="55" y="1362"/>
                </a:lnTo>
                <a:lnTo>
                  <a:pt x="85" y="1256"/>
                </a:lnTo>
                <a:lnTo>
                  <a:pt x="121" y="1154"/>
                </a:lnTo>
                <a:lnTo>
                  <a:pt x="163" y="1054"/>
                </a:lnTo>
                <a:lnTo>
                  <a:pt x="211" y="958"/>
                </a:lnTo>
                <a:lnTo>
                  <a:pt x="265" y="864"/>
                </a:lnTo>
                <a:lnTo>
                  <a:pt x="323" y="774"/>
                </a:lnTo>
                <a:lnTo>
                  <a:pt x="386" y="689"/>
                </a:lnTo>
                <a:lnTo>
                  <a:pt x="454" y="607"/>
                </a:lnTo>
                <a:lnTo>
                  <a:pt x="527" y="529"/>
                </a:lnTo>
                <a:lnTo>
                  <a:pt x="604" y="456"/>
                </a:lnTo>
                <a:lnTo>
                  <a:pt x="686" y="388"/>
                </a:lnTo>
                <a:lnTo>
                  <a:pt x="771" y="325"/>
                </a:lnTo>
                <a:lnTo>
                  <a:pt x="860" y="266"/>
                </a:lnTo>
                <a:lnTo>
                  <a:pt x="953" y="212"/>
                </a:lnTo>
                <a:lnTo>
                  <a:pt x="1050" y="164"/>
                </a:lnTo>
                <a:lnTo>
                  <a:pt x="1150" y="122"/>
                </a:lnTo>
                <a:lnTo>
                  <a:pt x="1251" y="85"/>
                </a:lnTo>
                <a:lnTo>
                  <a:pt x="1357" y="55"/>
                </a:lnTo>
                <a:lnTo>
                  <a:pt x="1464" y="32"/>
                </a:lnTo>
                <a:lnTo>
                  <a:pt x="1574" y="14"/>
                </a:lnTo>
                <a:lnTo>
                  <a:pt x="1686" y="5"/>
                </a:lnTo>
                <a:lnTo>
                  <a:pt x="1799" y="0"/>
                </a:lnTo>
                <a:close/>
              </a:path>
            </a:pathLst>
          </a:custGeom>
          <a:solidFill>
            <a:schemeClr val="tx1">
              <a:lumMod val="85000"/>
              <a:lumOff val="15000"/>
            </a:schemeClr>
          </a:solidFill>
          <a:ln w="0">
            <a:noFill/>
            <a:prstDash val="solid"/>
            <a:round/>
            <a:headEnd/>
            <a:tailEnd/>
          </a:ln>
        </p:spPr>
        <p:txBody>
          <a:bodyPr anchor="ctr"/>
          <a:lstStyle/>
          <a:p>
            <a:endParaRPr lang="en-US"/>
          </a:p>
        </p:txBody>
      </p:sp>
      <p:graphicFrame>
        <p:nvGraphicFramePr>
          <p:cNvPr id="14" name="Content Placeholder 2">
            <a:extLst>
              <a:ext uri="{FF2B5EF4-FFF2-40B4-BE49-F238E27FC236}">
                <a16:creationId xmlns:a16="http://schemas.microsoft.com/office/drawing/2014/main" id="{77B94896-BE5A-44A0-B5EB-7DBDB3B7126D}"/>
              </a:ext>
            </a:extLst>
          </p:cNvPr>
          <p:cNvGraphicFramePr>
            <a:graphicFrameLocks noGrp="1"/>
          </p:cNvGraphicFramePr>
          <p:nvPr>
            <p:ph idx="1"/>
            <p:extLst>
              <p:ext uri="{D42A27DB-BD31-4B8C-83A1-F6EECF244321}">
                <p14:modId xmlns:p14="http://schemas.microsoft.com/office/powerpoint/2010/main" val="4019960400"/>
              </p:ext>
            </p:extLst>
          </p:nvPr>
        </p:nvGraphicFramePr>
        <p:xfrm>
          <a:off x="5297763" y="972642"/>
          <a:ext cx="6132237" cy="503496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0" name="TextBox 39">
            <a:extLst>
              <a:ext uri="{FF2B5EF4-FFF2-40B4-BE49-F238E27FC236}">
                <a16:creationId xmlns:a16="http://schemas.microsoft.com/office/drawing/2014/main" id="{4ED96A4A-1F9A-4886-BB82-2D4147B033F7}"/>
              </a:ext>
            </a:extLst>
          </p:cNvPr>
          <p:cNvSpPr txBox="1"/>
          <p:nvPr/>
        </p:nvSpPr>
        <p:spPr>
          <a:xfrm>
            <a:off x="9411419" y="6420928"/>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t>(BBC News, 2022)</a:t>
            </a:r>
          </a:p>
        </p:txBody>
      </p:sp>
    </p:spTree>
    <p:extLst>
      <p:ext uri="{BB962C8B-B14F-4D97-AF65-F5344CB8AC3E}">
        <p14:creationId xmlns:p14="http://schemas.microsoft.com/office/powerpoint/2010/main" val="102026348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tint val="98000"/>
            <a:satMod val="170000"/>
          </a:schemeClr>
        </a:solidFill>
        <a:effectLst/>
      </p:bgPr>
    </p:bg>
    <p:spTree>
      <p:nvGrpSpPr>
        <p:cNvPr id="1" name=""/>
        <p:cNvGrpSpPr/>
        <p:nvPr/>
      </p:nvGrpSpPr>
      <p:grpSpPr>
        <a:xfrm>
          <a:off x="0" y="0"/>
          <a:ext cx="0" cy="0"/>
          <a:chOff x="0" y="0"/>
          <a:chExt cx="0" cy="0"/>
        </a:xfrm>
      </p:grpSpPr>
      <p:sp>
        <p:nvSpPr>
          <p:cNvPr id="8" name="Freeform 6">
            <a:extLst>
              <a:ext uri="{FF2B5EF4-FFF2-40B4-BE49-F238E27FC236}">
                <a16:creationId xmlns:a16="http://schemas.microsoft.com/office/drawing/2014/main" id="{DD4C4B28-6B4B-4445-8535-F516D74E4AA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1784011" y="5783564"/>
            <a:ext cx="407988" cy="819150"/>
          </a:xfrm>
          <a:custGeom>
            <a:avLst/>
            <a:gdLst/>
            <a:ahLst/>
            <a:cxnLst/>
            <a:rect l="0" t="0" r="r" b="b"/>
            <a:pathLst>
              <a:path w="1799" h="3612">
                <a:moveTo>
                  <a:pt x="1799" y="0"/>
                </a:moveTo>
                <a:lnTo>
                  <a:pt x="1799" y="3612"/>
                </a:lnTo>
                <a:lnTo>
                  <a:pt x="1686" y="3609"/>
                </a:lnTo>
                <a:lnTo>
                  <a:pt x="1574" y="3598"/>
                </a:lnTo>
                <a:lnTo>
                  <a:pt x="1464" y="3581"/>
                </a:lnTo>
                <a:lnTo>
                  <a:pt x="1357" y="3557"/>
                </a:lnTo>
                <a:lnTo>
                  <a:pt x="1251" y="3527"/>
                </a:lnTo>
                <a:lnTo>
                  <a:pt x="1150" y="3490"/>
                </a:lnTo>
                <a:lnTo>
                  <a:pt x="1050" y="3448"/>
                </a:lnTo>
                <a:lnTo>
                  <a:pt x="953" y="3401"/>
                </a:lnTo>
                <a:lnTo>
                  <a:pt x="860" y="3347"/>
                </a:lnTo>
                <a:lnTo>
                  <a:pt x="771" y="3289"/>
                </a:lnTo>
                <a:lnTo>
                  <a:pt x="686" y="3224"/>
                </a:lnTo>
                <a:lnTo>
                  <a:pt x="604" y="3156"/>
                </a:lnTo>
                <a:lnTo>
                  <a:pt x="527" y="3083"/>
                </a:lnTo>
                <a:lnTo>
                  <a:pt x="454" y="3005"/>
                </a:lnTo>
                <a:lnTo>
                  <a:pt x="386" y="2923"/>
                </a:lnTo>
                <a:lnTo>
                  <a:pt x="323" y="2838"/>
                </a:lnTo>
                <a:lnTo>
                  <a:pt x="265" y="2748"/>
                </a:lnTo>
                <a:lnTo>
                  <a:pt x="211" y="2655"/>
                </a:lnTo>
                <a:lnTo>
                  <a:pt x="163" y="2559"/>
                </a:lnTo>
                <a:lnTo>
                  <a:pt x="121" y="2459"/>
                </a:lnTo>
                <a:lnTo>
                  <a:pt x="85" y="2356"/>
                </a:lnTo>
                <a:lnTo>
                  <a:pt x="55" y="2251"/>
                </a:lnTo>
                <a:lnTo>
                  <a:pt x="32" y="2143"/>
                </a:lnTo>
                <a:lnTo>
                  <a:pt x="14" y="2033"/>
                </a:lnTo>
                <a:lnTo>
                  <a:pt x="4" y="1920"/>
                </a:lnTo>
                <a:lnTo>
                  <a:pt x="0" y="1806"/>
                </a:lnTo>
                <a:lnTo>
                  <a:pt x="4" y="1692"/>
                </a:lnTo>
                <a:lnTo>
                  <a:pt x="14" y="1580"/>
                </a:lnTo>
                <a:lnTo>
                  <a:pt x="32" y="1469"/>
                </a:lnTo>
                <a:lnTo>
                  <a:pt x="55" y="1362"/>
                </a:lnTo>
                <a:lnTo>
                  <a:pt x="85" y="1256"/>
                </a:lnTo>
                <a:lnTo>
                  <a:pt x="121" y="1154"/>
                </a:lnTo>
                <a:lnTo>
                  <a:pt x="163" y="1054"/>
                </a:lnTo>
                <a:lnTo>
                  <a:pt x="211" y="958"/>
                </a:lnTo>
                <a:lnTo>
                  <a:pt x="265" y="864"/>
                </a:lnTo>
                <a:lnTo>
                  <a:pt x="323" y="774"/>
                </a:lnTo>
                <a:lnTo>
                  <a:pt x="386" y="689"/>
                </a:lnTo>
                <a:lnTo>
                  <a:pt x="454" y="607"/>
                </a:lnTo>
                <a:lnTo>
                  <a:pt x="527" y="529"/>
                </a:lnTo>
                <a:lnTo>
                  <a:pt x="604" y="456"/>
                </a:lnTo>
                <a:lnTo>
                  <a:pt x="686" y="388"/>
                </a:lnTo>
                <a:lnTo>
                  <a:pt x="771" y="325"/>
                </a:lnTo>
                <a:lnTo>
                  <a:pt x="860" y="266"/>
                </a:lnTo>
                <a:lnTo>
                  <a:pt x="953" y="212"/>
                </a:lnTo>
                <a:lnTo>
                  <a:pt x="1050" y="164"/>
                </a:lnTo>
                <a:lnTo>
                  <a:pt x="1150" y="122"/>
                </a:lnTo>
                <a:lnTo>
                  <a:pt x="1251" y="85"/>
                </a:lnTo>
                <a:lnTo>
                  <a:pt x="1357" y="55"/>
                </a:lnTo>
                <a:lnTo>
                  <a:pt x="1464" y="32"/>
                </a:lnTo>
                <a:lnTo>
                  <a:pt x="1574" y="14"/>
                </a:lnTo>
                <a:lnTo>
                  <a:pt x="1686" y="5"/>
                </a:lnTo>
                <a:lnTo>
                  <a:pt x="1799" y="0"/>
                </a:lnTo>
                <a:close/>
              </a:path>
            </a:pathLst>
          </a:custGeom>
          <a:solidFill>
            <a:schemeClr val="tx1">
              <a:lumMod val="85000"/>
              <a:lumOff val="15000"/>
            </a:schemeClr>
          </a:solidFill>
          <a:ln w="0">
            <a:noFill/>
            <a:prstDash val="solid"/>
            <a:round/>
            <a:headEnd/>
            <a:tailEnd/>
          </a:ln>
        </p:spPr>
        <p:txBody>
          <a:bodyPr anchor="ctr"/>
          <a:lstStyle/>
          <a:p>
            <a:endParaRPr lang="en-US"/>
          </a:p>
        </p:txBody>
      </p:sp>
      <p:cxnSp>
        <p:nvCxnSpPr>
          <p:cNvPr id="10" name="Straight Connector 9">
            <a:extLst>
              <a:ext uri="{FF2B5EF4-FFF2-40B4-BE49-F238E27FC236}">
                <a16:creationId xmlns:a16="http://schemas.microsoft.com/office/drawing/2014/main" id="{0CB1C732-7193-4253-8746-850D090A6B4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58952" y="1280160"/>
            <a:ext cx="0" cy="557784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 useBgFill="1">
        <p:nvSpPr>
          <p:cNvPr id="12" name="Rectangle 11">
            <a:extLst>
              <a:ext uri="{FF2B5EF4-FFF2-40B4-BE49-F238E27FC236}">
                <a16:creationId xmlns:a16="http://schemas.microsoft.com/office/drawing/2014/main" id="{55B419A7-F817-4767-8CCB-FB0E189C4AC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Wood human figure">
            <a:extLst>
              <a:ext uri="{FF2B5EF4-FFF2-40B4-BE49-F238E27FC236}">
                <a16:creationId xmlns:a16="http://schemas.microsoft.com/office/drawing/2014/main" id="{242F1F9A-38EB-49BE-85FB-800F252F5E14}"/>
              </a:ext>
            </a:extLst>
          </p:cNvPr>
          <p:cNvPicPr>
            <a:picLocks noChangeAspect="1"/>
          </p:cNvPicPr>
          <p:nvPr/>
        </p:nvPicPr>
        <p:blipFill rotWithShape="1">
          <a:blip r:embed="rId2">
            <a:alphaModFix/>
          </a:blip>
          <a:srcRect r="13886" b="-3"/>
          <a:stretch/>
        </p:blipFill>
        <p:spPr>
          <a:xfrm>
            <a:off x="3331593" y="10"/>
            <a:ext cx="8860407" cy="6857990"/>
          </a:xfrm>
          <a:custGeom>
            <a:avLst/>
            <a:gdLst/>
            <a:ahLst/>
            <a:cxnLst/>
            <a:rect l="l" t="t" r="r" b="b"/>
            <a:pathLst>
              <a:path w="8860407" h="6858000">
                <a:moveTo>
                  <a:pt x="0" y="0"/>
                </a:moveTo>
                <a:lnTo>
                  <a:pt x="8860407" y="0"/>
                </a:lnTo>
                <a:lnTo>
                  <a:pt x="8860407" y="6858000"/>
                </a:lnTo>
                <a:lnTo>
                  <a:pt x="661049" y="6858000"/>
                </a:lnTo>
                <a:lnTo>
                  <a:pt x="832672" y="6662026"/>
                </a:lnTo>
                <a:cubicBezTo>
                  <a:pt x="1465328" y="5866432"/>
                  <a:pt x="1845374" y="4846462"/>
                  <a:pt x="1845374" y="3734370"/>
                </a:cubicBezTo>
                <a:cubicBezTo>
                  <a:pt x="1845374" y="2244963"/>
                  <a:pt x="1163691" y="920792"/>
                  <a:pt x="106458" y="79568"/>
                </a:cubicBezTo>
                <a:close/>
              </a:path>
            </a:pathLst>
          </a:custGeom>
        </p:spPr>
      </p:pic>
      <p:sp>
        <p:nvSpPr>
          <p:cNvPr id="2" name="Title 1">
            <a:extLst>
              <a:ext uri="{FF2B5EF4-FFF2-40B4-BE49-F238E27FC236}">
                <a16:creationId xmlns:a16="http://schemas.microsoft.com/office/drawing/2014/main" id="{C1F6285C-DAC8-4A48-8D76-E15A9B1B65D4}"/>
              </a:ext>
            </a:extLst>
          </p:cNvPr>
          <p:cNvSpPr>
            <a:spLocks noGrp="1"/>
          </p:cNvSpPr>
          <p:nvPr>
            <p:ph type="title"/>
          </p:nvPr>
        </p:nvSpPr>
        <p:spPr>
          <a:xfrm>
            <a:off x="758952" y="1128811"/>
            <a:ext cx="3447288" cy="3342290"/>
          </a:xfrm>
        </p:spPr>
        <p:txBody>
          <a:bodyPr vert="horz" lIns="91440" tIns="45720" rIns="91440" bIns="45720" rtlCol="0" anchor="b">
            <a:normAutofit/>
          </a:bodyPr>
          <a:lstStyle/>
          <a:p>
            <a:r>
              <a:rPr lang="en-US" sz="4600"/>
              <a:t>What can be done for the waiting times to be reduced</a:t>
            </a:r>
          </a:p>
        </p:txBody>
      </p:sp>
      <p:sp>
        <p:nvSpPr>
          <p:cNvPr id="14" name="Freeform 6">
            <a:extLst>
              <a:ext uri="{FF2B5EF4-FFF2-40B4-BE49-F238E27FC236}">
                <a16:creationId xmlns:a16="http://schemas.microsoft.com/office/drawing/2014/main" id="{ADA271CD-3011-4A05-B4A3-80F1794684F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1784011" y="5788152"/>
            <a:ext cx="407988" cy="819150"/>
          </a:xfrm>
          <a:custGeom>
            <a:avLst/>
            <a:gdLst/>
            <a:ahLst/>
            <a:cxnLst/>
            <a:rect l="0" t="0" r="r" b="b"/>
            <a:pathLst>
              <a:path w="1799" h="3612">
                <a:moveTo>
                  <a:pt x="1799" y="0"/>
                </a:moveTo>
                <a:lnTo>
                  <a:pt x="1799" y="3612"/>
                </a:lnTo>
                <a:lnTo>
                  <a:pt x="1686" y="3609"/>
                </a:lnTo>
                <a:lnTo>
                  <a:pt x="1574" y="3598"/>
                </a:lnTo>
                <a:lnTo>
                  <a:pt x="1464" y="3581"/>
                </a:lnTo>
                <a:lnTo>
                  <a:pt x="1357" y="3557"/>
                </a:lnTo>
                <a:lnTo>
                  <a:pt x="1251" y="3527"/>
                </a:lnTo>
                <a:lnTo>
                  <a:pt x="1150" y="3490"/>
                </a:lnTo>
                <a:lnTo>
                  <a:pt x="1050" y="3448"/>
                </a:lnTo>
                <a:lnTo>
                  <a:pt x="953" y="3401"/>
                </a:lnTo>
                <a:lnTo>
                  <a:pt x="860" y="3347"/>
                </a:lnTo>
                <a:lnTo>
                  <a:pt x="771" y="3289"/>
                </a:lnTo>
                <a:lnTo>
                  <a:pt x="686" y="3224"/>
                </a:lnTo>
                <a:lnTo>
                  <a:pt x="604" y="3156"/>
                </a:lnTo>
                <a:lnTo>
                  <a:pt x="527" y="3083"/>
                </a:lnTo>
                <a:lnTo>
                  <a:pt x="454" y="3005"/>
                </a:lnTo>
                <a:lnTo>
                  <a:pt x="386" y="2923"/>
                </a:lnTo>
                <a:lnTo>
                  <a:pt x="323" y="2838"/>
                </a:lnTo>
                <a:lnTo>
                  <a:pt x="265" y="2748"/>
                </a:lnTo>
                <a:lnTo>
                  <a:pt x="211" y="2655"/>
                </a:lnTo>
                <a:lnTo>
                  <a:pt x="163" y="2559"/>
                </a:lnTo>
                <a:lnTo>
                  <a:pt x="121" y="2459"/>
                </a:lnTo>
                <a:lnTo>
                  <a:pt x="85" y="2356"/>
                </a:lnTo>
                <a:lnTo>
                  <a:pt x="55" y="2251"/>
                </a:lnTo>
                <a:lnTo>
                  <a:pt x="32" y="2143"/>
                </a:lnTo>
                <a:lnTo>
                  <a:pt x="14" y="2033"/>
                </a:lnTo>
                <a:lnTo>
                  <a:pt x="4" y="1920"/>
                </a:lnTo>
                <a:lnTo>
                  <a:pt x="0" y="1806"/>
                </a:lnTo>
                <a:lnTo>
                  <a:pt x="4" y="1692"/>
                </a:lnTo>
                <a:lnTo>
                  <a:pt x="14" y="1580"/>
                </a:lnTo>
                <a:lnTo>
                  <a:pt x="32" y="1469"/>
                </a:lnTo>
                <a:lnTo>
                  <a:pt x="55" y="1362"/>
                </a:lnTo>
                <a:lnTo>
                  <a:pt x="85" y="1256"/>
                </a:lnTo>
                <a:lnTo>
                  <a:pt x="121" y="1154"/>
                </a:lnTo>
                <a:lnTo>
                  <a:pt x="163" y="1054"/>
                </a:lnTo>
                <a:lnTo>
                  <a:pt x="211" y="958"/>
                </a:lnTo>
                <a:lnTo>
                  <a:pt x="265" y="864"/>
                </a:lnTo>
                <a:lnTo>
                  <a:pt x="323" y="774"/>
                </a:lnTo>
                <a:lnTo>
                  <a:pt x="386" y="689"/>
                </a:lnTo>
                <a:lnTo>
                  <a:pt x="454" y="607"/>
                </a:lnTo>
                <a:lnTo>
                  <a:pt x="527" y="529"/>
                </a:lnTo>
                <a:lnTo>
                  <a:pt x="604" y="456"/>
                </a:lnTo>
                <a:lnTo>
                  <a:pt x="686" y="388"/>
                </a:lnTo>
                <a:lnTo>
                  <a:pt x="771" y="325"/>
                </a:lnTo>
                <a:lnTo>
                  <a:pt x="860" y="266"/>
                </a:lnTo>
                <a:lnTo>
                  <a:pt x="953" y="212"/>
                </a:lnTo>
                <a:lnTo>
                  <a:pt x="1050" y="164"/>
                </a:lnTo>
                <a:lnTo>
                  <a:pt x="1150" y="122"/>
                </a:lnTo>
                <a:lnTo>
                  <a:pt x="1251" y="85"/>
                </a:lnTo>
                <a:lnTo>
                  <a:pt x="1357" y="55"/>
                </a:lnTo>
                <a:lnTo>
                  <a:pt x="1464" y="32"/>
                </a:lnTo>
                <a:lnTo>
                  <a:pt x="1574" y="14"/>
                </a:lnTo>
                <a:lnTo>
                  <a:pt x="1686" y="5"/>
                </a:lnTo>
                <a:lnTo>
                  <a:pt x="1799" y="0"/>
                </a:lnTo>
                <a:close/>
              </a:path>
            </a:pathLst>
          </a:custGeom>
          <a:solidFill>
            <a:schemeClr val="tx1">
              <a:lumMod val="85000"/>
              <a:lumOff val="15000"/>
            </a:schemeClr>
          </a:solidFill>
          <a:ln w="0">
            <a:noFill/>
            <a:prstDash val="solid"/>
            <a:round/>
            <a:headEnd/>
            <a:tailEnd/>
          </a:ln>
        </p:spPr>
        <p:txBody>
          <a:bodyPr anchor="ctr"/>
          <a:lstStyle/>
          <a:p>
            <a:endParaRPr lang="en-US"/>
          </a:p>
        </p:txBody>
      </p:sp>
    </p:spTree>
    <p:extLst>
      <p:ext uri="{BB962C8B-B14F-4D97-AF65-F5344CB8AC3E}">
        <p14:creationId xmlns:p14="http://schemas.microsoft.com/office/powerpoint/2010/main" val="2566011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C5176844-69C3-4F79-BE38-EA5BDDF4FE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1CF1AAE4-D0BC-430F-A613-7BBAAECA0C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2285999"/>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2473ABF-C391-44EB-B5E4-07601F1C8AED}"/>
              </a:ext>
            </a:extLst>
          </p:cNvPr>
          <p:cNvSpPr>
            <a:spLocks noGrp="1"/>
          </p:cNvSpPr>
          <p:nvPr>
            <p:ph type="title"/>
          </p:nvPr>
        </p:nvSpPr>
        <p:spPr>
          <a:xfrm>
            <a:off x="758952" y="379475"/>
            <a:ext cx="10671048" cy="1554480"/>
          </a:xfrm>
        </p:spPr>
        <p:txBody>
          <a:bodyPr anchor="ctr">
            <a:normAutofit fontScale="90000"/>
          </a:bodyPr>
          <a:lstStyle/>
          <a:p>
            <a:r>
              <a:rPr lang="en-GB">
                <a:solidFill>
                  <a:schemeClr val="bg1"/>
                </a:solidFill>
              </a:rPr>
              <a:t>How have waiting times affected people and what can be done to reduce them?</a:t>
            </a:r>
          </a:p>
        </p:txBody>
      </p:sp>
      <p:sp>
        <p:nvSpPr>
          <p:cNvPr id="3" name="Content Placeholder 2">
            <a:extLst>
              <a:ext uri="{FF2B5EF4-FFF2-40B4-BE49-F238E27FC236}">
                <a16:creationId xmlns:a16="http://schemas.microsoft.com/office/drawing/2014/main" id="{78906890-F2EE-47F6-9688-7129006DB9E6}"/>
              </a:ext>
            </a:extLst>
          </p:cNvPr>
          <p:cNvSpPr>
            <a:spLocks noGrp="1"/>
          </p:cNvSpPr>
          <p:nvPr>
            <p:ph idx="1"/>
          </p:nvPr>
        </p:nvSpPr>
        <p:spPr>
          <a:xfrm>
            <a:off x="758824" y="2607732"/>
            <a:ext cx="5666405" cy="3174357"/>
          </a:xfrm>
        </p:spPr>
        <p:txBody>
          <a:bodyPr vert="horz" lIns="91440" tIns="45720" rIns="91440" bIns="45720" rtlCol="0" anchor="t">
            <a:normAutofit/>
          </a:bodyPr>
          <a:lstStyle/>
          <a:p>
            <a:r>
              <a:rPr lang="en-GB"/>
              <a:t>People have become more stressed and depressed</a:t>
            </a:r>
            <a:endParaRPr lang="en-US"/>
          </a:p>
          <a:p>
            <a:r>
              <a:rPr lang="en-GB"/>
              <a:t>The pain has increased</a:t>
            </a:r>
          </a:p>
          <a:p>
            <a:r>
              <a:rPr lang="en-GB"/>
              <a:t>People having to go private due to urgency</a:t>
            </a:r>
          </a:p>
          <a:p>
            <a:pPr marL="0" indent="0">
              <a:buNone/>
            </a:pPr>
            <a:endParaRPr lang="en-GB"/>
          </a:p>
        </p:txBody>
      </p:sp>
      <p:sp>
        <p:nvSpPr>
          <p:cNvPr id="12" name="Freeform 6">
            <a:extLst>
              <a:ext uri="{FF2B5EF4-FFF2-40B4-BE49-F238E27FC236}">
                <a16:creationId xmlns:a16="http://schemas.microsoft.com/office/drawing/2014/main" id="{A101E513-AF74-4E9D-A31F-9966425072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1784011" y="5783564"/>
            <a:ext cx="407988" cy="819150"/>
          </a:xfrm>
          <a:custGeom>
            <a:avLst/>
            <a:gdLst/>
            <a:ahLst/>
            <a:cxnLst/>
            <a:rect l="0" t="0" r="r" b="b"/>
            <a:pathLst>
              <a:path w="1799" h="3612">
                <a:moveTo>
                  <a:pt x="1799" y="0"/>
                </a:moveTo>
                <a:lnTo>
                  <a:pt x="1799" y="3612"/>
                </a:lnTo>
                <a:lnTo>
                  <a:pt x="1686" y="3609"/>
                </a:lnTo>
                <a:lnTo>
                  <a:pt x="1574" y="3598"/>
                </a:lnTo>
                <a:lnTo>
                  <a:pt x="1464" y="3581"/>
                </a:lnTo>
                <a:lnTo>
                  <a:pt x="1357" y="3557"/>
                </a:lnTo>
                <a:lnTo>
                  <a:pt x="1251" y="3527"/>
                </a:lnTo>
                <a:lnTo>
                  <a:pt x="1150" y="3490"/>
                </a:lnTo>
                <a:lnTo>
                  <a:pt x="1050" y="3448"/>
                </a:lnTo>
                <a:lnTo>
                  <a:pt x="953" y="3401"/>
                </a:lnTo>
                <a:lnTo>
                  <a:pt x="860" y="3347"/>
                </a:lnTo>
                <a:lnTo>
                  <a:pt x="771" y="3289"/>
                </a:lnTo>
                <a:lnTo>
                  <a:pt x="686" y="3224"/>
                </a:lnTo>
                <a:lnTo>
                  <a:pt x="604" y="3156"/>
                </a:lnTo>
                <a:lnTo>
                  <a:pt x="527" y="3083"/>
                </a:lnTo>
                <a:lnTo>
                  <a:pt x="454" y="3005"/>
                </a:lnTo>
                <a:lnTo>
                  <a:pt x="386" y="2923"/>
                </a:lnTo>
                <a:lnTo>
                  <a:pt x="323" y="2838"/>
                </a:lnTo>
                <a:lnTo>
                  <a:pt x="265" y="2748"/>
                </a:lnTo>
                <a:lnTo>
                  <a:pt x="211" y="2655"/>
                </a:lnTo>
                <a:lnTo>
                  <a:pt x="163" y="2559"/>
                </a:lnTo>
                <a:lnTo>
                  <a:pt x="121" y="2459"/>
                </a:lnTo>
                <a:lnTo>
                  <a:pt x="85" y="2356"/>
                </a:lnTo>
                <a:lnTo>
                  <a:pt x="55" y="2251"/>
                </a:lnTo>
                <a:lnTo>
                  <a:pt x="32" y="2143"/>
                </a:lnTo>
                <a:lnTo>
                  <a:pt x="14" y="2033"/>
                </a:lnTo>
                <a:lnTo>
                  <a:pt x="4" y="1920"/>
                </a:lnTo>
                <a:lnTo>
                  <a:pt x="0" y="1806"/>
                </a:lnTo>
                <a:lnTo>
                  <a:pt x="4" y="1692"/>
                </a:lnTo>
                <a:lnTo>
                  <a:pt x="14" y="1580"/>
                </a:lnTo>
                <a:lnTo>
                  <a:pt x="32" y="1469"/>
                </a:lnTo>
                <a:lnTo>
                  <a:pt x="55" y="1362"/>
                </a:lnTo>
                <a:lnTo>
                  <a:pt x="85" y="1256"/>
                </a:lnTo>
                <a:lnTo>
                  <a:pt x="121" y="1154"/>
                </a:lnTo>
                <a:lnTo>
                  <a:pt x="163" y="1054"/>
                </a:lnTo>
                <a:lnTo>
                  <a:pt x="211" y="958"/>
                </a:lnTo>
                <a:lnTo>
                  <a:pt x="265" y="864"/>
                </a:lnTo>
                <a:lnTo>
                  <a:pt x="323" y="774"/>
                </a:lnTo>
                <a:lnTo>
                  <a:pt x="386" y="689"/>
                </a:lnTo>
                <a:lnTo>
                  <a:pt x="454" y="607"/>
                </a:lnTo>
                <a:lnTo>
                  <a:pt x="527" y="529"/>
                </a:lnTo>
                <a:lnTo>
                  <a:pt x="604" y="456"/>
                </a:lnTo>
                <a:lnTo>
                  <a:pt x="686" y="388"/>
                </a:lnTo>
                <a:lnTo>
                  <a:pt x="771" y="325"/>
                </a:lnTo>
                <a:lnTo>
                  <a:pt x="860" y="266"/>
                </a:lnTo>
                <a:lnTo>
                  <a:pt x="953" y="212"/>
                </a:lnTo>
                <a:lnTo>
                  <a:pt x="1050" y="164"/>
                </a:lnTo>
                <a:lnTo>
                  <a:pt x="1150" y="122"/>
                </a:lnTo>
                <a:lnTo>
                  <a:pt x="1251" y="85"/>
                </a:lnTo>
                <a:lnTo>
                  <a:pt x="1357" y="55"/>
                </a:lnTo>
                <a:lnTo>
                  <a:pt x="1464" y="32"/>
                </a:lnTo>
                <a:lnTo>
                  <a:pt x="1574" y="14"/>
                </a:lnTo>
                <a:lnTo>
                  <a:pt x="1686" y="5"/>
                </a:lnTo>
                <a:lnTo>
                  <a:pt x="1799" y="0"/>
                </a:lnTo>
                <a:close/>
              </a:path>
            </a:pathLst>
          </a:custGeom>
          <a:solidFill>
            <a:schemeClr val="tx1">
              <a:lumMod val="85000"/>
              <a:lumOff val="15000"/>
            </a:schemeClr>
          </a:solidFill>
          <a:ln w="0">
            <a:noFill/>
            <a:prstDash val="solid"/>
            <a:round/>
            <a:headEnd/>
            <a:tailEnd/>
          </a:ln>
        </p:spPr>
        <p:txBody>
          <a:bodyPr anchor="ctr"/>
          <a:lstStyle/>
          <a:p>
            <a:endParaRPr lang="en-US"/>
          </a:p>
        </p:txBody>
      </p:sp>
      <p:sp>
        <p:nvSpPr>
          <p:cNvPr id="4" name="TextBox 3">
            <a:extLst>
              <a:ext uri="{FF2B5EF4-FFF2-40B4-BE49-F238E27FC236}">
                <a16:creationId xmlns:a16="http://schemas.microsoft.com/office/drawing/2014/main" id="{FD9C57EF-572E-4948-9AE5-E547FD7A7223}"/>
              </a:ext>
            </a:extLst>
          </p:cNvPr>
          <p:cNvSpPr txBox="1"/>
          <p:nvPr/>
        </p:nvSpPr>
        <p:spPr>
          <a:xfrm>
            <a:off x="7269192" y="2610929"/>
            <a:ext cx="3879011" cy="252376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buFont typeface="Arial"/>
              <a:buChar char="•"/>
            </a:pPr>
            <a:r>
              <a:rPr lang="en-GB" sz="2000"/>
              <a:t>More staff need to be employed</a:t>
            </a:r>
          </a:p>
          <a:p>
            <a:pPr marL="285750" indent="-285750">
              <a:buFont typeface="Arial"/>
              <a:buChar char="•"/>
            </a:pPr>
            <a:r>
              <a:rPr lang="en-GB" sz="2000"/>
              <a:t>More funding is needed</a:t>
            </a:r>
          </a:p>
          <a:p>
            <a:pPr marL="285750" indent="-285750">
              <a:buFont typeface="Arial"/>
              <a:buChar char="•"/>
            </a:pPr>
            <a:r>
              <a:rPr lang="en-GB" sz="2000"/>
              <a:t>People need to be fined for missing their appointments without a valid reason or no reason</a:t>
            </a:r>
          </a:p>
          <a:p>
            <a:pPr marL="285750" indent="-285750">
              <a:buFont typeface="Arial"/>
              <a:buChar char="•"/>
            </a:pPr>
            <a:endParaRPr lang="en-GB"/>
          </a:p>
        </p:txBody>
      </p:sp>
      <p:pic>
        <p:nvPicPr>
          <p:cNvPr id="5" name="Picture 5" descr="Person using iPad">
            <a:extLst>
              <a:ext uri="{FF2B5EF4-FFF2-40B4-BE49-F238E27FC236}">
                <a16:creationId xmlns:a16="http://schemas.microsoft.com/office/drawing/2014/main" id="{32BD2DE8-6F22-44C4-A252-F9776519A3D3}"/>
              </a:ext>
            </a:extLst>
          </p:cNvPr>
          <p:cNvPicPr>
            <a:picLocks noChangeAspect="1"/>
          </p:cNvPicPr>
          <p:nvPr/>
        </p:nvPicPr>
        <p:blipFill>
          <a:blip r:embed="rId2"/>
          <a:stretch>
            <a:fillRect/>
          </a:stretch>
        </p:blipFill>
        <p:spPr>
          <a:xfrm>
            <a:off x="4019909" y="4569653"/>
            <a:ext cx="3174519" cy="2118166"/>
          </a:xfrm>
          <a:prstGeom prst="rect">
            <a:avLst/>
          </a:prstGeom>
        </p:spPr>
      </p:pic>
      <p:sp>
        <p:nvSpPr>
          <p:cNvPr id="6" name="TextBox 5">
            <a:extLst>
              <a:ext uri="{FF2B5EF4-FFF2-40B4-BE49-F238E27FC236}">
                <a16:creationId xmlns:a16="http://schemas.microsoft.com/office/drawing/2014/main" id="{962D96A7-B318-4FAB-AFDB-658FD0387279}"/>
              </a:ext>
            </a:extLst>
          </p:cNvPr>
          <p:cNvSpPr txBox="1"/>
          <p:nvPr/>
        </p:nvSpPr>
        <p:spPr>
          <a:xfrm>
            <a:off x="8994476" y="6032739"/>
            <a:ext cx="2743200"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t>(</a:t>
            </a:r>
            <a:r>
              <a:rPr lang="en-GB" err="1"/>
              <a:t>Gov.Wales</a:t>
            </a:r>
            <a:r>
              <a:rPr lang="en-GB"/>
              <a:t>, 2014)</a:t>
            </a:r>
            <a:endParaRPr lang="en-US"/>
          </a:p>
          <a:p>
            <a:r>
              <a:rPr lang="en-GB"/>
              <a:t>(The Guardian, 2017)</a:t>
            </a:r>
          </a:p>
        </p:txBody>
      </p:sp>
    </p:spTree>
    <p:extLst>
      <p:ext uri="{BB962C8B-B14F-4D97-AF65-F5344CB8AC3E}">
        <p14:creationId xmlns:p14="http://schemas.microsoft.com/office/powerpoint/2010/main" val="2286744118"/>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Word"/>
      </p:transition>
    </mc:Choice>
    <mc:Fallback>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tint val="98000"/>
            <a:satMod val="170000"/>
          </a:schemeClr>
        </a:solidFill>
        <a:effectLst/>
      </p:bgPr>
    </p:bg>
    <p:spTree>
      <p:nvGrpSpPr>
        <p:cNvPr id="1" name=""/>
        <p:cNvGrpSpPr/>
        <p:nvPr/>
      </p:nvGrpSpPr>
      <p:grpSpPr>
        <a:xfrm>
          <a:off x="0" y="0"/>
          <a:ext cx="0" cy="0"/>
          <a:chOff x="0" y="0"/>
          <a:chExt cx="0" cy="0"/>
        </a:xfrm>
      </p:grpSpPr>
      <p:sp>
        <p:nvSpPr>
          <p:cNvPr id="9" name="Freeform 6">
            <a:extLst>
              <a:ext uri="{FF2B5EF4-FFF2-40B4-BE49-F238E27FC236}">
                <a16:creationId xmlns:a16="http://schemas.microsoft.com/office/drawing/2014/main" id="{DD4C4B28-6B4B-4445-8535-F516D74E4AA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1784011" y="5783564"/>
            <a:ext cx="407988" cy="819150"/>
          </a:xfrm>
          <a:custGeom>
            <a:avLst/>
            <a:gdLst/>
            <a:ahLst/>
            <a:cxnLst/>
            <a:rect l="0" t="0" r="r" b="b"/>
            <a:pathLst>
              <a:path w="1799" h="3612">
                <a:moveTo>
                  <a:pt x="1799" y="0"/>
                </a:moveTo>
                <a:lnTo>
                  <a:pt x="1799" y="3612"/>
                </a:lnTo>
                <a:lnTo>
                  <a:pt x="1686" y="3609"/>
                </a:lnTo>
                <a:lnTo>
                  <a:pt x="1574" y="3598"/>
                </a:lnTo>
                <a:lnTo>
                  <a:pt x="1464" y="3581"/>
                </a:lnTo>
                <a:lnTo>
                  <a:pt x="1357" y="3557"/>
                </a:lnTo>
                <a:lnTo>
                  <a:pt x="1251" y="3527"/>
                </a:lnTo>
                <a:lnTo>
                  <a:pt x="1150" y="3490"/>
                </a:lnTo>
                <a:lnTo>
                  <a:pt x="1050" y="3448"/>
                </a:lnTo>
                <a:lnTo>
                  <a:pt x="953" y="3401"/>
                </a:lnTo>
                <a:lnTo>
                  <a:pt x="860" y="3347"/>
                </a:lnTo>
                <a:lnTo>
                  <a:pt x="771" y="3289"/>
                </a:lnTo>
                <a:lnTo>
                  <a:pt x="686" y="3224"/>
                </a:lnTo>
                <a:lnTo>
                  <a:pt x="604" y="3156"/>
                </a:lnTo>
                <a:lnTo>
                  <a:pt x="527" y="3083"/>
                </a:lnTo>
                <a:lnTo>
                  <a:pt x="454" y="3005"/>
                </a:lnTo>
                <a:lnTo>
                  <a:pt x="386" y="2923"/>
                </a:lnTo>
                <a:lnTo>
                  <a:pt x="323" y="2838"/>
                </a:lnTo>
                <a:lnTo>
                  <a:pt x="265" y="2748"/>
                </a:lnTo>
                <a:lnTo>
                  <a:pt x="211" y="2655"/>
                </a:lnTo>
                <a:lnTo>
                  <a:pt x="163" y="2559"/>
                </a:lnTo>
                <a:lnTo>
                  <a:pt x="121" y="2459"/>
                </a:lnTo>
                <a:lnTo>
                  <a:pt x="85" y="2356"/>
                </a:lnTo>
                <a:lnTo>
                  <a:pt x="55" y="2251"/>
                </a:lnTo>
                <a:lnTo>
                  <a:pt x="32" y="2143"/>
                </a:lnTo>
                <a:lnTo>
                  <a:pt x="14" y="2033"/>
                </a:lnTo>
                <a:lnTo>
                  <a:pt x="4" y="1920"/>
                </a:lnTo>
                <a:lnTo>
                  <a:pt x="0" y="1806"/>
                </a:lnTo>
                <a:lnTo>
                  <a:pt x="4" y="1692"/>
                </a:lnTo>
                <a:lnTo>
                  <a:pt x="14" y="1580"/>
                </a:lnTo>
                <a:lnTo>
                  <a:pt x="32" y="1469"/>
                </a:lnTo>
                <a:lnTo>
                  <a:pt x="55" y="1362"/>
                </a:lnTo>
                <a:lnTo>
                  <a:pt x="85" y="1256"/>
                </a:lnTo>
                <a:lnTo>
                  <a:pt x="121" y="1154"/>
                </a:lnTo>
                <a:lnTo>
                  <a:pt x="163" y="1054"/>
                </a:lnTo>
                <a:lnTo>
                  <a:pt x="211" y="958"/>
                </a:lnTo>
                <a:lnTo>
                  <a:pt x="265" y="864"/>
                </a:lnTo>
                <a:lnTo>
                  <a:pt x="323" y="774"/>
                </a:lnTo>
                <a:lnTo>
                  <a:pt x="386" y="689"/>
                </a:lnTo>
                <a:lnTo>
                  <a:pt x="454" y="607"/>
                </a:lnTo>
                <a:lnTo>
                  <a:pt x="527" y="529"/>
                </a:lnTo>
                <a:lnTo>
                  <a:pt x="604" y="456"/>
                </a:lnTo>
                <a:lnTo>
                  <a:pt x="686" y="388"/>
                </a:lnTo>
                <a:lnTo>
                  <a:pt x="771" y="325"/>
                </a:lnTo>
                <a:lnTo>
                  <a:pt x="860" y="266"/>
                </a:lnTo>
                <a:lnTo>
                  <a:pt x="953" y="212"/>
                </a:lnTo>
                <a:lnTo>
                  <a:pt x="1050" y="164"/>
                </a:lnTo>
                <a:lnTo>
                  <a:pt x="1150" y="122"/>
                </a:lnTo>
                <a:lnTo>
                  <a:pt x="1251" y="85"/>
                </a:lnTo>
                <a:lnTo>
                  <a:pt x="1357" y="55"/>
                </a:lnTo>
                <a:lnTo>
                  <a:pt x="1464" y="32"/>
                </a:lnTo>
                <a:lnTo>
                  <a:pt x="1574" y="14"/>
                </a:lnTo>
                <a:lnTo>
                  <a:pt x="1686" y="5"/>
                </a:lnTo>
                <a:lnTo>
                  <a:pt x="1799" y="0"/>
                </a:lnTo>
                <a:close/>
              </a:path>
            </a:pathLst>
          </a:custGeom>
          <a:solidFill>
            <a:schemeClr val="tx1">
              <a:lumMod val="85000"/>
              <a:lumOff val="15000"/>
            </a:schemeClr>
          </a:solidFill>
          <a:ln w="0">
            <a:noFill/>
            <a:prstDash val="solid"/>
            <a:round/>
            <a:headEnd/>
            <a:tailEnd/>
          </a:ln>
        </p:spPr>
        <p:txBody>
          <a:bodyPr anchor="ctr"/>
          <a:lstStyle/>
          <a:p>
            <a:endParaRPr lang="en-US"/>
          </a:p>
        </p:txBody>
      </p:sp>
      <p:cxnSp>
        <p:nvCxnSpPr>
          <p:cNvPr id="11" name="Straight Connector 10">
            <a:extLst>
              <a:ext uri="{FF2B5EF4-FFF2-40B4-BE49-F238E27FC236}">
                <a16:creationId xmlns:a16="http://schemas.microsoft.com/office/drawing/2014/main" id="{0CB1C732-7193-4253-8746-850D090A6B4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58952" y="1280160"/>
            <a:ext cx="0" cy="557784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 useBgFill="1">
        <p:nvSpPr>
          <p:cNvPr id="13" name="Rectangle 12">
            <a:extLst>
              <a:ext uri="{FF2B5EF4-FFF2-40B4-BE49-F238E27FC236}">
                <a16:creationId xmlns:a16="http://schemas.microsoft.com/office/drawing/2014/main" id="{55B419A7-F817-4767-8CCB-FB0E189C4AC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People holding hands">
            <a:extLst>
              <a:ext uri="{FF2B5EF4-FFF2-40B4-BE49-F238E27FC236}">
                <a16:creationId xmlns:a16="http://schemas.microsoft.com/office/drawing/2014/main" id="{6FBC6091-56CD-4CB7-854D-A3AB0BBA86D7}"/>
              </a:ext>
            </a:extLst>
          </p:cNvPr>
          <p:cNvPicPr>
            <a:picLocks noChangeAspect="1"/>
          </p:cNvPicPr>
          <p:nvPr/>
        </p:nvPicPr>
        <p:blipFill rotWithShape="1">
          <a:blip r:embed="rId2"/>
          <a:srcRect t="13683" r="-2" b="2043"/>
          <a:stretch/>
        </p:blipFill>
        <p:spPr>
          <a:xfrm>
            <a:off x="1" y="10"/>
            <a:ext cx="12191999" cy="6857990"/>
          </a:xfrm>
          <a:prstGeom prst="rect">
            <a:avLst/>
          </a:prstGeom>
        </p:spPr>
      </p:pic>
      <p:sp>
        <p:nvSpPr>
          <p:cNvPr id="15" name="Rectangle 14">
            <a:extLst>
              <a:ext uri="{FF2B5EF4-FFF2-40B4-BE49-F238E27FC236}">
                <a16:creationId xmlns:a16="http://schemas.microsoft.com/office/drawing/2014/main" id="{E4398140-F067-40E9-892C-4DB04C70BC5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244600" y="-1244600"/>
            <a:ext cx="6858000" cy="9347200"/>
          </a:xfrm>
          <a:prstGeom prst="rect">
            <a:avLst/>
          </a:prstGeom>
          <a:gradFill>
            <a:gsLst>
              <a:gs pos="100000">
                <a:srgbClr val="000000">
                  <a:alpha val="0"/>
                </a:srgbClr>
              </a:gs>
              <a:gs pos="0">
                <a:schemeClr val="tx1"/>
              </a:gs>
              <a:gs pos="0">
                <a:srgbClr val="000000">
                  <a:alpha val="75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0C2FA59-DCBA-4172-B8CB-23FF0A26B7A8}"/>
              </a:ext>
            </a:extLst>
          </p:cNvPr>
          <p:cNvSpPr>
            <a:spLocks noGrp="1"/>
          </p:cNvSpPr>
          <p:nvPr>
            <p:ph type="title"/>
          </p:nvPr>
        </p:nvSpPr>
        <p:spPr>
          <a:xfrm>
            <a:off x="758952" y="1143000"/>
            <a:ext cx="4572000" cy="2984701"/>
          </a:xfrm>
        </p:spPr>
        <p:txBody>
          <a:bodyPr vert="horz" lIns="91440" tIns="45720" rIns="91440" bIns="45720" rtlCol="0" anchor="b">
            <a:normAutofit/>
          </a:bodyPr>
          <a:lstStyle/>
          <a:p>
            <a:r>
              <a:rPr lang="en-US">
                <a:solidFill>
                  <a:srgbClr val="FFFFFF"/>
                </a:solidFill>
              </a:rPr>
              <a:t>Is private care better than NHS care?</a:t>
            </a:r>
          </a:p>
        </p:txBody>
      </p:sp>
      <p:cxnSp>
        <p:nvCxnSpPr>
          <p:cNvPr id="17" name="Straight Connector 16">
            <a:extLst>
              <a:ext uri="{FF2B5EF4-FFF2-40B4-BE49-F238E27FC236}">
                <a16:creationId xmlns:a16="http://schemas.microsoft.com/office/drawing/2014/main" id="{17726E8A-324C-4684-96F2-AFDDFB2F144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758952" y="4291242"/>
            <a:ext cx="4572000" cy="0"/>
          </a:xfrm>
          <a:prstGeom prst="line">
            <a:avLst/>
          </a:prstGeom>
          <a:ln w="19050">
            <a:solidFill>
              <a:srgbClr val="FFFFFF"/>
            </a:solidFill>
          </a:ln>
        </p:spPr>
        <p:style>
          <a:lnRef idx="1">
            <a:schemeClr val="accent1"/>
          </a:lnRef>
          <a:fillRef idx="0">
            <a:schemeClr val="accent1"/>
          </a:fillRef>
          <a:effectRef idx="0">
            <a:schemeClr val="accent1"/>
          </a:effectRef>
          <a:fontRef idx="minor">
            <a:schemeClr val="tx1"/>
          </a:fontRef>
        </p:style>
      </p:cxnSp>
      <p:sp>
        <p:nvSpPr>
          <p:cNvPr id="19" name="Freeform 6">
            <a:extLst>
              <a:ext uri="{FF2B5EF4-FFF2-40B4-BE49-F238E27FC236}">
                <a16:creationId xmlns:a16="http://schemas.microsoft.com/office/drawing/2014/main" id="{7021D92D-08FF-45A6-9109-AC9462C7E8E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1784011" y="5788152"/>
            <a:ext cx="407988" cy="819150"/>
          </a:xfrm>
          <a:custGeom>
            <a:avLst/>
            <a:gdLst/>
            <a:ahLst/>
            <a:cxnLst/>
            <a:rect l="0" t="0" r="r" b="b"/>
            <a:pathLst>
              <a:path w="1799" h="3612">
                <a:moveTo>
                  <a:pt x="1799" y="0"/>
                </a:moveTo>
                <a:lnTo>
                  <a:pt x="1799" y="3612"/>
                </a:lnTo>
                <a:lnTo>
                  <a:pt x="1686" y="3609"/>
                </a:lnTo>
                <a:lnTo>
                  <a:pt x="1574" y="3598"/>
                </a:lnTo>
                <a:lnTo>
                  <a:pt x="1464" y="3581"/>
                </a:lnTo>
                <a:lnTo>
                  <a:pt x="1357" y="3557"/>
                </a:lnTo>
                <a:lnTo>
                  <a:pt x="1251" y="3527"/>
                </a:lnTo>
                <a:lnTo>
                  <a:pt x="1150" y="3490"/>
                </a:lnTo>
                <a:lnTo>
                  <a:pt x="1050" y="3448"/>
                </a:lnTo>
                <a:lnTo>
                  <a:pt x="953" y="3401"/>
                </a:lnTo>
                <a:lnTo>
                  <a:pt x="860" y="3347"/>
                </a:lnTo>
                <a:lnTo>
                  <a:pt x="771" y="3289"/>
                </a:lnTo>
                <a:lnTo>
                  <a:pt x="686" y="3224"/>
                </a:lnTo>
                <a:lnTo>
                  <a:pt x="604" y="3156"/>
                </a:lnTo>
                <a:lnTo>
                  <a:pt x="527" y="3083"/>
                </a:lnTo>
                <a:lnTo>
                  <a:pt x="454" y="3005"/>
                </a:lnTo>
                <a:lnTo>
                  <a:pt x="386" y="2923"/>
                </a:lnTo>
                <a:lnTo>
                  <a:pt x="323" y="2838"/>
                </a:lnTo>
                <a:lnTo>
                  <a:pt x="265" y="2748"/>
                </a:lnTo>
                <a:lnTo>
                  <a:pt x="211" y="2655"/>
                </a:lnTo>
                <a:lnTo>
                  <a:pt x="163" y="2559"/>
                </a:lnTo>
                <a:lnTo>
                  <a:pt x="121" y="2459"/>
                </a:lnTo>
                <a:lnTo>
                  <a:pt x="85" y="2356"/>
                </a:lnTo>
                <a:lnTo>
                  <a:pt x="55" y="2251"/>
                </a:lnTo>
                <a:lnTo>
                  <a:pt x="32" y="2143"/>
                </a:lnTo>
                <a:lnTo>
                  <a:pt x="14" y="2033"/>
                </a:lnTo>
                <a:lnTo>
                  <a:pt x="4" y="1920"/>
                </a:lnTo>
                <a:lnTo>
                  <a:pt x="0" y="1806"/>
                </a:lnTo>
                <a:lnTo>
                  <a:pt x="4" y="1692"/>
                </a:lnTo>
                <a:lnTo>
                  <a:pt x="14" y="1580"/>
                </a:lnTo>
                <a:lnTo>
                  <a:pt x="32" y="1469"/>
                </a:lnTo>
                <a:lnTo>
                  <a:pt x="55" y="1362"/>
                </a:lnTo>
                <a:lnTo>
                  <a:pt x="85" y="1256"/>
                </a:lnTo>
                <a:lnTo>
                  <a:pt x="121" y="1154"/>
                </a:lnTo>
                <a:lnTo>
                  <a:pt x="163" y="1054"/>
                </a:lnTo>
                <a:lnTo>
                  <a:pt x="211" y="958"/>
                </a:lnTo>
                <a:lnTo>
                  <a:pt x="265" y="864"/>
                </a:lnTo>
                <a:lnTo>
                  <a:pt x="323" y="774"/>
                </a:lnTo>
                <a:lnTo>
                  <a:pt x="386" y="689"/>
                </a:lnTo>
                <a:lnTo>
                  <a:pt x="454" y="607"/>
                </a:lnTo>
                <a:lnTo>
                  <a:pt x="527" y="529"/>
                </a:lnTo>
                <a:lnTo>
                  <a:pt x="604" y="456"/>
                </a:lnTo>
                <a:lnTo>
                  <a:pt x="686" y="388"/>
                </a:lnTo>
                <a:lnTo>
                  <a:pt x="771" y="325"/>
                </a:lnTo>
                <a:lnTo>
                  <a:pt x="860" y="266"/>
                </a:lnTo>
                <a:lnTo>
                  <a:pt x="953" y="212"/>
                </a:lnTo>
                <a:lnTo>
                  <a:pt x="1050" y="164"/>
                </a:lnTo>
                <a:lnTo>
                  <a:pt x="1150" y="122"/>
                </a:lnTo>
                <a:lnTo>
                  <a:pt x="1251" y="85"/>
                </a:lnTo>
                <a:lnTo>
                  <a:pt x="1357" y="55"/>
                </a:lnTo>
                <a:lnTo>
                  <a:pt x="1464" y="32"/>
                </a:lnTo>
                <a:lnTo>
                  <a:pt x="1574" y="14"/>
                </a:lnTo>
                <a:lnTo>
                  <a:pt x="1686" y="5"/>
                </a:lnTo>
                <a:lnTo>
                  <a:pt x="1799" y="0"/>
                </a:lnTo>
                <a:close/>
              </a:path>
            </a:pathLst>
          </a:custGeom>
          <a:solidFill>
            <a:schemeClr val="tx1">
              <a:lumMod val="85000"/>
              <a:lumOff val="15000"/>
            </a:schemeClr>
          </a:solidFill>
          <a:ln w="0">
            <a:noFill/>
            <a:prstDash val="solid"/>
            <a:round/>
            <a:headEnd/>
            <a:tailEnd/>
          </a:ln>
        </p:spPr>
        <p:txBody>
          <a:bodyPr anchor="ctr"/>
          <a:lstStyle/>
          <a:p>
            <a:endParaRPr lang="en-US"/>
          </a:p>
        </p:txBody>
      </p:sp>
    </p:spTree>
    <p:extLst>
      <p:ext uri="{BB962C8B-B14F-4D97-AF65-F5344CB8AC3E}">
        <p14:creationId xmlns:p14="http://schemas.microsoft.com/office/powerpoint/2010/main" val="270515459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8" name="Rectangle 17">
            <a:extLst>
              <a:ext uri="{FF2B5EF4-FFF2-40B4-BE49-F238E27FC236}">
                <a16:creationId xmlns:a16="http://schemas.microsoft.com/office/drawing/2014/main" id="{C5176844-69C3-4F79-BE38-EA5BDDF4FE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C49FCF0-F474-45C4-876B-8D72988E3490}"/>
              </a:ext>
            </a:extLst>
          </p:cNvPr>
          <p:cNvSpPr>
            <a:spLocks noGrp="1"/>
          </p:cNvSpPr>
          <p:nvPr>
            <p:ph type="title"/>
          </p:nvPr>
        </p:nvSpPr>
        <p:spPr>
          <a:xfrm>
            <a:off x="1068497" y="1063255"/>
            <a:ext cx="3122148" cy="4807541"/>
          </a:xfrm>
        </p:spPr>
        <p:txBody>
          <a:bodyPr>
            <a:normAutofit/>
          </a:bodyPr>
          <a:lstStyle/>
          <a:p>
            <a:r>
              <a:rPr lang="en-GB" sz="5100">
                <a:ea typeface="+mj-lt"/>
                <a:cs typeface="+mj-lt"/>
              </a:rPr>
              <a:t>What is the difference between NHS and private healthcare?</a:t>
            </a:r>
            <a:endParaRPr lang="en-GB" sz="5100" i="0">
              <a:ea typeface="+mj-lt"/>
              <a:cs typeface="+mj-lt"/>
            </a:endParaRPr>
          </a:p>
          <a:p>
            <a:endParaRPr lang="en-GB" sz="5100"/>
          </a:p>
        </p:txBody>
      </p:sp>
      <p:cxnSp>
        <p:nvCxnSpPr>
          <p:cNvPr id="20" name="Straight Connector 19">
            <a:extLst>
              <a:ext uri="{FF2B5EF4-FFF2-40B4-BE49-F238E27FC236}">
                <a16:creationId xmlns:a16="http://schemas.microsoft.com/office/drawing/2014/main" id="{33862825-C012-4895-A17E-F3D1F62D89D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58952" y="1143293"/>
            <a:ext cx="0" cy="5714707"/>
          </a:xfrm>
          <a:prstGeom prst="line">
            <a:avLst/>
          </a:prstGeom>
          <a:ln w="19050">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
        <p:nvSpPr>
          <p:cNvPr id="22" name="Freeform: Shape 21">
            <a:extLst>
              <a:ext uri="{FF2B5EF4-FFF2-40B4-BE49-F238E27FC236}">
                <a16:creationId xmlns:a16="http://schemas.microsoft.com/office/drawing/2014/main" id="{7BB25A96-E96A-4D45-AA98-5275E81FAC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76956" y="0"/>
            <a:ext cx="7615044" cy="6858000"/>
          </a:xfrm>
          <a:custGeom>
            <a:avLst/>
            <a:gdLst>
              <a:gd name="connsiteX0" fmla="*/ 2017353 w 7615044"/>
              <a:gd name="connsiteY0" fmla="*/ 0 h 6858000"/>
              <a:gd name="connsiteX1" fmla="*/ 3903088 w 7615044"/>
              <a:gd name="connsiteY1" fmla="*/ 0 h 6858000"/>
              <a:gd name="connsiteX2" fmla="*/ 5215066 w 7615044"/>
              <a:gd name="connsiteY2" fmla="*/ 0 h 6858000"/>
              <a:gd name="connsiteX3" fmla="*/ 7615044 w 7615044"/>
              <a:gd name="connsiteY3" fmla="*/ 0 h 6858000"/>
              <a:gd name="connsiteX4" fmla="*/ 7615044 w 7615044"/>
              <a:gd name="connsiteY4" fmla="*/ 6858000 h 6858000"/>
              <a:gd name="connsiteX5" fmla="*/ 5215066 w 7615044"/>
              <a:gd name="connsiteY5" fmla="*/ 6858000 h 6858000"/>
              <a:gd name="connsiteX6" fmla="*/ 3903088 w 7615044"/>
              <a:gd name="connsiteY6" fmla="*/ 6858000 h 6858000"/>
              <a:gd name="connsiteX7" fmla="*/ 1292431 w 7615044"/>
              <a:gd name="connsiteY7" fmla="*/ 6858000 h 6858000"/>
              <a:gd name="connsiteX8" fmla="*/ 1012702 w 7615044"/>
              <a:gd name="connsiteY8" fmla="*/ 6549681 h 6858000"/>
              <a:gd name="connsiteX9" fmla="*/ 0 w 7615044"/>
              <a:gd name="connsiteY9" fmla="*/ 3723759 h 6858000"/>
              <a:gd name="connsiteX10" fmla="*/ 1955279 w 7615044"/>
              <a:gd name="connsiteY10" fmla="*/ 39865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7615044" h="6858000">
                <a:moveTo>
                  <a:pt x="2017353" y="0"/>
                </a:moveTo>
                <a:lnTo>
                  <a:pt x="3903088" y="0"/>
                </a:lnTo>
                <a:lnTo>
                  <a:pt x="5215066" y="0"/>
                </a:lnTo>
                <a:lnTo>
                  <a:pt x="7615044" y="0"/>
                </a:lnTo>
                <a:lnTo>
                  <a:pt x="7615044" y="6858000"/>
                </a:lnTo>
                <a:lnTo>
                  <a:pt x="5215066" y="6858000"/>
                </a:lnTo>
                <a:lnTo>
                  <a:pt x="3903088" y="6858000"/>
                </a:lnTo>
                <a:lnTo>
                  <a:pt x="1292431" y="6858000"/>
                </a:lnTo>
                <a:lnTo>
                  <a:pt x="1012702" y="6549681"/>
                </a:lnTo>
                <a:cubicBezTo>
                  <a:pt x="380046" y="5781733"/>
                  <a:pt x="0" y="4797206"/>
                  <a:pt x="0" y="3723759"/>
                </a:cubicBezTo>
                <a:cubicBezTo>
                  <a:pt x="0" y="2190263"/>
                  <a:pt x="775604" y="838237"/>
                  <a:pt x="1955279" y="39865"/>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4" name="Freeform 6">
            <a:extLst>
              <a:ext uri="{FF2B5EF4-FFF2-40B4-BE49-F238E27FC236}">
                <a16:creationId xmlns:a16="http://schemas.microsoft.com/office/drawing/2014/main" id="{A101E513-AF74-4E9D-A31F-9966425072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1784011" y="5783564"/>
            <a:ext cx="407988" cy="819150"/>
          </a:xfrm>
          <a:custGeom>
            <a:avLst/>
            <a:gdLst/>
            <a:ahLst/>
            <a:cxnLst/>
            <a:rect l="0" t="0" r="r" b="b"/>
            <a:pathLst>
              <a:path w="1799" h="3612">
                <a:moveTo>
                  <a:pt x="1799" y="0"/>
                </a:moveTo>
                <a:lnTo>
                  <a:pt x="1799" y="3612"/>
                </a:lnTo>
                <a:lnTo>
                  <a:pt x="1686" y="3609"/>
                </a:lnTo>
                <a:lnTo>
                  <a:pt x="1574" y="3598"/>
                </a:lnTo>
                <a:lnTo>
                  <a:pt x="1464" y="3581"/>
                </a:lnTo>
                <a:lnTo>
                  <a:pt x="1357" y="3557"/>
                </a:lnTo>
                <a:lnTo>
                  <a:pt x="1251" y="3527"/>
                </a:lnTo>
                <a:lnTo>
                  <a:pt x="1150" y="3490"/>
                </a:lnTo>
                <a:lnTo>
                  <a:pt x="1050" y="3448"/>
                </a:lnTo>
                <a:lnTo>
                  <a:pt x="953" y="3401"/>
                </a:lnTo>
                <a:lnTo>
                  <a:pt x="860" y="3347"/>
                </a:lnTo>
                <a:lnTo>
                  <a:pt x="771" y="3289"/>
                </a:lnTo>
                <a:lnTo>
                  <a:pt x="686" y="3224"/>
                </a:lnTo>
                <a:lnTo>
                  <a:pt x="604" y="3156"/>
                </a:lnTo>
                <a:lnTo>
                  <a:pt x="527" y="3083"/>
                </a:lnTo>
                <a:lnTo>
                  <a:pt x="454" y="3005"/>
                </a:lnTo>
                <a:lnTo>
                  <a:pt x="386" y="2923"/>
                </a:lnTo>
                <a:lnTo>
                  <a:pt x="323" y="2838"/>
                </a:lnTo>
                <a:lnTo>
                  <a:pt x="265" y="2748"/>
                </a:lnTo>
                <a:lnTo>
                  <a:pt x="211" y="2655"/>
                </a:lnTo>
                <a:lnTo>
                  <a:pt x="163" y="2559"/>
                </a:lnTo>
                <a:lnTo>
                  <a:pt x="121" y="2459"/>
                </a:lnTo>
                <a:lnTo>
                  <a:pt x="85" y="2356"/>
                </a:lnTo>
                <a:lnTo>
                  <a:pt x="55" y="2251"/>
                </a:lnTo>
                <a:lnTo>
                  <a:pt x="32" y="2143"/>
                </a:lnTo>
                <a:lnTo>
                  <a:pt x="14" y="2033"/>
                </a:lnTo>
                <a:lnTo>
                  <a:pt x="4" y="1920"/>
                </a:lnTo>
                <a:lnTo>
                  <a:pt x="0" y="1806"/>
                </a:lnTo>
                <a:lnTo>
                  <a:pt x="4" y="1692"/>
                </a:lnTo>
                <a:lnTo>
                  <a:pt x="14" y="1580"/>
                </a:lnTo>
                <a:lnTo>
                  <a:pt x="32" y="1469"/>
                </a:lnTo>
                <a:lnTo>
                  <a:pt x="55" y="1362"/>
                </a:lnTo>
                <a:lnTo>
                  <a:pt x="85" y="1256"/>
                </a:lnTo>
                <a:lnTo>
                  <a:pt x="121" y="1154"/>
                </a:lnTo>
                <a:lnTo>
                  <a:pt x="163" y="1054"/>
                </a:lnTo>
                <a:lnTo>
                  <a:pt x="211" y="958"/>
                </a:lnTo>
                <a:lnTo>
                  <a:pt x="265" y="864"/>
                </a:lnTo>
                <a:lnTo>
                  <a:pt x="323" y="774"/>
                </a:lnTo>
                <a:lnTo>
                  <a:pt x="386" y="689"/>
                </a:lnTo>
                <a:lnTo>
                  <a:pt x="454" y="607"/>
                </a:lnTo>
                <a:lnTo>
                  <a:pt x="527" y="529"/>
                </a:lnTo>
                <a:lnTo>
                  <a:pt x="604" y="456"/>
                </a:lnTo>
                <a:lnTo>
                  <a:pt x="686" y="388"/>
                </a:lnTo>
                <a:lnTo>
                  <a:pt x="771" y="325"/>
                </a:lnTo>
                <a:lnTo>
                  <a:pt x="860" y="266"/>
                </a:lnTo>
                <a:lnTo>
                  <a:pt x="953" y="212"/>
                </a:lnTo>
                <a:lnTo>
                  <a:pt x="1050" y="164"/>
                </a:lnTo>
                <a:lnTo>
                  <a:pt x="1150" y="122"/>
                </a:lnTo>
                <a:lnTo>
                  <a:pt x="1251" y="85"/>
                </a:lnTo>
                <a:lnTo>
                  <a:pt x="1357" y="55"/>
                </a:lnTo>
                <a:lnTo>
                  <a:pt x="1464" y="32"/>
                </a:lnTo>
                <a:lnTo>
                  <a:pt x="1574" y="14"/>
                </a:lnTo>
                <a:lnTo>
                  <a:pt x="1686" y="5"/>
                </a:lnTo>
                <a:lnTo>
                  <a:pt x="1799" y="0"/>
                </a:lnTo>
                <a:close/>
              </a:path>
            </a:pathLst>
          </a:custGeom>
          <a:solidFill>
            <a:schemeClr val="tx1">
              <a:lumMod val="85000"/>
              <a:lumOff val="15000"/>
            </a:schemeClr>
          </a:solidFill>
          <a:ln w="0">
            <a:noFill/>
            <a:prstDash val="solid"/>
            <a:round/>
            <a:headEnd/>
            <a:tailEnd/>
          </a:ln>
        </p:spPr>
        <p:txBody>
          <a:bodyPr anchor="ctr"/>
          <a:lstStyle/>
          <a:p>
            <a:endParaRPr lang="en-US"/>
          </a:p>
        </p:txBody>
      </p:sp>
      <p:graphicFrame>
        <p:nvGraphicFramePr>
          <p:cNvPr id="14" name="Content Placeholder 2">
            <a:extLst>
              <a:ext uri="{FF2B5EF4-FFF2-40B4-BE49-F238E27FC236}">
                <a16:creationId xmlns:a16="http://schemas.microsoft.com/office/drawing/2014/main" id="{0B271F06-8026-4B96-9AC2-17AE3C5C11A6}"/>
              </a:ext>
            </a:extLst>
          </p:cNvPr>
          <p:cNvGraphicFramePr>
            <a:graphicFrameLocks noGrp="1"/>
          </p:cNvGraphicFramePr>
          <p:nvPr>
            <p:ph idx="1"/>
            <p:extLst>
              <p:ext uri="{D42A27DB-BD31-4B8C-83A1-F6EECF244321}">
                <p14:modId xmlns:p14="http://schemas.microsoft.com/office/powerpoint/2010/main" val="2779133944"/>
              </p:ext>
            </p:extLst>
          </p:nvPr>
        </p:nvGraphicFramePr>
        <p:xfrm>
          <a:off x="5765962" y="972642"/>
          <a:ext cx="5664038" cy="497969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7" name="TextBox 6">
            <a:extLst>
              <a:ext uri="{FF2B5EF4-FFF2-40B4-BE49-F238E27FC236}">
                <a16:creationId xmlns:a16="http://schemas.microsoft.com/office/drawing/2014/main" id="{D0CFFE90-E285-4C22-9332-AE77F27A6696}"/>
              </a:ext>
            </a:extLst>
          </p:cNvPr>
          <p:cNvSpPr txBox="1"/>
          <p:nvPr/>
        </p:nvSpPr>
        <p:spPr>
          <a:xfrm>
            <a:off x="7226061" y="6363418"/>
            <a:ext cx="4684142"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t>(St John &amp; St Elizabeth Hospital 2021)</a:t>
            </a:r>
          </a:p>
        </p:txBody>
      </p:sp>
    </p:spTree>
    <p:extLst>
      <p:ext uri="{BB962C8B-B14F-4D97-AF65-F5344CB8AC3E}">
        <p14:creationId xmlns:p14="http://schemas.microsoft.com/office/powerpoint/2010/main" val="12051346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35" name="Rectangle 34">
            <a:extLst>
              <a:ext uri="{FF2B5EF4-FFF2-40B4-BE49-F238E27FC236}">
                <a16:creationId xmlns:a16="http://schemas.microsoft.com/office/drawing/2014/main" id="{C5176844-69C3-4F79-BE38-EA5BDDF4FE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22054E1-27B3-4048-8433-3727291F7CE9}"/>
              </a:ext>
            </a:extLst>
          </p:cNvPr>
          <p:cNvSpPr>
            <a:spLocks noGrp="1"/>
          </p:cNvSpPr>
          <p:nvPr>
            <p:ph type="title"/>
          </p:nvPr>
        </p:nvSpPr>
        <p:spPr>
          <a:xfrm>
            <a:off x="1935480" y="758952"/>
            <a:ext cx="8321040" cy="1855475"/>
          </a:xfrm>
        </p:spPr>
        <p:txBody>
          <a:bodyPr anchor="ctr">
            <a:normAutofit/>
          </a:bodyPr>
          <a:lstStyle/>
          <a:p>
            <a:pPr algn="ctr"/>
            <a:r>
              <a:rPr lang="en-GB"/>
              <a:t>Is it better to go private? </a:t>
            </a:r>
          </a:p>
        </p:txBody>
      </p:sp>
      <p:cxnSp>
        <p:nvCxnSpPr>
          <p:cNvPr id="37" name="Straight Connector 36">
            <a:extLst>
              <a:ext uri="{FF2B5EF4-FFF2-40B4-BE49-F238E27FC236}">
                <a16:creationId xmlns:a16="http://schemas.microsoft.com/office/drawing/2014/main" id="{8BD593FB-2EA4-4795-AC37-1F9E8954E40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1981200" y="2936160"/>
            <a:ext cx="8229600" cy="0"/>
          </a:xfrm>
          <a:prstGeom prst="line">
            <a:avLst/>
          </a:prstGeom>
          <a:ln w="19050">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14D3FF95-CFC4-4C11-834C-A7F3173560A2}"/>
              </a:ext>
            </a:extLst>
          </p:cNvPr>
          <p:cNvSpPr>
            <a:spLocks noGrp="1"/>
          </p:cNvSpPr>
          <p:nvPr>
            <p:ph idx="1"/>
          </p:nvPr>
        </p:nvSpPr>
        <p:spPr>
          <a:xfrm>
            <a:off x="1935417" y="3257894"/>
            <a:ext cx="8321167" cy="2524195"/>
          </a:xfrm>
        </p:spPr>
        <p:txBody>
          <a:bodyPr vert="horz" lIns="91440" tIns="45720" rIns="91440" bIns="45720" rtlCol="0">
            <a:normAutofit/>
          </a:bodyPr>
          <a:lstStyle/>
          <a:p>
            <a:pPr marL="0" indent="0" algn="ctr">
              <a:buNone/>
            </a:pPr>
            <a:r>
              <a:rPr lang="en-GB">
                <a:ea typeface="+mn-lt"/>
                <a:cs typeface="+mn-lt"/>
              </a:rPr>
              <a:t>Private healthcare is often viewed as better than the NHS by some people. Getting a private healthcare option has certain advantages, but in the end, the quality of care is the same. The rules and regulations that govern all doctors are the same, regardless of their place of employment</a:t>
            </a:r>
            <a:endParaRPr lang="en-GB"/>
          </a:p>
        </p:txBody>
      </p:sp>
      <p:sp>
        <p:nvSpPr>
          <p:cNvPr id="39" name="Freeform 6">
            <a:extLst>
              <a:ext uri="{FF2B5EF4-FFF2-40B4-BE49-F238E27FC236}">
                <a16:creationId xmlns:a16="http://schemas.microsoft.com/office/drawing/2014/main" id="{A101E513-AF74-4E9D-A31F-9966425072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1784011" y="5783564"/>
            <a:ext cx="407988" cy="819150"/>
          </a:xfrm>
          <a:custGeom>
            <a:avLst/>
            <a:gdLst/>
            <a:ahLst/>
            <a:cxnLst/>
            <a:rect l="0" t="0" r="r" b="b"/>
            <a:pathLst>
              <a:path w="1799" h="3612">
                <a:moveTo>
                  <a:pt x="1799" y="0"/>
                </a:moveTo>
                <a:lnTo>
                  <a:pt x="1799" y="3612"/>
                </a:lnTo>
                <a:lnTo>
                  <a:pt x="1686" y="3609"/>
                </a:lnTo>
                <a:lnTo>
                  <a:pt x="1574" y="3598"/>
                </a:lnTo>
                <a:lnTo>
                  <a:pt x="1464" y="3581"/>
                </a:lnTo>
                <a:lnTo>
                  <a:pt x="1357" y="3557"/>
                </a:lnTo>
                <a:lnTo>
                  <a:pt x="1251" y="3527"/>
                </a:lnTo>
                <a:lnTo>
                  <a:pt x="1150" y="3490"/>
                </a:lnTo>
                <a:lnTo>
                  <a:pt x="1050" y="3448"/>
                </a:lnTo>
                <a:lnTo>
                  <a:pt x="953" y="3401"/>
                </a:lnTo>
                <a:lnTo>
                  <a:pt x="860" y="3347"/>
                </a:lnTo>
                <a:lnTo>
                  <a:pt x="771" y="3289"/>
                </a:lnTo>
                <a:lnTo>
                  <a:pt x="686" y="3224"/>
                </a:lnTo>
                <a:lnTo>
                  <a:pt x="604" y="3156"/>
                </a:lnTo>
                <a:lnTo>
                  <a:pt x="527" y="3083"/>
                </a:lnTo>
                <a:lnTo>
                  <a:pt x="454" y="3005"/>
                </a:lnTo>
                <a:lnTo>
                  <a:pt x="386" y="2923"/>
                </a:lnTo>
                <a:lnTo>
                  <a:pt x="323" y="2838"/>
                </a:lnTo>
                <a:lnTo>
                  <a:pt x="265" y="2748"/>
                </a:lnTo>
                <a:lnTo>
                  <a:pt x="211" y="2655"/>
                </a:lnTo>
                <a:lnTo>
                  <a:pt x="163" y="2559"/>
                </a:lnTo>
                <a:lnTo>
                  <a:pt x="121" y="2459"/>
                </a:lnTo>
                <a:lnTo>
                  <a:pt x="85" y="2356"/>
                </a:lnTo>
                <a:lnTo>
                  <a:pt x="55" y="2251"/>
                </a:lnTo>
                <a:lnTo>
                  <a:pt x="32" y="2143"/>
                </a:lnTo>
                <a:lnTo>
                  <a:pt x="14" y="2033"/>
                </a:lnTo>
                <a:lnTo>
                  <a:pt x="4" y="1920"/>
                </a:lnTo>
                <a:lnTo>
                  <a:pt x="0" y="1806"/>
                </a:lnTo>
                <a:lnTo>
                  <a:pt x="4" y="1692"/>
                </a:lnTo>
                <a:lnTo>
                  <a:pt x="14" y="1580"/>
                </a:lnTo>
                <a:lnTo>
                  <a:pt x="32" y="1469"/>
                </a:lnTo>
                <a:lnTo>
                  <a:pt x="55" y="1362"/>
                </a:lnTo>
                <a:lnTo>
                  <a:pt x="85" y="1256"/>
                </a:lnTo>
                <a:lnTo>
                  <a:pt x="121" y="1154"/>
                </a:lnTo>
                <a:lnTo>
                  <a:pt x="163" y="1054"/>
                </a:lnTo>
                <a:lnTo>
                  <a:pt x="211" y="958"/>
                </a:lnTo>
                <a:lnTo>
                  <a:pt x="265" y="864"/>
                </a:lnTo>
                <a:lnTo>
                  <a:pt x="323" y="774"/>
                </a:lnTo>
                <a:lnTo>
                  <a:pt x="386" y="689"/>
                </a:lnTo>
                <a:lnTo>
                  <a:pt x="454" y="607"/>
                </a:lnTo>
                <a:lnTo>
                  <a:pt x="527" y="529"/>
                </a:lnTo>
                <a:lnTo>
                  <a:pt x="604" y="456"/>
                </a:lnTo>
                <a:lnTo>
                  <a:pt x="686" y="388"/>
                </a:lnTo>
                <a:lnTo>
                  <a:pt x="771" y="325"/>
                </a:lnTo>
                <a:lnTo>
                  <a:pt x="860" y="266"/>
                </a:lnTo>
                <a:lnTo>
                  <a:pt x="953" y="212"/>
                </a:lnTo>
                <a:lnTo>
                  <a:pt x="1050" y="164"/>
                </a:lnTo>
                <a:lnTo>
                  <a:pt x="1150" y="122"/>
                </a:lnTo>
                <a:lnTo>
                  <a:pt x="1251" y="85"/>
                </a:lnTo>
                <a:lnTo>
                  <a:pt x="1357" y="55"/>
                </a:lnTo>
                <a:lnTo>
                  <a:pt x="1464" y="32"/>
                </a:lnTo>
                <a:lnTo>
                  <a:pt x="1574" y="14"/>
                </a:lnTo>
                <a:lnTo>
                  <a:pt x="1686" y="5"/>
                </a:lnTo>
                <a:lnTo>
                  <a:pt x="1799" y="0"/>
                </a:lnTo>
                <a:close/>
              </a:path>
            </a:pathLst>
          </a:custGeom>
          <a:solidFill>
            <a:schemeClr val="tx1">
              <a:lumMod val="85000"/>
              <a:lumOff val="15000"/>
            </a:schemeClr>
          </a:solidFill>
          <a:ln w="0">
            <a:noFill/>
            <a:prstDash val="solid"/>
            <a:round/>
            <a:headEnd/>
            <a:tailEnd/>
          </a:ln>
        </p:spPr>
        <p:txBody>
          <a:bodyPr anchor="ctr"/>
          <a:lstStyle/>
          <a:p>
            <a:endParaRPr lang="en-US"/>
          </a:p>
        </p:txBody>
      </p:sp>
      <p:sp>
        <p:nvSpPr>
          <p:cNvPr id="4" name="TextBox 3">
            <a:extLst>
              <a:ext uri="{FF2B5EF4-FFF2-40B4-BE49-F238E27FC236}">
                <a16:creationId xmlns:a16="http://schemas.microsoft.com/office/drawing/2014/main" id="{BB96B08D-5636-4FB4-A1D5-5856ABA0FDBE}"/>
              </a:ext>
            </a:extLst>
          </p:cNvPr>
          <p:cNvSpPr txBox="1"/>
          <p:nvPr/>
        </p:nvSpPr>
        <p:spPr>
          <a:xfrm>
            <a:off x="7470476" y="6190891"/>
            <a:ext cx="4770407"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ea typeface="+mn-lt"/>
                <a:cs typeface="+mn-lt"/>
              </a:rPr>
              <a:t>(St John &amp; St Elizabeth Hospital 2021)</a:t>
            </a:r>
          </a:p>
          <a:p>
            <a:pPr algn="l"/>
            <a:endParaRPr lang="en-GB"/>
          </a:p>
        </p:txBody>
      </p:sp>
      <p:pic>
        <p:nvPicPr>
          <p:cNvPr id="5" name="Picture 5" descr="Doctor and patient">
            <a:extLst>
              <a:ext uri="{FF2B5EF4-FFF2-40B4-BE49-F238E27FC236}">
                <a16:creationId xmlns:a16="http://schemas.microsoft.com/office/drawing/2014/main" id="{FFFAA973-D282-4D3F-B3D7-61BE4967BFAF}"/>
              </a:ext>
            </a:extLst>
          </p:cNvPr>
          <p:cNvPicPr>
            <a:picLocks noChangeAspect="1"/>
          </p:cNvPicPr>
          <p:nvPr/>
        </p:nvPicPr>
        <p:blipFill>
          <a:blip r:embed="rId2"/>
          <a:stretch>
            <a:fillRect/>
          </a:stretch>
        </p:blipFill>
        <p:spPr>
          <a:xfrm>
            <a:off x="310551" y="4872487"/>
            <a:ext cx="2743200" cy="1828800"/>
          </a:xfrm>
          <a:prstGeom prst="rect">
            <a:avLst/>
          </a:prstGeom>
        </p:spPr>
      </p:pic>
    </p:spTree>
    <p:extLst>
      <p:ext uri="{BB962C8B-B14F-4D97-AF65-F5344CB8AC3E}">
        <p14:creationId xmlns:p14="http://schemas.microsoft.com/office/powerpoint/2010/main" val="12982621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tint val="98000"/>
            <a:satMod val="170000"/>
          </a:schemeClr>
        </a:solidFill>
        <a:effectLst/>
      </p:bgPr>
    </p:bg>
    <p:spTree>
      <p:nvGrpSpPr>
        <p:cNvPr id="1" name=""/>
        <p:cNvGrpSpPr/>
        <p:nvPr/>
      </p:nvGrpSpPr>
      <p:grpSpPr>
        <a:xfrm>
          <a:off x="0" y="0"/>
          <a:ext cx="0" cy="0"/>
          <a:chOff x="0" y="0"/>
          <a:chExt cx="0" cy="0"/>
        </a:xfrm>
      </p:grpSpPr>
      <p:sp>
        <p:nvSpPr>
          <p:cNvPr id="9" name="Freeform 6">
            <a:extLst>
              <a:ext uri="{FF2B5EF4-FFF2-40B4-BE49-F238E27FC236}">
                <a16:creationId xmlns:a16="http://schemas.microsoft.com/office/drawing/2014/main" id="{DD4C4B28-6B4B-4445-8535-F516D74E4AA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1784011" y="5783564"/>
            <a:ext cx="407988" cy="819150"/>
          </a:xfrm>
          <a:custGeom>
            <a:avLst/>
            <a:gdLst/>
            <a:ahLst/>
            <a:cxnLst/>
            <a:rect l="0" t="0" r="r" b="b"/>
            <a:pathLst>
              <a:path w="1799" h="3612">
                <a:moveTo>
                  <a:pt x="1799" y="0"/>
                </a:moveTo>
                <a:lnTo>
                  <a:pt x="1799" y="3612"/>
                </a:lnTo>
                <a:lnTo>
                  <a:pt x="1686" y="3609"/>
                </a:lnTo>
                <a:lnTo>
                  <a:pt x="1574" y="3598"/>
                </a:lnTo>
                <a:lnTo>
                  <a:pt x="1464" y="3581"/>
                </a:lnTo>
                <a:lnTo>
                  <a:pt x="1357" y="3557"/>
                </a:lnTo>
                <a:lnTo>
                  <a:pt x="1251" y="3527"/>
                </a:lnTo>
                <a:lnTo>
                  <a:pt x="1150" y="3490"/>
                </a:lnTo>
                <a:lnTo>
                  <a:pt x="1050" y="3448"/>
                </a:lnTo>
                <a:lnTo>
                  <a:pt x="953" y="3401"/>
                </a:lnTo>
                <a:lnTo>
                  <a:pt x="860" y="3347"/>
                </a:lnTo>
                <a:lnTo>
                  <a:pt x="771" y="3289"/>
                </a:lnTo>
                <a:lnTo>
                  <a:pt x="686" y="3224"/>
                </a:lnTo>
                <a:lnTo>
                  <a:pt x="604" y="3156"/>
                </a:lnTo>
                <a:lnTo>
                  <a:pt x="527" y="3083"/>
                </a:lnTo>
                <a:lnTo>
                  <a:pt x="454" y="3005"/>
                </a:lnTo>
                <a:lnTo>
                  <a:pt x="386" y="2923"/>
                </a:lnTo>
                <a:lnTo>
                  <a:pt x="323" y="2838"/>
                </a:lnTo>
                <a:lnTo>
                  <a:pt x="265" y="2748"/>
                </a:lnTo>
                <a:lnTo>
                  <a:pt x="211" y="2655"/>
                </a:lnTo>
                <a:lnTo>
                  <a:pt x="163" y="2559"/>
                </a:lnTo>
                <a:lnTo>
                  <a:pt x="121" y="2459"/>
                </a:lnTo>
                <a:lnTo>
                  <a:pt x="85" y="2356"/>
                </a:lnTo>
                <a:lnTo>
                  <a:pt x="55" y="2251"/>
                </a:lnTo>
                <a:lnTo>
                  <a:pt x="32" y="2143"/>
                </a:lnTo>
                <a:lnTo>
                  <a:pt x="14" y="2033"/>
                </a:lnTo>
                <a:lnTo>
                  <a:pt x="4" y="1920"/>
                </a:lnTo>
                <a:lnTo>
                  <a:pt x="0" y="1806"/>
                </a:lnTo>
                <a:lnTo>
                  <a:pt x="4" y="1692"/>
                </a:lnTo>
                <a:lnTo>
                  <a:pt x="14" y="1580"/>
                </a:lnTo>
                <a:lnTo>
                  <a:pt x="32" y="1469"/>
                </a:lnTo>
                <a:lnTo>
                  <a:pt x="55" y="1362"/>
                </a:lnTo>
                <a:lnTo>
                  <a:pt x="85" y="1256"/>
                </a:lnTo>
                <a:lnTo>
                  <a:pt x="121" y="1154"/>
                </a:lnTo>
                <a:lnTo>
                  <a:pt x="163" y="1054"/>
                </a:lnTo>
                <a:lnTo>
                  <a:pt x="211" y="958"/>
                </a:lnTo>
                <a:lnTo>
                  <a:pt x="265" y="864"/>
                </a:lnTo>
                <a:lnTo>
                  <a:pt x="323" y="774"/>
                </a:lnTo>
                <a:lnTo>
                  <a:pt x="386" y="689"/>
                </a:lnTo>
                <a:lnTo>
                  <a:pt x="454" y="607"/>
                </a:lnTo>
                <a:lnTo>
                  <a:pt x="527" y="529"/>
                </a:lnTo>
                <a:lnTo>
                  <a:pt x="604" y="456"/>
                </a:lnTo>
                <a:lnTo>
                  <a:pt x="686" y="388"/>
                </a:lnTo>
                <a:lnTo>
                  <a:pt x="771" y="325"/>
                </a:lnTo>
                <a:lnTo>
                  <a:pt x="860" y="266"/>
                </a:lnTo>
                <a:lnTo>
                  <a:pt x="953" y="212"/>
                </a:lnTo>
                <a:lnTo>
                  <a:pt x="1050" y="164"/>
                </a:lnTo>
                <a:lnTo>
                  <a:pt x="1150" y="122"/>
                </a:lnTo>
                <a:lnTo>
                  <a:pt x="1251" y="85"/>
                </a:lnTo>
                <a:lnTo>
                  <a:pt x="1357" y="55"/>
                </a:lnTo>
                <a:lnTo>
                  <a:pt x="1464" y="32"/>
                </a:lnTo>
                <a:lnTo>
                  <a:pt x="1574" y="14"/>
                </a:lnTo>
                <a:lnTo>
                  <a:pt x="1686" y="5"/>
                </a:lnTo>
                <a:lnTo>
                  <a:pt x="1799" y="0"/>
                </a:lnTo>
                <a:close/>
              </a:path>
            </a:pathLst>
          </a:custGeom>
          <a:solidFill>
            <a:schemeClr val="tx1">
              <a:lumMod val="85000"/>
              <a:lumOff val="15000"/>
            </a:schemeClr>
          </a:solidFill>
          <a:ln w="0">
            <a:noFill/>
            <a:prstDash val="solid"/>
            <a:round/>
            <a:headEnd/>
            <a:tailEnd/>
          </a:ln>
        </p:spPr>
        <p:txBody>
          <a:bodyPr anchor="ctr"/>
          <a:lstStyle/>
          <a:p>
            <a:endParaRPr lang="en-US"/>
          </a:p>
        </p:txBody>
      </p:sp>
      <p:cxnSp>
        <p:nvCxnSpPr>
          <p:cNvPr id="11" name="Straight Connector 10">
            <a:extLst>
              <a:ext uri="{FF2B5EF4-FFF2-40B4-BE49-F238E27FC236}">
                <a16:creationId xmlns:a16="http://schemas.microsoft.com/office/drawing/2014/main" id="{0CB1C732-7193-4253-8746-850D090A6B4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58952" y="1280160"/>
            <a:ext cx="0" cy="557784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 useBgFill="1">
        <p:nvSpPr>
          <p:cNvPr id="13" name="Rectangle 12">
            <a:extLst>
              <a:ext uri="{FF2B5EF4-FFF2-40B4-BE49-F238E27FC236}">
                <a16:creationId xmlns:a16="http://schemas.microsoft.com/office/drawing/2014/main" id="{55B419A7-F817-4767-8CCB-FB0E189C4AC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Pen placed on top of a signature line">
            <a:extLst>
              <a:ext uri="{FF2B5EF4-FFF2-40B4-BE49-F238E27FC236}">
                <a16:creationId xmlns:a16="http://schemas.microsoft.com/office/drawing/2014/main" id="{CC5A4982-E439-459C-B1BA-0FD567FA6D9A}"/>
              </a:ext>
            </a:extLst>
          </p:cNvPr>
          <p:cNvPicPr>
            <a:picLocks noChangeAspect="1"/>
          </p:cNvPicPr>
          <p:nvPr/>
        </p:nvPicPr>
        <p:blipFill rotWithShape="1">
          <a:blip r:embed="rId2"/>
          <a:srcRect r="-2" b="15603"/>
          <a:stretch/>
        </p:blipFill>
        <p:spPr>
          <a:xfrm>
            <a:off x="1" y="10"/>
            <a:ext cx="12191999" cy="6857990"/>
          </a:xfrm>
          <a:prstGeom prst="rect">
            <a:avLst/>
          </a:prstGeom>
        </p:spPr>
      </p:pic>
      <p:sp>
        <p:nvSpPr>
          <p:cNvPr id="15" name="Rectangle 14">
            <a:extLst>
              <a:ext uri="{FF2B5EF4-FFF2-40B4-BE49-F238E27FC236}">
                <a16:creationId xmlns:a16="http://schemas.microsoft.com/office/drawing/2014/main" id="{E4398140-F067-40E9-892C-4DB04C70BC5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244600" y="-1244600"/>
            <a:ext cx="6858000" cy="9347200"/>
          </a:xfrm>
          <a:prstGeom prst="rect">
            <a:avLst/>
          </a:prstGeom>
          <a:gradFill>
            <a:gsLst>
              <a:gs pos="100000">
                <a:srgbClr val="000000">
                  <a:alpha val="0"/>
                </a:srgbClr>
              </a:gs>
              <a:gs pos="0">
                <a:schemeClr val="tx1"/>
              </a:gs>
              <a:gs pos="0">
                <a:srgbClr val="000000">
                  <a:alpha val="75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1DD93DD-226F-407B-A6D6-B69DC425C4FE}"/>
              </a:ext>
            </a:extLst>
          </p:cNvPr>
          <p:cNvSpPr>
            <a:spLocks noGrp="1"/>
          </p:cNvSpPr>
          <p:nvPr>
            <p:ph type="title"/>
          </p:nvPr>
        </p:nvSpPr>
        <p:spPr>
          <a:xfrm>
            <a:off x="758952" y="1143000"/>
            <a:ext cx="4572000" cy="2984701"/>
          </a:xfrm>
        </p:spPr>
        <p:txBody>
          <a:bodyPr vert="horz" lIns="91440" tIns="45720" rIns="91440" bIns="45720" rtlCol="0" anchor="b">
            <a:normAutofit/>
          </a:bodyPr>
          <a:lstStyle/>
          <a:p>
            <a:r>
              <a:rPr lang="en-US">
                <a:solidFill>
                  <a:srgbClr val="FFFFFF"/>
                </a:solidFill>
              </a:rPr>
              <a:t>Conclusion</a:t>
            </a:r>
          </a:p>
        </p:txBody>
      </p:sp>
      <p:cxnSp>
        <p:nvCxnSpPr>
          <p:cNvPr id="17" name="Straight Connector 16">
            <a:extLst>
              <a:ext uri="{FF2B5EF4-FFF2-40B4-BE49-F238E27FC236}">
                <a16:creationId xmlns:a16="http://schemas.microsoft.com/office/drawing/2014/main" id="{17726E8A-324C-4684-96F2-AFDDFB2F144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758952" y="4291242"/>
            <a:ext cx="4572000" cy="0"/>
          </a:xfrm>
          <a:prstGeom prst="line">
            <a:avLst/>
          </a:prstGeom>
          <a:ln w="19050">
            <a:solidFill>
              <a:srgbClr val="FFFFFF"/>
            </a:solidFill>
          </a:ln>
        </p:spPr>
        <p:style>
          <a:lnRef idx="1">
            <a:schemeClr val="accent1"/>
          </a:lnRef>
          <a:fillRef idx="0">
            <a:schemeClr val="accent1"/>
          </a:fillRef>
          <a:effectRef idx="0">
            <a:schemeClr val="accent1"/>
          </a:effectRef>
          <a:fontRef idx="minor">
            <a:schemeClr val="tx1"/>
          </a:fontRef>
        </p:style>
      </p:cxnSp>
      <p:sp>
        <p:nvSpPr>
          <p:cNvPr id="19" name="Freeform 6">
            <a:extLst>
              <a:ext uri="{FF2B5EF4-FFF2-40B4-BE49-F238E27FC236}">
                <a16:creationId xmlns:a16="http://schemas.microsoft.com/office/drawing/2014/main" id="{7021D92D-08FF-45A6-9109-AC9462C7E8E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1784011" y="5788152"/>
            <a:ext cx="407988" cy="819150"/>
          </a:xfrm>
          <a:custGeom>
            <a:avLst/>
            <a:gdLst/>
            <a:ahLst/>
            <a:cxnLst/>
            <a:rect l="0" t="0" r="r" b="b"/>
            <a:pathLst>
              <a:path w="1799" h="3612">
                <a:moveTo>
                  <a:pt x="1799" y="0"/>
                </a:moveTo>
                <a:lnTo>
                  <a:pt x="1799" y="3612"/>
                </a:lnTo>
                <a:lnTo>
                  <a:pt x="1686" y="3609"/>
                </a:lnTo>
                <a:lnTo>
                  <a:pt x="1574" y="3598"/>
                </a:lnTo>
                <a:lnTo>
                  <a:pt x="1464" y="3581"/>
                </a:lnTo>
                <a:lnTo>
                  <a:pt x="1357" y="3557"/>
                </a:lnTo>
                <a:lnTo>
                  <a:pt x="1251" y="3527"/>
                </a:lnTo>
                <a:lnTo>
                  <a:pt x="1150" y="3490"/>
                </a:lnTo>
                <a:lnTo>
                  <a:pt x="1050" y="3448"/>
                </a:lnTo>
                <a:lnTo>
                  <a:pt x="953" y="3401"/>
                </a:lnTo>
                <a:lnTo>
                  <a:pt x="860" y="3347"/>
                </a:lnTo>
                <a:lnTo>
                  <a:pt x="771" y="3289"/>
                </a:lnTo>
                <a:lnTo>
                  <a:pt x="686" y="3224"/>
                </a:lnTo>
                <a:lnTo>
                  <a:pt x="604" y="3156"/>
                </a:lnTo>
                <a:lnTo>
                  <a:pt x="527" y="3083"/>
                </a:lnTo>
                <a:lnTo>
                  <a:pt x="454" y="3005"/>
                </a:lnTo>
                <a:lnTo>
                  <a:pt x="386" y="2923"/>
                </a:lnTo>
                <a:lnTo>
                  <a:pt x="323" y="2838"/>
                </a:lnTo>
                <a:lnTo>
                  <a:pt x="265" y="2748"/>
                </a:lnTo>
                <a:lnTo>
                  <a:pt x="211" y="2655"/>
                </a:lnTo>
                <a:lnTo>
                  <a:pt x="163" y="2559"/>
                </a:lnTo>
                <a:lnTo>
                  <a:pt x="121" y="2459"/>
                </a:lnTo>
                <a:lnTo>
                  <a:pt x="85" y="2356"/>
                </a:lnTo>
                <a:lnTo>
                  <a:pt x="55" y="2251"/>
                </a:lnTo>
                <a:lnTo>
                  <a:pt x="32" y="2143"/>
                </a:lnTo>
                <a:lnTo>
                  <a:pt x="14" y="2033"/>
                </a:lnTo>
                <a:lnTo>
                  <a:pt x="4" y="1920"/>
                </a:lnTo>
                <a:lnTo>
                  <a:pt x="0" y="1806"/>
                </a:lnTo>
                <a:lnTo>
                  <a:pt x="4" y="1692"/>
                </a:lnTo>
                <a:lnTo>
                  <a:pt x="14" y="1580"/>
                </a:lnTo>
                <a:lnTo>
                  <a:pt x="32" y="1469"/>
                </a:lnTo>
                <a:lnTo>
                  <a:pt x="55" y="1362"/>
                </a:lnTo>
                <a:lnTo>
                  <a:pt x="85" y="1256"/>
                </a:lnTo>
                <a:lnTo>
                  <a:pt x="121" y="1154"/>
                </a:lnTo>
                <a:lnTo>
                  <a:pt x="163" y="1054"/>
                </a:lnTo>
                <a:lnTo>
                  <a:pt x="211" y="958"/>
                </a:lnTo>
                <a:lnTo>
                  <a:pt x="265" y="864"/>
                </a:lnTo>
                <a:lnTo>
                  <a:pt x="323" y="774"/>
                </a:lnTo>
                <a:lnTo>
                  <a:pt x="386" y="689"/>
                </a:lnTo>
                <a:lnTo>
                  <a:pt x="454" y="607"/>
                </a:lnTo>
                <a:lnTo>
                  <a:pt x="527" y="529"/>
                </a:lnTo>
                <a:lnTo>
                  <a:pt x="604" y="456"/>
                </a:lnTo>
                <a:lnTo>
                  <a:pt x="686" y="388"/>
                </a:lnTo>
                <a:lnTo>
                  <a:pt x="771" y="325"/>
                </a:lnTo>
                <a:lnTo>
                  <a:pt x="860" y="266"/>
                </a:lnTo>
                <a:lnTo>
                  <a:pt x="953" y="212"/>
                </a:lnTo>
                <a:lnTo>
                  <a:pt x="1050" y="164"/>
                </a:lnTo>
                <a:lnTo>
                  <a:pt x="1150" y="122"/>
                </a:lnTo>
                <a:lnTo>
                  <a:pt x="1251" y="85"/>
                </a:lnTo>
                <a:lnTo>
                  <a:pt x="1357" y="55"/>
                </a:lnTo>
                <a:lnTo>
                  <a:pt x="1464" y="32"/>
                </a:lnTo>
                <a:lnTo>
                  <a:pt x="1574" y="14"/>
                </a:lnTo>
                <a:lnTo>
                  <a:pt x="1686" y="5"/>
                </a:lnTo>
                <a:lnTo>
                  <a:pt x="1799" y="0"/>
                </a:lnTo>
                <a:close/>
              </a:path>
            </a:pathLst>
          </a:custGeom>
          <a:solidFill>
            <a:schemeClr val="tx1">
              <a:lumMod val="85000"/>
              <a:lumOff val="15000"/>
            </a:schemeClr>
          </a:solidFill>
          <a:ln w="0">
            <a:noFill/>
            <a:prstDash val="solid"/>
            <a:round/>
            <a:headEnd/>
            <a:tailEnd/>
          </a:ln>
        </p:spPr>
        <p:txBody>
          <a:bodyPr anchor="ctr"/>
          <a:lstStyle/>
          <a:p>
            <a:endParaRPr lang="en-US"/>
          </a:p>
        </p:txBody>
      </p:sp>
    </p:spTree>
    <p:extLst>
      <p:ext uri="{BB962C8B-B14F-4D97-AF65-F5344CB8AC3E}">
        <p14:creationId xmlns:p14="http://schemas.microsoft.com/office/powerpoint/2010/main" val="272844109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23" name="Rectangle 16">
            <a:extLst>
              <a:ext uri="{FF2B5EF4-FFF2-40B4-BE49-F238E27FC236}">
                <a16:creationId xmlns:a16="http://schemas.microsoft.com/office/drawing/2014/main" id="{C5176844-69C3-4F79-BE38-EA5BDDF4FE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24" name="Straight Connector 18">
            <a:extLst>
              <a:ext uri="{FF2B5EF4-FFF2-40B4-BE49-F238E27FC236}">
                <a16:creationId xmlns:a16="http://schemas.microsoft.com/office/drawing/2014/main" id="{AEF97C72-3F89-4F0A-9629-01818B389CF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738503" y="2936674"/>
            <a:ext cx="8365240" cy="0"/>
          </a:xfrm>
          <a:prstGeom prst="line">
            <a:avLst/>
          </a:prstGeom>
          <a:ln w="19050">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BF795D25-AE95-4C91-B3B0-986C4073CF17}"/>
              </a:ext>
            </a:extLst>
          </p:cNvPr>
          <p:cNvSpPr>
            <a:spLocks noGrp="1"/>
          </p:cNvSpPr>
          <p:nvPr>
            <p:ph idx="1"/>
          </p:nvPr>
        </p:nvSpPr>
        <p:spPr>
          <a:xfrm>
            <a:off x="758825" y="3161680"/>
            <a:ext cx="8321167" cy="2620409"/>
          </a:xfrm>
        </p:spPr>
        <p:txBody>
          <a:bodyPr vert="horz" lIns="91440" tIns="45720" rIns="91440" bIns="45720" rtlCol="0" anchor="t">
            <a:noAutofit/>
          </a:bodyPr>
          <a:lstStyle/>
          <a:p>
            <a:pPr marL="0" indent="0">
              <a:buNone/>
            </a:pPr>
            <a:r>
              <a:rPr lang="en-GB"/>
              <a:t>Waiting times for surgeries is a very important topic as it affects a lot of people in Wales. By raising this issue and looking at different ways to resolve it, the numbers of patients currently waiting for their procedure could significantly fall. If the waiting times reduce, it would put individuals waiting for their surgeries under less pressure and stress, and they wouldn't have to seek help from private care which would save them money that they might not even have. </a:t>
            </a:r>
          </a:p>
        </p:txBody>
      </p:sp>
      <p:sp>
        <p:nvSpPr>
          <p:cNvPr id="25" name="Freeform 6">
            <a:extLst>
              <a:ext uri="{FF2B5EF4-FFF2-40B4-BE49-F238E27FC236}">
                <a16:creationId xmlns:a16="http://schemas.microsoft.com/office/drawing/2014/main" id="{A101E513-AF74-4E9D-A31F-9966425072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1784011" y="5783564"/>
            <a:ext cx="407988" cy="819150"/>
          </a:xfrm>
          <a:custGeom>
            <a:avLst/>
            <a:gdLst/>
            <a:ahLst/>
            <a:cxnLst/>
            <a:rect l="0" t="0" r="r" b="b"/>
            <a:pathLst>
              <a:path w="1799" h="3612">
                <a:moveTo>
                  <a:pt x="1799" y="0"/>
                </a:moveTo>
                <a:lnTo>
                  <a:pt x="1799" y="3612"/>
                </a:lnTo>
                <a:lnTo>
                  <a:pt x="1686" y="3609"/>
                </a:lnTo>
                <a:lnTo>
                  <a:pt x="1574" y="3598"/>
                </a:lnTo>
                <a:lnTo>
                  <a:pt x="1464" y="3581"/>
                </a:lnTo>
                <a:lnTo>
                  <a:pt x="1357" y="3557"/>
                </a:lnTo>
                <a:lnTo>
                  <a:pt x="1251" y="3527"/>
                </a:lnTo>
                <a:lnTo>
                  <a:pt x="1150" y="3490"/>
                </a:lnTo>
                <a:lnTo>
                  <a:pt x="1050" y="3448"/>
                </a:lnTo>
                <a:lnTo>
                  <a:pt x="953" y="3401"/>
                </a:lnTo>
                <a:lnTo>
                  <a:pt x="860" y="3347"/>
                </a:lnTo>
                <a:lnTo>
                  <a:pt x="771" y="3289"/>
                </a:lnTo>
                <a:lnTo>
                  <a:pt x="686" y="3224"/>
                </a:lnTo>
                <a:lnTo>
                  <a:pt x="604" y="3156"/>
                </a:lnTo>
                <a:lnTo>
                  <a:pt x="527" y="3083"/>
                </a:lnTo>
                <a:lnTo>
                  <a:pt x="454" y="3005"/>
                </a:lnTo>
                <a:lnTo>
                  <a:pt x="386" y="2923"/>
                </a:lnTo>
                <a:lnTo>
                  <a:pt x="323" y="2838"/>
                </a:lnTo>
                <a:lnTo>
                  <a:pt x="265" y="2748"/>
                </a:lnTo>
                <a:lnTo>
                  <a:pt x="211" y="2655"/>
                </a:lnTo>
                <a:lnTo>
                  <a:pt x="163" y="2559"/>
                </a:lnTo>
                <a:lnTo>
                  <a:pt x="121" y="2459"/>
                </a:lnTo>
                <a:lnTo>
                  <a:pt x="85" y="2356"/>
                </a:lnTo>
                <a:lnTo>
                  <a:pt x="55" y="2251"/>
                </a:lnTo>
                <a:lnTo>
                  <a:pt x="32" y="2143"/>
                </a:lnTo>
                <a:lnTo>
                  <a:pt x="14" y="2033"/>
                </a:lnTo>
                <a:lnTo>
                  <a:pt x="4" y="1920"/>
                </a:lnTo>
                <a:lnTo>
                  <a:pt x="0" y="1806"/>
                </a:lnTo>
                <a:lnTo>
                  <a:pt x="4" y="1692"/>
                </a:lnTo>
                <a:lnTo>
                  <a:pt x="14" y="1580"/>
                </a:lnTo>
                <a:lnTo>
                  <a:pt x="32" y="1469"/>
                </a:lnTo>
                <a:lnTo>
                  <a:pt x="55" y="1362"/>
                </a:lnTo>
                <a:lnTo>
                  <a:pt x="85" y="1256"/>
                </a:lnTo>
                <a:lnTo>
                  <a:pt x="121" y="1154"/>
                </a:lnTo>
                <a:lnTo>
                  <a:pt x="163" y="1054"/>
                </a:lnTo>
                <a:lnTo>
                  <a:pt x="211" y="958"/>
                </a:lnTo>
                <a:lnTo>
                  <a:pt x="265" y="864"/>
                </a:lnTo>
                <a:lnTo>
                  <a:pt x="323" y="774"/>
                </a:lnTo>
                <a:lnTo>
                  <a:pt x="386" y="689"/>
                </a:lnTo>
                <a:lnTo>
                  <a:pt x="454" y="607"/>
                </a:lnTo>
                <a:lnTo>
                  <a:pt x="527" y="529"/>
                </a:lnTo>
                <a:lnTo>
                  <a:pt x="604" y="456"/>
                </a:lnTo>
                <a:lnTo>
                  <a:pt x="686" y="388"/>
                </a:lnTo>
                <a:lnTo>
                  <a:pt x="771" y="325"/>
                </a:lnTo>
                <a:lnTo>
                  <a:pt x="860" y="266"/>
                </a:lnTo>
                <a:lnTo>
                  <a:pt x="953" y="212"/>
                </a:lnTo>
                <a:lnTo>
                  <a:pt x="1050" y="164"/>
                </a:lnTo>
                <a:lnTo>
                  <a:pt x="1150" y="122"/>
                </a:lnTo>
                <a:lnTo>
                  <a:pt x="1251" y="85"/>
                </a:lnTo>
                <a:lnTo>
                  <a:pt x="1357" y="55"/>
                </a:lnTo>
                <a:lnTo>
                  <a:pt x="1464" y="32"/>
                </a:lnTo>
                <a:lnTo>
                  <a:pt x="1574" y="14"/>
                </a:lnTo>
                <a:lnTo>
                  <a:pt x="1686" y="5"/>
                </a:lnTo>
                <a:lnTo>
                  <a:pt x="1799" y="0"/>
                </a:lnTo>
                <a:close/>
              </a:path>
            </a:pathLst>
          </a:custGeom>
          <a:solidFill>
            <a:schemeClr val="tx1">
              <a:lumMod val="85000"/>
              <a:lumOff val="15000"/>
            </a:schemeClr>
          </a:solidFill>
          <a:ln w="0">
            <a:noFill/>
            <a:prstDash val="solid"/>
            <a:round/>
            <a:headEnd/>
            <a:tailEnd/>
          </a:ln>
        </p:spPr>
        <p:txBody>
          <a:bodyPr anchor="ctr"/>
          <a:lstStyle/>
          <a:p>
            <a:endParaRPr lang="en-US"/>
          </a:p>
        </p:txBody>
      </p:sp>
    </p:spTree>
    <p:extLst>
      <p:ext uri="{BB962C8B-B14F-4D97-AF65-F5344CB8AC3E}">
        <p14:creationId xmlns:p14="http://schemas.microsoft.com/office/powerpoint/2010/main" val="255841506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1E32F6-637D-4BF3-AE18-E659A648D436}"/>
              </a:ext>
            </a:extLst>
          </p:cNvPr>
          <p:cNvSpPr>
            <a:spLocks noGrp="1"/>
          </p:cNvSpPr>
          <p:nvPr>
            <p:ph type="title"/>
          </p:nvPr>
        </p:nvSpPr>
        <p:spPr>
          <a:xfrm>
            <a:off x="773329" y="298877"/>
            <a:ext cx="10718090" cy="1045522"/>
          </a:xfrm>
        </p:spPr>
        <p:txBody>
          <a:bodyPr>
            <a:normAutofit/>
          </a:bodyPr>
          <a:lstStyle/>
          <a:p>
            <a:r>
              <a:rPr lang="en-GB" sz="3600"/>
              <a:t>References</a:t>
            </a:r>
            <a:endParaRPr lang="en-US" sz="3600"/>
          </a:p>
        </p:txBody>
      </p:sp>
      <p:sp>
        <p:nvSpPr>
          <p:cNvPr id="3" name="Content Placeholder 2">
            <a:extLst>
              <a:ext uri="{FF2B5EF4-FFF2-40B4-BE49-F238E27FC236}">
                <a16:creationId xmlns:a16="http://schemas.microsoft.com/office/drawing/2014/main" id="{2FB68FC2-A57D-4D0A-B6F3-8E4A4F3C01AB}"/>
              </a:ext>
            </a:extLst>
          </p:cNvPr>
          <p:cNvSpPr>
            <a:spLocks noGrp="1"/>
          </p:cNvSpPr>
          <p:nvPr>
            <p:ph idx="1"/>
          </p:nvPr>
        </p:nvSpPr>
        <p:spPr>
          <a:xfrm>
            <a:off x="698912" y="1017745"/>
            <a:ext cx="10716710" cy="5416239"/>
          </a:xfrm>
        </p:spPr>
        <p:txBody>
          <a:bodyPr vert="horz" lIns="91440" tIns="45720" rIns="91440" bIns="45720" rtlCol="0" anchor="t">
            <a:normAutofit/>
          </a:bodyPr>
          <a:lstStyle/>
          <a:p>
            <a:r>
              <a:rPr lang="en-GB" sz="1400">
                <a:ea typeface="+mn-lt"/>
                <a:cs typeface="+mn-lt"/>
              </a:rPr>
              <a:t>BBC News (2022) NHS Wales: Record waiting times for 19th successive month. Available at: </a:t>
            </a:r>
            <a:r>
              <a:rPr lang="en-GB" sz="1400">
                <a:ea typeface="+mn-lt"/>
                <a:cs typeface="+mn-lt"/>
                <a:hlinkClick r:id="rId2"/>
              </a:rPr>
              <a:t>https://www.bbc.co.uk/news/uk-wales-60067732</a:t>
            </a:r>
            <a:r>
              <a:rPr lang="en-GB" sz="1400">
                <a:ea typeface="+mn-lt"/>
                <a:cs typeface="+mn-lt"/>
              </a:rPr>
              <a:t> (Accessed 28 February 2022).</a:t>
            </a:r>
            <a:endParaRPr lang="en-US" sz="1400">
              <a:ea typeface="+mn-lt"/>
              <a:cs typeface="+mn-lt"/>
            </a:endParaRPr>
          </a:p>
          <a:p>
            <a:r>
              <a:rPr lang="en-GB" sz="1400" err="1">
                <a:ea typeface="+mn-lt"/>
                <a:cs typeface="+mn-lt"/>
              </a:rPr>
              <a:t>Gov.Wales</a:t>
            </a:r>
            <a:r>
              <a:rPr lang="en-GB" sz="1400">
                <a:ea typeface="+mn-lt"/>
                <a:cs typeface="+mn-lt"/>
              </a:rPr>
              <a:t> (2014) Social services and Well-being Act 2014. Available at: </a:t>
            </a:r>
            <a:r>
              <a:rPr lang="en-GB" sz="1400">
                <a:ea typeface="+mn-lt"/>
                <a:cs typeface="+mn-lt"/>
                <a:hlinkClick r:id="rId3"/>
              </a:rPr>
              <a:t>https://gov.wales/sites/default/files/publications/2019-05/social-services-and-well-being-wales-act-2014-the-essentials.pdf</a:t>
            </a:r>
            <a:r>
              <a:rPr lang="en-GB" sz="1400">
                <a:ea typeface="+mn-lt"/>
                <a:cs typeface="+mn-lt"/>
              </a:rPr>
              <a:t> (Accessed 28 February 2022).</a:t>
            </a:r>
          </a:p>
          <a:p>
            <a:r>
              <a:rPr lang="en-GB" sz="1400"/>
              <a:t>NHS 111 Wales (2022) Waiting times. Available at: </a:t>
            </a:r>
            <a:r>
              <a:rPr lang="en-GB" sz="1400">
                <a:ea typeface="+mn-lt"/>
                <a:cs typeface="+mn-lt"/>
                <a:hlinkClick r:id="rId4"/>
              </a:rPr>
              <a:t>https://111.wales.nhs.uk/Waitingtimes/</a:t>
            </a:r>
            <a:r>
              <a:rPr lang="en-GB" sz="1400">
                <a:ea typeface="+mn-lt"/>
                <a:cs typeface="+mn-lt"/>
              </a:rPr>
              <a:t> (Accessed 28 February 2022). </a:t>
            </a:r>
            <a:endParaRPr lang="en-GB"/>
          </a:p>
          <a:p>
            <a:r>
              <a:rPr lang="en-GB" sz="1400">
                <a:ea typeface="+mn-lt"/>
                <a:cs typeface="+mn-lt"/>
              </a:rPr>
              <a:t>Stats Wales (2022) Waiting times by month. Available at: </a:t>
            </a:r>
            <a:r>
              <a:rPr lang="en-GB" sz="1400">
                <a:ea typeface="+mn-lt"/>
                <a:cs typeface="+mn-lt"/>
                <a:hlinkClick r:id="rId5"/>
              </a:rPr>
              <a:t>https://statswales.gov.wales/Catalogue/Health-and-Social-Care/NHS-Hospital-Waiting-Times/Diagnostic-and-Therapy-Services/waitingtimes-by-month</a:t>
            </a:r>
            <a:r>
              <a:rPr lang="en-GB" sz="1400">
                <a:ea typeface="+mn-lt"/>
                <a:cs typeface="+mn-lt"/>
              </a:rPr>
              <a:t> (Accessed 28 February 2022).</a:t>
            </a:r>
          </a:p>
          <a:p>
            <a:r>
              <a:rPr lang="en-GB" sz="1400">
                <a:ea typeface="+mn-lt"/>
                <a:cs typeface="+mn-lt"/>
              </a:rPr>
              <a:t>St John &amp; St Elizabeth Hospital (2021) Private healthcare vs the NHS: Which should you choose. Available at: </a:t>
            </a:r>
            <a:r>
              <a:rPr lang="en-GB" sz="1400">
                <a:ea typeface="+mn-lt"/>
                <a:cs typeface="+mn-lt"/>
                <a:hlinkClick r:id="rId6"/>
              </a:rPr>
              <a:t>https://www.hje.org.uk/private-healthcare-vs-the-nhs-which-should-you-choose/</a:t>
            </a:r>
            <a:r>
              <a:rPr lang="en-GB" sz="1400">
                <a:ea typeface="+mn-lt"/>
                <a:cs typeface="+mn-lt"/>
              </a:rPr>
              <a:t> (Accessed 28 February 2022).</a:t>
            </a:r>
            <a:endParaRPr lang="en-GB" sz="1400"/>
          </a:p>
          <a:p>
            <a:r>
              <a:rPr lang="en-GB" sz="1400"/>
              <a:t>The Guardian (2017) Nine ways to save the NHS by healthcare professionals. Available at: </a:t>
            </a:r>
            <a:r>
              <a:rPr lang="en-GB" sz="1400">
                <a:ea typeface="+mn-lt"/>
                <a:cs typeface="+mn-lt"/>
                <a:hlinkClick r:id="rId7"/>
              </a:rPr>
              <a:t>https://www.theguardian.com/healthcare-network/2017/jul/07/nine-ways-save-nhs-healthcare-professionals</a:t>
            </a:r>
            <a:r>
              <a:rPr lang="en-GB" sz="1400">
                <a:ea typeface="+mn-lt"/>
                <a:cs typeface="+mn-lt"/>
              </a:rPr>
              <a:t> (Accessed 28 February 2022).</a:t>
            </a:r>
          </a:p>
          <a:p>
            <a:r>
              <a:rPr lang="en-GB" sz="1400">
                <a:ea typeface="+mn-lt"/>
                <a:cs typeface="+mn-lt"/>
              </a:rPr>
              <a:t>University of Bradford (2019) Guide to referencing using the Harvard System. Available at: </a:t>
            </a:r>
            <a:r>
              <a:rPr lang="en-GB" sz="1400">
                <a:ea typeface="+mn-lt"/>
                <a:cs typeface="+mn-lt"/>
                <a:hlinkClick r:id="rId8"/>
              </a:rPr>
              <a:t>https://www.bradford.ac.uk/library/find-out-about/referencing/Harvard_referencing_October_2019.pdf</a:t>
            </a:r>
            <a:r>
              <a:rPr lang="en-GB" sz="1400">
                <a:ea typeface="+mn-lt"/>
                <a:cs typeface="+mn-lt"/>
              </a:rPr>
              <a:t> (Accessed 28 February 2022).</a:t>
            </a:r>
            <a:endParaRPr lang="en-GB" sz="1400"/>
          </a:p>
          <a:p>
            <a:endParaRPr lang="en-GB" sz="1400"/>
          </a:p>
          <a:p>
            <a:endParaRPr lang="en-GB" sz="1600"/>
          </a:p>
          <a:p>
            <a:endParaRPr lang="en-GB" sz="1600"/>
          </a:p>
          <a:p>
            <a:endParaRPr lang="en-GB" sz="1600"/>
          </a:p>
          <a:p>
            <a:endParaRPr lang="en-GB" sz="1600"/>
          </a:p>
          <a:p>
            <a:endParaRPr lang="en-GB" sz="1600"/>
          </a:p>
          <a:p>
            <a:endParaRPr lang="en-GB" sz="1600"/>
          </a:p>
          <a:p>
            <a:endParaRPr lang="en-GB"/>
          </a:p>
        </p:txBody>
      </p:sp>
    </p:spTree>
    <p:extLst>
      <p:ext uri="{BB962C8B-B14F-4D97-AF65-F5344CB8AC3E}">
        <p14:creationId xmlns:p14="http://schemas.microsoft.com/office/powerpoint/2010/main" val="2004633324"/>
      </p:ext>
    </p:extLst>
  </p:cSld>
  <p:clrMapOvr>
    <a:masterClrMapping/>
  </p:clrMapOvr>
</p:sld>
</file>

<file path=ppt/theme/theme1.xml><?xml version="1.0" encoding="utf-8"?>
<a:theme xmlns:a="http://schemas.openxmlformats.org/drawingml/2006/main" name="HeadlinesVTI">
  <a:themeElements>
    <a:clrScheme name="Headlines">
      <a:dk1>
        <a:sysClr val="windowText" lastClr="000000"/>
      </a:dk1>
      <a:lt1>
        <a:sysClr val="window" lastClr="FFFFFF"/>
      </a:lt1>
      <a:dk2>
        <a:srgbClr val="232C41"/>
      </a:dk2>
      <a:lt2>
        <a:srgbClr val="F6F4EF"/>
      </a:lt2>
      <a:accent1>
        <a:srgbClr val="439EB7"/>
      </a:accent1>
      <a:accent2>
        <a:srgbClr val="E20E65"/>
      </a:accent2>
      <a:accent3>
        <a:srgbClr val="F59324"/>
      </a:accent3>
      <a:accent4>
        <a:srgbClr val="5046B9"/>
      </a:accent4>
      <a:accent5>
        <a:srgbClr val="5CB678"/>
      </a:accent5>
      <a:accent6>
        <a:srgbClr val="9717F7"/>
      </a:accent6>
      <a:hlink>
        <a:srgbClr val="E80095"/>
      </a:hlink>
      <a:folHlink>
        <a:srgbClr val="808080"/>
      </a:folHlink>
    </a:clrScheme>
    <a:fontScheme name="Custom 211">
      <a:majorFont>
        <a:latin typeface="Sitka Banner"/>
        <a:ea typeface=""/>
        <a:cs typeface=""/>
      </a:majorFont>
      <a:minorFont>
        <a:latin typeface="Avenir Next LT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8000"/>
            <a:satMod val="170000"/>
          </a:schemeClr>
        </a:solidFill>
        <a:gradFill rotWithShape="1">
          <a:gsLst>
            <a:gs pos="0">
              <a:schemeClr val="phClr">
                <a:tint val="93000"/>
                <a:satMod val="16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HeadlinesVTI" id="{66EB4A02-0C0F-47F1-9F48-4E6882B9F967}" vid="{F3552358-4452-4FDA-9568-4F5DA32F7A60}"/>
    </a:ext>
  </a:extLst>
</a:theme>
</file>

<file path=docProps/app.xml><?xml version="1.0" encoding="utf-8"?>
<Properties xmlns="http://schemas.openxmlformats.org/officeDocument/2006/extended-properties" xmlns:vt="http://schemas.openxmlformats.org/officeDocument/2006/docPropsVTypes">
  <Template>office theme</Template>
  <Application>Microsoft Office PowerPoint</Application>
  <PresentationFormat>Widescreen</PresentationFormat>
  <Slides>17</Slides>
  <Notes>0</Notes>
  <HiddenSlides>0</HiddenSlides>
  <ScaleCrop>false</ScaleCrop>
  <HeadingPairs>
    <vt:vector size="4" baseType="variant">
      <vt:variant>
        <vt:lpstr>Theme</vt:lpstr>
      </vt:variant>
      <vt:variant>
        <vt:i4>1</vt:i4>
      </vt:variant>
      <vt:variant>
        <vt:lpstr>Slide Titles</vt:lpstr>
      </vt:variant>
      <vt:variant>
        <vt:i4>17</vt:i4>
      </vt:variant>
    </vt:vector>
  </HeadingPairs>
  <TitlesOfParts>
    <vt:vector size="18" baseType="lpstr">
      <vt:lpstr>HeadlinesVTI</vt:lpstr>
      <vt:lpstr>Issues with NHS Waiting times for surgeries in Wales</vt:lpstr>
      <vt:lpstr>Contents Page</vt:lpstr>
      <vt:lpstr>Objectives</vt:lpstr>
      <vt:lpstr>What are current and previous waiting times and why?</vt:lpstr>
      <vt:lpstr>"NHS Wales is committed to ensuring that patients are seen as quickly as possible according to their clinical need."</vt:lpstr>
      <vt:lpstr>What were surgery waiting times before covid pandemic 2 years ago</vt:lpstr>
      <vt:lpstr>What are current waiting times </vt:lpstr>
      <vt:lpstr>What is the difference between waiting times now and before covid 19 Pandemic?</vt:lpstr>
      <vt:lpstr>Why have the numbers increased?</vt:lpstr>
      <vt:lpstr>What can be done for the waiting times to be reduced</vt:lpstr>
      <vt:lpstr>How have waiting times affected people and what can be done to reduce them?</vt:lpstr>
      <vt:lpstr>Is private care better than NHS care?</vt:lpstr>
      <vt:lpstr>What is the difference between NHS and private healthcare? </vt:lpstr>
      <vt:lpstr>Is it better to go private? </vt:lpstr>
      <vt:lpstr>Conclusion</vt:lpstr>
      <vt:lpstr>PowerPoint Presentation</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revision>1</cp:revision>
  <dcterms:created xsi:type="dcterms:W3CDTF">2022-02-28T11:13:17Z</dcterms:created>
  <dcterms:modified xsi:type="dcterms:W3CDTF">2022-03-06T20:16:37Z</dcterms:modified>
</cp:coreProperties>
</file>