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3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4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5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6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7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notesSlides/notesSlide8.xml" ContentType="application/vnd.openxmlformats-officedocument.presentationml.notesSlide+xml"/>
  <Override PartName="/ppt/diagrams/data13.xml" ContentType="application/vnd.openxmlformats-officedocument.drawingml.diagramData+xml"/>
  <Override PartName="/ppt/diagrams/layout13.xml" ContentType="application/vnd.openxmlformats-officedocument.drawingml.diagramLayout+xml"/>
  <Override PartName="/ppt/diagrams/quickStyle13.xml" ContentType="application/vnd.openxmlformats-officedocument.drawingml.diagramStyle+xml"/>
  <Override PartName="/ppt/diagrams/colors13.xml" ContentType="application/vnd.openxmlformats-officedocument.drawingml.diagramColors+xml"/>
  <Override PartName="/ppt/diagrams/drawing13.xml" ContentType="application/vnd.ms-office.drawingml.diagramDrawing+xml"/>
  <Override PartName="/ppt/diagrams/data14.xml" ContentType="application/vnd.openxmlformats-officedocument.drawingml.diagramData+xml"/>
  <Override PartName="/ppt/diagrams/layout14.xml" ContentType="application/vnd.openxmlformats-officedocument.drawingml.diagramLayout+xml"/>
  <Override PartName="/ppt/diagrams/quickStyle14.xml" ContentType="application/vnd.openxmlformats-officedocument.drawingml.diagramStyle+xml"/>
  <Override PartName="/ppt/diagrams/colors14.xml" ContentType="application/vnd.openxmlformats-officedocument.drawingml.diagramColors+xml"/>
  <Override PartName="/ppt/diagrams/drawing14.xml" ContentType="application/vnd.ms-office.drawingml.diagramDrawing+xml"/>
  <Override PartName="/ppt/notesSlides/notesSlide9.xml" ContentType="application/vnd.openxmlformats-officedocument.presentationml.notesSlide+xml"/>
  <Override PartName="/ppt/diagrams/data15.xml" ContentType="application/vnd.openxmlformats-officedocument.drawingml.diagramData+xml"/>
  <Override PartName="/ppt/diagrams/layout15.xml" ContentType="application/vnd.openxmlformats-officedocument.drawingml.diagramLayout+xml"/>
  <Override PartName="/ppt/diagrams/quickStyle15.xml" ContentType="application/vnd.openxmlformats-officedocument.drawingml.diagramStyle+xml"/>
  <Override PartName="/ppt/diagrams/colors15.xml" ContentType="application/vnd.openxmlformats-officedocument.drawingml.diagramColors+xml"/>
  <Override PartName="/ppt/diagrams/drawing15.xml" ContentType="application/vnd.ms-office.drawingml.diagramDrawing+xml"/>
  <Override PartName="/ppt/diagrams/data16.xml" ContentType="application/vnd.openxmlformats-officedocument.drawingml.diagramData+xml"/>
  <Override PartName="/ppt/diagrams/layout16.xml" ContentType="application/vnd.openxmlformats-officedocument.drawingml.diagramLayout+xml"/>
  <Override PartName="/ppt/diagrams/quickStyle16.xml" ContentType="application/vnd.openxmlformats-officedocument.drawingml.diagramStyle+xml"/>
  <Override PartName="/ppt/diagrams/colors16.xml" ContentType="application/vnd.openxmlformats-officedocument.drawingml.diagramColors+xml"/>
  <Override PartName="/ppt/diagrams/drawing16.xml" ContentType="application/vnd.ms-office.drawingml.diagramDrawing+xml"/>
  <Override PartName="/ppt/notesSlides/notesSlide10.xml" ContentType="application/vnd.openxmlformats-officedocument.presentationml.notesSlide+xml"/>
  <Override PartName="/ppt/diagrams/data17.xml" ContentType="application/vnd.openxmlformats-officedocument.drawingml.diagramData+xml"/>
  <Override PartName="/ppt/diagrams/layout17.xml" ContentType="application/vnd.openxmlformats-officedocument.drawingml.diagramLayout+xml"/>
  <Override PartName="/ppt/diagrams/quickStyle17.xml" ContentType="application/vnd.openxmlformats-officedocument.drawingml.diagramStyle+xml"/>
  <Override PartName="/ppt/diagrams/colors17.xml" ContentType="application/vnd.openxmlformats-officedocument.drawingml.diagramColors+xml"/>
  <Override PartName="/ppt/diagrams/drawing17.xml" ContentType="application/vnd.ms-office.drawingml.diagramDrawing+xml"/>
  <Override PartName="/ppt/diagrams/data18.xml" ContentType="application/vnd.openxmlformats-officedocument.drawingml.diagramData+xml"/>
  <Override PartName="/ppt/diagrams/layout18.xml" ContentType="application/vnd.openxmlformats-officedocument.drawingml.diagramLayout+xml"/>
  <Override PartName="/ppt/diagrams/quickStyle18.xml" ContentType="application/vnd.openxmlformats-officedocument.drawingml.diagramStyle+xml"/>
  <Override PartName="/ppt/diagrams/colors18.xml" ContentType="application/vnd.openxmlformats-officedocument.drawingml.diagramColors+xml"/>
  <Override PartName="/ppt/diagrams/drawing18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4099" r:id="rId1"/>
  </p:sldMasterIdLst>
  <p:notesMasterIdLst>
    <p:notesMasterId r:id="rId13"/>
  </p:notesMasterIdLst>
  <p:sldIdLst>
    <p:sldId id="256" r:id="rId2"/>
    <p:sldId id="258" r:id="rId3"/>
    <p:sldId id="259" r:id="rId4"/>
    <p:sldId id="260" r:id="rId5"/>
    <p:sldId id="261" r:id="rId6"/>
    <p:sldId id="269" r:id="rId7"/>
    <p:sldId id="262" r:id="rId8"/>
    <p:sldId id="263" r:id="rId9"/>
    <p:sldId id="264" r:id="rId10"/>
    <p:sldId id="265" r:id="rId11"/>
    <p:sldId id="266" r:id="rId1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504" autoAdjust="0"/>
  </p:normalViewPr>
  <p:slideViewPr>
    <p:cSldViewPr snapToGrid="0">
      <p:cViewPr varScale="1">
        <p:scale>
          <a:sx n="75" d="100"/>
          <a:sy n="75" d="100"/>
        </p:scale>
        <p:origin x="284" y="3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3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4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5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6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7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8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B29C28B1-D028-40FE-AF35-BAFF5FAF6AE1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/>
      <dgm:spPr/>
      <dgm:t>
        <a:bodyPr/>
        <a:lstStyle/>
        <a:p>
          <a:endParaRPr lang="en-US"/>
        </a:p>
      </dgm:t>
    </dgm:pt>
    <dgm:pt modelId="{70206620-97ED-44C2-BE64-800B13EFE97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Promoting Neurodiversity in the Hospitality Industry</a:t>
          </a:r>
        </a:p>
      </dgm:t>
    </dgm:pt>
    <dgm:pt modelId="{B33D9614-86F6-4DA8-B201-5F3844F5FCF6}" type="parTrans" cxnId="{235CE8B8-4EA7-4113-BF10-63EE3F45B3CD}">
      <dgm:prSet/>
      <dgm:spPr/>
      <dgm:t>
        <a:bodyPr/>
        <a:lstStyle/>
        <a:p>
          <a:endParaRPr lang="en-US"/>
        </a:p>
      </dgm:t>
    </dgm:pt>
    <dgm:pt modelId="{E441AE26-08E4-42CE-AE02-FBE4458BEA55}" type="sibTrans" cxnId="{235CE8B8-4EA7-4113-BF10-63EE3F45B3CD}">
      <dgm:prSet/>
      <dgm:spPr/>
      <dgm:t>
        <a:bodyPr/>
        <a:lstStyle/>
        <a:p>
          <a:endParaRPr lang="en-US"/>
        </a:p>
      </dgm:t>
    </dgm:pt>
    <dgm:pt modelId="{A2A27663-8F60-4A63-9072-854D71931E30}" type="pres">
      <dgm:prSet presAssocID="{B29C28B1-D028-40FE-AF35-BAFF5FAF6AE1}" presName="Name0" presStyleCnt="0">
        <dgm:presLayoutVars>
          <dgm:dir/>
          <dgm:resizeHandles val="exact"/>
        </dgm:presLayoutVars>
      </dgm:prSet>
      <dgm:spPr/>
    </dgm:pt>
    <dgm:pt modelId="{DE050F39-E3D1-40F3-AA78-8A2AF7C991D5}" type="pres">
      <dgm:prSet presAssocID="{70206620-97ED-44C2-BE64-800B13EFE97D}" presName="node" presStyleLbl="node1" presStyleIdx="0" presStyleCnt="1" custLinFactNeighborX="21879" custLinFactNeighborY="-12720">
        <dgm:presLayoutVars>
          <dgm:bulletEnabled val="1"/>
        </dgm:presLayoutVars>
      </dgm:prSet>
      <dgm:spPr/>
    </dgm:pt>
  </dgm:ptLst>
  <dgm:cxnLst>
    <dgm:cxn modelId="{692B6600-5AB6-4716-ABA9-D74485FBE73F}" type="presOf" srcId="{70206620-97ED-44C2-BE64-800B13EFE97D}" destId="{DE050F39-E3D1-40F3-AA78-8A2AF7C991D5}" srcOrd="0" destOrd="0" presId="urn:microsoft.com/office/officeart/2005/8/layout/process1"/>
    <dgm:cxn modelId="{6E26FD29-205F-48C3-9592-DB5CF8E1A234}" type="presOf" srcId="{B29C28B1-D028-40FE-AF35-BAFF5FAF6AE1}" destId="{A2A27663-8F60-4A63-9072-854D71931E30}" srcOrd="0" destOrd="0" presId="urn:microsoft.com/office/officeart/2005/8/layout/process1"/>
    <dgm:cxn modelId="{235CE8B8-4EA7-4113-BF10-63EE3F45B3CD}" srcId="{B29C28B1-D028-40FE-AF35-BAFF5FAF6AE1}" destId="{70206620-97ED-44C2-BE64-800B13EFE97D}" srcOrd="0" destOrd="0" parTransId="{B33D9614-86F6-4DA8-B201-5F3844F5FCF6}" sibTransId="{E441AE26-08E4-42CE-AE02-FBE4458BEA55}"/>
    <dgm:cxn modelId="{BDFAC319-01A1-4F5E-9ACA-9A3C10096814}" type="presParOf" srcId="{A2A27663-8F60-4A63-9072-854D71931E30}" destId="{DE050F39-E3D1-40F3-AA78-8A2AF7C991D5}" srcOrd="0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C3BD2946-20E7-4DD3-A6FE-36EC1C0D2A8C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48783EF6-2180-40DB-B92B-CC51776FC3E8}">
      <dgm:prSet custT="1"/>
      <dgm:spPr/>
      <dgm:t>
        <a:bodyPr/>
        <a:lstStyle/>
        <a:p>
          <a:r>
            <a:rPr lang="en-US" sz="2400" b="1" dirty="0">
              <a:latin typeface="Arial" panose="020B0604020202020204" pitchFamily="34" charset="0"/>
              <a:cs typeface="Arial" panose="020B0604020202020204" pitchFamily="34" charset="0"/>
            </a:rPr>
            <a:t>Background of the Issue</a:t>
          </a:r>
        </a:p>
      </dgm:t>
    </dgm:pt>
    <dgm:pt modelId="{31BE2132-BFB1-46C1-A8C0-AB7AA206A88D}" type="parTrans" cxnId="{137353E4-B343-4476-9D35-F080560BD24B}">
      <dgm:prSet/>
      <dgm:spPr/>
      <dgm:t>
        <a:bodyPr/>
        <a:lstStyle/>
        <a:p>
          <a:endParaRPr lang="en-US"/>
        </a:p>
      </dgm:t>
    </dgm:pt>
    <dgm:pt modelId="{C4A51190-7814-43CB-A76D-ABD054916C90}" type="sibTrans" cxnId="{137353E4-B343-4476-9D35-F080560BD24B}">
      <dgm:prSet/>
      <dgm:spPr/>
      <dgm:t>
        <a:bodyPr/>
        <a:lstStyle/>
        <a:p>
          <a:endParaRPr lang="en-US"/>
        </a:p>
      </dgm:t>
    </dgm:pt>
    <dgm:pt modelId="{B7053B35-F5BC-4B54-9E42-0A9938E102D4}" type="pres">
      <dgm:prSet presAssocID="{C3BD2946-20E7-4DD3-A6FE-36EC1C0D2A8C}" presName="cycle" presStyleCnt="0">
        <dgm:presLayoutVars>
          <dgm:dir/>
          <dgm:resizeHandles val="exact"/>
        </dgm:presLayoutVars>
      </dgm:prSet>
      <dgm:spPr/>
    </dgm:pt>
    <dgm:pt modelId="{5A07B442-6379-4226-962A-37075806BE52}" type="pres">
      <dgm:prSet presAssocID="{48783EF6-2180-40DB-B92B-CC51776FC3E8}" presName="node" presStyleLbl="node1" presStyleIdx="0" presStyleCnt="1" custRadScaleRad="104990" custRadScaleInc="50">
        <dgm:presLayoutVars>
          <dgm:bulletEnabled val="1"/>
        </dgm:presLayoutVars>
      </dgm:prSet>
      <dgm:spPr/>
    </dgm:pt>
  </dgm:ptLst>
  <dgm:cxnLst>
    <dgm:cxn modelId="{6735AA2A-CD94-430F-86A0-21D2E50C15A3}" type="presOf" srcId="{48783EF6-2180-40DB-B92B-CC51776FC3E8}" destId="{5A07B442-6379-4226-962A-37075806BE52}" srcOrd="0" destOrd="0" presId="urn:microsoft.com/office/officeart/2005/8/layout/cycle2"/>
    <dgm:cxn modelId="{4210E68A-225D-4D35-8D8C-12DA93758626}" type="presOf" srcId="{C3BD2946-20E7-4DD3-A6FE-36EC1C0D2A8C}" destId="{B7053B35-F5BC-4B54-9E42-0A9938E102D4}" srcOrd="0" destOrd="0" presId="urn:microsoft.com/office/officeart/2005/8/layout/cycle2"/>
    <dgm:cxn modelId="{137353E4-B343-4476-9D35-F080560BD24B}" srcId="{C3BD2946-20E7-4DD3-A6FE-36EC1C0D2A8C}" destId="{48783EF6-2180-40DB-B92B-CC51776FC3E8}" srcOrd="0" destOrd="0" parTransId="{31BE2132-BFB1-46C1-A8C0-AB7AA206A88D}" sibTransId="{C4A51190-7814-43CB-A76D-ABD054916C90}"/>
    <dgm:cxn modelId="{F44594DA-15BE-48B4-AAE1-2F8C8436EC5E}" type="presParOf" srcId="{B7053B35-F5BC-4B54-9E42-0A9938E102D4}" destId="{5A07B442-6379-4226-962A-37075806BE52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87540C15-A79A-44CA-B914-8DC22C6F41E2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1035674-AFC6-4CC2-83D4-DA2C6D5D303D}">
      <dgm:prSet/>
      <dgm:spPr/>
      <dgm:t>
        <a:bodyPr/>
        <a:lstStyle/>
        <a:p>
          <a:r>
            <a:rPr lang="en-US" b="1" i="0" baseline="0"/>
            <a:t>What is Neurodiversity?</a:t>
          </a:r>
          <a:r>
            <a:rPr lang="en-US" b="0" i="0" baseline="0"/>
            <a:t>:</a:t>
          </a:r>
          <a:endParaRPr lang="en-US"/>
        </a:p>
      </dgm:t>
    </dgm:pt>
    <dgm:pt modelId="{9BCBB23B-5A05-4B81-B9ED-8AAA23BFD27D}" type="parTrans" cxnId="{6DDCB499-1F24-45E5-B66B-B04C5EF51132}">
      <dgm:prSet/>
      <dgm:spPr/>
      <dgm:t>
        <a:bodyPr/>
        <a:lstStyle/>
        <a:p>
          <a:endParaRPr lang="en-US"/>
        </a:p>
      </dgm:t>
    </dgm:pt>
    <dgm:pt modelId="{C6CCCDBC-D18A-4D8C-B8B1-FA5B9F7075B0}" type="sibTrans" cxnId="{6DDCB499-1F24-45E5-B66B-B04C5EF51132}">
      <dgm:prSet/>
      <dgm:spPr/>
      <dgm:t>
        <a:bodyPr/>
        <a:lstStyle/>
        <a:p>
          <a:endParaRPr lang="en-US"/>
        </a:p>
      </dgm:t>
    </dgm:pt>
    <dgm:pt modelId="{F0E59D4E-7557-4BF6-B6B8-1DB69EE403FA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Refers to variations in brain function and behavioral traits (e.g., autism, ADHD, dyslexia)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(Kirby, 2016)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DC1E855-1937-41BD-8332-C23B668A1EEA}" type="parTrans" cxnId="{0A68A2ED-4517-4CF3-B0C6-33743E2F0D2E}">
      <dgm:prSet/>
      <dgm:spPr/>
      <dgm:t>
        <a:bodyPr/>
        <a:lstStyle/>
        <a:p>
          <a:endParaRPr lang="en-US"/>
        </a:p>
      </dgm:t>
    </dgm:pt>
    <dgm:pt modelId="{79A94769-B67B-41AC-8367-F8FDF3BDA37D}" type="sibTrans" cxnId="{0A68A2ED-4517-4CF3-B0C6-33743E2F0D2E}">
      <dgm:prSet/>
      <dgm:spPr/>
      <dgm:t>
        <a:bodyPr/>
        <a:lstStyle/>
        <a:p>
          <a:endParaRPr lang="en-US"/>
        </a:p>
      </dgm:t>
    </dgm:pt>
    <dgm:pt modelId="{2A85FF10-4AA4-4942-A66A-BBE5D59DF940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Celebrates strengths in problem-solving, creativity, and attention to detail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(Armstrong, 2017)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18901FC2-F6D1-4C43-8CFA-C740CA645F50}" type="parTrans" cxnId="{1D1726A1-D73D-48D6-94DD-F871FFE6EBC1}">
      <dgm:prSet/>
      <dgm:spPr/>
      <dgm:t>
        <a:bodyPr/>
        <a:lstStyle/>
        <a:p>
          <a:endParaRPr lang="en-US"/>
        </a:p>
      </dgm:t>
    </dgm:pt>
    <dgm:pt modelId="{D9BD3BE9-EF5E-486A-9E17-C628EEA953C4}" type="sibTrans" cxnId="{1D1726A1-D73D-48D6-94DD-F871FFE6EBC1}">
      <dgm:prSet/>
      <dgm:spPr/>
      <dgm:t>
        <a:bodyPr/>
        <a:lstStyle/>
        <a:p>
          <a:endParaRPr lang="en-US"/>
        </a:p>
      </dgm:t>
    </dgm:pt>
    <dgm:pt modelId="{19974102-7889-4B02-9F35-5659611C80BF}">
      <dgm:prSet/>
      <dgm:spPr/>
      <dgm:t>
        <a:bodyPr/>
        <a:lstStyle/>
        <a:p>
          <a:r>
            <a:rPr lang="en-US" b="1" i="0" baseline="0"/>
            <a:t>Why Hospitality?</a:t>
          </a:r>
          <a:r>
            <a:rPr lang="en-US" b="0" i="0" baseline="0"/>
            <a:t>:</a:t>
          </a:r>
          <a:endParaRPr lang="en-US"/>
        </a:p>
      </dgm:t>
    </dgm:pt>
    <dgm:pt modelId="{B5FA33EA-C94A-4081-934D-202AD8F4FE34}" type="parTrans" cxnId="{A2B4CCE9-7D3A-4316-BC1E-4CC95DA3785F}">
      <dgm:prSet/>
      <dgm:spPr/>
      <dgm:t>
        <a:bodyPr/>
        <a:lstStyle/>
        <a:p>
          <a:endParaRPr lang="en-US"/>
        </a:p>
      </dgm:t>
    </dgm:pt>
    <dgm:pt modelId="{BF9976C4-C0AD-471E-8859-C94B48AE7984}" type="sibTrans" cxnId="{A2B4CCE9-7D3A-4316-BC1E-4CC95DA3785F}">
      <dgm:prSet/>
      <dgm:spPr/>
      <dgm:t>
        <a:bodyPr/>
        <a:lstStyle/>
        <a:p>
          <a:endParaRPr lang="en-US"/>
        </a:p>
      </dgm:t>
    </dgm:pt>
    <dgm:pt modelId="{C68FE5A2-34BB-438C-8666-142C4E46111D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Sector depends on diverse skills such as customer service, organization, and creativity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(Deloitte, 2020)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78270EE-ED07-43D1-BCC5-696EA0164FEC}" type="parTrans" cxnId="{A3F0E4C7-B9E2-47E7-954C-940F71C1E21D}">
      <dgm:prSet/>
      <dgm:spPr/>
      <dgm:t>
        <a:bodyPr/>
        <a:lstStyle/>
        <a:p>
          <a:endParaRPr lang="en-US"/>
        </a:p>
      </dgm:t>
    </dgm:pt>
    <dgm:pt modelId="{182851C7-C930-4768-B287-A8A9C4563848}" type="sibTrans" cxnId="{A3F0E4C7-B9E2-47E7-954C-940F71C1E21D}">
      <dgm:prSet/>
      <dgm:spPr/>
      <dgm:t>
        <a:bodyPr/>
        <a:lstStyle/>
        <a:p>
          <a:endParaRPr lang="en-US"/>
        </a:p>
      </dgm:t>
    </dgm:pt>
    <dgm:pt modelId="{84BF9762-D8E4-4E0C-AEBF-A8ABD1FB0EF4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Neurodivergent talent is underrepresented in this industry</a:t>
          </a:r>
          <a:r>
            <a:rPr lang="en-US" b="0" i="0" baseline="0"/>
            <a:t>.</a:t>
          </a:r>
          <a:endParaRPr lang="en-US" dirty="0"/>
        </a:p>
      </dgm:t>
    </dgm:pt>
    <dgm:pt modelId="{3BDD81D8-09D3-4D4B-BAF9-501F61E4C698}" type="parTrans" cxnId="{BAAA3C76-C3FB-4AA4-AD29-8D2A4656871D}">
      <dgm:prSet/>
      <dgm:spPr/>
      <dgm:t>
        <a:bodyPr/>
        <a:lstStyle/>
        <a:p>
          <a:endParaRPr lang="en-US"/>
        </a:p>
      </dgm:t>
    </dgm:pt>
    <dgm:pt modelId="{20F75A08-FEB4-4F65-9EFD-D248186709FD}" type="sibTrans" cxnId="{BAAA3C76-C3FB-4AA4-AD29-8D2A4656871D}">
      <dgm:prSet/>
      <dgm:spPr/>
      <dgm:t>
        <a:bodyPr/>
        <a:lstStyle/>
        <a:p>
          <a:endParaRPr lang="en-US"/>
        </a:p>
      </dgm:t>
    </dgm:pt>
    <dgm:pt modelId="{C1F568F9-802A-4B00-AE10-9B00250BAA80}">
      <dgm:prSet/>
      <dgm:spPr/>
      <dgm:t>
        <a:bodyPr/>
        <a:lstStyle/>
        <a:p>
          <a:r>
            <a:rPr lang="en-US" b="1" i="0" baseline="0"/>
            <a:t>Challenges Faced</a:t>
          </a:r>
          <a:r>
            <a:rPr lang="en-US" b="0" i="0" baseline="0"/>
            <a:t>:</a:t>
          </a:r>
          <a:endParaRPr lang="en-US"/>
        </a:p>
      </dgm:t>
    </dgm:pt>
    <dgm:pt modelId="{248DDE2C-348C-4EA0-A48C-C6AD6D3AD647}" type="parTrans" cxnId="{90E06E5D-4535-4AE1-A48B-60388AABE612}">
      <dgm:prSet/>
      <dgm:spPr/>
      <dgm:t>
        <a:bodyPr/>
        <a:lstStyle/>
        <a:p>
          <a:endParaRPr lang="en-US"/>
        </a:p>
      </dgm:t>
    </dgm:pt>
    <dgm:pt modelId="{924A5209-DCAC-4DB2-9B0D-584945642582}" type="sibTrans" cxnId="{90E06E5D-4535-4AE1-A48B-60388AABE612}">
      <dgm:prSet/>
      <dgm:spPr/>
      <dgm:t>
        <a:bodyPr/>
        <a:lstStyle/>
        <a:p>
          <a:endParaRPr lang="en-US"/>
        </a:p>
      </dgm:t>
    </dgm:pt>
    <dgm:pt modelId="{EEBBC8F4-1098-4C81-86A7-ADB2414E0972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Recruitment biases and lack of accommodations </a:t>
          </a:r>
          <a:r>
            <a:rPr lang="en-US">
              <a:latin typeface="Arial" panose="020B0604020202020204" pitchFamily="34" charset="0"/>
              <a:cs typeface="Arial" panose="020B0604020202020204" pitchFamily="34" charset="0"/>
            </a:rPr>
            <a:t>(ACAS, n.d.)</a:t>
          </a:r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6D41ABA-A96B-415A-9471-CBD96FCCFF27}" type="parTrans" cxnId="{C481C1E9-62AE-444F-AD69-2A6EC274852B}">
      <dgm:prSet/>
      <dgm:spPr/>
      <dgm:t>
        <a:bodyPr/>
        <a:lstStyle/>
        <a:p>
          <a:endParaRPr lang="en-US"/>
        </a:p>
      </dgm:t>
    </dgm:pt>
    <dgm:pt modelId="{E5C362E8-8F11-4966-9B13-A07D12B1A6E1}" type="sibTrans" cxnId="{C481C1E9-62AE-444F-AD69-2A6EC274852B}">
      <dgm:prSet/>
      <dgm:spPr/>
      <dgm:t>
        <a:bodyPr/>
        <a:lstStyle/>
        <a:p>
          <a:endParaRPr lang="en-US"/>
        </a:p>
      </dgm:t>
    </dgm:pt>
    <dgm:pt modelId="{DEF12336-2A02-4946-BB85-3AD282790C69}">
      <dgm:prSet/>
      <dgm:spPr/>
      <dgm:t>
        <a:bodyPr/>
        <a:lstStyle/>
        <a:p>
          <a:r>
            <a:rPr lang="en-US" b="0" i="0" baseline="0">
              <a:latin typeface="Arial" panose="020B0604020202020204" pitchFamily="34" charset="0"/>
              <a:cs typeface="Arial" panose="020B0604020202020204" pitchFamily="34" charset="0"/>
            </a:rPr>
            <a:t>Limited understanding of neurodivergent strengths by employers.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2269A0F-D775-4838-B57D-34682204AF95}" type="parTrans" cxnId="{915294A4-DB46-418F-ABFC-FA2DFDB9130E}">
      <dgm:prSet/>
      <dgm:spPr/>
      <dgm:t>
        <a:bodyPr/>
        <a:lstStyle/>
        <a:p>
          <a:endParaRPr lang="en-US"/>
        </a:p>
      </dgm:t>
    </dgm:pt>
    <dgm:pt modelId="{85692D7E-2BBC-4FC9-93F8-0732ACA7239A}" type="sibTrans" cxnId="{915294A4-DB46-418F-ABFC-FA2DFDB9130E}">
      <dgm:prSet/>
      <dgm:spPr/>
      <dgm:t>
        <a:bodyPr/>
        <a:lstStyle/>
        <a:p>
          <a:endParaRPr lang="en-US"/>
        </a:p>
      </dgm:t>
    </dgm:pt>
    <dgm:pt modelId="{EB66ACE6-F13F-47A4-ACD3-FDC314C7DB02}" type="pres">
      <dgm:prSet presAssocID="{87540C15-A79A-44CA-B914-8DC22C6F41E2}" presName="linear" presStyleCnt="0">
        <dgm:presLayoutVars>
          <dgm:dir/>
          <dgm:animLvl val="lvl"/>
          <dgm:resizeHandles val="exact"/>
        </dgm:presLayoutVars>
      </dgm:prSet>
      <dgm:spPr/>
    </dgm:pt>
    <dgm:pt modelId="{2BA3D030-83FD-4CA9-BB9E-F9D7438D9A66}" type="pres">
      <dgm:prSet presAssocID="{41035674-AFC6-4CC2-83D4-DA2C6D5D303D}" presName="parentLin" presStyleCnt="0"/>
      <dgm:spPr/>
    </dgm:pt>
    <dgm:pt modelId="{738E1AC3-3FD1-4150-B2B2-62D989D055D0}" type="pres">
      <dgm:prSet presAssocID="{41035674-AFC6-4CC2-83D4-DA2C6D5D303D}" presName="parentLeftMargin" presStyleLbl="node1" presStyleIdx="0" presStyleCnt="3"/>
      <dgm:spPr/>
    </dgm:pt>
    <dgm:pt modelId="{7490F868-9F41-4288-BD17-8D4BF6BD586A}" type="pres">
      <dgm:prSet presAssocID="{41035674-AFC6-4CC2-83D4-DA2C6D5D303D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A386F4D3-AA45-4C00-A0DF-48AC21C03565}" type="pres">
      <dgm:prSet presAssocID="{41035674-AFC6-4CC2-83D4-DA2C6D5D303D}" presName="negativeSpace" presStyleCnt="0"/>
      <dgm:spPr/>
    </dgm:pt>
    <dgm:pt modelId="{C19AF6CA-CE8D-4229-B7F6-76996A3AB253}" type="pres">
      <dgm:prSet presAssocID="{41035674-AFC6-4CC2-83D4-DA2C6D5D303D}" presName="childText" presStyleLbl="conFgAcc1" presStyleIdx="0" presStyleCnt="3" custLinFactNeighborX="120" custLinFactNeighborY="59355">
        <dgm:presLayoutVars>
          <dgm:bulletEnabled val="1"/>
        </dgm:presLayoutVars>
      </dgm:prSet>
      <dgm:spPr/>
    </dgm:pt>
    <dgm:pt modelId="{69CCE06A-E4FC-4767-8D8E-6230F2F569BF}" type="pres">
      <dgm:prSet presAssocID="{C6CCCDBC-D18A-4D8C-B8B1-FA5B9F7075B0}" presName="spaceBetweenRectangles" presStyleCnt="0"/>
      <dgm:spPr/>
    </dgm:pt>
    <dgm:pt modelId="{84A37294-F6FF-4DFB-882D-91AC69878050}" type="pres">
      <dgm:prSet presAssocID="{19974102-7889-4B02-9F35-5659611C80BF}" presName="parentLin" presStyleCnt="0"/>
      <dgm:spPr/>
    </dgm:pt>
    <dgm:pt modelId="{17253F58-374E-4260-8647-44FCAB2CACAF}" type="pres">
      <dgm:prSet presAssocID="{19974102-7889-4B02-9F35-5659611C80BF}" presName="parentLeftMargin" presStyleLbl="node1" presStyleIdx="0" presStyleCnt="3"/>
      <dgm:spPr/>
    </dgm:pt>
    <dgm:pt modelId="{CD9B03B5-E408-4885-B175-551ABE6190A4}" type="pres">
      <dgm:prSet presAssocID="{19974102-7889-4B02-9F35-5659611C80BF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6994B4F-7966-4ACC-8797-C56502E8F26C}" type="pres">
      <dgm:prSet presAssocID="{19974102-7889-4B02-9F35-5659611C80BF}" presName="negativeSpace" presStyleCnt="0"/>
      <dgm:spPr/>
    </dgm:pt>
    <dgm:pt modelId="{786F2A8B-FBDF-4F1A-ACF0-297057D38475}" type="pres">
      <dgm:prSet presAssocID="{19974102-7889-4B02-9F35-5659611C80BF}" presName="childText" presStyleLbl="conFgAcc1" presStyleIdx="1" presStyleCnt="3">
        <dgm:presLayoutVars>
          <dgm:bulletEnabled val="1"/>
        </dgm:presLayoutVars>
      </dgm:prSet>
      <dgm:spPr/>
    </dgm:pt>
    <dgm:pt modelId="{FA6CD014-53FF-4C75-A0BE-6B261B175DA8}" type="pres">
      <dgm:prSet presAssocID="{BF9976C4-C0AD-471E-8859-C94B48AE7984}" presName="spaceBetweenRectangles" presStyleCnt="0"/>
      <dgm:spPr/>
    </dgm:pt>
    <dgm:pt modelId="{D5F23254-DA6D-4CA3-A346-8B1FB4ED3E87}" type="pres">
      <dgm:prSet presAssocID="{C1F568F9-802A-4B00-AE10-9B00250BAA80}" presName="parentLin" presStyleCnt="0"/>
      <dgm:spPr/>
    </dgm:pt>
    <dgm:pt modelId="{4244C3F7-7CE3-40FD-AF2A-73AC884CDA66}" type="pres">
      <dgm:prSet presAssocID="{C1F568F9-802A-4B00-AE10-9B00250BAA80}" presName="parentLeftMargin" presStyleLbl="node1" presStyleIdx="1" presStyleCnt="3"/>
      <dgm:spPr/>
    </dgm:pt>
    <dgm:pt modelId="{06D4FA0F-7820-4206-BB56-89F3C5C57833}" type="pres">
      <dgm:prSet presAssocID="{C1F568F9-802A-4B00-AE10-9B00250BAA80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B2A751F2-0E0A-4FCE-B357-B0FF46E7B95B}" type="pres">
      <dgm:prSet presAssocID="{C1F568F9-802A-4B00-AE10-9B00250BAA80}" presName="negativeSpace" presStyleCnt="0"/>
      <dgm:spPr/>
    </dgm:pt>
    <dgm:pt modelId="{B1081B13-EEE8-41FE-B642-486C731BA485}" type="pres">
      <dgm:prSet presAssocID="{C1F568F9-802A-4B00-AE10-9B00250BAA80}" presName="childText" presStyleLbl="conFgAcc1" presStyleIdx="2" presStyleCnt="3" custLinFactNeighborX="361" custLinFactNeighborY="-3623">
        <dgm:presLayoutVars>
          <dgm:bulletEnabled val="1"/>
        </dgm:presLayoutVars>
      </dgm:prSet>
      <dgm:spPr/>
    </dgm:pt>
  </dgm:ptLst>
  <dgm:cxnLst>
    <dgm:cxn modelId="{8213B21C-3009-4CE0-9638-C805A2F79639}" type="presOf" srcId="{EEBBC8F4-1098-4C81-86A7-ADB2414E0972}" destId="{B1081B13-EEE8-41FE-B642-486C731BA485}" srcOrd="0" destOrd="0" presId="urn:microsoft.com/office/officeart/2005/8/layout/list1"/>
    <dgm:cxn modelId="{8DCB8C24-D46E-4B2B-B9ED-1EED57501FAE}" type="presOf" srcId="{41035674-AFC6-4CC2-83D4-DA2C6D5D303D}" destId="{738E1AC3-3FD1-4150-B2B2-62D989D055D0}" srcOrd="0" destOrd="0" presId="urn:microsoft.com/office/officeart/2005/8/layout/list1"/>
    <dgm:cxn modelId="{DE1B2137-9947-4209-A908-8D93C5D081D4}" type="presOf" srcId="{41035674-AFC6-4CC2-83D4-DA2C6D5D303D}" destId="{7490F868-9F41-4288-BD17-8D4BF6BD586A}" srcOrd="1" destOrd="0" presId="urn:microsoft.com/office/officeart/2005/8/layout/list1"/>
    <dgm:cxn modelId="{21B3AC37-06AA-4FB0-90CB-F64323D80387}" type="presOf" srcId="{C1F568F9-802A-4B00-AE10-9B00250BAA80}" destId="{06D4FA0F-7820-4206-BB56-89F3C5C57833}" srcOrd="1" destOrd="0" presId="urn:microsoft.com/office/officeart/2005/8/layout/list1"/>
    <dgm:cxn modelId="{90E06E5D-4535-4AE1-A48B-60388AABE612}" srcId="{87540C15-A79A-44CA-B914-8DC22C6F41E2}" destId="{C1F568F9-802A-4B00-AE10-9B00250BAA80}" srcOrd="2" destOrd="0" parTransId="{248DDE2C-348C-4EA0-A48C-C6AD6D3AD647}" sibTransId="{924A5209-DCAC-4DB2-9B0D-584945642582}"/>
    <dgm:cxn modelId="{69A4C160-98A5-42C5-905B-6D25AB2BB137}" type="presOf" srcId="{87540C15-A79A-44CA-B914-8DC22C6F41E2}" destId="{EB66ACE6-F13F-47A4-ACD3-FDC314C7DB02}" srcOrd="0" destOrd="0" presId="urn:microsoft.com/office/officeart/2005/8/layout/list1"/>
    <dgm:cxn modelId="{4B38D16A-2952-4BAA-8416-2BBAC09B719C}" type="presOf" srcId="{C68FE5A2-34BB-438C-8666-142C4E46111D}" destId="{786F2A8B-FBDF-4F1A-ACF0-297057D38475}" srcOrd="0" destOrd="0" presId="urn:microsoft.com/office/officeart/2005/8/layout/list1"/>
    <dgm:cxn modelId="{BAAA3C76-C3FB-4AA4-AD29-8D2A4656871D}" srcId="{19974102-7889-4B02-9F35-5659611C80BF}" destId="{84BF9762-D8E4-4E0C-AEBF-A8ABD1FB0EF4}" srcOrd="1" destOrd="0" parTransId="{3BDD81D8-09D3-4D4B-BAF9-501F61E4C698}" sibTransId="{20F75A08-FEB4-4F65-9EFD-D248186709FD}"/>
    <dgm:cxn modelId="{31156C7C-5CD1-463E-8B62-7FC9CF7641F8}" type="presOf" srcId="{19974102-7889-4B02-9F35-5659611C80BF}" destId="{17253F58-374E-4260-8647-44FCAB2CACAF}" srcOrd="0" destOrd="0" presId="urn:microsoft.com/office/officeart/2005/8/layout/list1"/>
    <dgm:cxn modelId="{7BEF5F83-8059-48E8-B3B3-0D9A608EAF49}" type="presOf" srcId="{84BF9762-D8E4-4E0C-AEBF-A8ABD1FB0EF4}" destId="{786F2A8B-FBDF-4F1A-ACF0-297057D38475}" srcOrd="0" destOrd="1" presId="urn:microsoft.com/office/officeart/2005/8/layout/list1"/>
    <dgm:cxn modelId="{EE8A528B-B293-4F45-92C2-3D2632D4DF59}" type="presOf" srcId="{F0E59D4E-7557-4BF6-B6B8-1DB69EE403FA}" destId="{C19AF6CA-CE8D-4229-B7F6-76996A3AB253}" srcOrd="0" destOrd="0" presId="urn:microsoft.com/office/officeart/2005/8/layout/list1"/>
    <dgm:cxn modelId="{6DDCB499-1F24-45E5-B66B-B04C5EF51132}" srcId="{87540C15-A79A-44CA-B914-8DC22C6F41E2}" destId="{41035674-AFC6-4CC2-83D4-DA2C6D5D303D}" srcOrd="0" destOrd="0" parTransId="{9BCBB23B-5A05-4B81-B9ED-8AAA23BFD27D}" sibTransId="{C6CCCDBC-D18A-4D8C-B8B1-FA5B9F7075B0}"/>
    <dgm:cxn modelId="{1D1726A1-D73D-48D6-94DD-F871FFE6EBC1}" srcId="{41035674-AFC6-4CC2-83D4-DA2C6D5D303D}" destId="{2A85FF10-4AA4-4942-A66A-BBE5D59DF940}" srcOrd="1" destOrd="0" parTransId="{18901FC2-F6D1-4C43-8CFA-C740CA645F50}" sibTransId="{D9BD3BE9-EF5E-486A-9E17-C628EEA953C4}"/>
    <dgm:cxn modelId="{915294A4-DB46-418F-ABFC-FA2DFDB9130E}" srcId="{C1F568F9-802A-4B00-AE10-9B00250BAA80}" destId="{DEF12336-2A02-4946-BB85-3AD282790C69}" srcOrd="1" destOrd="0" parTransId="{42269A0F-D775-4838-B57D-34682204AF95}" sibTransId="{85692D7E-2BBC-4FC9-93F8-0732ACA7239A}"/>
    <dgm:cxn modelId="{FB2D2BAA-AD91-4DE8-955D-F7272D080441}" type="presOf" srcId="{19974102-7889-4B02-9F35-5659611C80BF}" destId="{CD9B03B5-E408-4885-B175-551ABE6190A4}" srcOrd="1" destOrd="0" presId="urn:microsoft.com/office/officeart/2005/8/layout/list1"/>
    <dgm:cxn modelId="{BCD802C7-6170-46B8-BBA4-E781BA9ABDEB}" type="presOf" srcId="{DEF12336-2A02-4946-BB85-3AD282790C69}" destId="{B1081B13-EEE8-41FE-B642-486C731BA485}" srcOrd="0" destOrd="1" presId="urn:microsoft.com/office/officeart/2005/8/layout/list1"/>
    <dgm:cxn modelId="{A3F0E4C7-B9E2-47E7-954C-940F71C1E21D}" srcId="{19974102-7889-4B02-9F35-5659611C80BF}" destId="{C68FE5A2-34BB-438C-8666-142C4E46111D}" srcOrd="0" destOrd="0" parTransId="{278270EE-ED07-43D1-BCC5-696EA0164FEC}" sibTransId="{182851C7-C930-4768-B287-A8A9C4563848}"/>
    <dgm:cxn modelId="{159634E5-4B2C-404F-8F3B-4DFAB33667EA}" type="presOf" srcId="{2A85FF10-4AA4-4942-A66A-BBE5D59DF940}" destId="{C19AF6CA-CE8D-4229-B7F6-76996A3AB253}" srcOrd="0" destOrd="1" presId="urn:microsoft.com/office/officeart/2005/8/layout/list1"/>
    <dgm:cxn modelId="{C481C1E9-62AE-444F-AD69-2A6EC274852B}" srcId="{C1F568F9-802A-4B00-AE10-9B00250BAA80}" destId="{EEBBC8F4-1098-4C81-86A7-ADB2414E0972}" srcOrd="0" destOrd="0" parTransId="{F6D41ABA-A96B-415A-9471-CBD96FCCFF27}" sibTransId="{E5C362E8-8F11-4966-9B13-A07D12B1A6E1}"/>
    <dgm:cxn modelId="{A2B4CCE9-7D3A-4316-BC1E-4CC95DA3785F}" srcId="{87540C15-A79A-44CA-B914-8DC22C6F41E2}" destId="{19974102-7889-4B02-9F35-5659611C80BF}" srcOrd="1" destOrd="0" parTransId="{B5FA33EA-C94A-4081-934D-202AD8F4FE34}" sibTransId="{BF9976C4-C0AD-471E-8859-C94B48AE7984}"/>
    <dgm:cxn modelId="{0A68A2ED-4517-4CF3-B0C6-33743E2F0D2E}" srcId="{41035674-AFC6-4CC2-83D4-DA2C6D5D303D}" destId="{F0E59D4E-7557-4BF6-B6B8-1DB69EE403FA}" srcOrd="0" destOrd="0" parTransId="{7DC1E855-1937-41BD-8332-C23B668A1EEA}" sibTransId="{79A94769-B67B-41AC-8367-F8FDF3BDA37D}"/>
    <dgm:cxn modelId="{F85D52EF-D4C4-4DDE-BC38-87C68A43638E}" type="presOf" srcId="{C1F568F9-802A-4B00-AE10-9B00250BAA80}" destId="{4244C3F7-7CE3-40FD-AF2A-73AC884CDA66}" srcOrd="0" destOrd="0" presId="urn:microsoft.com/office/officeart/2005/8/layout/list1"/>
    <dgm:cxn modelId="{8898B094-6F00-44A6-A681-F44346E85BBB}" type="presParOf" srcId="{EB66ACE6-F13F-47A4-ACD3-FDC314C7DB02}" destId="{2BA3D030-83FD-4CA9-BB9E-F9D7438D9A66}" srcOrd="0" destOrd="0" presId="urn:microsoft.com/office/officeart/2005/8/layout/list1"/>
    <dgm:cxn modelId="{F3660CE4-8C50-4AA1-9350-26F08F0A0A5B}" type="presParOf" srcId="{2BA3D030-83FD-4CA9-BB9E-F9D7438D9A66}" destId="{738E1AC3-3FD1-4150-B2B2-62D989D055D0}" srcOrd="0" destOrd="0" presId="urn:microsoft.com/office/officeart/2005/8/layout/list1"/>
    <dgm:cxn modelId="{AECA5D60-2E34-4452-8EAD-395600A64EE3}" type="presParOf" srcId="{2BA3D030-83FD-4CA9-BB9E-F9D7438D9A66}" destId="{7490F868-9F41-4288-BD17-8D4BF6BD586A}" srcOrd="1" destOrd="0" presId="urn:microsoft.com/office/officeart/2005/8/layout/list1"/>
    <dgm:cxn modelId="{AA0FCCCD-7F4A-4B08-9FE6-57C26B23D963}" type="presParOf" srcId="{EB66ACE6-F13F-47A4-ACD3-FDC314C7DB02}" destId="{A386F4D3-AA45-4C00-A0DF-48AC21C03565}" srcOrd="1" destOrd="0" presId="urn:microsoft.com/office/officeart/2005/8/layout/list1"/>
    <dgm:cxn modelId="{2F028B73-5B91-4836-A8AB-1641EAD4DAC0}" type="presParOf" srcId="{EB66ACE6-F13F-47A4-ACD3-FDC314C7DB02}" destId="{C19AF6CA-CE8D-4229-B7F6-76996A3AB253}" srcOrd="2" destOrd="0" presId="urn:microsoft.com/office/officeart/2005/8/layout/list1"/>
    <dgm:cxn modelId="{3286D7D5-1660-4B96-B681-3FCA134DA0A0}" type="presParOf" srcId="{EB66ACE6-F13F-47A4-ACD3-FDC314C7DB02}" destId="{69CCE06A-E4FC-4767-8D8E-6230F2F569BF}" srcOrd="3" destOrd="0" presId="urn:microsoft.com/office/officeart/2005/8/layout/list1"/>
    <dgm:cxn modelId="{CBCD2318-416B-4E12-8A57-9CE7AD13B4A1}" type="presParOf" srcId="{EB66ACE6-F13F-47A4-ACD3-FDC314C7DB02}" destId="{84A37294-F6FF-4DFB-882D-91AC69878050}" srcOrd="4" destOrd="0" presId="urn:microsoft.com/office/officeart/2005/8/layout/list1"/>
    <dgm:cxn modelId="{5E2F8DB6-8530-41B8-8670-80966A53E3D5}" type="presParOf" srcId="{84A37294-F6FF-4DFB-882D-91AC69878050}" destId="{17253F58-374E-4260-8647-44FCAB2CACAF}" srcOrd="0" destOrd="0" presId="urn:microsoft.com/office/officeart/2005/8/layout/list1"/>
    <dgm:cxn modelId="{FCD7C5DA-4875-499E-B184-15E50BF11DF2}" type="presParOf" srcId="{84A37294-F6FF-4DFB-882D-91AC69878050}" destId="{CD9B03B5-E408-4885-B175-551ABE6190A4}" srcOrd="1" destOrd="0" presId="urn:microsoft.com/office/officeart/2005/8/layout/list1"/>
    <dgm:cxn modelId="{6F4B97A6-FB93-41AC-BE6F-A4DE0E8B9B99}" type="presParOf" srcId="{EB66ACE6-F13F-47A4-ACD3-FDC314C7DB02}" destId="{F6994B4F-7966-4ACC-8797-C56502E8F26C}" srcOrd="5" destOrd="0" presId="urn:microsoft.com/office/officeart/2005/8/layout/list1"/>
    <dgm:cxn modelId="{94E35925-E5A9-499D-9D96-806A8F84E03D}" type="presParOf" srcId="{EB66ACE6-F13F-47A4-ACD3-FDC314C7DB02}" destId="{786F2A8B-FBDF-4F1A-ACF0-297057D38475}" srcOrd="6" destOrd="0" presId="urn:microsoft.com/office/officeart/2005/8/layout/list1"/>
    <dgm:cxn modelId="{5677A22D-FD14-4C4D-88AF-A7CACAC52535}" type="presParOf" srcId="{EB66ACE6-F13F-47A4-ACD3-FDC314C7DB02}" destId="{FA6CD014-53FF-4C75-A0BE-6B261B175DA8}" srcOrd="7" destOrd="0" presId="urn:microsoft.com/office/officeart/2005/8/layout/list1"/>
    <dgm:cxn modelId="{99326481-7959-4F15-B8AD-F9EB2E827166}" type="presParOf" srcId="{EB66ACE6-F13F-47A4-ACD3-FDC314C7DB02}" destId="{D5F23254-DA6D-4CA3-A346-8B1FB4ED3E87}" srcOrd="8" destOrd="0" presId="urn:microsoft.com/office/officeart/2005/8/layout/list1"/>
    <dgm:cxn modelId="{56D58E9B-DBC3-4304-BE1F-6835394EF754}" type="presParOf" srcId="{D5F23254-DA6D-4CA3-A346-8B1FB4ED3E87}" destId="{4244C3F7-7CE3-40FD-AF2A-73AC884CDA66}" srcOrd="0" destOrd="0" presId="urn:microsoft.com/office/officeart/2005/8/layout/list1"/>
    <dgm:cxn modelId="{9F948DF1-130D-466A-8AD9-B09560EB66FA}" type="presParOf" srcId="{D5F23254-DA6D-4CA3-A346-8B1FB4ED3E87}" destId="{06D4FA0F-7820-4206-BB56-89F3C5C57833}" srcOrd="1" destOrd="0" presId="urn:microsoft.com/office/officeart/2005/8/layout/list1"/>
    <dgm:cxn modelId="{352F5A10-D87A-4351-92E8-36FFBADF02BD}" type="presParOf" srcId="{EB66ACE6-F13F-47A4-ACD3-FDC314C7DB02}" destId="{B2A751F2-0E0A-4FCE-B357-B0FF46E7B95B}" srcOrd="9" destOrd="0" presId="urn:microsoft.com/office/officeart/2005/8/layout/list1"/>
    <dgm:cxn modelId="{3F4120D3-8903-4821-AF8A-B1EF4C937C9C}" type="presParOf" srcId="{EB66ACE6-F13F-47A4-ACD3-FDC314C7DB02}" destId="{B1081B13-EEE8-41FE-B642-486C731BA485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E2A687FB-7E23-4F67-977E-D35B607E1981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93160570-5078-42B1-B705-F1897E154A89}">
      <dgm:prSet/>
      <dgm:spPr/>
      <dgm:t>
        <a:bodyPr/>
        <a:lstStyle/>
        <a:p>
          <a:r>
            <a:rPr lang="en-US" b="1" dirty="0"/>
            <a:t>Event Concept</a:t>
          </a:r>
        </a:p>
      </dgm:t>
    </dgm:pt>
    <dgm:pt modelId="{245D7AAD-35E1-40EE-8127-16278AF1B607}" type="parTrans" cxnId="{1B8EA978-3DA7-4E0B-A1C7-3D1AD67A72F5}">
      <dgm:prSet/>
      <dgm:spPr/>
      <dgm:t>
        <a:bodyPr/>
        <a:lstStyle/>
        <a:p>
          <a:endParaRPr lang="en-US"/>
        </a:p>
      </dgm:t>
    </dgm:pt>
    <dgm:pt modelId="{1FCD15DF-7A70-46C7-BD57-0B133E730B1D}" type="sibTrans" cxnId="{1B8EA978-3DA7-4E0B-A1C7-3D1AD67A72F5}">
      <dgm:prSet/>
      <dgm:spPr/>
      <dgm:t>
        <a:bodyPr/>
        <a:lstStyle/>
        <a:p>
          <a:endParaRPr lang="en-US"/>
        </a:p>
      </dgm:t>
    </dgm:pt>
    <dgm:pt modelId="{050722CF-3377-48E8-9959-0991DBBA3C1B}" type="pres">
      <dgm:prSet presAssocID="{E2A687FB-7E23-4F67-977E-D35B607E1981}" presName="cycle" presStyleCnt="0">
        <dgm:presLayoutVars>
          <dgm:dir/>
          <dgm:resizeHandles val="exact"/>
        </dgm:presLayoutVars>
      </dgm:prSet>
      <dgm:spPr/>
    </dgm:pt>
    <dgm:pt modelId="{8AB9C485-76DE-4C6E-ADE9-DB7E6666B82D}" type="pres">
      <dgm:prSet presAssocID="{93160570-5078-42B1-B705-F1897E154A89}" presName="node" presStyleLbl="node1" presStyleIdx="0" presStyleCnt="1" custRadScaleRad="106495" custRadScaleInc="-12">
        <dgm:presLayoutVars>
          <dgm:bulletEnabled val="1"/>
        </dgm:presLayoutVars>
      </dgm:prSet>
      <dgm:spPr/>
    </dgm:pt>
  </dgm:ptLst>
  <dgm:cxnLst>
    <dgm:cxn modelId="{1B8EA978-3DA7-4E0B-A1C7-3D1AD67A72F5}" srcId="{E2A687FB-7E23-4F67-977E-D35B607E1981}" destId="{93160570-5078-42B1-B705-F1897E154A89}" srcOrd="0" destOrd="0" parTransId="{245D7AAD-35E1-40EE-8127-16278AF1B607}" sibTransId="{1FCD15DF-7A70-46C7-BD57-0B133E730B1D}"/>
    <dgm:cxn modelId="{BE5BC093-2457-4D0A-B28B-51BD4D9C9208}" type="presOf" srcId="{E2A687FB-7E23-4F67-977E-D35B607E1981}" destId="{050722CF-3377-48E8-9959-0991DBBA3C1B}" srcOrd="0" destOrd="0" presId="urn:microsoft.com/office/officeart/2005/8/layout/cycle2"/>
    <dgm:cxn modelId="{54F52BF6-2A88-4AF0-A884-3A7F644FF7A3}" type="presOf" srcId="{93160570-5078-42B1-B705-F1897E154A89}" destId="{8AB9C485-76DE-4C6E-ADE9-DB7E6666B82D}" srcOrd="0" destOrd="0" presId="urn:microsoft.com/office/officeart/2005/8/layout/cycle2"/>
    <dgm:cxn modelId="{FEC6A74E-7957-474C-8414-4B74F8920534}" type="presParOf" srcId="{050722CF-3377-48E8-9959-0991DBBA3C1B}" destId="{8AB9C485-76DE-4C6E-ADE9-DB7E6666B82D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250F2695-B974-49D7-A998-4703E19ED75D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1B519B4D-159D-48A7-BDF1-297A5D24EF41}">
      <dgm:prSet/>
      <dgm:spPr/>
      <dgm:t>
        <a:bodyPr/>
        <a:lstStyle/>
        <a:p>
          <a:r>
            <a:rPr lang="en-US" b="1" i="0" baseline="0"/>
            <a:t>Event Type</a:t>
          </a:r>
          <a:r>
            <a:rPr lang="en-US" b="0" i="0" baseline="0"/>
            <a:t>:</a:t>
          </a:r>
          <a:endParaRPr lang="en-US"/>
        </a:p>
      </dgm:t>
    </dgm:pt>
    <dgm:pt modelId="{F5AA0087-BDBF-4D40-A9F3-35A200784066}" type="parTrans" cxnId="{93C8510F-8514-4D67-B983-A2478C57C547}">
      <dgm:prSet/>
      <dgm:spPr/>
      <dgm:t>
        <a:bodyPr/>
        <a:lstStyle/>
        <a:p>
          <a:endParaRPr lang="en-US"/>
        </a:p>
      </dgm:t>
    </dgm:pt>
    <dgm:pt modelId="{31552E01-6449-4A65-8CE8-4994B66097D9}" type="sibTrans" cxnId="{93C8510F-8514-4D67-B983-A2478C57C547}">
      <dgm:prSet/>
      <dgm:spPr/>
      <dgm:t>
        <a:bodyPr/>
        <a:lstStyle/>
        <a:p>
          <a:endParaRPr lang="en-US"/>
        </a:p>
      </dgm:t>
    </dgm:pt>
    <dgm:pt modelId="{FFA13165-694B-43D8-BC71-35EE406E75B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A one-day hybrid conference (physical and virtual).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94A7837-B390-4C31-A378-D63CB69D749E}" type="parTrans" cxnId="{4675E239-2B7D-4937-B92B-EE755AF8C5CA}">
      <dgm:prSet/>
      <dgm:spPr/>
      <dgm:t>
        <a:bodyPr/>
        <a:lstStyle/>
        <a:p>
          <a:endParaRPr lang="en-US"/>
        </a:p>
      </dgm:t>
    </dgm:pt>
    <dgm:pt modelId="{C73C02CE-D67C-450F-A8F4-8D240C1DEF85}" type="sibTrans" cxnId="{4675E239-2B7D-4937-B92B-EE755AF8C5CA}">
      <dgm:prSet/>
      <dgm:spPr/>
      <dgm:t>
        <a:bodyPr/>
        <a:lstStyle/>
        <a:p>
          <a:endParaRPr lang="en-US"/>
        </a:p>
      </dgm:t>
    </dgm:pt>
    <dgm:pt modelId="{9B2A5258-79CD-4565-872A-B9F436A8892E}">
      <dgm:prSet/>
      <dgm:spPr/>
      <dgm:t>
        <a:bodyPr/>
        <a:lstStyle/>
        <a:p>
          <a:r>
            <a:rPr lang="en-US" b="1" i="0" baseline="0"/>
            <a:t>Theme</a:t>
          </a:r>
          <a:r>
            <a:rPr lang="en-US" b="0" i="0" baseline="0"/>
            <a:t>: </a:t>
          </a:r>
          <a:endParaRPr lang="en-US"/>
        </a:p>
      </dgm:t>
    </dgm:pt>
    <dgm:pt modelId="{E08D6289-DBB7-4040-AEA6-4507A024B119}" type="parTrans" cxnId="{036025D8-033F-4B1B-96F9-F9A1FBFDE97A}">
      <dgm:prSet/>
      <dgm:spPr/>
      <dgm:t>
        <a:bodyPr/>
        <a:lstStyle/>
        <a:p>
          <a:endParaRPr lang="en-US"/>
        </a:p>
      </dgm:t>
    </dgm:pt>
    <dgm:pt modelId="{A688D80D-A548-4D0C-B37C-0C17A6A8C4A3}" type="sibTrans" cxnId="{036025D8-033F-4B1B-96F9-F9A1FBFDE97A}">
      <dgm:prSet/>
      <dgm:spPr/>
      <dgm:t>
        <a:bodyPr/>
        <a:lstStyle/>
        <a:p>
          <a:endParaRPr lang="en-US"/>
        </a:p>
      </dgm:t>
    </dgm:pt>
    <dgm:pt modelId="{CADF3F22-035E-44CA-8ECB-2B330D70F7D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“Equality, Diversity, and Inclusion Through Neurodiversity</a:t>
          </a:r>
          <a:r>
            <a:rPr lang="en-US" b="0" i="0" baseline="0" dirty="0"/>
            <a:t>.”</a:t>
          </a:r>
          <a:endParaRPr lang="en-US" dirty="0"/>
        </a:p>
      </dgm:t>
    </dgm:pt>
    <dgm:pt modelId="{68ACF14F-5D8D-4B9E-9F32-00ABB441491A}" type="parTrans" cxnId="{C7DA81C9-006A-4A24-8D3C-8403B525B982}">
      <dgm:prSet/>
      <dgm:spPr/>
      <dgm:t>
        <a:bodyPr/>
        <a:lstStyle/>
        <a:p>
          <a:endParaRPr lang="en-US"/>
        </a:p>
      </dgm:t>
    </dgm:pt>
    <dgm:pt modelId="{951FC511-B355-4E5A-9BCF-D35936C79ADB}" type="sibTrans" cxnId="{C7DA81C9-006A-4A24-8D3C-8403B525B982}">
      <dgm:prSet/>
      <dgm:spPr/>
      <dgm:t>
        <a:bodyPr/>
        <a:lstStyle/>
        <a:p>
          <a:endParaRPr lang="en-US"/>
        </a:p>
      </dgm:t>
    </dgm:pt>
    <dgm:pt modelId="{7EE428C2-1918-4AB6-9AA0-DD149FDB943E}">
      <dgm:prSet/>
      <dgm:spPr/>
      <dgm:t>
        <a:bodyPr/>
        <a:lstStyle/>
        <a:p>
          <a:r>
            <a:rPr lang="en-US" b="1" i="0" baseline="0"/>
            <a:t>Purpose</a:t>
          </a:r>
          <a:r>
            <a:rPr lang="en-US" b="0" i="0" baseline="0"/>
            <a:t>:</a:t>
          </a:r>
          <a:endParaRPr lang="en-US"/>
        </a:p>
      </dgm:t>
    </dgm:pt>
    <dgm:pt modelId="{C0C8CD36-4908-4F93-BD34-0CDEF4D92712}" type="parTrans" cxnId="{E1ED9625-781E-43D6-8969-550423AA846C}">
      <dgm:prSet/>
      <dgm:spPr/>
      <dgm:t>
        <a:bodyPr/>
        <a:lstStyle/>
        <a:p>
          <a:endParaRPr lang="en-US"/>
        </a:p>
      </dgm:t>
    </dgm:pt>
    <dgm:pt modelId="{53C9A894-2576-4AEE-A84D-DD3D7067C703}" type="sibTrans" cxnId="{E1ED9625-781E-43D6-8969-550423AA846C}">
      <dgm:prSet/>
      <dgm:spPr/>
      <dgm:t>
        <a:bodyPr/>
        <a:lstStyle/>
        <a:p>
          <a:endParaRPr lang="en-US"/>
        </a:p>
      </dgm:t>
    </dgm:pt>
    <dgm:pt modelId="{2C799389-7566-43E0-B574-4F1843143539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Raise awareness about barriers faced by neurodivergent individuals.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F7C6603-33BC-4BF3-8CBA-C3F3CC7C748D}" type="parTrans" cxnId="{2A412FA4-4D17-4918-8230-7DF3DEF5EE11}">
      <dgm:prSet/>
      <dgm:spPr/>
      <dgm:t>
        <a:bodyPr/>
        <a:lstStyle/>
        <a:p>
          <a:endParaRPr lang="en-US"/>
        </a:p>
      </dgm:t>
    </dgm:pt>
    <dgm:pt modelId="{13C986ED-A852-4172-9FF2-444DBB537E0C}" type="sibTrans" cxnId="{2A412FA4-4D17-4918-8230-7DF3DEF5EE11}">
      <dgm:prSet/>
      <dgm:spPr/>
      <dgm:t>
        <a:bodyPr/>
        <a:lstStyle/>
        <a:p>
          <a:endParaRPr lang="en-US"/>
        </a:p>
      </dgm:t>
    </dgm:pt>
    <dgm:pt modelId="{40D5F249-C8A6-4390-9ECD-F1E5DD2BF7A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Provide practical tools for hospitality organizations to foster inclusion.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24D03B1-B9DB-4381-9E33-BA6FF2EC04A8}" type="parTrans" cxnId="{A7122B46-60C8-46A2-BD05-8541B8D5D34B}">
      <dgm:prSet/>
      <dgm:spPr/>
      <dgm:t>
        <a:bodyPr/>
        <a:lstStyle/>
        <a:p>
          <a:endParaRPr lang="en-US"/>
        </a:p>
      </dgm:t>
    </dgm:pt>
    <dgm:pt modelId="{7286B482-32DC-47DF-A3FE-CD75B58D5F9F}" type="sibTrans" cxnId="{A7122B46-60C8-46A2-BD05-8541B8D5D34B}">
      <dgm:prSet/>
      <dgm:spPr/>
      <dgm:t>
        <a:bodyPr/>
        <a:lstStyle/>
        <a:p>
          <a:endParaRPr lang="en-US"/>
        </a:p>
      </dgm:t>
    </dgm:pt>
    <dgm:pt modelId="{A09063F6-09CA-4753-BCFD-CD7E540507D5}">
      <dgm:prSet/>
      <dgm:spPr/>
      <dgm:t>
        <a:bodyPr/>
        <a:lstStyle/>
        <a:p>
          <a:r>
            <a:rPr lang="en-US" b="1" i="0" baseline="0"/>
            <a:t>Key Features</a:t>
          </a:r>
          <a:r>
            <a:rPr lang="en-US" b="0" i="0" baseline="0"/>
            <a:t>:</a:t>
          </a:r>
          <a:endParaRPr lang="en-US"/>
        </a:p>
      </dgm:t>
    </dgm:pt>
    <dgm:pt modelId="{8F90AC03-58E6-4607-B8F9-AE644EB5D54E}" type="parTrans" cxnId="{526C7752-4BB7-4094-A73B-478ED1050C20}">
      <dgm:prSet/>
      <dgm:spPr/>
      <dgm:t>
        <a:bodyPr/>
        <a:lstStyle/>
        <a:p>
          <a:endParaRPr lang="en-US"/>
        </a:p>
      </dgm:t>
    </dgm:pt>
    <dgm:pt modelId="{30C64E1A-D352-4340-BD4C-91105FF25896}" type="sibTrans" cxnId="{526C7752-4BB7-4094-A73B-478ED1050C20}">
      <dgm:prSet/>
      <dgm:spPr/>
      <dgm:t>
        <a:bodyPr/>
        <a:lstStyle/>
        <a:p>
          <a:endParaRPr lang="en-US"/>
        </a:p>
      </dgm:t>
    </dgm:pt>
    <dgm:pt modelId="{56200E73-321B-4D63-B255-C7DE4A3F66C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Keynote speeches from neurodivergent hospitality professionals.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5EFDAAA-7E5B-429B-B2BE-35A4A9AAD844}" type="parTrans" cxnId="{D1C2EFE7-62AF-42E1-9CB4-9055402ECE02}">
      <dgm:prSet/>
      <dgm:spPr/>
      <dgm:t>
        <a:bodyPr/>
        <a:lstStyle/>
        <a:p>
          <a:endParaRPr lang="en-US"/>
        </a:p>
      </dgm:t>
    </dgm:pt>
    <dgm:pt modelId="{53656A6C-5A35-4D0D-A91C-C4CD46CF1A41}" type="sibTrans" cxnId="{D1C2EFE7-62AF-42E1-9CB4-9055402ECE02}">
      <dgm:prSet/>
      <dgm:spPr/>
      <dgm:t>
        <a:bodyPr/>
        <a:lstStyle/>
        <a:p>
          <a:endParaRPr lang="en-US"/>
        </a:p>
      </dgm:t>
    </dgm:pt>
    <dgm:pt modelId="{9D8AE8DF-4551-4DC1-9F32-2DB83D05B9F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Workshops on inclusive recruitment and management practices.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3DCE9EC5-21C5-4FC9-9D80-E2CE786A1E67}" type="parTrans" cxnId="{1C611D5E-44B3-4078-B23D-59EA47503D44}">
      <dgm:prSet/>
      <dgm:spPr/>
      <dgm:t>
        <a:bodyPr/>
        <a:lstStyle/>
        <a:p>
          <a:endParaRPr lang="en-US"/>
        </a:p>
      </dgm:t>
    </dgm:pt>
    <dgm:pt modelId="{0C3544E3-5E37-44BC-9934-9C7F966F6FAC}" type="sibTrans" cxnId="{1C611D5E-44B3-4078-B23D-59EA47503D44}">
      <dgm:prSet/>
      <dgm:spPr/>
      <dgm:t>
        <a:bodyPr/>
        <a:lstStyle/>
        <a:p>
          <a:endParaRPr lang="en-US"/>
        </a:p>
      </dgm:t>
    </dgm:pt>
    <dgm:pt modelId="{5BA3D510-2881-4843-A322-60627D5D892A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Networking sessions with industry experts and neurodivergent advocates.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4B94B0CB-31E6-42D9-B751-599BA07C8073}" type="parTrans" cxnId="{F3E9BC1D-E18B-4A6C-945D-192472C6CBB9}">
      <dgm:prSet/>
      <dgm:spPr/>
      <dgm:t>
        <a:bodyPr/>
        <a:lstStyle/>
        <a:p>
          <a:endParaRPr lang="en-US"/>
        </a:p>
      </dgm:t>
    </dgm:pt>
    <dgm:pt modelId="{68DA2722-8362-4AC0-88F8-730F28565457}" type="sibTrans" cxnId="{F3E9BC1D-E18B-4A6C-945D-192472C6CBB9}">
      <dgm:prSet/>
      <dgm:spPr/>
      <dgm:t>
        <a:bodyPr/>
        <a:lstStyle/>
        <a:p>
          <a:endParaRPr lang="en-US"/>
        </a:p>
      </dgm:t>
    </dgm:pt>
    <dgm:pt modelId="{146CD26F-8FE5-4359-88A8-EF4AB4125DF0}">
      <dgm:prSet/>
      <dgm:spPr/>
      <dgm:t>
        <a:bodyPr/>
        <a:lstStyle/>
        <a:p>
          <a:r>
            <a:rPr lang="en-US" b="1" i="0" baseline="0"/>
            <a:t>Outcome</a:t>
          </a:r>
          <a:r>
            <a:rPr lang="en-US" b="0" i="0" baseline="0"/>
            <a:t>: </a:t>
          </a:r>
          <a:endParaRPr lang="en-US"/>
        </a:p>
      </dgm:t>
    </dgm:pt>
    <dgm:pt modelId="{81FC791D-D6E5-42B6-81B3-7C2EBC4E4516}" type="parTrans" cxnId="{D4DBD7BE-9713-4EE7-BCEB-7908C1A58F3B}">
      <dgm:prSet/>
      <dgm:spPr/>
      <dgm:t>
        <a:bodyPr/>
        <a:lstStyle/>
        <a:p>
          <a:endParaRPr lang="en-US"/>
        </a:p>
      </dgm:t>
    </dgm:pt>
    <dgm:pt modelId="{78510E16-1B94-47A7-A558-A63F034FDA99}" type="sibTrans" cxnId="{D4DBD7BE-9713-4EE7-BCEB-7908C1A58F3B}">
      <dgm:prSet/>
      <dgm:spPr/>
      <dgm:t>
        <a:bodyPr/>
        <a:lstStyle/>
        <a:p>
          <a:endParaRPr lang="en-US"/>
        </a:p>
      </dgm:t>
    </dgm:pt>
    <dgm:pt modelId="{465A2F40-54D4-4D89-9A19-509B758873E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Increase inclusivity practices and inspire industry-wide change. 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56F654B-71AE-492A-8F8A-C8A9F20BD21A}" type="parTrans" cxnId="{4BCB8AAF-2DCC-46DC-814C-11A559F169E2}">
      <dgm:prSet/>
      <dgm:spPr/>
      <dgm:t>
        <a:bodyPr/>
        <a:lstStyle/>
        <a:p>
          <a:endParaRPr lang="en-US"/>
        </a:p>
      </dgm:t>
    </dgm:pt>
    <dgm:pt modelId="{396B8696-8084-4EBF-B000-C4257407FE55}" type="sibTrans" cxnId="{4BCB8AAF-2DCC-46DC-814C-11A559F169E2}">
      <dgm:prSet/>
      <dgm:spPr/>
      <dgm:t>
        <a:bodyPr/>
        <a:lstStyle/>
        <a:p>
          <a:endParaRPr lang="en-US"/>
        </a:p>
      </dgm:t>
    </dgm:pt>
    <dgm:pt modelId="{77ABA4D6-7C95-498C-8D81-72FFAAC8A1E7}" type="pres">
      <dgm:prSet presAssocID="{250F2695-B974-49D7-A998-4703E19ED75D}" presName="linear" presStyleCnt="0">
        <dgm:presLayoutVars>
          <dgm:dir/>
          <dgm:animLvl val="lvl"/>
          <dgm:resizeHandles val="exact"/>
        </dgm:presLayoutVars>
      </dgm:prSet>
      <dgm:spPr/>
    </dgm:pt>
    <dgm:pt modelId="{90BFF26B-995D-4C4E-9C40-6620EA91CC08}" type="pres">
      <dgm:prSet presAssocID="{1B519B4D-159D-48A7-BDF1-297A5D24EF41}" presName="parentLin" presStyleCnt="0"/>
      <dgm:spPr/>
    </dgm:pt>
    <dgm:pt modelId="{413A3DEF-7EE8-4396-BC06-43EA36412C4E}" type="pres">
      <dgm:prSet presAssocID="{1B519B4D-159D-48A7-BDF1-297A5D24EF41}" presName="parentLeftMargin" presStyleLbl="node1" presStyleIdx="0" presStyleCnt="5"/>
      <dgm:spPr/>
    </dgm:pt>
    <dgm:pt modelId="{B46A9241-5849-4180-AE6E-5D48290F70EF}" type="pres">
      <dgm:prSet presAssocID="{1B519B4D-159D-48A7-BDF1-297A5D24EF41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84A01287-47AC-47C8-B31F-FFE54189FBCB}" type="pres">
      <dgm:prSet presAssocID="{1B519B4D-159D-48A7-BDF1-297A5D24EF41}" presName="negativeSpace" presStyleCnt="0"/>
      <dgm:spPr/>
    </dgm:pt>
    <dgm:pt modelId="{EF6792A7-E067-438E-83F4-87E40719C1F4}" type="pres">
      <dgm:prSet presAssocID="{1B519B4D-159D-48A7-BDF1-297A5D24EF41}" presName="childText" presStyleLbl="conFgAcc1" presStyleIdx="0" presStyleCnt="5">
        <dgm:presLayoutVars>
          <dgm:bulletEnabled val="1"/>
        </dgm:presLayoutVars>
      </dgm:prSet>
      <dgm:spPr/>
    </dgm:pt>
    <dgm:pt modelId="{B699FC25-1647-45E5-A948-4D44AEDAF196}" type="pres">
      <dgm:prSet presAssocID="{31552E01-6449-4A65-8CE8-4994B66097D9}" presName="spaceBetweenRectangles" presStyleCnt="0"/>
      <dgm:spPr/>
    </dgm:pt>
    <dgm:pt modelId="{F00EF9AE-A8F5-4CED-9D9B-D4B4AAA75EF1}" type="pres">
      <dgm:prSet presAssocID="{9B2A5258-79CD-4565-872A-B9F436A8892E}" presName="parentLin" presStyleCnt="0"/>
      <dgm:spPr/>
    </dgm:pt>
    <dgm:pt modelId="{A458D7FA-3D75-4EE4-87FA-73F8FD92B5CE}" type="pres">
      <dgm:prSet presAssocID="{9B2A5258-79CD-4565-872A-B9F436A8892E}" presName="parentLeftMargin" presStyleLbl="node1" presStyleIdx="0" presStyleCnt="5"/>
      <dgm:spPr/>
    </dgm:pt>
    <dgm:pt modelId="{25200F21-275A-4877-92CE-51E463D5FE0E}" type="pres">
      <dgm:prSet presAssocID="{9B2A5258-79CD-4565-872A-B9F436A8892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F5BB4913-A522-43C3-82C6-2ED97025D76E}" type="pres">
      <dgm:prSet presAssocID="{9B2A5258-79CD-4565-872A-B9F436A8892E}" presName="negativeSpace" presStyleCnt="0"/>
      <dgm:spPr/>
    </dgm:pt>
    <dgm:pt modelId="{5D691860-7867-4398-97F7-BE31D044FB05}" type="pres">
      <dgm:prSet presAssocID="{9B2A5258-79CD-4565-872A-B9F436A8892E}" presName="childText" presStyleLbl="conFgAcc1" presStyleIdx="1" presStyleCnt="5">
        <dgm:presLayoutVars>
          <dgm:bulletEnabled val="1"/>
        </dgm:presLayoutVars>
      </dgm:prSet>
      <dgm:spPr/>
    </dgm:pt>
    <dgm:pt modelId="{5839B889-5BB2-4F5F-8C9C-850A6468D605}" type="pres">
      <dgm:prSet presAssocID="{A688D80D-A548-4D0C-B37C-0C17A6A8C4A3}" presName="spaceBetweenRectangles" presStyleCnt="0"/>
      <dgm:spPr/>
    </dgm:pt>
    <dgm:pt modelId="{8CE071D7-A9A9-4964-BC1C-4BCA24EEAF30}" type="pres">
      <dgm:prSet presAssocID="{7EE428C2-1918-4AB6-9AA0-DD149FDB943E}" presName="parentLin" presStyleCnt="0"/>
      <dgm:spPr/>
    </dgm:pt>
    <dgm:pt modelId="{84A9A41B-13FB-4E33-9EDC-DA88F6DED150}" type="pres">
      <dgm:prSet presAssocID="{7EE428C2-1918-4AB6-9AA0-DD149FDB943E}" presName="parentLeftMargin" presStyleLbl="node1" presStyleIdx="1" presStyleCnt="5"/>
      <dgm:spPr/>
    </dgm:pt>
    <dgm:pt modelId="{4F12A5FF-98C3-4C5A-ACDB-55327C0D468D}" type="pres">
      <dgm:prSet presAssocID="{7EE428C2-1918-4AB6-9AA0-DD149FDB943E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77622DA3-405B-47B4-BAEE-2EB4D5675F70}" type="pres">
      <dgm:prSet presAssocID="{7EE428C2-1918-4AB6-9AA0-DD149FDB943E}" presName="negativeSpace" presStyleCnt="0"/>
      <dgm:spPr/>
    </dgm:pt>
    <dgm:pt modelId="{AD2411E3-7C01-4261-9C55-0663A0F5F485}" type="pres">
      <dgm:prSet presAssocID="{7EE428C2-1918-4AB6-9AA0-DD149FDB943E}" presName="childText" presStyleLbl="conFgAcc1" presStyleIdx="2" presStyleCnt="5">
        <dgm:presLayoutVars>
          <dgm:bulletEnabled val="1"/>
        </dgm:presLayoutVars>
      </dgm:prSet>
      <dgm:spPr/>
    </dgm:pt>
    <dgm:pt modelId="{366D5DDF-5DFB-49EB-81DB-A5E26DB9B335}" type="pres">
      <dgm:prSet presAssocID="{53C9A894-2576-4AEE-A84D-DD3D7067C703}" presName="spaceBetweenRectangles" presStyleCnt="0"/>
      <dgm:spPr/>
    </dgm:pt>
    <dgm:pt modelId="{62A26DCB-F7EF-469D-92E1-C12FB21861D1}" type="pres">
      <dgm:prSet presAssocID="{A09063F6-09CA-4753-BCFD-CD7E540507D5}" presName="parentLin" presStyleCnt="0"/>
      <dgm:spPr/>
    </dgm:pt>
    <dgm:pt modelId="{E398F841-262C-4E14-A614-4A85C2B652E4}" type="pres">
      <dgm:prSet presAssocID="{A09063F6-09CA-4753-BCFD-CD7E540507D5}" presName="parentLeftMargin" presStyleLbl="node1" presStyleIdx="2" presStyleCnt="5"/>
      <dgm:spPr/>
    </dgm:pt>
    <dgm:pt modelId="{897F818F-2916-49AA-ABDB-5332C46B4F95}" type="pres">
      <dgm:prSet presAssocID="{A09063F6-09CA-4753-BCFD-CD7E540507D5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5982B0C-D713-4D97-B94C-10DEE982115B}" type="pres">
      <dgm:prSet presAssocID="{A09063F6-09CA-4753-BCFD-CD7E540507D5}" presName="negativeSpace" presStyleCnt="0"/>
      <dgm:spPr/>
    </dgm:pt>
    <dgm:pt modelId="{2BE6B593-2F0E-455B-8189-19E73230082A}" type="pres">
      <dgm:prSet presAssocID="{A09063F6-09CA-4753-BCFD-CD7E540507D5}" presName="childText" presStyleLbl="conFgAcc1" presStyleIdx="3" presStyleCnt="5">
        <dgm:presLayoutVars>
          <dgm:bulletEnabled val="1"/>
        </dgm:presLayoutVars>
      </dgm:prSet>
      <dgm:spPr/>
    </dgm:pt>
    <dgm:pt modelId="{7E9DC76B-638F-4E94-8040-BE8BA26BD565}" type="pres">
      <dgm:prSet presAssocID="{30C64E1A-D352-4340-BD4C-91105FF25896}" presName="spaceBetweenRectangles" presStyleCnt="0"/>
      <dgm:spPr/>
    </dgm:pt>
    <dgm:pt modelId="{89C6AC06-1370-442C-9A3F-588CE29DC3DE}" type="pres">
      <dgm:prSet presAssocID="{146CD26F-8FE5-4359-88A8-EF4AB4125DF0}" presName="parentLin" presStyleCnt="0"/>
      <dgm:spPr/>
    </dgm:pt>
    <dgm:pt modelId="{1770CFAB-559D-4DA5-9722-FB1E81CAF254}" type="pres">
      <dgm:prSet presAssocID="{146CD26F-8FE5-4359-88A8-EF4AB4125DF0}" presName="parentLeftMargin" presStyleLbl="node1" presStyleIdx="3" presStyleCnt="5"/>
      <dgm:spPr/>
    </dgm:pt>
    <dgm:pt modelId="{6A4929AE-BBD5-4A2E-B778-5DCF89EC96FE}" type="pres">
      <dgm:prSet presAssocID="{146CD26F-8FE5-4359-88A8-EF4AB4125DF0}" presName="parentText" presStyleLbl="node1" presStyleIdx="4" presStyleCnt="5">
        <dgm:presLayoutVars>
          <dgm:chMax val="0"/>
          <dgm:bulletEnabled val="1"/>
        </dgm:presLayoutVars>
      </dgm:prSet>
      <dgm:spPr/>
    </dgm:pt>
    <dgm:pt modelId="{9E1C52E0-3D02-4DD4-B656-898E64F5F088}" type="pres">
      <dgm:prSet presAssocID="{146CD26F-8FE5-4359-88A8-EF4AB4125DF0}" presName="negativeSpace" presStyleCnt="0"/>
      <dgm:spPr/>
    </dgm:pt>
    <dgm:pt modelId="{D6DA62E6-8D66-4316-A2FA-91AB1163AB32}" type="pres">
      <dgm:prSet presAssocID="{146CD26F-8FE5-4359-88A8-EF4AB4125DF0}" presName="childText" presStyleLbl="conFgAcc1" presStyleIdx="4" presStyleCnt="5">
        <dgm:presLayoutVars>
          <dgm:bulletEnabled val="1"/>
        </dgm:presLayoutVars>
      </dgm:prSet>
      <dgm:spPr/>
    </dgm:pt>
  </dgm:ptLst>
  <dgm:cxnLst>
    <dgm:cxn modelId="{93C8510F-8514-4D67-B983-A2478C57C547}" srcId="{250F2695-B974-49D7-A998-4703E19ED75D}" destId="{1B519B4D-159D-48A7-BDF1-297A5D24EF41}" srcOrd="0" destOrd="0" parTransId="{F5AA0087-BDBF-4D40-A9F3-35A200784066}" sibTransId="{31552E01-6449-4A65-8CE8-4994B66097D9}"/>
    <dgm:cxn modelId="{9992AD16-F004-49E3-9BEF-4A1867B0717A}" type="presOf" srcId="{1B519B4D-159D-48A7-BDF1-297A5D24EF41}" destId="{413A3DEF-7EE8-4396-BC06-43EA36412C4E}" srcOrd="0" destOrd="0" presId="urn:microsoft.com/office/officeart/2005/8/layout/list1"/>
    <dgm:cxn modelId="{F3E9BC1D-E18B-4A6C-945D-192472C6CBB9}" srcId="{A09063F6-09CA-4753-BCFD-CD7E540507D5}" destId="{5BA3D510-2881-4843-A322-60627D5D892A}" srcOrd="2" destOrd="0" parTransId="{4B94B0CB-31E6-42D9-B751-599BA07C8073}" sibTransId="{68DA2722-8362-4AC0-88F8-730F28565457}"/>
    <dgm:cxn modelId="{4E01241F-D41F-4577-9A5F-BA9F9D4A7CE8}" type="presOf" srcId="{146CD26F-8FE5-4359-88A8-EF4AB4125DF0}" destId="{6A4929AE-BBD5-4A2E-B778-5DCF89EC96FE}" srcOrd="1" destOrd="0" presId="urn:microsoft.com/office/officeart/2005/8/layout/list1"/>
    <dgm:cxn modelId="{E1ED9625-781E-43D6-8969-550423AA846C}" srcId="{250F2695-B974-49D7-A998-4703E19ED75D}" destId="{7EE428C2-1918-4AB6-9AA0-DD149FDB943E}" srcOrd="2" destOrd="0" parTransId="{C0C8CD36-4908-4F93-BD34-0CDEF4D92712}" sibTransId="{53C9A894-2576-4AEE-A84D-DD3D7067C703}"/>
    <dgm:cxn modelId="{4675E239-2B7D-4937-B92B-EE755AF8C5CA}" srcId="{1B519B4D-159D-48A7-BDF1-297A5D24EF41}" destId="{FFA13165-694B-43D8-BC71-35EE406E75B6}" srcOrd="0" destOrd="0" parTransId="{594A7837-B390-4C31-A378-D63CB69D749E}" sibTransId="{C73C02CE-D67C-450F-A8F4-8D240C1DEF85}"/>
    <dgm:cxn modelId="{1C611D5E-44B3-4078-B23D-59EA47503D44}" srcId="{A09063F6-09CA-4753-BCFD-CD7E540507D5}" destId="{9D8AE8DF-4551-4DC1-9F32-2DB83D05B9F6}" srcOrd="1" destOrd="0" parTransId="{3DCE9EC5-21C5-4FC9-9D80-E2CE786A1E67}" sibTransId="{0C3544E3-5E37-44BC-9934-9C7F966F6FAC}"/>
    <dgm:cxn modelId="{63664863-BAF0-40EA-AC79-94C3EC6F4483}" type="presOf" srcId="{40D5F249-C8A6-4390-9ECD-F1E5DD2BF7AE}" destId="{AD2411E3-7C01-4261-9C55-0663A0F5F485}" srcOrd="0" destOrd="1" presId="urn:microsoft.com/office/officeart/2005/8/layout/list1"/>
    <dgm:cxn modelId="{A7122B46-60C8-46A2-BD05-8541B8D5D34B}" srcId="{7EE428C2-1918-4AB6-9AA0-DD149FDB943E}" destId="{40D5F249-C8A6-4390-9ECD-F1E5DD2BF7AE}" srcOrd="1" destOrd="0" parTransId="{E24D03B1-B9DB-4381-9E33-BA6FF2EC04A8}" sibTransId="{7286B482-32DC-47DF-A3FE-CD75B58D5F9F}"/>
    <dgm:cxn modelId="{526C7752-4BB7-4094-A73B-478ED1050C20}" srcId="{250F2695-B974-49D7-A998-4703E19ED75D}" destId="{A09063F6-09CA-4753-BCFD-CD7E540507D5}" srcOrd="3" destOrd="0" parTransId="{8F90AC03-58E6-4607-B8F9-AE644EB5D54E}" sibTransId="{30C64E1A-D352-4340-BD4C-91105FF25896}"/>
    <dgm:cxn modelId="{0482E454-7698-44C0-9262-D8545DF6F93F}" type="presOf" srcId="{9B2A5258-79CD-4565-872A-B9F436A8892E}" destId="{A458D7FA-3D75-4EE4-87FA-73F8FD92B5CE}" srcOrd="0" destOrd="0" presId="urn:microsoft.com/office/officeart/2005/8/layout/list1"/>
    <dgm:cxn modelId="{7C420F7A-9FE7-49FA-AA79-22DC78C8FED0}" type="presOf" srcId="{A09063F6-09CA-4753-BCFD-CD7E540507D5}" destId="{E398F841-262C-4E14-A614-4A85C2B652E4}" srcOrd="0" destOrd="0" presId="urn:microsoft.com/office/officeart/2005/8/layout/list1"/>
    <dgm:cxn modelId="{122A8684-DB31-410A-A36C-FECD68533D60}" type="presOf" srcId="{FFA13165-694B-43D8-BC71-35EE406E75B6}" destId="{EF6792A7-E067-438E-83F4-87E40719C1F4}" srcOrd="0" destOrd="0" presId="urn:microsoft.com/office/officeart/2005/8/layout/list1"/>
    <dgm:cxn modelId="{2A412FA4-4D17-4918-8230-7DF3DEF5EE11}" srcId="{7EE428C2-1918-4AB6-9AA0-DD149FDB943E}" destId="{2C799389-7566-43E0-B574-4F1843143539}" srcOrd="0" destOrd="0" parTransId="{8F7C6603-33BC-4BF3-8CBA-C3F3CC7C748D}" sibTransId="{13C986ED-A852-4172-9FF2-444DBB537E0C}"/>
    <dgm:cxn modelId="{90EBBDA9-1E0E-4DE9-B9AD-2770CB9B6F77}" type="presOf" srcId="{7EE428C2-1918-4AB6-9AA0-DD149FDB943E}" destId="{4F12A5FF-98C3-4C5A-ACDB-55327C0D468D}" srcOrd="1" destOrd="0" presId="urn:microsoft.com/office/officeart/2005/8/layout/list1"/>
    <dgm:cxn modelId="{171E31AA-E212-4C71-BBEC-F9D0E4F9C168}" type="presOf" srcId="{465A2F40-54D4-4D89-9A19-509B758873E5}" destId="{D6DA62E6-8D66-4316-A2FA-91AB1163AB32}" srcOrd="0" destOrd="0" presId="urn:microsoft.com/office/officeart/2005/8/layout/list1"/>
    <dgm:cxn modelId="{F202C7AC-0CFA-42F8-A545-F27ED8276A46}" type="presOf" srcId="{146CD26F-8FE5-4359-88A8-EF4AB4125DF0}" destId="{1770CFAB-559D-4DA5-9722-FB1E81CAF254}" srcOrd="0" destOrd="0" presId="urn:microsoft.com/office/officeart/2005/8/layout/list1"/>
    <dgm:cxn modelId="{4BCB8AAF-2DCC-46DC-814C-11A559F169E2}" srcId="{146CD26F-8FE5-4359-88A8-EF4AB4125DF0}" destId="{465A2F40-54D4-4D89-9A19-509B758873E5}" srcOrd="0" destOrd="0" parTransId="{256F654B-71AE-492A-8F8A-C8A9F20BD21A}" sibTransId="{396B8696-8084-4EBF-B000-C4257407FE55}"/>
    <dgm:cxn modelId="{E18F24B8-EB90-41F5-A648-913422AD7302}" type="presOf" srcId="{7EE428C2-1918-4AB6-9AA0-DD149FDB943E}" destId="{84A9A41B-13FB-4E33-9EDC-DA88F6DED150}" srcOrd="0" destOrd="0" presId="urn:microsoft.com/office/officeart/2005/8/layout/list1"/>
    <dgm:cxn modelId="{66DB2FBA-A5FC-4F39-90BC-966094A8806D}" type="presOf" srcId="{2C799389-7566-43E0-B574-4F1843143539}" destId="{AD2411E3-7C01-4261-9C55-0663A0F5F485}" srcOrd="0" destOrd="0" presId="urn:microsoft.com/office/officeart/2005/8/layout/list1"/>
    <dgm:cxn modelId="{D4DBD7BE-9713-4EE7-BCEB-7908C1A58F3B}" srcId="{250F2695-B974-49D7-A998-4703E19ED75D}" destId="{146CD26F-8FE5-4359-88A8-EF4AB4125DF0}" srcOrd="4" destOrd="0" parTransId="{81FC791D-D6E5-42B6-81B3-7C2EBC4E4516}" sibTransId="{78510E16-1B94-47A7-A558-A63F034FDA99}"/>
    <dgm:cxn modelId="{A08C2DC4-16CA-4902-A5DC-DC9EA6FE2B2E}" type="presOf" srcId="{250F2695-B974-49D7-A998-4703E19ED75D}" destId="{77ABA4D6-7C95-498C-8D81-72FFAAC8A1E7}" srcOrd="0" destOrd="0" presId="urn:microsoft.com/office/officeart/2005/8/layout/list1"/>
    <dgm:cxn modelId="{C7DA81C9-006A-4A24-8D3C-8403B525B982}" srcId="{9B2A5258-79CD-4565-872A-B9F436A8892E}" destId="{CADF3F22-035E-44CA-8ECB-2B330D70F7D6}" srcOrd="0" destOrd="0" parTransId="{68ACF14F-5D8D-4B9E-9F32-00ABB441491A}" sibTransId="{951FC511-B355-4E5A-9BCF-D35936C79ADB}"/>
    <dgm:cxn modelId="{FC06AEC9-78A1-4E01-885B-1D4AAD059189}" type="presOf" srcId="{5BA3D510-2881-4843-A322-60627D5D892A}" destId="{2BE6B593-2F0E-455B-8189-19E73230082A}" srcOrd="0" destOrd="2" presId="urn:microsoft.com/office/officeart/2005/8/layout/list1"/>
    <dgm:cxn modelId="{02DCFECF-E8CF-49A6-9E45-1B4EAF19A5E2}" type="presOf" srcId="{56200E73-321B-4D63-B255-C7DE4A3F66CE}" destId="{2BE6B593-2F0E-455B-8189-19E73230082A}" srcOrd="0" destOrd="0" presId="urn:microsoft.com/office/officeart/2005/8/layout/list1"/>
    <dgm:cxn modelId="{B1CBCBD7-4D8B-491F-9230-4BB958860DCE}" type="presOf" srcId="{9D8AE8DF-4551-4DC1-9F32-2DB83D05B9F6}" destId="{2BE6B593-2F0E-455B-8189-19E73230082A}" srcOrd="0" destOrd="1" presId="urn:microsoft.com/office/officeart/2005/8/layout/list1"/>
    <dgm:cxn modelId="{C765F2D7-E257-40C5-B45C-DE08238AC7B7}" type="presOf" srcId="{9B2A5258-79CD-4565-872A-B9F436A8892E}" destId="{25200F21-275A-4877-92CE-51E463D5FE0E}" srcOrd="1" destOrd="0" presId="urn:microsoft.com/office/officeart/2005/8/layout/list1"/>
    <dgm:cxn modelId="{036025D8-033F-4B1B-96F9-F9A1FBFDE97A}" srcId="{250F2695-B974-49D7-A998-4703E19ED75D}" destId="{9B2A5258-79CD-4565-872A-B9F436A8892E}" srcOrd="1" destOrd="0" parTransId="{E08D6289-DBB7-4040-AEA6-4507A024B119}" sibTransId="{A688D80D-A548-4D0C-B37C-0C17A6A8C4A3}"/>
    <dgm:cxn modelId="{30F577D8-B9F7-45ED-B033-5C81893840F8}" type="presOf" srcId="{1B519B4D-159D-48A7-BDF1-297A5D24EF41}" destId="{B46A9241-5849-4180-AE6E-5D48290F70EF}" srcOrd="1" destOrd="0" presId="urn:microsoft.com/office/officeart/2005/8/layout/list1"/>
    <dgm:cxn modelId="{D1C2EFE7-62AF-42E1-9CB4-9055402ECE02}" srcId="{A09063F6-09CA-4753-BCFD-CD7E540507D5}" destId="{56200E73-321B-4D63-B255-C7DE4A3F66CE}" srcOrd="0" destOrd="0" parTransId="{95EFDAAA-7E5B-429B-B2BE-35A4A9AAD844}" sibTransId="{53656A6C-5A35-4D0D-A91C-C4CD46CF1A41}"/>
    <dgm:cxn modelId="{9EABB0F9-FC5E-48F3-99B9-6F9CE11AAD85}" type="presOf" srcId="{CADF3F22-035E-44CA-8ECB-2B330D70F7D6}" destId="{5D691860-7867-4398-97F7-BE31D044FB05}" srcOrd="0" destOrd="0" presId="urn:microsoft.com/office/officeart/2005/8/layout/list1"/>
    <dgm:cxn modelId="{304289FB-C062-470E-8886-F21E427599B5}" type="presOf" srcId="{A09063F6-09CA-4753-BCFD-CD7E540507D5}" destId="{897F818F-2916-49AA-ABDB-5332C46B4F95}" srcOrd="1" destOrd="0" presId="urn:microsoft.com/office/officeart/2005/8/layout/list1"/>
    <dgm:cxn modelId="{5AB82D02-8DA5-41AD-A25E-95196833FFFB}" type="presParOf" srcId="{77ABA4D6-7C95-498C-8D81-72FFAAC8A1E7}" destId="{90BFF26B-995D-4C4E-9C40-6620EA91CC08}" srcOrd="0" destOrd="0" presId="urn:microsoft.com/office/officeart/2005/8/layout/list1"/>
    <dgm:cxn modelId="{E9FC11E9-B9B0-4845-BF9F-02212B57F124}" type="presParOf" srcId="{90BFF26B-995D-4C4E-9C40-6620EA91CC08}" destId="{413A3DEF-7EE8-4396-BC06-43EA36412C4E}" srcOrd="0" destOrd="0" presId="urn:microsoft.com/office/officeart/2005/8/layout/list1"/>
    <dgm:cxn modelId="{1B178956-D84E-4D51-A9C2-BC1F44783FDC}" type="presParOf" srcId="{90BFF26B-995D-4C4E-9C40-6620EA91CC08}" destId="{B46A9241-5849-4180-AE6E-5D48290F70EF}" srcOrd="1" destOrd="0" presId="urn:microsoft.com/office/officeart/2005/8/layout/list1"/>
    <dgm:cxn modelId="{B35EBAA1-5464-4353-A064-464240DD7E5B}" type="presParOf" srcId="{77ABA4D6-7C95-498C-8D81-72FFAAC8A1E7}" destId="{84A01287-47AC-47C8-B31F-FFE54189FBCB}" srcOrd="1" destOrd="0" presId="urn:microsoft.com/office/officeart/2005/8/layout/list1"/>
    <dgm:cxn modelId="{CB511F8F-E0FB-4AA9-B5C8-1F0875E369AC}" type="presParOf" srcId="{77ABA4D6-7C95-498C-8D81-72FFAAC8A1E7}" destId="{EF6792A7-E067-438E-83F4-87E40719C1F4}" srcOrd="2" destOrd="0" presId="urn:microsoft.com/office/officeart/2005/8/layout/list1"/>
    <dgm:cxn modelId="{2F8F29C6-4FCB-457F-9AA5-8A35321F896A}" type="presParOf" srcId="{77ABA4D6-7C95-498C-8D81-72FFAAC8A1E7}" destId="{B699FC25-1647-45E5-A948-4D44AEDAF196}" srcOrd="3" destOrd="0" presId="urn:microsoft.com/office/officeart/2005/8/layout/list1"/>
    <dgm:cxn modelId="{7DE1EF90-DF6B-4498-86A1-943191100DFB}" type="presParOf" srcId="{77ABA4D6-7C95-498C-8D81-72FFAAC8A1E7}" destId="{F00EF9AE-A8F5-4CED-9D9B-D4B4AAA75EF1}" srcOrd="4" destOrd="0" presId="urn:microsoft.com/office/officeart/2005/8/layout/list1"/>
    <dgm:cxn modelId="{E08B967E-FF20-41B0-9D6C-D4F838BA831D}" type="presParOf" srcId="{F00EF9AE-A8F5-4CED-9D9B-D4B4AAA75EF1}" destId="{A458D7FA-3D75-4EE4-87FA-73F8FD92B5CE}" srcOrd="0" destOrd="0" presId="urn:microsoft.com/office/officeart/2005/8/layout/list1"/>
    <dgm:cxn modelId="{8A4064EA-3FCE-4E1B-A9A8-033BF6D34670}" type="presParOf" srcId="{F00EF9AE-A8F5-4CED-9D9B-D4B4AAA75EF1}" destId="{25200F21-275A-4877-92CE-51E463D5FE0E}" srcOrd="1" destOrd="0" presId="urn:microsoft.com/office/officeart/2005/8/layout/list1"/>
    <dgm:cxn modelId="{20111D07-E527-4260-9B6A-E3FFD69B3447}" type="presParOf" srcId="{77ABA4D6-7C95-498C-8D81-72FFAAC8A1E7}" destId="{F5BB4913-A522-43C3-82C6-2ED97025D76E}" srcOrd="5" destOrd="0" presId="urn:microsoft.com/office/officeart/2005/8/layout/list1"/>
    <dgm:cxn modelId="{4EDDC45C-2BA4-4824-9770-E25599ABB2B6}" type="presParOf" srcId="{77ABA4D6-7C95-498C-8D81-72FFAAC8A1E7}" destId="{5D691860-7867-4398-97F7-BE31D044FB05}" srcOrd="6" destOrd="0" presId="urn:microsoft.com/office/officeart/2005/8/layout/list1"/>
    <dgm:cxn modelId="{588B5653-558A-4B4B-8179-827BC042CA27}" type="presParOf" srcId="{77ABA4D6-7C95-498C-8D81-72FFAAC8A1E7}" destId="{5839B889-5BB2-4F5F-8C9C-850A6468D605}" srcOrd="7" destOrd="0" presId="urn:microsoft.com/office/officeart/2005/8/layout/list1"/>
    <dgm:cxn modelId="{5F9776E2-6DFF-4DEE-B902-542984776B60}" type="presParOf" srcId="{77ABA4D6-7C95-498C-8D81-72FFAAC8A1E7}" destId="{8CE071D7-A9A9-4964-BC1C-4BCA24EEAF30}" srcOrd="8" destOrd="0" presId="urn:microsoft.com/office/officeart/2005/8/layout/list1"/>
    <dgm:cxn modelId="{E477C3FF-EA53-435C-85F7-22667B9EC2F9}" type="presParOf" srcId="{8CE071D7-A9A9-4964-BC1C-4BCA24EEAF30}" destId="{84A9A41B-13FB-4E33-9EDC-DA88F6DED150}" srcOrd="0" destOrd="0" presId="urn:microsoft.com/office/officeart/2005/8/layout/list1"/>
    <dgm:cxn modelId="{D8E1AC44-83E7-4A59-8FBF-5F1503AB6126}" type="presParOf" srcId="{8CE071D7-A9A9-4964-BC1C-4BCA24EEAF30}" destId="{4F12A5FF-98C3-4C5A-ACDB-55327C0D468D}" srcOrd="1" destOrd="0" presId="urn:microsoft.com/office/officeart/2005/8/layout/list1"/>
    <dgm:cxn modelId="{43593017-22BB-41ED-9C33-BBDDD4D97425}" type="presParOf" srcId="{77ABA4D6-7C95-498C-8D81-72FFAAC8A1E7}" destId="{77622DA3-405B-47B4-BAEE-2EB4D5675F70}" srcOrd="9" destOrd="0" presId="urn:microsoft.com/office/officeart/2005/8/layout/list1"/>
    <dgm:cxn modelId="{6855C4A5-690C-43B4-92C2-46254FDF07BA}" type="presParOf" srcId="{77ABA4D6-7C95-498C-8D81-72FFAAC8A1E7}" destId="{AD2411E3-7C01-4261-9C55-0663A0F5F485}" srcOrd="10" destOrd="0" presId="urn:microsoft.com/office/officeart/2005/8/layout/list1"/>
    <dgm:cxn modelId="{FEB1EF55-B71F-41DC-8051-4750D8B7B458}" type="presParOf" srcId="{77ABA4D6-7C95-498C-8D81-72FFAAC8A1E7}" destId="{366D5DDF-5DFB-49EB-81DB-A5E26DB9B335}" srcOrd="11" destOrd="0" presId="urn:microsoft.com/office/officeart/2005/8/layout/list1"/>
    <dgm:cxn modelId="{885D8409-511A-4466-9777-B0BCE2CE427B}" type="presParOf" srcId="{77ABA4D6-7C95-498C-8D81-72FFAAC8A1E7}" destId="{62A26DCB-F7EF-469D-92E1-C12FB21861D1}" srcOrd="12" destOrd="0" presId="urn:microsoft.com/office/officeart/2005/8/layout/list1"/>
    <dgm:cxn modelId="{4082FEB9-6EC9-47C6-BCAA-95A6BF57C2FB}" type="presParOf" srcId="{62A26DCB-F7EF-469D-92E1-C12FB21861D1}" destId="{E398F841-262C-4E14-A614-4A85C2B652E4}" srcOrd="0" destOrd="0" presId="urn:microsoft.com/office/officeart/2005/8/layout/list1"/>
    <dgm:cxn modelId="{66D1FB27-264D-4000-89A6-2B65B8B89B9D}" type="presParOf" srcId="{62A26DCB-F7EF-469D-92E1-C12FB21861D1}" destId="{897F818F-2916-49AA-ABDB-5332C46B4F95}" srcOrd="1" destOrd="0" presId="urn:microsoft.com/office/officeart/2005/8/layout/list1"/>
    <dgm:cxn modelId="{8217807B-5FB7-4B4F-9021-B2C4D5D9C1C6}" type="presParOf" srcId="{77ABA4D6-7C95-498C-8D81-72FFAAC8A1E7}" destId="{15982B0C-D713-4D97-B94C-10DEE982115B}" srcOrd="13" destOrd="0" presId="urn:microsoft.com/office/officeart/2005/8/layout/list1"/>
    <dgm:cxn modelId="{95B2A8EE-D9C2-416E-9670-C51300C77819}" type="presParOf" srcId="{77ABA4D6-7C95-498C-8D81-72FFAAC8A1E7}" destId="{2BE6B593-2F0E-455B-8189-19E73230082A}" srcOrd="14" destOrd="0" presId="urn:microsoft.com/office/officeart/2005/8/layout/list1"/>
    <dgm:cxn modelId="{90B3DDEE-832D-4B53-BC93-F56F0CB45DA7}" type="presParOf" srcId="{77ABA4D6-7C95-498C-8D81-72FFAAC8A1E7}" destId="{7E9DC76B-638F-4E94-8040-BE8BA26BD565}" srcOrd="15" destOrd="0" presId="urn:microsoft.com/office/officeart/2005/8/layout/list1"/>
    <dgm:cxn modelId="{B688A53F-C909-45DC-ABFD-0CF82D075F96}" type="presParOf" srcId="{77ABA4D6-7C95-498C-8D81-72FFAAC8A1E7}" destId="{89C6AC06-1370-442C-9A3F-588CE29DC3DE}" srcOrd="16" destOrd="0" presId="urn:microsoft.com/office/officeart/2005/8/layout/list1"/>
    <dgm:cxn modelId="{019E4F80-EA9F-4AA9-A7A1-71F6DC83066B}" type="presParOf" srcId="{89C6AC06-1370-442C-9A3F-588CE29DC3DE}" destId="{1770CFAB-559D-4DA5-9722-FB1E81CAF254}" srcOrd="0" destOrd="0" presId="urn:microsoft.com/office/officeart/2005/8/layout/list1"/>
    <dgm:cxn modelId="{364BC699-587D-4164-88D1-F914F9AD08B2}" type="presParOf" srcId="{89C6AC06-1370-442C-9A3F-588CE29DC3DE}" destId="{6A4929AE-BBD5-4A2E-B778-5DCF89EC96FE}" srcOrd="1" destOrd="0" presId="urn:microsoft.com/office/officeart/2005/8/layout/list1"/>
    <dgm:cxn modelId="{F9C4DFF9-3C1F-42EB-9313-9A76135D1126}" type="presParOf" srcId="{77ABA4D6-7C95-498C-8D81-72FFAAC8A1E7}" destId="{9E1C52E0-3D02-4DD4-B656-898E64F5F088}" srcOrd="17" destOrd="0" presId="urn:microsoft.com/office/officeart/2005/8/layout/list1"/>
    <dgm:cxn modelId="{A13269DA-F0ED-4289-9B10-A674E7BB0C43}" type="presParOf" srcId="{77ABA4D6-7C95-498C-8D81-72FFAAC8A1E7}" destId="{D6DA62E6-8D66-4316-A2FA-91AB1163AB32}" srcOrd="18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45A3AE71-E854-4FBB-91D2-83F82883FDA2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14D97E6-0604-4687-90CA-2B1421F1E235}">
      <dgm:prSet/>
      <dgm:spPr/>
      <dgm:t>
        <a:bodyPr/>
        <a:lstStyle/>
        <a:p>
          <a:r>
            <a:rPr lang="en-US" b="1" dirty="0"/>
            <a:t>Market Analysis</a:t>
          </a:r>
          <a:br>
            <a:rPr lang="en-US" b="1" dirty="0"/>
          </a:br>
          <a:endParaRPr lang="en-US" dirty="0"/>
        </a:p>
      </dgm:t>
    </dgm:pt>
    <dgm:pt modelId="{4F9140D4-C14B-4C93-A320-AE331AE6D4FD}" type="parTrans" cxnId="{CA9839FD-7071-4338-AE1F-F449AFF334D9}">
      <dgm:prSet/>
      <dgm:spPr/>
      <dgm:t>
        <a:bodyPr/>
        <a:lstStyle/>
        <a:p>
          <a:endParaRPr lang="en-US"/>
        </a:p>
      </dgm:t>
    </dgm:pt>
    <dgm:pt modelId="{3C25196B-A231-41A4-951A-F7970C7A6EDA}" type="sibTrans" cxnId="{CA9839FD-7071-4338-AE1F-F449AFF334D9}">
      <dgm:prSet/>
      <dgm:spPr/>
      <dgm:t>
        <a:bodyPr/>
        <a:lstStyle/>
        <a:p>
          <a:endParaRPr lang="en-US"/>
        </a:p>
      </dgm:t>
    </dgm:pt>
    <dgm:pt modelId="{6A875A94-D8DF-4FBF-9530-48CE8B2463C7}" type="pres">
      <dgm:prSet presAssocID="{45A3AE71-E854-4FBB-91D2-83F82883FDA2}" presName="cycle" presStyleCnt="0">
        <dgm:presLayoutVars>
          <dgm:dir/>
          <dgm:resizeHandles val="exact"/>
        </dgm:presLayoutVars>
      </dgm:prSet>
      <dgm:spPr/>
    </dgm:pt>
    <dgm:pt modelId="{20625F92-7830-4994-86B6-798A7AF48191}" type="pres">
      <dgm:prSet presAssocID="{214D97E6-0604-4687-90CA-2B1421F1E235}" presName="node" presStyleLbl="node1" presStyleIdx="0" presStyleCnt="1">
        <dgm:presLayoutVars>
          <dgm:bulletEnabled val="1"/>
        </dgm:presLayoutVars>
      </dgm:prSet>
      <dgm:spPr/>
    </dgm:pt>
  </dgm:ptLst>
  <dgm:cxnLst>
    <dgm:cxn modelId="{64AAC690-F0F5-4F7D-A0EF-6C8991EE2952}" type="presOf" srcId="{45A3AE71-E854-4FBB-91D2-83F82883FDA2}" destId="{6A875A94-D8DF-4FBF-9530-48CE8B2463C7}" srcOrd="0" destOrd="0" presId="urn:microsoft.com/office/officeart/2005/8/layout/cycle2"/>
    <dgm:cxn modelId="{9358F6AF-66BE-4FF8-A973-5B022DC657F3}" type="presOf" srcId="{214D97E6-0604-4687-90CA-2B1421F1E235}" destId="{20625F92-7830-4994-86B6-798A7AF48191}" srcOrd="0" destOrd="0" presId="urn:microsoft.com/office/officeart/2005/8/layout/cycle2"/>
    <dgm:cxn modelId="{CA9839FD-7071-4338-AE1F-F449AFF334D9}" srcId="{45A3AE71-E854-4FBB-91D2-83F82883FDA2}" destId="{214D97E6-0604-4687-90CA-2B1421F1E235}" srcOrd="0" destOrd="0" parTransId="{4F9140D4-C14B-4C93-A320-AE331AE6D4FD}" sibTransId="{3C25196B-A231-41A4-951A-F7970C7A6EDA}"/>
    <dgm:cxn modelId="{8F0182A7-52E2-4633-B3A2-2E68E24E616D}" type="presParOf" srcId="{6A875A94-D8DF-4FBF-9530-48CE8B2463C7}" destId="{20625F92-7830-4994-86B6-798A7AF48191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630AC153-4376-4221-91C6-3E7D51AC52BC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E3FB9C91-C9A0-499F-BF6F-AB7411905E9C}">
      <dgm:prSet/>
      <dgm:spPr/>
      <dgm:t>
        <a:bodyPr/>
        <a:lstStyle/>
        <a:p>
          <a:r>
            <a:rPr lang="en-US" b="1" i="0" baseline="0"/>
            <a:t>Target Market</a:t>
          </a:r>
          <a:r>
            <a:rPr lang="en-US" b="0" i="0" baseline="0"/>
            <a:t>:</a:t>
          </a:r>
          <a:endParaRPr lang="en-US"/>
        </a:p>
      </dgm:t>
    </dgm:pt>
    <dgm:pt modelId="{CA32907B-648C-4598-BD0C-C92BE5D971F3}" type="parTrans" cxnId="{88C088D1-1B71-4342-B35D-71367EE72690}">
      <dgm:prSet/>
      <dgm:spPr/>
      <dgm:t>
        <a:bodyPr/>
        <a:lstStyle/>
        <a:p>
          <a:endParaRPr lang="en-US"/>
        </a:p>
      </dgm:t>
    </dgm:pt>
    <dgm:pt modelId="{DC285DFD-1F26-4E3E-8799-07013A9AE838}" type="sibTrans" cxnId="{88C088D1-1B71-4342-B35D-71367EE72690}">
      <dgm:prSet/>
      <dgm:spPr/>
      <dgm:t>
        <a:bodyPr/>
        <a:lstStyle/>
        <a:p>
          <a:endParaRPr lang="en-US"/>
        </a:p>
      </dgm:t>
    </dgm:pt>
    <dgm:pt modelId="{E6E30D2D-563F-42F0-81B6-D94F9750E354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HR managers, general managers, training specialists, and policymakers in hospitality.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87DE226-913A-4B6D-8677-C2CAB7ECE357}" type="parTrans" cxnId="{2C25ED45-FE65-43BB-BB00-0B155B1F41DC}">
      <dgm:prSet/>
      <dgm:spPr/>
      <dgm:t>
        <a:bodyPr/>
        <a:lstStyle/>
        <a:p>
          <a:endParaRPr lang="en-US"/>
        </a:p>
      </dgm:t>
    </dgm:pt>
    <dgm:pt modelId="{E2C5B8ED-3A65-4E44-AB88-6A395A78552F}" type="sibTrans" cxnId="{2C25ED45-FE65-43BB-BB00-0B155B1F41DC}">
      <dgm:prSet/>
      <dgm:spPr/>
      <dgm:t>
        <a:bodyPr/>
        <a:lstStyle/>
        <a:p>
          <a:endParaRPr lang="en-US"/>
        </a:p>
      </dgm:t>
    </dgm:pt>
    <dgm:pt modelId="{1980CF07-0426-4840-B837-548D1A17D530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Associations like the British Hospitality Association and recruitment agencies 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(Parker, 2019)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4706E26-DEE8-44EA-B594-008FF5626F0D}" type="parTrans" cxnId="{294C38D6-457C-48FE-A10C-0CF3444BE72B}">
      <dgm:prSet/>
      <dgm:spPr/>
      <dgm:t>
        <a:bodyPr/>
        <a:lstStyle/>
        <a:p>
          <a:endParaRPr lang="en-US"/>
        </a:p>
      </dgm:t>
    </dgm:pt>
    <dgm:pt modelId="{EEFB06E6-637A-4F1A-B6FE-D765034A35A3}" type="sibTrans" cxnId="{294C38D6-457C-48FE-A10C-0CF3444BE72B}">
      <dgm:prSet/>
      <dgm:spPr/>
      <dgm:t>
        <a:bodyPr/>
        <a:lstStyle/>
        <a:p>
          <a:endParaRPr lang="en-US"/>
        </a:p>
      </dgm:t>
    </dgm:pt>
    <dgm:pt modelId="{D7D76979-FF4A-4526-A1A1-B88D989A5574}">
      <dgm:prSet/>
      <dgm:spPr/>
      <dgm:t>
        <a:bodyPr/>
        <a:lstStyle/>
        <a:p>
          <a:r>
            <a:rPr lang="en-US" b="1" i="0" baseline="0"/>
            <a:t>Market Demand</a:t>
          </a:r>
          <a:r>
            <a:rPr lang="en-US" b="0" i="0" baseline="0"/>
            <a:t>:</a:t>
          </a:r>
          <a:endParaRPr lang="en-US"/>
        </a:p>
      </dgm:t>
    </dgm:pt>
    <dgm:pt modelId="{AC4206F2-F110-4A4E-9299-D1C76A1FDE1A}" type="parTrans" cxnId="{E1C776E6-D92A-4081-AD34-623D08975400}">
      <dgm:prSet/>
      <dgm:spPr/>
      <dgm:t>
        <a:bodyPr/>
        <a:lstStyle/>
        <a:p>
          <a:endParaRPr lang="en-US"/>
        </a:p>
      </dgm:t>
    </dgm:pt>
    <dgm:pt modelId="{65446BE6-8BA9-4827-937D-A16CE5E15B6D}" type="sibTrans" cxnId="{E1C776E6-D92A-4081-AD34-623D08975400}">
      <dgm:prSet/>
      <dgm:spPr/>
      <dgm:t>
        <a:bodyPr/>
        <a:lstStyle/>
        <a:p>
          <a:endParaRPr lang="en-US"/>
        </a:p>
      </dgm:t>
    </dgm:pt>
    <dgm:pt modelId="{61A34B33-7826-4C6E-A4B3-2C3EF88E3E6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Rising focus on corporate social responsibility (CSR) and diversity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(Gulzar et al., 2019)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4F0C86C-0661-42CD-BD33-9BFE9DCAA1F5}" type="parTrans" cxnId="{411980DD-4D4F-4B2C-870E-E9C3F67F94A0}">
      <dgm:prSet/>
      <dgm:spPr/>
      <dgm:t>
        <a:bodyPr/>
        <a:lstStyle/>
        <a:p>
          <a:endParaRPr lang="en-US"/>
        </a:p>
      </dgm:t>
    </dgm:pt>
    <dgm:pt modelId="{5573E962-EF3B-4BDC-9EE9-4893DB846C07}" type="sibTrans" cxnId="{411980DD-4D4F-4B2C-870E-E9C3F67F94A0}">
      <dgm:prSet/>
      <dgm:spPr/>
      <dgm:t>
        <a:bodyPr/>
        <a:lstStyle/>
        <a:p>
          <a:endParaRPr lang="en-US"/>
        </a:p>
      </dgm:t>
    </dgm:pt>
    <dgm:pt modelId="{A45A3D4A-2886-43D4-B5AE-5C5EED9E885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Growing pressure to align with equality regulations (e.g., Equality Act 2010 in the UK) 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b="0" dirty="0" err="1">
              <a:latin typeface="Arial" panose="020B0604020202020204" pitchFamily="34" charset="0"/>
              <a:cs typeface="Arial" panose="020B0604020202020204" pitchFamily="34" charset="0"/>
            </a:rPr>
            <a:t>Hankivsky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, de </a:t>
          </a:r>
          <a:r>
            <a:rPr lang="en-US" b="0" dirty="0" err="1">
              <a:latin typeface="Arial" panose="020B0604020202020204" pitchFamily="34" charset="0"/>
              <a:cs typeface="Arial" panose="020B0604020202020204" pitchFamily="34" charset="0"/>
            </a:rPr>
            <a:t>Merich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 and Christoffersen, 2019)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7000173-FB0A-4991-81E4-06C2CCC86498}" type="parTrans" cxnId="{6F74553B-9ABD-401E-BE43-F3D4F1C76CC8}">
      <dgm:prSet/>
      <dgm:spPr/>
      <dgm:t>
        <a:bodyPr/>
        <a:lstStyle/>
        <a:p>
          <a:endParaRPr lang="en-US"/>
        </a:p>
      </dgm:t>
    </dgm:pt>
    <dgm:pt modelId="{B21B4E59-3367-481F-9E0E-BFD87015A532}" type="sibTrans" cxnId="{6F74553B-9ABD-401E-BE43-F3D4F1C76CC8}">
      <dgm:prSet/>
      <dgm:spPr/>
      <dgm:t>
        <a:bodyPr/>
        <a:lstStyle/>
        <a:p>
          <a:endParaRPr lang="en-US"/>
        </a:p>
      </dgm:t>
    </dgm:pt>
    <dgm:pt modelId="{08436D43-38F0-4D18-BD38-6A0B0B13C325}">
      <dgm:prSet/>
      <dgm:spPr/>
      <dgm:t>
        <a:bodyPr/>
        <a:lstStyle/>
        <a:p>
          <a:r>
            <a:rPr lang="en-US" b="1" i="0" baseline="0"/>
            <a:t>Competitive Landscape</a:t>
          </a:r>
          <a:r>
            <a:rPr lang="en-US" b="0" i="0" baseline="0"/>
            <a:t>:</a:t>
          </a:r>
          <a:endParaRPr lang="en-US"/>
        </a:p>
      </dgm:t>
    </dgm:pt>
    <dgm:pt modelId="{097DCDD4-7D86-4051-B351-70018AB2134F}" type="parTrans" cxnId="{760C7811-33DF-4E16-B5B0-712EC2DDFCB7}">
      <dgm:prSet/>
      <dgm:spPr/>
      <dgm:t>
        <a:bodyPr/>
        <a:lstStyle/>
        <a:p>
          <a:endParaRPr lang="en-US"/>
        </a:p>
      </dgm:t>
    </dgm:pt>
    <dgm:pt modelId="{89C54759-A4A8-44D9-99A6-82F4D447892B}" type="sibTrans" cxnId="{760C7811-33DF-4E16-B5B0-712EC2DDFCB7}">
      <dgm:prSet/>
      <dgm:spPr/>
      <dgm:t>
        <a:bodyPr/>
        <a:lstStyle/>
        <a:p>
          <a:endParaRPr lang="en-US"/>
        </a:p>
      </dgm:t>
    </dgm:pt>
    <dgm:pt modelId="{C35119D2-CF98-48C0-8C18-2396CA3A9B93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Few events target neurodiversity specifically in hospitality, creating an unique opportunity 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(Davis, 2020)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75A3B90-7ABE-41FE-82ED-31A96968D08D}" type="parTrans" cxnId="{157E5ACC-34EF-4D84-B08E-AEDD556DF8F4}">
      <dgm:prSet/>
      <dgm:spPr/>
      <dgm:t>
        <a:bodyPr/>
        <a:lstStyle/>
        <a:p>
          <a:endParaRPr lang="en-US"/>
        </a:p>
      </dgm:t>
    </dgm:pt>
    <dgm:pt modelId="{52ABD0A4-FBF7-48DF-96D1-882846C9F3FB}" type="sibTrans" cxnId="{157E5ACC-34EF-4D84-B08E-AEDD556DF8F4}">
      <dgm:prSet/>
      <dgm:spPr/>
      <dgm:t>
        <a:bodyPr/>
        <a:lstStyle/>
        <a:p>
          <a:endParaRPr lang="en-US"/>
        </a:p>
      </dgm:t>
    </dgm:pt>
    <dgm:pt modelId="{CF9BD8F7-2C45-4F92-93E4-8C5F93DCC29F}">
      <dgm:prSet/>
      <dgm:spPr/>
      <dgm:t>
        <a:bodyPr/>
        <a:lstStyle/>
        <a:p>
          <a:r>
            <a:rPr lang="en-US" b="1" i="0" baseline="0"/>
            <a:t>Marketing Plan</a:t>
          </a:r>
          <a:r>
            <a:rPr lang="en-US" b="0" i="0" baseline="0"/>
            <a:t>:</a:t>
          </a:r>
          <a:endParaRPr lang="en-US"/>
        </a:p>
      </dgm:t>
    </dgm:pt>
    <dgm:pt modelId="{BE3E5FCE-7BD2-45F1-BDA1-28A317A85077}" type="parTrans" cxnId="{CB60F10A-F19C-4D64-9174-CD808253578E}">
      <dgm:prSet/>
      <dgm:spPr/>
      <dgm:t>
        <a:bodyPr/>
        <a:lstStyle/>
        <a:p>
          <a:endParaRPr lang="en-US"/>
        </a:p>
      </dgm:t>
    </dgm:pt>
    <dgm:pt modelId="{1DC77496-A567-4FD7-83F7-B095F00435F2}" type="sibTrans" cxnId="{CB60F10A-F19C-4D64-9174-CD808253578E}">
      <dgm:prSet/>
      <dgm:spPr/>
      <dgm:t>
        <a:bodyPr/>
        <a:lstStyle/>
        <a:p>
          <a:endParaRPr lang="en-US"/>
        </a:p>
      </dgm:t>
    </dgm:pt>
    <dgm:pt modelId="{06B0E806-7444-4962-A001-1EBB549CAC2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Social media outreach (LinkedIn, Twitter).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6152E1F3-9256-4F36-BD56-5D6509953443}" type="parTrans" cxnId="{E397B35B-95DF-4DDF-BF83-CA19F63AA0CC}">
      <dgm:prSet/>
      <dgm:spPr/>
      <dgm:t>
        <a:bodyPr/>
        <a:lstStyle/>
        <a:p>
          <a:endParaRPr lang="en-US"/>
        </a:p>
      </dgm:t>
    </dgm:pt>
    <dgm:pt modelId="{EEF8B2C3-DAAE-40A7-BAC4-2BC2365F9365}" type="sibTrans" cxnId="{E397B35B-95DF-4DDF-BF83-CA19F63AA0CC}">
      <dgm:prSet/>
      <dgm:spPr/>
      <dgm:t>
        <a:bodyPr/>
        <a:lstStyle/>
        <a:p>
          <a:endParaRPr lang="en-US"/>
        </a:p>
      </dgm:t>
    </dgm:pt>
    <dgm:pt modelId="{D2D7A845-3293-4871-B107-5BDE5A05CE6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Partnerships with hospitality schools and neurodivergent advocacy organizations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b="0" dirty="0" err="1">
              <a:latin typeface="Arial" panose="020B0604020202020204" pitchFamily="34" charset="0"/>
              <a:cs typeface="Arial" panose="020B0604020202020204" pitchFamily="34" charset="0"/>
            </a:rPr>
            <a:t>Krzeminska</a:t>
          </a:r>
          <a:r>
            <a:rPr lang="en-US" b="0" dirty="0">
              <a:latin typeface="Arial" panose="020B0604020202020204" pitchFamily="34" charset="0"/>
              <a:cs typeface="Arial" panose="020B0604020202020204" pitchFamily="34" charset="0"/>
            </a:rPr>
            <a:t> et al., 2019)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b="0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E415B59-8B16-4000-932F-9A8E45E318FF}" type="parTrans" cxnId="{304297FF-E1DC-4B2B-8256-34379F267BD9}">
      <dgm:prSet/>
      <dgm:spPr/>
      <dgm:t>
        <a:bodyPr/>
        <a:lstStyle/>
        <a:p>
          <a:endParaRPr lang="en-US"/>
        </a:p>
      </dgm:t>
    </dgm:pt>
    <dgm:pt modelId="{A9E282C6-8AF1-4771-836C-899198A06848}" type="sibTrans" cxnId="{304297FF-E1DC-4B2B-8256-34379F267BD9}">
      <dgm:prSet/>
      <dgm:spPr/>
      <dgm:t>
        <a:bodyPr/>
        <a:lstStyle/>
        <a:p>
          <a:endParaRPr lang="en-US"/>
        </a:p>
      </dgm:t>
    </dgm:pt>
    <dgm:pt modelId="{66DEFDA2-DADB-4570-83D4-968870054EBE}" type="pres">
      <dgm:prSet presAssocID="{630AC153-4376-4221-91C6-3E7D51AC52BC}" presName="linear" presStyleCnt="0">
        <dgm:presLayoutVars>
          <dgm:dir/>
          <dgm:animLvl val="lvl"/>
          <dgm:resizeHandles val="exact"/>
        </dgm:presLayoutVars>
      </dgm:prSet>
      <dgm:spPr/>
    </dgm:pt>
    <dgm:pt modelId="{C7B94879-B73D-4F81-9331-B200FA5525BA}" type="pres">
      <dgm:prSet presAssocID="{E3FB9C91-C9A0-499F-BF6F-AB7411905E9C}" presName="parentLin" presStyleCnt="0"/>
      <dgm:spPr/>
    </dgm:pt>
    <dgm:pt modelId="{11C39BD0-F460-449E-B65D-E3576565F5D6}" type="pres">
      <dgm:prSet presAssocID="{E3FB9C91-C9A0-499F-BF6F-AB7411905E9C}" presName="parentLeftMargin" presStyleLbl="node1" presStyleIdx="0" presStyleCnt="4"/>
      <dgm:spPr/>
    </dgm:pt>
    <dgm:pt modelId="{74759708-44C5-42A4-82CF-3595032D4840}" type="pres">
      <dgm:prSet presAssocID="{E3FB9C91-C9A0-499F-BF6F-AB7411905E9C}" presName="parentText" presStyleLbl="node1" presStyleIdx="0" presStyleCnt="4">
        <dgm:presLayoutVars>
          <dgm:chMax val="0"/>
          <dgm:bulletEnabled val="1"/>
        </dgm:presLayoutVars>
      </dgm:prSet>
      <dgm:spPr/>
    </dgm:pt>
    <dgm:pt modelId="{409F87D4-1677-4964-93A1-99AB979E7F6C}" type="pres">
      <dgm:prSet presAssocID="{E3FB9C91-C9A0-499F-BF6F-AB7411905E9C}" presName="negativeSpace" presStyleCnt="0"/>
      <dgm:spPr/>
    </dgm:pt>
    <dgm:pt modelId="{A7B9FC3D-B54C-4160-8AC0-5E58B4A66818}" type="pres">
      <dgm:prSet presAssocID="{E3FB9C91-C9A0-499F-BF6F-AB7411905E9C}" presName="childText" presStyleLbl="conFgAcc1" presStyleIdx="0" presStyleCnt="4">
        <dgm:presLayoutVars>
          <dgm:bulletEnabled val="1"/>
        </dgm:presLayoutVars>
      </dgm:prSet>
      <dgm:spPr/>
    </dgm:pt>
    <dgm:pt modelId="{FA948896-E11A-470B-B1A0-4307DCDE7499}" type="pres">
      <dgm:prSet presAssocID="{DC285DFD-1F26-4E3E-8799-07013A9AE838}" presName="spaceBetweenRectangles" presStyleCnt="0"/>
      <dgm:spPr/>
    </dgm:pt>
    <dgm:pt modelId="{F365AC2B-5F77-4A57-8FC4-0FFA8FDBE070}" type="pres">
      <dgm:prSet presAssocID="{D7D76979-FF4A-4526-A1A1-B88D989A5574}" presName="parentLin" presStyleCnt="0"/>
      <dgm:spPr/>
    </dgm:pt>
    <dgm:pt modelId="{3E13E182-9E3A-42D6-B1D7-D5517A7FEA5B}" type="pres">
      <dgm:prSet presAssocID="{D7D76979-FF4A-4526-A1A1-B88D989A5574}" presName="parentLeftMargin" presStyleLbl="node1" presStyleIdx="0" presStyleCnt="4"/>
      <dgm:spPr/>
    </dgm:pt>
    <dgm:pt modelId="{33CC4A4B-6019-459F-B627-5B89311BD056}" type="pres">
      <dgm:prSet presAssocID="{D7D76979-FF4A-4526-A1A1-B88D989A5574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177F9695-BB91-459A-B9D6-FCA56364E8EA}" type="pres">
      <dgm:prSet presAssocID="{D7D76979-FF4A-4526-A1A1-B88D989A5574}" presName="negativeSpace" presStyleCnt="0"/>
      <dgm:spPr/>
    </dgm:pt>
    <dgm:pt modelId="{85811111-829F-4C86-A061-E8E710C10974}" type="pres">
      <dgm:prSet presAssocID="{D7D76979-FF4A-4526-A1A1-B88D989A5574}" presName="childText" presStyleLbl="conFgAcc1" presStyleIdx="1" presStyleCnt="4">
        <dgm:presLayoutVars>
          <dgm:bulletEnabled val="1"/>
        </dgm:presLayoutVars>
      </dgm:prSet>
      <dgm:spPr/>
    </dgm:pt>
    <dgm:pt modelId="{0EE0B971-CAB7-4EB1-8E74-32C70F7E4329}" type="pres">
      <dgm:prSet presAssocID="{65446BE6-8BA9-4827-937D-A16CE5E15B6D}" presName="spaceBetweenRectangles" presStyleCnt="0"/>
      <dgm:spPr/>
    </dgm:pt>
    <dgm:pt modelId="{30A84840-15F2-46AB-AB05-348138D10049}" type="pres">
      <dgm:prSet presAssocID="{08436D43-38F0-4D18-BD38-6A0B0B13C325}" presName="parentLin" presStyleCnt="0"/>
      <dgm:spPr/>
    </dgm:pt>
    <dgm:pt modelId="{D66C7177-D826-480C-8F34-B0B9CA28B394}" type="pres">
      <dgm:prSet presAssocID="{08436D43-38F0-4D18-BD38-6A0B0B13C325}" presName="parentLeftMargin" presStyleLbl="node1" presStyleIdx="1" presStyleCnt="4"/>
      <dgm:spPr/>
    </dgm:pt>
    <dgm:pt modelId="{4FF4AA31-6624-4D4C-BC42-190578242831}" type="pres">
      <dgm:prSet presAssocID="{08436D43-38F0-4D18-BD38-6A0B0B13C325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4B339EFD-4432-4EAF-80EF-4A4959C3AFF4}" type="pres">
      <dgm:prSet presAssocID="{08436D43-38F0-4D18-BD38-6A0B0B13C325}" presName="negativeSpace" presStyleCnt="0"/>
      <dgm:spPr/>
    </dgm:pt>
    <dgm:pt modelId="{F3199131-F73D-445C-AD12-220D1504D3A9}" type="pres">
      <dgm:prSet presAssocID="{08436D43-38F0-4D18-BD38-6A0B0B13C325}" presName="childText" presStyleLbl="conFgAcc1" presStyleIdx="2" presStyleCnt="4">
        <dgm:presLayoutVars>
          <dgm:bulletEnabled val="1"/>
        </dgm:presLayoutVars>
      </dgm:prSet>
      <dgm:spPr/>
    </dgm:pt>
    <dgm:pt modelId="{BBE6E3B5-ED9A-4C4C-BBFD-8F1329F71A2E}" type="pres">
      <dgm:prSet presAssocID="{89C54759-A4A8-44D9-99A6-82F4D447892B}" presName="spaceBetweenRectangles" presStyleCnt="0"/>
      <dgm:spPr/>
    </dgm:pt>
    <dgm:pt modelId="{E98125F5-66FD-4A39-95DA-AEA1A48B6767}" type="pres">
      <dgm:prSet presAssocID="{CF9BD8F7-2C45-4F92-93E4-8C5F93DCC29F}" presName="parentLin" presStyleCnt="0"/>
      <dgm:spPr/>
    </dgm:pt>
    <dgm:pt modelId="{972FB3F7-B660-45A4-BA97-EFE8FCF7A621}" type="pres">
      <dgm:prSet presAssocID="{CF9BD8F7-2C45-4F92-93E4-8C5F93DCC29F}" presName="parentLeftMargin" presStyleLbl="node1" presStyleIdx="2" presStyleCnt="4"/>
      <dgm:spPr/>
    </dgm:pt>
    <dgm:pt modelId="{CE3FD438-2C40-4B1C-99B0-4493507984C9}" type="pres">
      <dgm:prSet presAssocID="{CF9BD8F7-2C45-4F92-93E4-8C5F93DCC29F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A9AB2773-9A36-41E8-A1A9-D84BEAE9E140}" type="pres">
      <dgm:prSet presAssocID="{CF9BD8F7-2C45-4F92-93E4-8C5F93DCC29F}" presName="negativeSpace" presStyleCnt="0"/>
      <dgm:spPr/>
    </dgm:pt>
    <dgm:pt modelId="{FB1ED80C-C2B1-428C-B392-46A4B8B58BFE}" type="pres">
      <dgm:prSet presAssocID="{CF9BD8F7-2C45-4F92-93E4-8C5F93DCC29F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B4472F08-7D4F-4BE9-BF3A-461938025855}" type="presOf" srcId="{A45A3D4A-2886-43D4-B5AE-5C5EED9E885E}" destId="{85811111-829F-4C86-A061-E8E710C10974}" srcOrd="0" destOrd="1" presId="urn:microsoft.com/office/officeart/2005/8/layout/list1"/>
    <dgm:cxn modelId="{CB60F10A-F19C-4D64-9174-CD808253578E}" srcId="{630AC153-4376-4221-91C6-3E7D51AC52BC}" destId="{CF9BD8F7-2C45-4F92-93E4-8C5F93DCC29F}" srcOrd="3" destOrd="0" parTransId="{BE3E5FCE-7BD2-45F1-BDA1-28A317A85077}" sibTransId="{1DC77496-A567-4FD7-83F7-B095F00435F2}"/>
    <dgm:cxn modelId="{760C7811-33DF-4E16-B5B0-712EC2DDFCB7}" srcId="{630AC153-4376-4221-91C6-3E7D51AC52BC}" destId="{08436D43-38F0-4D18-BD38-6A0B0B13C325}" srcOrd="2" destOrd="0" parTransId="{097DCDD4-7D86-4051-B351-70018AB2134F}" sibTransId="{89C54759-A4A8-44D9-99A6-82F4D447892B}"/>
    <dgm:cxn modelId="{8ECDBB29-124C-454A-8BF2-C74433B258F0}" type="presOf" srcId="{E3FB9C91-C9A0-499F-BF6F-AB7411905E9C}" destId="{74759708-44C5-42A4-82CF-3595032D4840}" srcOrd="1" destOrd="0" presId="urn:microsoft.com/office/officeart/2005/8/layout/list1"/>
    <dgm:cxn modelId="{6F74553B-9ABD-401E-BE43-F3D4F1C76CC8}" srcId="{D7D76979-FF4A-4526-A1A1-B88D989A5574}" destId="{A45A3D4A-2886-43D4-B5AE-5C5EED9E885E}" srcOrd="1" destOrd="0" parTransId="{67000173-FB0A-4991-81E4-06C2CCC86498}" sibTransId="{B21B4E59-3367-481F-9E0E-BFD87015A532}"/>
    <dgm:cxn modelId="{73E9E53F-83EE-42E4-92E1-CCDB009A20D4}" type="presOf" srcId="{08436D43-38F0-4D18-BD38-6A0B0B13C325}" destId="{4FF4AA31-6624-4D4C-BC42-190578242831}" srcOrd="1" destOrd="0" presId="urn:microsoft.com/office/officeart/2005/8/layout/list1"/>
    <dgm:cxn modelId="{E397B35B-95DF-4DDF-BF83-CA19F63AA0CC}" srcId="{CF9BD8F7-2C45-4F92-93E4-8C5F93DCC29F}" destId="{06B0E806-7444-4962-A001-1EBB549CAC21}" srcOrd="0" destOrd="0" parTransId="{6152E1F3-9256-4F36-BD56-5D6509953443}" sibTransId="{EEF8B2C3-DAAE-40A7-BAC4-2BC2365F9365}"/>
    <dgm:cxn modelId="{7D5F0E5F-5B24-43ED-8964-A0A04E7ECE2F}" type="presOf" srcId="{CF9BD8F7-2C45-4F92-93E4-8C5F93DCC29F}" destId="{972FB3F7-B660-45A4-BA97-EFE8FCF7A621}" srcOrd="0" destOrd="0" presId="urn:microsoft.com/office/officeart/2005/8/layout/list1"/>
    <dgm:cxn modelId="{B0CA3845-484F-4736-84B7-1CEC55694B3E}" type="presOf" srcId="{C35119D2-CF98-48C0-8C18-2396CA3A9B93}" destId="{F3199131-F73D-445C-AD12-220D1504D3A9}" srcOrd="0" destOrd="0" presId="urn:microsoft.com/office/officeart/2005/8/layout/list1"/>
    <dgm:cxn modelId="{2C25ED45-FE65-43BB-BB00-0B155B1F41DC}" srcId="{E3FB9C91-C9A0-499F-BF6F-AB7411905E9C}" destId="{E6E30D2D-563F-42F0-81B6-D94F9750E354}" srcOrd="0" destOrd="0" parTransId="{287DE226-913A-4B6D-8677-C2CAB7ECE357}" sibTransId="{E2C5B8ED-3A65-4E44-AB88-6A395A78552F}"/>
    <dgm:cxn modelId="{BA292368-04D0-4F26-B4AA-0D9062645B55}" type="presOf" srcId="{61A34B33-7826-4C6E-A4B3-2C3EF88E3E65}" destId="{85811111-829F-4C86-A061-E8E710C10974}" srcOrd="0" destOrd="0" presId="urn:microsoft.com/office/officeart/2005/8/layout/list1"/>
    <dgm:cxn modelId="{7C106869-8F5C-41D8-B472-9A9996FC1A5B}" type="presOf" srcId="{1980CF07-0426-4840-B837-548D1A17D530}" destId="{A7B9FC3D-B54C-4160-8AC0-5E58B4A66818}" srcOrd="0" destOrd="1" presId="urn:microsoft.com/office/officeart/2005/8/layout/list1"/>
    <dgm:cxn modelId="{9975B478-BE84-424B-A667-68FD92FD53DE}" type="presOf" srcId="{D7D76979-FF4A-4526-A1A1-B88D989A5574}" destId="{33CC4A4B-6019-459F-B627-5B89311BD056}" srcOrd="1" destOrd="0" presId="urn:microsoft.com/office/officeart/2005/8/layout/list1"/>
    <dgm:cxn modelId="{A6F9547A-A6BF-48BC-9DB1-0436A8CBBBBA}" type="presOf" srcId="{630AC153-4376-4221-91C6-3E7D51AC52BC}" destId="{66DEFDA2-DADB-4570-83D4-968870054EBE}" srcOrd="0" destOrd="0" presId="urn:microsoft.com/office/officeart/2005/8/layout/list1"/>
    <dgm:cxn modelId="{140A0E92-0FE1-4403-9C49-F9FCB73589C3}" type="presOf" srcId="{CF9BD8F7-2C45-4F92-93E4-8C5F93DCC29F}" destId="{CE3FD438-2C40-4B1C-99B0-4493507984C9}" srcOrd="1" destOrd="0" presId="urn:microsoft.com/office/officeart/2005/8/layout/list1"/>
    <dgm:cxn modelId="{CB9D3AA4-B2AC-435F-9A79-3DB981FC6CFE}" type="presOf" srcId="{06B0E806-7444-4962-A001-1EBB549CAC21}" destId="{FB1ED80C-C2B1-428C-B392-46A4B8B58BFE}" srcOrd="0" destOrd="0" presId="urn:microsoft.com/office/officeart/2005/8/layout/list1"/>
    <dgm:cxn modelId="{642A45AF-2D3A-4E62-BCAF-342F231E41DD}" type="presOf" srcId="{08436D43-38F0-4D18-BD38-6A0B0B13C325}" destId="{D66C7177-D826-480C-8F34-B0B9CA28B394}" srcOrd="0" destOrd="0" presId="urn:microsoft.com/office/officeart/2005/8/layout/list1"/>
    <dgm:cxn modelId="{B52F4BBF-104D-4A86-9958-EF412DD41608}" type="presOf" srcId="{D7D76979-FF4A-4526-A1A1-B88D989A5574}" destId="{3E13E182-9E3A-42D6-B1D7-D5517A7FEA5B}" srcOrd="0" destOrd="0" presId="urn:microsoft.com/office/officeart/2005/8/layout/list1"/>
    <dgm:cxn modelId="{C71939C7-0C71-4FF2-91D6-52BB377F853B}" type="presOf" srcId="{E3FB9C91-C9A0-499F-BF6F-AB7411905E9C}" destId="{11C39BD0-F460-449E-B65D-E3576565F5D6}" srcOrd="0" destOrd="0" presId="urn:microsoft.com/office/officeart/2005/8/layout/list1"/>
    <dgm:cxn modelId="{157E5ACC-34EF-4D84-B08E-AEDD556DF8F4}" srcId="{08436D43-38F0-4D18-BD38-6A0B0B13C325}" destId="{C35119D2-CF98-48C0-8C18-2396CA3A9B93}" srcOrd="0" destOrd="0" parTransId="{875A3B90-7ABE-41FE-82ED-31A96968D08D}" sibTransId="{52ABD0A4-FBF7-48DF-96D1-882846C9F3FB}"/>
    <dgm:cxn modelId="{88C088D1-1B71-4342-B35D-71367EE72690}" srcId="{630AC153-4376-4221-91C6-3E7D51AC52BC}" destId="{E3FB9C91-C9A0-499F-BF6F-AB7411905E9C}" srcOrd="0" destOrd="0" parTransId="{CA32907B-648C-4598-BD0C-C92BE5D971F3}" sibTransId="{DC285DFD-1F26-4E3E-8799-07013A9AE838}"/>
    <dgm:cxn modelId="{294C38D6-457C-48FE-A10C-0CF3444BE72B}" srcId="{E3FB9C91-C9A0-499F-BF6F-AB7411905E9C}" destId="{1980CF07-0426-4840-B837-548D1A17D530}" srcOrd="1" destOrd="0" parTransId="{04706E26-DEE8-44EA-B594-008FF5626F0D}" sibTransId="{EEFB06E6-637A-4F1A-B6FE-D765034A35A3}"/>
    <dgm:cxn modelId="{7ACA03D7-2884-4429-BF4F-04AE866817A3}" type="presOf" srcId="{E6E30D2D-563F-42F0-81B6-D94F9750E354}" destId="{A7B9FC3D-B54C-4160-8AC0-5E58B4A66818}" srcOrd="0" destOrd="0" presId="urn:microsoft.com/office/officeart/2005/8/layout/list1"/>
    <dgm:cxn modelId="{411980DD-4D4F-4B2C-870E-E9C3F67F94A0}" srcId="{D7D76979-FF4A-4526-A1A1-B88D989A5574}" destId="{61A34B33-7826-4C6E-A4B3-2C3EF88E3E65}" srcOrd="0" destOrd="0" parTransId="{64F0C86C-0661-42CD-BD33-9BFE9DCAA1F5}" sibTransId="{5573E962-EF3B-4BDC-9EE9-4893DB846C07}"/>
    <dgm:cxn modelId="{E1C776E6-D92A-4081-AD34-623D08975400}" srcId="{630AC153-4376-4221-91C6-3E7D51AC52BC}" destId="{D7D76979-FF4A-4526-A1A1-B88D989A5574}" srcOrd="1" destOrd="0" parTransId="{AC4206F2-F110-4A4E-9299-D1C76A1FDE1A}" sibTransId="{65446BE6-8BA9-4827-937D-A16CE5E15B6D}"/>
    <dgm:cxn modelId="{1DAA62E9-FC41-439C-9672-5300716E899D}" type="presOf" srcId="{D2D7A845-3293-4871-B107-5BDE5A05CE65}" destId="{FB1ED80C-C2B1-428C-B392-46A4B8B58BFE}" srcOrd="0" destOrd="1" presId="urn:microsoft.com/office/officeart/2005/8/layout/list1"/>
    <dgm:cxn modelId="{304297FF-E1DC-4B2B-8256-34379F267BD9}" srcId="{CF9BD8F7-2C45-4F92-93E4-8C5F93DCC29F}" destId="{D2D7A845-3293-4871-B107-5BDE5A05CE65}" srcOrd="1" destOrd="0" parTransId="{DE415B59-8B16-4000-932F-9A8E45E318FF}" sibTransId="{A9E282C6-8AF1-4771-836C-899198A06848}"/>
    <dgm:cxn modelId="{CAB0D875-FF57-4B04-90F0-4D331BFBBD0D}" type="presParOf" srcId="{66DEFDA2-DADB-4570-83D4-968870054EBE}" destId="{C7B94879-B73D-4F81-9331-B200FA5525BA}" srcOrd="0" destOrd="0" presId="urn:microsoft.com/office/officeart/2005/8/layout/list1"/>
    <dgm:cxn modelId="{678057CD-46D9-49EA-BC96-3907E1B5A4A2}" type="presParOf" srcId="{C7B94879-B73D-4F81-9331-B200FA5525BA}" destId="{11C39BD0-F460-449E-B65D-E3576565F5D6}" srcOrd="0" destOrd="0" presId="urn:microsoft.com/office/officeart/2005/8/layout/list1"/>
    <dgm:cxn modelId="{704841C8-F38E-48ED-93C6-35987E259DFC}" type="presParOf" srcId="{C7B94879-B73D-4F81-9331-B200FA5525BA}" destId="{74759708-44C5-42A4-82CF-3595032D4840}" srcOrd="1" destOrd="0" presId="urn:microsoft.com/office/officeart/2005/8/layout/list1"/>
    <dgm:cxn modelId="{7BAEEFC7-6918-4C9D-8E30-0E4A604373B5}" type="presParOf" srcId="{66DEFDA2-DADB-4570-83D4-968870054EBE}" destId="{409F87D4-1677-4964-93A1-99AB979E7F6C}" srcOrd="1" destOrd="0" presId="urn:microsoft.com/office/officeart/2005/8/layout/list1"/>
    <dgm:cxn modelId="{159B1431-448B-40CB-8763-A7670D621EB8}" type="presParOf" srcId="{66DEFDA2-DADB-4570-83D4-968870054EBE}" destId="{A7B9FC3D-B54C-4160-8AC0-5E58B4A66818}" srcOrd="2" destOrd="0" presId="urn:microsoft.com/office/officeart/2005/8/layout/list1"/>
    <dgm:cxn modelId="{553A77E7-2890-4E26-B2BB-10066FB7F0A6}" type="presParOf" srcId="{66DEFDA2-DADB-4570-83D4-968870054EBE}" destId="{FA948896-E11A-470B-B1A0-4307DCDE7499}" srcOrd="3" destOrd="0" presId="urn:microsoft.com/office/officeart/2005/8/layout/list1"/>
    <dgm:cxn modelId="{F755A691-1346-4046-B67C-4FAC08D641E4}" type="presParOf" srcId="{66DEFDA2-DADB-4570-83D4-968870054EBE}" destId="{F365AC2B-5F77-4A57-8FC4-0FFA8FDBE070}" srcOrd="4" destOrd="0" presId="urn:microsoft.com/office/officeart/2005/8/layout/list1"/>
    <dgm:cxn modelId="{0C99D8BC-0FB1-4D6B-90A6-0D68CA4EEC50}" type="presParOf" srcId="{F365AC2B-5F77-4A57-8FC4-0FFA8FDBE070}" destId="{3E13E182-9E3A-42D6-B1D7-D5517A7FEA5B}" srcOrd="0" destOrd="0" presId="urn:microsoft.com/office/officeart/2005/8/layout/list1"/>
    <dgm:cxn modelId="{DF9C8866-83C5-4FA3-B870-F4A87D5E3622}" type="presParOf" srcId="{F365AC2B-5F77-4A57-8FC4-0FFA8FDBE070}" destId="{33CC4A4B-6019-459F-B627-5B89311BD056}" srcOrd="1" destOrd="0" presId="urn:microsoft.com/office/officeart/2005/8/layout/list1"/>
    <dgm:cxn modelId="{294E99EA-8E57-49E4-AC91-935D56A1CB7D}" type="presParOf" srcId="{66DEFDA2-DADB-4570-83D4-968870054EBE}" destId="{177F9695-BB91-459A-B9D6-FCA56364E8EA}" srcOrd="5" destOrd="0" presId="urn:microsoft.com/office/officeart/2005/8/layout/list1"/>
    <dgm:cxn modelId="{48BEFF40-657D-45D6-A0CD-ED34714FE9EE}" type="presParOf" srcId="{66DEFDA2-DADB-4570-83D4-968870054EBE}" destId="{85811111-829F-4C86-A061-E8E710C10974}" srcOrd="6" destOrd="0" presId="urn:microsoft.com/office/officeart/2005/8/layout/list1"/>
    <dgm:cxn modelId="{ACC46567-55BB-42BA-86E7-3C3F2DCA5594}" type="presParOf" srcId="{66DEFDA2-DADB-4570-83D4-968870054EBE}" destId="{0EE0B971-CAB7-4EB1-8E74-32C70F7E4329}" srcOrd="7" destOrd="0" presId="urn:microsoft.com/office/officeart/2005/8/layout/list1"/>
    <dgm:cxn modelId="{2AEE3078-2356-46D5-8D53-F63FD08EE4DB}" type="presParOf" srcId="{66DEFDA2-DADB-4570-83D4-968870054EBE}" destId="{30A84840-15F2-46AB-AB05-348138D10049}" srcOrd="8" destOrd="0" presId="urn:microsoft.com/office/officeart/2005/8/layout/list1"/>
    <dgm:cxn modelId="{C4ADEFDC-E781-41A3-82CC-19FFF0198F10}" type="presParOf" srcId="{30A84840-15F2-46AB-AB05-348138D10049}" destId="{D66C7177-D826-480C-8F34-B0B9CA28B394}" srcOrd="0" destOrd="0" presId="urn:microsoft.com/office/officeart/2005/8/layout/list1"/>
    <dgm:cxn modelId="{81752A14-763E-4DFC-AD75-6EC33192700D}" type="presParOf" srcId="{30A84840-15F2-46AB-AB05-348138D10049}" destId="{4FF4AA31-6624-4D4C-BC42-190578242831}" srcOrd="1" destOrd="0" presId="urn:microsoft.com/office/officeart/2005/8/layout/list1"/>
    <dgm:cxn modelId="{38E52EA7-35FD-4C7A-82FA-5619E025FCDE}" type="presParOf" srcId="{66DEFDA2-DADB-4570-83D4-968870054EBE}" destId="{4B339EFD-4432-4EAF-80EF-4A4959C3AFF4}" srcOrd="9" destOrd="0" presId="urn:microsoft.com/office/officeart/2005/8/layout/list1"/>
    <dgm:cxn modelId="{0153D77E-F963-4D04-AA6C-277FE2D2DDD0}" type="presParOf" srcId="{66DEFDA2-DADB-4570-83D4-968870054EBE}" destId="{F3199131-F73D-445C-AD12-220D1504D3A9}" srcOrd="10" destOrd="0" presId="urn:microsoft.com/office/officeart/2005/8/layout/list1"/>
    <dgm:cxn modelId="{B3887BD9-216A-4C9B-A179-B28315E5091C}" type="presParOf" srcId="{66DEFDA2-DADB-4570-83D4-968870054EBE}" destId="{BBE6E3B5-ED9A-4C4C-BBFD-8F1329F71A2E}" srcOrd="11" destOrd="0" presId="urn:microsoft.com/office/officeart/2005/8/layout/list1"/>
    <dgm:cxn modelId="{3611CAB9-D937-4AC5-B35A-945EA1455129}" type="presParOf" srcId="{66DEFDA2-DADB-4570-83D4-968870054EBE}" destId="{E98125F5-66FD-4A39-95DA-AEA1A48B6767}" srcOrd="12" destOrd="0" presId="urn:microsoft.com/office/officeart/2005/8/layout/list1"/>
    <dgm:cxn modelId="{5D1F9A60-1CE2-4F2A-B6E7-5BD56F87AB28}" type="presParOf" srcId="{E98125F5-66FD-4A39-95DA-AEA1A48B6767}" destId="{972FB3F7-B660-45A4-BA97-EFE8FCF7A621}" srcOrd="0" destOrd="0" presId="urn:microsoft.com/office/officeart/2005/8/layout/list1"/>
    <dgm:cxn modelId="{CC314245-4E3E-498B-B3D7-B6CBDCAD5143}" type="presParOf" srcId="{E98125F5-66FD-4A39-95DA-AEA1A48B6767}" destId="{CE3FD438-2C40-4B1C-99B0-4493507984C9}" srcOrd="1" destOrd="0" presId="urn:microsoft.com/office/officeart/2005/8/layout/list1"/>
    <dgm:cxn modelId="{E1C2A12A-0B1C-483E-8305-11A0BC927524}" type="presParOf" srcId="{66DEFDA2-DADB-4570-83D4-968870054EBE}" destId="{A9AB2773-9A36-41E8-A1A9-D84BEAE9E140}" srcOrd="13" destOrd="0" presId="urn:microsoft.com/office/officeart/2005/8/layout/list1"/>
    <dgm:cxn modelId="{EF72EBDD-33F5-4E2C-9591-FFA736A96E14}" type="presParOf" srcId="{66DEFDA2-DADB-4570-83D4-968870054EBE}" destId="{FB1ED80C-C2B1-428C-B392-46A4B8B58BFE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036D16BD-BA60-47D2-B01F-F640AC417CC8}" type="doc">
      <dgm:prSet loTypeId="urn:microsoft.com/office/officeart/2005/8/layout/hierarchy5" loCatId="hierarchy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5170537A-37D1-417A-876B-EF2F75715B53}">
      <dgm:prSet custT="1"/>
      <dgm:spPr/>
      <dgm:t>
        <a:bodyPr/>
        <a:lstStyle/>
        <a:p>
          <a:r>
            <a:rPr lang="en-US" sz="3200" b="1" dirty="0">
              <a:solidFill>
                <a:schemeClr val="bg1"/>
              </a:solidFill>
            </a:rPr>
            <a:t>Venue</a:t>
          </a:r>
          <a:r>
            <a:rPr lang="en-US" sz="3200" dirty="0">
              <a:solidFill>
                <a:schemeClr val="bg1"/>
              </a:solidFill>
            </a:rPr>
            <a:t>:</a:t>
          </a:r>
        </a:p>
      </dgm:t>
    </dgm:pt>
    <dgm:pt modelId="{EAF04E60-ABD1-4B4F-A5AF-04A11AB91027}" type="parTrans" cxnId="{29F31077-8922-4421-B53F-14868D32FD8C}">
      <dgm:prSet/>
      <dgm:spPr/>
      <dgm:t>
        <a:bodyPr/>
        <a:lstStyle/>
        <a:p>
          <a:endParaRPr lang="en-US"/>
        </a:p>
      </dgm:t>
    </dgm:pt>
    <dgm:pt modelId="{66C33063-1EBF-4D8C-A9E4-06D47B8AE783}" type="sibTrans" cxnId="{29F31077-8922-4421-B53F-14868D32FD8C}">
      <dgm:prSet/>
      <dgm:spPr/>
      <dgm:t>
        <a:bodyPr/>
        <a:lstStyle/>
        <a:p>
          <a:endParaRPr lang="en-US"/>
        </a:p>
      </dgm:t>
    </dgm:pt>
    <dgm:pt modelId="{93D1F5BD-2BF1-4214-B652-09BA73BBA762}">
      <dgm:prSet custT="1"/>
      <dgm:spPr/>
      <dgm:t>
        <a:bodyPr/>
        <a:lstStyle/>
        <a:p>
          <a:r>
            <a:rPr lang="en-US" sz="2000" b="1" kern="120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Queen Elizabeth II Centre in London location, excellent accessibility, and modern amenities.</a:t>
          </a:r>
          <a:endParaRPr lang="en-US" sz="2000" b="1" kern="1200" dirty="0">
            <a:solidFill>
              <a:schemeClr val="bg1">
                <a:lumMod val="95000"/>
              </a:scheme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gm:t>
    </dgm:pt>
    <dgm:pt modelId="{8EB56CCE-177F-4561-9DFD-0C7B4146165D}" type="parTrans" cxnId="{7CF736FF-A566-4A5E-B6B3-2F0A063CBB74}">
      <dgm:prSet/>
      <dgm:spPr/>
      <dgm:t>
        <a:bodyPr/>
        <a:lstStyle/>
        <a:p>
          <a:endParaRPr lang="en-US"/>
        </a:p>
      </dgm:t>
    </dgm:pt>
    <dgm:pt modelId="{9FAB92D3-9BEF-4C39-986A-48D5049600CF}" type="sibTrans" cxnId="{7CF736FF-A566-4A5E-B6B3-2F0A063CBB74}">
      <dgm:prSet/>
      <dgm:spPr/>
      <dgm:t>
        <a:bodyPr/>
        <a:lstStyle/>
        <a:p>
          <a:endParaRPr lang="en-US"/>
        </a:p>
      </dgm:t>
    </dgm:pt>
    <dgm:pt modelId="{F20006D4-1302-4E74-9CE3-DE60551FD2CB}">
      <dgm:prSet custT="1"/>
      <dgm:spPr/>
      <dgm:t>
        <a:bodyPr/>
        <a:lstStyle/>
        <a:p>
          <a:r>
            <a:rPr lang="en-US" sz="20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Logistical Considerations</a:t>
          </a:r>
          <a:r>
            <a:rPr lang="en-US" sz="20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62CA3F2F-FB61-46F6-822F-9B5901B390D1}" type="parTrans" cxnId="{CEF5D09D-F02C-405F-81C6-3EFE9A8032CE}">
      <dgm:prSet/>
      <dgm:spPr/>
      <dgm:t>
        <a:bodyPr/>
        <a:lstStyle/>
        <a:p>
          <a:endParaRPr lang="en-US"/>
        </a:p>
      </dgm:t>
    </dgm:pt>
    <dgm:pt modelId="{CD4AD557-28FC-4969-8299-DF87C8095B9F}" type="sibTrans" cxnId="{CEF5D09D-F02C-405F-81C6-3EFE9A8032CE}">
      <dgm:prSet/>
      <dgm:spPr/>
      <dgm:t>
        <a:bodyPr/>
        <a:lstStyle/>
        <a:p>
          <a:endParaRPr lang="en-US"/>
        </a:p>
      </dgm:t>
    </dgm:pt>
    <dgm:pt modelId="{A1AFD666-3166-49B4-8422-2FB0BABF79A0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Seating arrangement: Roundtable discussions for inclusivity (</a:t>
          </a:r>
          <a:r>
            <a:rPr lang="en-US" sz="16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Dollings</a:t>
          </a:r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 2020).</a:t>
          </a:r>
        </a:p>
      </dgm:t>
    </dgm:pt>
    <dgm:pt modelId="{C4C0962C-0AE6-4696-9F17-0D3926682546}" type="parTrans" cxnId="{F95ABD0E-505A-457F-BC3A-086A257CFE71}">
      <dgm:prSet/>
      <dgm:spPr/>
      <dgm:t>
        <a:bodyPr/>
        <a:lstStyle/>
        <a:p>
          <a:endParaRPr lang="en-US"/>
        </a:p>
      </dgm:t>
    </dgm:pt>
    <dgm:pt modelId="{F7125B13-F7AE-4693-9091-5A28A3B76919}" type="sibTrans" cxnId="{F95ABD0E-505A-457F-BC3A-086A257CFE71}">
      <dgm:prSet/>
      <dgm:spPr/>
      <dgm:t>
        <a:bodyPr/>
        <a:lstStyle/>
        <a:p>
          <a:endParaRPr lang="en-US"/>
        </a:p>
      </dgm:t>
    </dgm:pt>
    <dgm:pt modelId="{6271FDDE-C92B-4595-9400-585C95F518C7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Catering: Diverse menu options, including allergy-friendly meals</a:t>
          </a:r>
          <a:r>
            <a:rPr lang="en-US" sz="10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0913B36B-1BF7-4259-BF6D-C52EA2F74F3A}" type="parTrans" cxnId="{68C87C18-8D47-458E-B72F-58887FB9B442}">
      <dgm:prSet/>
      <dgm:spPr/>
      <dgm:t>
        <a:bodyPr/>
        <a:lstStyle/>
        <a:p>
          <a:endParaRPr lang="en-US"/>
        </a:p>
      </dgm:t>
    </dgm:pt>
    <dgm:pt modelId="{2AF73178-A1F0-4080-B4CB-1B533975077F}" type="sibTrans" cxnId="{68C87C18-8D47-458E-B72F-58887FB9B442}">
      <dgm:prSet/>
      <dgm:spPr/>
      <dgm:t>
        <a:bodyPr/>
        <a:lstStyle/>
        <a:p>
          <a:endParaRPr lang="en-US"/>
        </a:p>
      </dgm:t>
    </dgm:pt>
    <dgm:pt modelId="{71EAB91C-C150-422B-935A-7068E7E59966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Technology: High-speed internet, hybrid conferencing tools, and assistive tech.</a:t>
          </a:r>
        </a:p>
      </dgm:t>
    </dgm:pt>
    <dgm:pt modelId="{47F2934A-90E6-4726-9BFE-D49F8D638320}" type="parTrans" cxnId="{44D8B469-ABE2-464E-BBD3-D9B0FB6C016C}">
      <dgm:prSet/>
      <dgm:spPr/>
      <dgm:t>
        <a:bodyPr/>
        <a:lstStyle/>
        <a:p>
          <a:endParaRPr lang="en-US"/>
        </a:p>
      </dgm:t>
    </dgm:pt>
    <dgm:pt modelId="{3CE134BC-9A8E-4FA3-9DE4-46F9C3DC3DF1}" type="sibTrans" cxnId="{44D8B469-ABE2-464E-BBD3-D9B0FB6C016C}">
      <dgm:prSet/>
      <dgm:spPr/>
      <dgm:t>
        <a:bodyPr/>
        <a:lstStyle/>
        <a:p>
          <a:endParaRPr lang="en-US"/>
        </a:p>
      </dgm:t>
    </dgm:pt>
    <dgm:pt modelId="{83D36FB0-48B4-439D-90DE-5CA14A02DEA6}">
      <dgm:prSet custT="1"/>
      <dgm:spPr/>
      <dgm:t>
        <a:bodyPr/>
        <a:lstStyle/>
        <a:p>
          <a:r>
            <a:rPr lang="en-US" sz="2400" b="1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  <a:endParaRPr lang="en-US" sz="4800" b="1" dirty="0">
            <a:solidFill>
              <a:schemeClr val="bg1"/>
            </a:solidFill>
          </a:endParaRPr>
        </a:p>
      </dgm:t>
    </dgm:pt>
    <dgm:pt modelId="{C908A9A6-0055-48C3-B3CA-6A69046FC32D}" type="parTrans" cxnId="{6BD81496-79A8-4982-8531-6C108A793D0C}">
      <dgm:prSet/>
      <dgm:spPr/>
      <dgm:t>
        <a:bodyPr/>
        <a:lstStyle/>
        <a:p>
          <a:endParaRPr lang="en-US"/>
        </a:p>
      </dgm:t>
    </dgm:pt>
    <dgm:pt modelId="{8CA1359F-D807-42D0-A40E-30A19FAD6440}" type="sibTrans" cxnId="{6BD81496-79A8-4982-8531-6C108A793D0C}">
      <dgm:prSet/>
      <dgm:spPr/>
      <dgm:t>
        <a:bodyPr/>
        <a:lstStyle/>
        <a:p>
          <a:endParaRPr lang="en-US"/>
        </a:p>
      </dgm:t>
    </dgm:pt>
    <dgm:pt modelId="{38CC8237-515D-4D04-B71C-618EEE9C8311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Morning: Keynote and panel discussions.</a:t>
          </a:r>
        </a:p>
      </dgm:t>
    </dgm:pt>
    <dgm:pt modelId="{9A31CE84-5B61-479E-8614-4F7B410EB6E0}" type="parTrans" cxnId="{BF9C97E8-5A3B-4664-AEB1-D9F0BD652ED4}">
      <dgm:prSet/>
      <dgm:spPr/>
      <dgm:t>
        <a:bodyPr/>
        <a:lstStyle/>
        <a:p>
          <a:endParaRPr lang="en-US"/>
        </a:p>
      </dgm:t>
    </dgm:pt>
    <dgm:pt modelId="{27617D1B-6F2A-4B77-AD89-545ED1CE6328}" type="sibTrans" cxnId="{BF9C97E8-5A3B-4664-AEB1-D9F0BD652ED4}">
      <dgm:prSet/>
      <dgm:spPr/>
      <dgm:t>
        <a:bodyPr/>
        <a:lstStyle/>
        <a:p>
          <a:endParaRPr lang="en-US"/>
        </a:p>
      </dgm:t>
    </dgm:pt>
    <dgm:pt modelId="{7265687A-D0B5-4D91-A077-46ED7F13EC6E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Afternoon: Interactive workshops and networking sessions (Andreotti et al., 2020).</a:t>
          </a:r>
        </a:p>
      </dgm:t>
    </dgm:pt>
    <dgm:pt modelId="{EEAA2EC3-3EC4-4BDA-AB0E-6C66D3EFA8B1}" type="parTrans" cxnId="{B9381859-BE81-435F-91C5-40A6DFFC802A}">
      <dgm:prSet/>
      <dgm:spPr/>
      <dgm:t>
        <a:bodyPr/>
        <a:lstStyle/>
        <a:p>
          <a:endParaRPr lang="en-US"/>
        </a:p>
      </dgm:t>
    </dgm:pt>
    <dgm:pt modelId="{06CC2D3B-2635-44B0-88D6-69F0528F9350}" type="sibTrans" cxnId="{B9381859-BE81-435F-91C5-40A6DFFC802A}">
      <dgm:prSet/>
      <dgm:spPr/>
      <dgm:t>
        <a:bodyPr/>
        <a:lstStyle/>
        <a:p>
          <a:endParaRPr lang="en-US"/>
        </a:p>
      </dgm:t>
    </dgm:pt>
    <dgm:pt modelId="{E36B6FEA-EF95-4055-A39E-E82FA29A6B0D}">
      <dgm:prSet custT="1"/>
      <dgm:spPr/>
      <dgm:t>
        <a:bodyPr/>
        <a:lstStyle/>
        <a:p>
          <a:r>
            <a:rPr lang="en-US" sz="16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Evening: Closing remarks and informal networking.</a:t>
          </a:r>
        </a:p>
      </dgm:t>
    </dgm:pt>
    <dgm:pt modelId="{77D5EBFA-37A5-4B6E-A752-B75641086EC2}" type="parTrans" cxnId="{53F238FE-B928-4D2D-A290-E97A71038A6B}">
      <dgm:prSet/>
      <dgm:spPr/>
      <dgm:t>
        <a:bodyPr/>
        <a:lstStyle/>
        <a:p>
          <a:endParaRPr lang="en-US"/>
        </a:p>
      </dgm:t>
    </dgm:pt>
    <dgm:pt modelId="{704BD4DE-AD09-43F1-A610-99E4AF63C2DB}" type="sibTrans" cxnId="{53F238FE-B928-4D2D-A290-E97A71038A6B}">
      <dgm:prSet/>
      <dgm:spPr/>
      <dgm:t>
        <a:bodyPr/>
        <a:lstStyle/>
        <a:p>
          <a:endParaRPr lang="en-US"/>
        </a:p>
      </dgm:t>
    </dgm:pt>
    <dgm:pt modelId="{AAB041F1-ED2B-4BA7-A2B1-BC557A52EAAD}" type="pres">
      <dgm:prSet presAssocID="{036D16BD-BA60-47D2-B01F-F640AC417CC8}" presName="mainComposite" presStyleCnt="0">
        <dgm:presLayoutVars>
          <dgm:chPref val="1"/>
          <dgm:dir/>
          <dgm:animOne val="branch"/>
          <dgm:animLvl val="lvl"/>
          <dgm:resizeHandles val="exact"/>
        </dgm:presLayoutVars>
      </dgm:prSet>
      <dgm:spPr/>
    </dgm:pt>
    <dgm:pt modelId="{C1762008-52B8-4983-A383-EAA4A84877B7}" type="pres">
      <dgm:prSet presAssocID="{036D16BD-BA60-47D2-B01F-F640AC417CC8}" presName="hierFlow" presStyleCnt="0"/>
      <dgm:spPr/>
    </dgm:pt>
    <dgm:pt modelId="{299AE096-F6CE-4486-9B8F-023FF4C68627}" type="pres">
      <dgm:prSet presAssocID="{036D16BD-BA60-47D2-B01F-F640AC417CC8}" presName="hierChild1" presStyleCnt="0">
        <dgm:presLayoutVars>
          <dgm:chPref val="1"/>
          <dgm:animOne val="branch"/>
          <dgm:animLvl val="lvl"/>
        </dgm:presLayoutVars>
      </dgm:prSet>
      <dgm:spPr/>
    </dgm:pt>
    <dgm:pt modelId="{467662D8-0F5E-4113-843C-AF5F98B9B7ED}" type="pres">
      <dgm:prSet presAssocID="{5170537A-37D1-417A-876B-EF2F75715B53}" presName="Name17" presStyleCnt="0"/>
      <dgm:spPr/>
    </dgm:pt>
    <dgm:pt modelId="{6CE74DD8-6982-48A2-96A1-19D27ABD973B}" type="pres">
      <dgm:prSet presAssocID="{5170537A-37D1-417A-876B-EF2F75715B53}" presName="level1Shape" presStyleLbl="node0" presStyleIdx="0" presStyleCnt="1" custScaleX="122143" custScaleY="170880" custLinFactNeighborX="-90586" custLinFactNeighborY="-16356">
        <dgm:presLayoutVars>
          <dgm:chPref val="3"/>
        </dgm:presLayoutVars>
      </dgm:prSet>
      <dgm:spPr/>
    </dgm:pt>
    <dgm:pt modelId="{E02DE2C1-FB51-44D9-9BD0-21838F203E41}" type="pres">
      <dgm:prSet presAssocID="{5170537A-37D1-417A-876B-EF2F75715B53}" presName="hierChild2" presStyleCnt="0"/>
      <dgm:spPr/>
    </dgm:pt>
    <dgm:pt modelId="{B60C7FCB-058F-4B07-B243-F663501C85A5}" type="pres">
      <dgm:prSet presAssocID="{8EB56CCE-177F-4561-9DFD-0C7B4146165D}" presName="Name25" presStyleLbl="parChTrans1D2" presStyleIdx="0" presStyleCnt="3"/>
      <dgm:spPr/>
    </dgm:pt>
    <dgm:pt modelId="{24417085-1358-4EB7-89AE-3903476B2BCB}" type="pres">
      <dgm:prSet presAssocID="{8EB56CCE-177F-4561-9DFD-0C7B4146165D}" presName="connTx" presStyleLbl="parChTrans1D2" presStyleIdx="0" presStyleCnt="3"/>
      <dgm:spPr/>
    </dgm:pt>
    <dgm:pt modelId="{A0EC5FB2-702B-48AF-B501-82CDB1F728F7}" type="pres">
      <dgm:prSet presAssocID="{93D1F5BD-2BF1-4214-B652-09BA73BBA762}" presName="Name30" presStyleCnt="0"/>
      <dgm:spPr/>
    </dgm:pt>
    <dgm:pt modelId="{EC36C069-DF44-48F1-8E66-0E533D76C478}" type="pres">
      <dgm:prSet presAssocID="{93D1F5BD-2BF1-4214-B652-09BA73BBA762}" presName="level2Shape" presStyleLbl="node2" presStyleIdx="0" presStyleCnt="3" custScaleX="239249" custScaleY="127297" custLinFactNeighborX="-1741" custLinFactNeighborY="-49908"/>
      <dgm:spPr/>
    </dgm:pt>
    <dgm:pt modelId="{73052E62-9A96-4AAD-887D-5E1131BDBC2A}" type="pres">
      <dgm:prSet presAssocID="{93D1F5BD-2BF1-4214-B652-09BA73BBA762}" presName="hierChild3" presStyleCnt="0"/>
      <dgm:spPr/>
    </dgm:pt>
    <dgm:pt modelId="{E800747B-1D9C-417B-805F-AC10686AD25C}" type="pres">
      <dgm:prSet presAssocID="{62CA3F2F-FB61-46F6-822F-9B5901B390D1}" presName="Name25" presStyleLbl="parChTrans1D2" presStyleIdx="1" presStyleCnt="3"/>
      <dgm:spPr/>
    </dgm:pt>
    <dgm:pt modelId="{64B7E54F-8C26-4D51-BDC7-B4061B3C20F6}" type="pres">
      <dgm:prSet presAssocID="{62CA3F2F-FB61-46F6-822F-9B5901B390D1}" presName="connTx" presStyleLbl="parChTrans1D2" presStyleIdx="1" presStyleCnt="3"/>
      <dgm:spPr/>
    </dgm:pt>
    <dgm:pt modelId="{73A08450-43A6-4548-813B-A049DEE60267}" type="pres">
      <dgm:prSet presAssocID="{F20006D4-1302-4E74-9CE3-DE60551FD2CB}" presName="Name30" presStyleCnt="0"/>
      <dgm:spPr/>
    </dgm:pt>
    <dgm:pt modelId="{8DEA4DEF-F66E-4B5D-866C-50DB7DB326AA}" type="pres">
      <dgm:prSet presAssocID="{F20006D4-1302-4E74-9CE3-DE60551FD2CB}" presName="level2Shape" presStyleLbl="node2" presStyleIdx="1" presStyleCnt="3" custScaleX="237223" custLinFactNeighborX="-1749" custLinFactNeighborY="-4344"/>
      <dgm:spPr/>
    </dgm:pt>
    <dgm:pt modelId="{674A6CAD-CC72-4A3B-B63D-8B96FFD8EE08}" type="pres">
      <dgm:prSet presAssocID="{F20006D4-1302-4E74-9CE3-DE60551FD2CB}" presName="hierChild3" presStyleCnt="0"/>
      <dgm:spPr/>
    </dgm:pt>
    <dgm:pt modelId="{F166BB3E-6F62-444E-8898-134941F5F2CE}" type="pres">
      <dgm:prSet presAssocID="{C4C0962C-0AE6-4696-9F17-0D3926682546}" presName="Name25" presStyleLbl="parChTrans1D3" presStyleIdx="0" presStyleCnt="6"/>
      <dgm:spPr/>
    </dgm:pt>
    <dgm:pt modelId="{D089A797-C575-4071-8B15-E5B3E77B4DF8}" type="pres">
      <dgm:prSet presAssocID="{C4C0962C-0AE6-4696-9F17-0D3926682546}" presName="connTx" presStyleLbl="parChTrans1D3" presStyleIdx="0" presStyleCnt="6"/>
      <dgm:spPr/>
    </dgm:pt>
    <dgm:pt modelId="{09349A01-74C2-409A-8532-EE4484750978}" type="pres">
      <dgm:prSet presAssocID="{A1AFD666-3166-49B4-8422-2FB0BABF79A0}" presName="Name30" presStyleCnt="0"/>
      <dgm:spPr/>
    </dgm:pt>
    <dgm:pt modelId="{1B82ACD9-28D4-4C32-9140-46F40B0E2F9B}" type="pres">
      <dgm:prSet presAssocID="{A1AFD666-3166-49B4-8422-2FB0BABF79A0}" presName="level2Shape" presStyleLbl="node3" presStyleIdx="0" presStyleCnt="6" custScaleX="185162" custScaleY="101451" custLinFactNeighborX="-3612" custLinFactNeighborY="-42618"/>
      <dgm:spPr/>
    </dgm:pt>
    <dgm:pt modelId="{FD6E83BE-38F9-4252-8B75-9D21018D7994}" type="pres">
      <dgm:prSet presAssocID="{A1AFD666-3166-49B4-8422-2FB0BABF79A0}" presName="hierChild3" presStyleCnt="0"/>
      <dgm:spPr/>
    </dgm:pt>
    <dgm:pt modelId="{F28AFEB6-62D7-49D7-85E8-E363525CD326}" type="pres">
      <dgm:prSet presAssocID="{0913B36B-1BF7-4259-BF6D-C52EA2F74F3A}" presName="Name25" presStyleLbl="parChTrans1D3" presStyleIdx="1" presStyleCnt="6"/>
      <dgm:spPr/>
    </dgm:pt>
    <dgm:pt modelId="{68BD0ADE-8064-4EE7-B8F6-82941882DD0D}" type="pres">
      <dgm:prSet presAssocID="{0913B36B-1BF7-4259-BF6D-C52EA2F74F3A}" presName="connTx" presStyleLbl="parChTrans1D3" presStyleIdx="1" presStyleCnt="6"/>
      <dgm:spPr/>
    </dgm:pt>
    <dgm:pt modelId="{9A3726BF-6253-463F-A77A-E580BCA6FD6A}" type="pres">
      <dgm:prSet presAssocID="{6271FDDE-C92B-4595-9400-585C95F518C7}" presName="Name30" presStyleCnt="0"/>
      <dgm:spPr/>
    </dgm:pt>
    <dgm:pt modelId="{270E2980-59A1-443C-A627-54AE015C93B1}" type="pres">
      <dgm:prSet presAssocID="{6271FDDE-C92B-4595-9400-585C95F518C7}" presName="level2Shape" presStyleLbl="node3" presStyleIdx="1" presStyleCnt="6" custScaleX="183805" custScaleY="80270" custLinFactNeighborX="-3084" custLinFactNeighborY="-42176"/>
      <dgm:spPr/>
    </dgm:pt>
    <dgm:pt modelId="{D7E5BA85-41B3-4BB5-A4F1-505A68CE667B}" type="pres">
      <dgm:prSet presAssocID="{6271FDDE-C92B-4595-9400-585C95F518C7}" presName="hierChild3" presStyleCnt="0"/>
      <dgm:spPr/>
    </dgm:pt>
    <dgm:pt modelId="{3C27A479-E243-4F83-94AB-BD9EABB1AC67}" type="pres">
      <dgm:prSet presAssocID="{47F2934A-90E6-4726-9BFE-D49F8D638320}" presName="Name25" presStyleLbl="parChTrans1D3" presStyleIdx="2" presStyleCnt="6"/>
      <dgm:spPr/>
    </dgm:pt>
    <dgm:pt modelId="{819CE32F-396A-423C-A8D4-B7FD5E329EA5}" type="pres">
      <dgm:prSet presAssocID="{47F2934A-90E6-4726-9BFE-D49F8D638320}" presName="connTx" presStyleLbl="parChTrans1D3" presStyleIdx="2" presStyleCnt="6"/>
      <dgm:spPr/>
    </dgm:pt>
    <dgm:pt modelId="{FC73CBAE-27D8-45D2-B6A0-2A67EBE277EA}" type="pres">
      <dgm:prSet presAssocID="{71EAB91C-C150-422B-935A-7068E7E59966}" presName="Name30" presStyleCnt="0"/>
      <dgm:spPr/>
    </dgm:pt>
    <dgm:pt modelId="{634BEB81-D9CE-4BD9-B993-4A866906A3FC}" type="pres">
      <dgm:prSet presAssocID="{71EAB91C-C150-422B-935A-7068E7E59966}" presName="level2Shape" presStyleLbl="node3" presStyleIdx="2" presStyleCnt="6" custScaleX="183429" custLinFactNeighborX="-2107" custLinFactNeighborY="-43271"/>
      <dgm:spPr/>
    </dgm:pt>
    <dgm:pt modelId="{561ACDF4-289D-4262-A506-224638B91B8C}" type="pres">
      <dgm:prSet presAssocID="{71EAB91C-C150-422B-935A-7068E7E59966}" presName="hierChild3" presStyleCnt="0"/>
      <dgm:spPr/>
    </dgm:pt>
    <dgm:pt modelId="{F901AE4A-6666-4C69-9D11-829E15572E15}" type="pres">
      <dgm:prSet presAssocID="{C908A9A6-0055-48C3-B3CA-6A69046FC32D}" presName="Name25" presStyleLbl="parChTrans1D2" presStyleIdx="2" presStyleCnt="3"/>
      <dgm:spPr/>
    </dgm:pt>
    <dgm:pt modelId="{F4B5F446-B979-4C45-A327-6959F7593290}" type="pres">
      <dgm:prSet presAssocID="{C908A9A6-0055-48C3-B3CA-6A69046FC32D}" presName="connTx" presStyleLbl="parChTrans1D2" presStyleIdx="2" presStyleCnt="3"/>
      <dgm:spPr/>
    </dgm:pt>
    <dgm:pt modelId="{F736B526-2688-4115-AF12-02C42285F036}" type="pres">
      <dgm:prSet presAssocID="{83D36FB0-48B4-439D-90DE-5CA14A02DEA6}" presName="Name30" presStyleCnt="0"/>
      <dgm:spPr/>
    </dgm:pt>
    <dgm:pt modelId="{BC30C19E-9207-4968-8F41-00F1E8025AA8}" type="pres">
      <dgm:prSet presAssocID="{83D36FB0-48B4-439D-90DE-5CA14A02DEA6}" presName="level2Shape" presStyleLbl="node2" presStyleIdx="2" presStyleCnt="3" custScaleX="185588" custLinFactNeighborX="7270" custLinFactNeighborY="-22680"/>
      <dgm:spPr/>
    </dgm:pt>
    <dgm:pt modelId="{E72A9B85-334E-44E0-BA62-50D7957D702C}" type="pres">
      <dgm:prSet presAssocID="{83D36FB0-48B4-439D-90DE-5CA14A02DEA6}" presName="hierChild3" presStyleCnt="0"/>
      <dgm:spPr/>
    </dgm:pt>
    <dgm:pt modelId="{E56FE935-4490-4759-988F-389AE06A7276}" type="pres">
      <dgm:prSet presAssocID="{9A31CE84-5B61-479E-8614-4F7B410EB6E0}" presName="Name25" presStyleLbl="parChTrans1D3" presStyleIdx="3" presStyleCnt="6"/>
      <dgm:spPr/>
    </dgm:pt>
    <dgm:pt modelId="{8C8E9FD6-1165-4F7A-A2BD-D1CA3038DD67}" type="pres">
      <dgm:prSet presAssocID="{9A31CE84-5B61-479E-8614-4F7B410EB6E0}" presName="connTx" presStyleLbl="parChTrans1D3" presStyleIdx="3" presStyleCnt="6"/>
      <dgm:spPr/>
    </dgm:pt>
    <dgm:pt modelId="{7DA036CB-1B55-40F0-884A-B187F84D7B23}" type="pres">
      <dgm:prSet presAssocID="{38CC8237-515D-4D04-B71C-618EEE9C8311}" presName="Name30" presStyleCnt="0"/>
      <dgm:spPr/>
    </dgm:pt>
    <dgm:pt modelId="{FA739C52-EB18-48F7-90FD-ADEA3F3488FD}" type="pres">
      <dgm:prSet presAssocID="{38CC8237-515D-4D04-B71C-618EEE9C8311}" presName="level2Shape" presStyleLbl="node3" presStyleIdx="3" presStyleCnt="6" custScaleX="187171" custScaleY="84658" custLinFactNeighborX="49849" custLinFactNeighborY="-24269"/>
      <dgm:spPr/>
    </dgm:pt>
    <dgm:pt modelId="{87FDDB13-3592-4288-A090-968256CF1C6D}" type="pres">
      <dgm:prSet presAssocID="{38CC8237-515D-4D04-B71C-618EEE9C8311}" presName="hierChild3" presStyleCnt="0"/>
      <dgm:spPr/>
    </dgm:pt>
    <dgm:pt modelId="{AD9924D7-BAD5-42D9-B7FB-9719A6BCC67A}" type="pres">
      <dgm:prSet presAssocID="{EEAA2EC3-3EC4-4BDA-AB0E-6C66D3EFA8B1}" presName="Name25" presStyleLbl="parChTrans1D3" presStyleIdx="4" presStyleCnt="6"/>
      <dgm:spPr/>
    </dgm:pt>
    <dgm:pt modelId="{4A729E28-57F4-478E-98A9-39F56FA4F27E}" type="pres">
      <dgm:prSet presAssocID="{EEAA2EC3-3EC4-4BDA-AB0E-6C66D3EFA8B1}" presName="connTx" presStyleLbl="parChTrans1D3" presStyleIdx="4" presStyleCnt="6"/>
      <dgm:spPr/>
    </dgm:pt>
    <dgm:pt modelId="{BE2EDA21-9B8C-4A39-9E14-2BB5E8DC70E2}" type="pres">
      <dgm:prSet presAssocID="{7265687A-D0B5-4D91-A077-46ED7F13EC6E}" presName="Name30" presStyleCnt="0"/>
      <dgm:spPr/>
    </dgm:pt>
    <dgm:pt modelId="{48E90BC4-0057-4059-BCF5-9CEF94DE926C}" type="pres">
      <dgm:prSet presAssocID="{7265687A-D0B5-4D91-A077-46ED7F13EC6E}" presName="level2Shape" presStyleLbl="node3" presStyleIdx="4" presStyleCnt="6" custScaleX="184281" custLinFactNeighborX="49632" custLinFactNeighborY="-14676"/>
      <dgm:spPr/>
    </dgm:pt>
    <dgm:pt modelId="{49A13A30-DBFF-4B98-B87D-BCC959818824}" type="pres">
      <dgm:prSet presAssocID="{7265687A-D0B5-4D91-A077-46ED7F13EC6E}" presName="hierChild3" presStyleCnt="0"/>
      <dgm:spPr/>
    </dgm:pt>
    <dgm:pt modelId="{F2CF9FCE-EB61-449A-B2C2-B802D7CBA82F}" type="pres">
      <dgm:prSet presAssocID="{77D5EBFA-37A5-4B6E-A752-B75641086EC2}" presName="Name25" presStyleLbl="parChTrans1D3" presStyleIdx="5" presStyleCnt="6"/>
      <dgm:spPr/>
    </dgm:pt>
    <dgm:pt modelId="{A639B476-478A-4297-91C2-B73FC0D13F05}" type="pres">
      <dgm:prSet presAssocID="{77D5EBFA-37A5-4B6E-A752-B75641086EC2}" presName="connTx" presStyleLbl="parChTrans1D3" presStyleIdx="5" presStyleCnt="6"/>
      <dgm:spPr/>
    </dgm:pt>
    <dgm:pt modelId="{F8CABADD-C262-4C12-8517-90E5B532D89E}" type="pres">
      <dgm:prSet presAssocID="{E36B6FEA-EF95-4055-A39E-E82FA29A6B0D}" presName="Name30" presStyleCnt="0"/>
      <dgm:spPr/>
    </dgm:pt>
    <dgm:pt modelId="{E57A1F23-C68F-4D1C-85C5-D1C7B30AB854}" type="pres">
      <dgm:prSet presAssocID="{E36B6FEA-EF95-4055-A39E-E82FA29A6B0D}" presName="level2Shape" presStyleLbl="node3" presStyleIdx="5" presStyleCnt="6" custScaleX="184717" custLinFactNeighborX="51681" custLinFactNeighborY="-3882"/>
      <dgm:spPr/>
    </dgm:pt>
    <dgm:pt modelId="{4E318D64-483E-416F-8D2F-A4D086514647}" type="pres">
      <dgm:prSet presAssocID="{E36B6FEA-EF95-4055-A39E-E82FA29A6B0D}" presName="hierChild3" presStyleCnt="0"/>
      <dgm:spPr/>
    </dgm:pt>
    <dgm:pt modelId="{7738C998-FCED-439D-8470-837B6DBDA8D2}" type="pres">
      <dgm:prSet presAssocID="{036D16BD-BA60-47D2-B01F-F640AC417CC8}" presName="bgShapesFlow" presStyleCnt="0"/>
      <dgm:spPr/>
    </dgm:pt>
  </dgm:ptLst>
  <dgm:cxnLst>
    <dgm:cxn modelId="{3F176F07-B052-4EC4-8990-CFDD11C9B838}" type="presOf" srcId="{E36B6FEA-EF95-4055-A39E-E82FA29A6B0D}" destId="{E57A1F23-C68F-4D1C-85C5-D1C7B30AB854}" srcOrd="0" destOrd="0" presId="urn:microsoft.com/office/officeart/2005/8/layout/hierarchy5"/>
    <dgm:cxn modelId="{F95ABD0E-505A-457F-BC3A-086A257CFE71}" srcId="{F20006D4-1302-4E74-9CE3-DE60551FD2CB}" destId="{A1AFD666-3166-49B4-8422-2FB0BABF79A0}" srcOrd="0" destOrd="0" parTransId="{C4C0962C-0AE6-4696-9F17-0D3926682546}" sibTransId="{F7125B13-F7AE-4693-9091-5A28A3B76919}"/>
    <dgm:cxn modelId="{8C12A817-B97E-4E82-9C5B-1BD63AA9613F}" type="presOf" srcId="{C908A9A6-0055-48C3-B3CA-6A69046FC32D}" destId="{F901AE4A-6666-4C69-9D11-829E15572E15}" srcOrd="0" destOrd="0" presId="urn:microsoft.com/office/officeart/2005/8/layout/hierarchy5"/>
    <dgm:cxn modelId="{68C87C18-8D47-458E-B72F-58887FB9B442}" srcId="{F20006D4-1302-4E74-9CE3-DE60551FD2CB}" destId="{6271FDDE-C92B-4595-9400-585C95F518C7}" srcOrd="1" destOrd="0" parTransId="{0913B36B-1BF7-4259-BF6D-C52EA2F74F3A}" sibTransId="{2AF73178-A1F0-4080-B4CB-1B533975077F}"/>
    <dgm:cxn modelId="{B04C5222-6172-4187-A209-AC5C99146C5B}" type="presOf" srcId="{EEAA2EC3-3EC4-4BDA-AB0E-6C66D3EFA8B1}" destId="{AD9924D7-BAD5-42D9-B7FB-9719A6BCC67A}" srcOrd="0" destOrd="0" presId="urn:microsoft.com/office/officeart/2005/8/layout/hierarchy5"/>
    <dgm:cxn modelId="{B4ED192C-3BE2-4D26-890A-329C683C52F1}" type="presOf" srcId="{8EB56CCE-177F-4561-9DFD-0C7B4146165D}" destId="{B60C7FCB-058F-4B07-B243-F663501C85A5}" srcOrd="0" destOrd="0" presId="urn:microsoft.com/office/officeart/2005/8/layout/hierarchy5"/>
    <dgm:cxn modelId="{299EE435-3489-49ED-BB87-43B414C76DEC}" type="presOf" srcId="{93D1F5BD-2BF1-4214-B652-09BA73BBA762}" destId="{EC36C069-DF44-48F1-8E66-0E533D76C478}" srcOrd="0" destOrd="0" presId="urn:microsoft.com/office/officeart/2005/8/layout/hierarchy5"/>
    <dgm:cxn modelId="{8C082336-15BB-43BA-AFAC-2DBB365E4BF4}" type="presOf" srcId="{38CC8237-515D-4D04-B71C-618EEE9C8311}" destId="{FA739C52-EB18-48F7-90FD-ADEA3F3488FD}" srcOrd="0" destOrd="0" presId="urn:microsoft.com/office/officeart/2005/8/layout/hierarchy5"/>
    <dgm:cxn modelId="{845BD336-4330-4253-912A-0C30246BFC47}" type="presOf" srcId="{62CA3F2F-FB61-46F6-822F-9B5901B390D1}" destId="{E800747B-1D9C-417B-805F-AC10686AD25C}" srcOrd="0" destOrd="0" presId="urn:microsoft.com/office/officeart/2005/8/layout/hierarchy5"/>
    <dgm:cxn modelId="{91AE975D-9ADD-40BA-93A7-81C305C5F2C7}" type="presOf" srcId="{83D36FB0-48B4-439D-90DE-5CA14A02DEA6}" destId="{BC30C19E-9207-4968-8F41-00F1E8025AA8}" srcOrd="0" destOrd="0" presId="urn:microsoft.com/office/officeart/2005/8/layout/hierarchy5"/>
    <dgm:cxn modelId="{FF599F5F-0800-4CC5-BB6D-F1CB30F9ED51}" type="presOf" srcId="{7265687A-D0B5-4D91-A077-46ED7F13EC6E}" destId="{48E90BC4-0057-4059-BCF5-9CEF94DE926C}" srcOrd="0" destOrd="0" presId="urn:microsoft.com/office/officeart/2005/8/layout/hierarchy5"/>
    <dgm:cxn modelId="{00BA9341-E4D0-4622-B557-4510ED7B1E1C}" type="presOf" srcId="{C908A9A6-0055-48C3-B3CA-6A69046FC32D}" destId="{F4B5F446-B979-4C45-A327-6959F7593290}" srcOrd="1" destOrd="0" presId="urn:microsoft.com/office/officeart/2005/8/layout/hierarchy5"/>
    <dgm:cxn modelId="{AF380468-4992-47A0-95F4-7F760C9FCFC3}" type="presOf" srcId="{71EAB91C-C150-422B-935A-7068E7E59966}" destId="{634BEB81-D9CE-4BD9-B993-4A866906A3FC}" srcOrd="0" destOrd="0" presId="urn:microsoft.com/office/officeart/2005/8/layout/hierarchy5"/>
    <dgm:cxn modelId="{DC91C248-399B-404A-A54D-55130D2028F5}" type="presOf" srcId="{6271FDDE-C92B-4595-9400-585C95F518C7}" destId="{270E2980-59A1-443C-A627-54AE015C93B1}" srcOrd="0" destOrd="0" presId="urn:microsoft.com/office/officeart/2005/8/layout/hierarchy5"/>
    <dgm:cxn modelId="{44D8B469-ABE2-464E-BBD3-D9B0FB6C016C}" srcId="{F20006D4-1302-4E74-9CE3-DE60551FD2CB}" destId="{71EAB91C-C150-422B-935A-7068E7E59966}" srcOrd="2" destOrd="0" parTransId="{47F2934A-90E6-4726-9BFE-D49F8D638320}" sibTransId="{3CE134BC-9A8E-4FA3-9DE4-46F9C3DC3DF1}"/>
    <dgm:cxn modelId="{5426346C-68FD-47B7-A43D-29FC5E36E3DB}" type="presOf" srcId="{9A31CE84-5B61-479E-8614-4F7B410EB6E0}" destId="{E56FE935-4490-4759-988F-389AE06A7276}" srcOrd="0" destOrd="0" presId="urn:microsoft.com/office/officeart/2005/8/layout/hierarchy5"/>
    <dgm:cxn modelId="{FCB30450-CFFC-4D55-B281-039E86971532}" type="presOf" srcId="{47F2934A-90E6-4726-9BFE-D49F8D638320}" destId="{3C27A479-E243-4F83-94AB-BD9EABB1AC67}" srcOrd="0" destOrd="0" presId="urn:microsoft.com/office/officeart/2005/8/layout/hierarchy5"/>
    <dgm:cxn modelId="{67BEC273-33B7-4119-910B-DB76DAE96B74}" type="presOf" srcId="{47F2934A-90E6-4726-9BFE-D49F8D638320}" destId="{819CE32F-396A-423C-A8D4-B7FD5E329EA5}" srcOrd="1" destOrd="0" presId="urn:microsoft.com/office/officeart/2005/8/layout/hierarchy5"/>
    <dgm:cxn modelId="{F0A24255-7408-4614-98B3-EA9A12DC5648}" type="presOf" srcId="{F20006D4-1302-4E74-9CE3-DE60551FD2CB}" destId="{8DEA4DEF-F66E-4B5D-866C-50DB7DB326AA}" srcOrd="0" destOrd="0" presId="urn:microsoft.com/office/officeart/2005/8/layout/hierarchy5"/>
    <dgm:cxn modelId="{CC19D975-6BCB-48CD-81F4-36B6135DA3AC}" type="presOf" srcId="{9A31CE84-5B61-479E-8614-4F7B410EB6E0}" destId="{8C8E9FD6-1165-4F7A-A2BD-D1CA3038DD67}" srcOrd="1" destOrd="0" presId="urn:microsoft.com/office/officeart/2005/8/layout/hierarchy5"/>
    <dgm:cxn modelId="{29F31077-8922-4421-B53F-14868D32FD8C}" srcId="{036D16BD-BA60-47D2-B01F-F640AC417CC8}" destId="{5170537A-37D1-417A-876B-EF2F75715B53}" srcOrd="0" destOrd="0" parTransId="{EAF04E60-ABD1-4B4F-A5AF-04A11AB91027}" sibTransId="{66C33063-1EBF-4D8C-A9E4-06D47B8AE783}"/>
    <dgm:cxn modelId="{B9381859-BE81-435F-91C5-40A6DFFC802A}" srcId="{83D36FB0-48B4-439D-90DE-5CA14A02DEA6}" destId="{7265687A-D0B5-4D91-A077-46ED7F13EC6E}" srcOrd="1" destOrd="0" parTransId="{EEAA2EC3-3EC4-4BDA-AB0E-6C66D3EFA8B1}" sibTransId="{06CC2D3B-2635-44B0-88D6-69F0528F9350}"/>
    <dgm:cxn modelId="{FB963A80-A56B-4237-ABDD-DC89532395F8}" type="presOf" srcId="{0913B36B-1BF7-4259-BF6D-C52EA2F74F3A}" destId="{F28AFEB6-62D7-49D7-85E8-E363525CD326}" srcOrd="0" destOrd="0" presId="urn:microsoft.com/office/officeart/2005/8/layout/hierarchy5"/>
    <dgm:cxn modelId="{185B2C92-D7E5-4B7D-A798-154EB37AA696}" type="presOf" srcId="{C4C0962C-0AE6-4696-9F17-0D3926682546}" destId="{F166BB3E-6F62-444E-8898-134941F5F2CE}" srcOrd="0" destOrd="0" presId="urn:microsoft.com/office/officeart/2005/8/layout/hierarchy5"/>
    <dgm:cxn modelId="{6BD81496-79A8-4982-8531-6C108A793D0C}" srcId="{5170537A-37D1-417A-876B-EF2F75715B53}" destId="{83D36FB0-48B4-439D-90DE-5CA14A02DEA6}" srcOrd="2" destOrd="0" parTransId="{C908A9A6-0055-48C3-B3CA-6A69046FC32D}" sibTransId="{8CA1359F-D807-42D0-A40E-30A19FAD6440}"/>
    <dgm:cxn modelId="{748F7B9B-3F15-45BD-B296-139B7C1A56B4}" type="presOf" srcId="{62CA3F2F-FB61-46F6-822F-9B5901B390D1}" destId="{64B7E54F-8C26-4D51-BDC7-B4061B3C20F6}" srcOrd="1" destOrd="0" presId="urn:microsoft.com/office/officeart/2005/8/layout/hierarchy5"/>
    <dgm:cxn modelId="{CEF5D09D-F02C-405F-81C6-3EFE9A8032CE}" srcId="{5170537A-37D1-417A-876B-EF2F75715B53}" destId="{F20006D4-1302-4E74-9CE3-DE60551FD2CB}" srcOrd="1" destOrd="0" parTransId="{62CA3F2F-FB61-46F6-822F-9B5901B390D1}" sibTransId="{CD4AD557-28FC-4969-8299-DF87C8095B9F}"/>
    <dgm:cxn modelId="{107373A1-653E-4201-9BB7-2BDAB26295C4}" type="presOf" srcId="{0913B36B-1BF7-4259-BF6D-C52EA2F74F3A}" destId="{68BD0ADE-8064-4EE7-B8F6-82941882DD0D}" srcOrd="1" destOrd="0" presId="urn:microsoft.com/office/officeart/2005/8/layout/hierarchy5"/>
    <dgm:cxn modelId="{49FCBEB0-2ED6-4BCC-AE82-1BA4D036DA01}" type="presOf" srcId="{EEAA2EC3-3EC4-4BDA-AB0E-6C66D3EFA8B1}" destId="{4A729E28-57F4-478E-98A9-39F56FA4F27E}" srcOrd="1" destOrd="0" presId="urn:microsoft.com/office/officeart/2005/8/layout/hierarchy5"/>
    <dgm:cxn modelId="{26D24CB1-E1BE-4B1A-95E6-56F43BE6AE86}" type="presOf" srcId="{77D5EBFA-37A5-4B6E-A752-B75641086EC2}" destId="{A639B476-478A-4297-91C2-B73FC0D13F05}" srcOrd="1" destOrd="0" presId="urn:microsoft.com/office/officeart/2005/8/layout/hierarchy5"/>
    <dgm:cxn modelId="{17DCA5BF-4856-4F16-B267-A78D1D26AF0E}" type="presOf" srcId="{5170537A-37D1-417A-876B-EF2F75715B53}" destId="{6CE74DD8-6982-48A2-96A1-19D27ABD973B}" srcOrd="0" destOrd="0" presId="urn:microsoft.com/office/officeart/2005/8/layout/hierarchy5"/>
    <dgm:cxn modelId="{3C415DE0-439E-4534-A586-4F8E12DD02D5}" type="presOf" srcId="{77D5EBFA-37A5-4B6E-A752-B75641086EC2}" destId="{F2CF9FCE-EB61-449A-B2C2-B802D7CBA82F}" srcOrd="0" destOrd="0" presId="urn:microsoft.com/office/officeart/2005/8/layout/hierarchy5"/>
    <dgm:cxn modelId="{B0E12FE6-8029-4041-B9E3-E78264CBC691}" type="presOf" srcId="{C4C0962C-0AE6-4696-9F17-0D3926682546}" destId="{D089A797-C575-4071-8B15-E5B3E77B4DF8}" srcOrd="1" destOrd="0" presId="urn:microsoft.com/office/officeart/2005/8/layout/hierarchy5"/>
    <dgm:cxn modelId="{BF9C97E8-5A3B-4664-AEB1-D9F0BD652ED4}" srcId="{83D36FB0-48B4-439D-90DE-5CA14A02DEA6}" destId="{38CC8237-515D-4D04-B71C-618EEE9C8311}" srcOrd="0" destOrd="0" parTransId="{9A31CE84-5B61-479E-8614-4F7B410EB6E0}" sibTransId="{27617D1B-6F2A-4B77-AD89-545ED1CE6328}"/>
    <dgm:cxn modelId="{DC1B1CEC-58E9-4CC4-91FB-C24AAB2CB341}" type="presOf" srcId="{036D16BD-BA60-47D2-B01F-F640AC417CC8}" destId="{AAB041F1-ED2B-4BA7-A2B1-BC557A52EAAD}" srcOrd="0" destOrd="0" presId="urn:microsoft.com/office/officeart/2005/8/layout/hierarchy5"/>
    <dgm:cxn modelId="{A46162EE-2F48-4650-841F-1238EDDD156F}" type="presOf" srcId="{A1AFD666-3166-49B4-8422-2FB0BABF79A0}" destId="{1B82ACD9-28D4-4C32-9140-46F40B0E2F9B}" srcOrd="0" destOrd="0" presId="urn:microsoft.com/office/officeart/2005/8/layout/hierarchy5"/>
    <dgm:cxn modelId="{0B8741F8-8598-4413-8997-5050F9A1EADB}" type="presOf" srcId="{8EB56CCE-177F-4561-9DFD-0C7B4146165D}" destId="{24417085-1358-4EB7-89AE-3903476B2BCB}" srcOrd="1" destOrd="0" presId="urn:microsoft.com/office/officeart/2005/8/layout/hierarchy5"/>
    <dgm:cxn modelId="{53F238FE-B928-4D2D-A290-E97A71038A6B}" srcId="{83D36FB0-48B4-439D-90DE-5CA14A02DEA6}" destId="{E36B6FEA-EF95-4055-A39E-E82FA29A6B0D}" srcOrd="2" destOrd="0" parTransId="{77D5EBFA-37A5-4B6E-A752-B75641086EC2}" sibTransId="{704BD4DE-AD09-43F1-A610-99E4AF63C2DB}"/>
    <dgm:cxn modelId="{7CF736FF-A566-4A5E-B6B3-2F0A063CBB74}" srcId="{5170537A-37D1-417A-876B-EF2F75715B53}" destId="{93D1F5BD-2BF1-4214-B652-09BA73BBA762}" srcOrd="0" destOrd="0" parTransId="{8EB56CCE-177F-4561-9DFD-0C7B4146165D}" sibTransId="{9FAB92D3-9BEF-4C39-986A-48D5049600CF}"/>
    <dgm:cxn modelId="{C40E24EA-AEA7-47FD-A6AB-932D8EEFCD74}" type="presParOf" srcId="{AAB041F1-ED2B-4BA7-A2B1-BC557A52EAAD}" destId="{C1762008-52B8-4983-A383-EAA4A84877B7}" srcOrd="0" destOrd="0" presId="urn:microsoft.com/office/officeart/2005/8/layout/hierarchy5"/>
    <dgm:cxn modelId="{5F0C4DB8-0B00-4E49-849F-E4B12ED8660A}" type="presParOf" srcId="{C1762008-52B8-4983-A383-EAA4A84877B7}" destId="{299AE096-F6CE-4486-9B8F-023FF4C68627}" srcOrd="0" destOrd="0" presId="urn:microsoft.com/office/officeart/2005/8/layout/hierarchy5"/>
    <dgm:cxn modelId="{0AF064EE-F956-4341-B480-B0D72CFF64E8}" type="presParOf" srcId="{299AE096-F6CE-4486-9B8F-023FF4C68627}" destId="{467662D8-0F5E-4113-843C-AF5F98B9B7ED}" srcOrd="0" destOrd="0" presId="urn:microsoft.com/office/officeart/2005/8/layout/hierarchy5"/>
    <dgm:cxn modelId="{0D087C33-1F3B-4599-AE89-BF01ADC4B19B}" type="presParOf" srcId="{467662D8-0F5E-4113-843C-AF5F98B9B7ED}" destId="{6CE74DD8-6982-48A2-96A1-19D27ABD973B}" srcOrd="0" destOrd="0" presId="urn:microsoft.com/office/officeart/2005/8/layout/hierarchy5"/>
    <dgm:cxn modelId="{5E67FB2A-4ED5-4D87-8143-AFE3B0EEC202}" type="presParOf" srcId="{467662D8-0F5E-4113-843C-AF5F98B9B7ED}" destId="{E02DE2C1-FB51-44D9-9BD0-21838F203E41}" srcOrd="1" destOrd="0" presId="urn:microsoft.com/office/officeart/2005/8/layout/hierarchy5"/>
    <dgm:cxn modelId="{DBAE25DF-1AAF-4AF8-84B8-60FCE64F5524}" type="presParOf" srcId="{E02DE2C1-FB51-44D9-9BD0-21838F203E41}" destId="{B60C7FCB-058F-4B07-B243-F663501C85A5}" srcOrd="0" destOrd="0" presId="urn:microsoft.com/office/officeart/2005/8/layout/hierarchy5"/>
    <dgm:cxn modelId="{0A6A2AB1-1723-4A16-AD2D-DD0F527AA301}" type="presParOf" srcId="{B60C7FCB-058F-4B07-B243-F663501C85A5}" destId="{24417085-1358-4EB7-89AE-3903476B2BCB}" srcOrd="0" destOrd="0" presId="urn:microsoft.com/office/officeart/2005/8/layout/hierarchy5"/>
    <dgm:cxn modelId="{AB4989E3-2328-43CE-97A4-9460302C31BA}" type="presParOf" srcId="{E02DE2C1-FB51-44D9-9BD0-21838F203E41}" destId="{A0EC5FB2-702B-48AF-B501-82CDB1F728F7}" srcOrd="1" destOrd="0" presId="urn:microsoft.com/office/officeart/2005/8/layout/hierarchy5"/>
    <dgm:cxn modelId="{A6199602-176A-40C3-A32D-2652C87F355E}" type="presParOf" srcId="{A0EC5FB2-702B-48AF-B501-82CDB1F728F7}" destId="{EC36C069-DF44-48F1-8E66-0E533D76C478}" srcOrd="0" destOrd="0" presId="urn:microsoft.com/office/officeart/2005/8/layout/hierarchy5"/>
    <dgm:cxn modelId="{4E454FC8-BDCC-4544-BE7A-D9A26A2AC702}" type="presParOf" srcId="{A0EC5FB2-702B-48AF-B501-82CDB1F728F7}" destId="{73052E62-9A96-4AAD-887D-5E1131BDBC2A}" srcOrd="1" destOrd="0" presId="urn:microsoft.com/office/officeart/2005/8/layout/hierarchy5"/>
    <dgm:cxn modelId="{386A98FE-6B01-42F6-B96E-FB330BCAD8ED}" type="presParOf" srcId="{E02DE2C1-FB51-44D9-9BD0-21838F203E41}" destId="{E800747B-1D9C-417B-805F-AC10686AD25C}" srcOrd="2" destOrd="0" presId="urn:microsoft.com/office/officeart/2005/8/layout/hierarchy5"/>
    <dgm:cxn modelId="{4814B553-E2E0-4877-BC56-CFFEF16CBD58}" type="presParOf" srcId="{E800747B-1D9C-417B-805F-AC10686AD25C}" destId="{64B7E54F-8C26-4D51-BDC7-B4061B3C20F6}" srcOrd="0" destOrd="0" presId="urn:microsoft.com/office/officeart/2005/8/layout/hierarchy5"/>
    <dgm:cxn modelId="{CAB40BBC-925D-4833-9C8B-8F3FC0C994C8}" type="presParOf" srcId="{E02DE2C1-FB51-44D9-9BD0-21838F203E41}" destId="{73A08450-43A6-4548-813B-A049DEE60267}" srcOrd="3" destOrd="0" presId="urn:microsoft.com/office/officeart/2005/8/layout/hierarchy5"/>
    <dgm:cxn modelId="{23FEA3FF-1FD6-4786-A9B8-A790EBA33162}" type="presParOf" srcId="{73A08450-43A6-4548-813B-A049DEE60267}" destId="{8DEA4DEF-F66E-4B5D-866C-50DB7DB326AA}" srcOrd="0" destOrd="0" presId="urn:microsoft.com/office/officeart/2005/8/layout/hierarchy5"/>
    <dgm:cxn modelId="{E84B1F13-FF4D-4485-A1A7-86C9E3DBB5CF}" type="presParOf" srcId="{73A08450-43A6-4548-813B-A049DEE60267}" destId="{674A6CAD-CC72-4A3B-B63D-8B96FFD8EE08}" srcOrd="1" destOrd="0" presId="urn:microsoft.com/office/officeart/2005/8/layout/hierarchy5"/>
    <dgm:cxn modelId="{9A332401-1625-42F2-8F36-394A9B10F646}" type="presParOf" srcId="{674A6CAD-CC72-4A3B-B63D-8B96FFD8EE08}" destId="{F166BB3E-6F62-444E-8898-134941F5F2CE}" srcOrd="0" destOrd="0" presId="urn:microsoft.com/office/officeart/2005/8/layout/hierarchy5"/>
    <dgm:cxn modelId="{FB232046-F8A8-4494-8A33-F26E79B8480C}" type="presParOf" srcId="{F166BB3E-6F62-444E-8898-134941F5F2CE}" destId="{D089A797-C575-4071-8B15-E5B3E77B4DF8}" srcOrd="0" destOrd="0" presId="urn:microsoft.com/office/officeart/2005/8/layout/hierarchy5"/>
    <dgm:cxn modelId="{82CB23C1-1D65-4FCA-9FF8-9830405A89C2}" type="presParOf" srcId="{674A6CAD-CC72-4A3B-B63D-8B96FFD8EE08}" destId="{09349A01-74C2-409A-8532-EE4484750978}" srcOrd="1" destOrd="0" presId="urn:microsoft.com/office/officeart/2005/8/layout/hierarchy5"/>
    <dgm:cxn modelId="{1333C3BE-F028-4DBB-8FD6-7317BFEBE98C}" type="presParOf" srcId="{09349A01-74C2-409A-8532-EE4484750978}" destId="{1B82ACD9-28D4-4C32-9140-46F40B0E2F9B}" srcOrd="0" destOrd="0" presId="urn:microsoft.com/office/officeart/2005/8/layout/hierarchy5"/>
    <dgm:cxn modelId="{4F5D39AE-F54E-4C37-9F65-30C6AA0D3A8D}" type="presParOf" srcId="{09349A01-74C2-409A-8532-EE4484750978}" destId="{FD6E83BE-38F9-4252-8B75-9D21018D7994}" srcOrd="1" destOrd="0" presId="urn:microsoft.com/office/officeart/2005/8/layout/hierarchy5"/>
    <dgm:cxn modelId="{4674AFBD-6ECF-4D1D-8333-A9C3E1FAECF1}" type="presParOf" srcId="{674A6CAD-CC72-4A3B-B63D-8B96FFD8EE08}" destId="{F28AFEB6-62D7-49D7-85E8-E363525CD326}" srcOrd="2" destOrd="0" presId="urn:microsoft.com/office/officeart/2005/8/layout/hierarchy5"/>
    <dgm:cxn modelId="{12B3FF12-C34E-4F06-97F8-E2F6510C30E7}" type="presParOf" srcId="{F28AFEB6-62D7-49D7-85E8-E363525CD326}" destId="{68BD0ADE-8064-4EE7-B8F6-82941882DD0D}" srcOrd="0" destOrd="0" presId="urn:microsoft.com/office/officeart/2005/8/layout/hierarchy5"/>
    <dgm:cxn modelId="{6D13DE26-DEC8-4306-8F1A-8811512F50BB}" type="presParOf" srcId="{674A6CAD-CC72-4A3B-B63D-8B96FFD8EE08}" destId="{9A3726BF-6253-463F-A77A-E580BCA6FD6A}" srcOrd="3" destOrd="0" presId="urn:microsoft.com/office/officeart/2005/8/layout/hierarchy5"/>
    <dgm:cxn modelId="{D9EAAC89-4A83-4DE0-8E04-58F08AF33FB2}" type="presParOf" srcId="{9A3726BF-6253-463F-A77A-E580BCA6FD6A}" destId="{270E2980-59A1-443C-A627-54AE015C93B1}" srcOrd="0" destOrd="0" presId="urn:microsoft.com/office/officeart/2005/8/layout/hierarchy5"/>
    <dgm:cxn modelId="{9C0E4258-03AD-4E84-A2F9-5792D89627EB}" type="presParOf" srcId="{9A3726BF-6253-463F-A77A-E580BCA6FD6A}" destId="{D7E5BA85-41B3-4BB5-A4F1-505A68CE667B}" srcOrd="1" destOrd="0" presId="urn:microsoft.com/office/officeart/2005/8/layout/hierarchy5"/>
    <dgm:cxn modelId="{81A5ABA3-C8DD-46CF-8B64-78EBC1DFC792}" type="presParOf" srcId="{674A6CAD-CC72-4A3B-B63D-8B96FFD8EE08}" destId="{3C27A479-E243-4F83-94AB-BD9EABB1AC67}" srcOrd="4" destOrd="0" presId="urn:microsoft.com/office/officeart/2005/8/layout/hierarchy5"/>
    <dgm:cxn modelId="{7AA82241-8A34-4CCA-8B6F-EFAF43D475D6}" type="presParOf" srcId="{3C27A479-E243-4F83-94AB-BD9EABB1AC67}" destId="{819CE32F-396A-423C-A8D4-B7FD5E329EA5}" srcOrd="0" destOrd="0" presId="urn:microsoft.com/office/officeart/2005/8/layout/hierarchy5"/>
    <dgm:cxn modelId="{4ACF117A-46E0-4491-808F-6E9CE13FE293}" type="presParOf" srcId="{674A6CAD-CC72-4A3B-B63D-8B96FFD8EE08}" destId="{FC73CBAE-27D8-45D2-B6A0-2A67EBE277EA}" srcOrd="5" destOrd="0" presId="urn:microsoft.com/office/officeart/2005/8/layout/hierarchy5"/>
    <dgm:cxn modelId="{DEA3B797-2C49-4E4E-8E94-E04A2F911121}" type="presParOf" srcId="{FC73CBAE-27D8-45D2-B6A0-2A67EBE277EA}" destId="{634BEB81-D9CE-4BD9-B993-4A866906A3FC}" srcOrd="0" destOrd="0" presId="urn:microsoft.com/office/officeart/2005/8/layout/hierarchy5"/>
    <dgm:cxn modelId="{B7D7FDAE-AFAD-4009-BD08-0921F0CDFAFD}" type="presParOf" srcId="{FC73CBAE-27D8-45D2-B6A0-2A67EBE277EA}" destId="{561ACDF4-289D-4262-A506-224638B91B8C}" srcOrd="1" destOrd="0" presId="urn:microsoft.com/office/officeart/2005/8/layout/hierarchy5"/>
    <dgm:cxn modelId="{490BC22E-CC97-4161-9E9A-2AA1136882FE}" type="presParOf" srcId="{E02DE2C1-FB51-44D9-9BD0-21838F203E41}" destId="{F901AE4A-6666-4C69-9D11-829E15572E15}" srcOrd="4" destOrd="0" presId="urn:microsoft.com/office/officeart/2005/8/layout/hierarchy5"/>
    <dgm:cxn modelId="{BFB41652-96DE-499E-9A3A-8FB6F1850938}" type="presParOf" srcId="{F901AE4A-6666-4C69-9D11-829E15572E15}" destId="{F4B5F446-B979-4C45-A327-6959F7593290}" srcOrd="0" destOrd="0" presId="urn:microsoft.com/office/officeart/2005/8/layout/hierarchy5"/>
    <dgm:cxn modelId="{951A8FFD-B731-4F44-87B1-F850F4987D5B}" type="presParOf" srcId="{E02DE2C1-FB51-44D9-9BD0-21838F203E41}" destId="{F736B526-2688-4115-AF12-02C42285F036}" srcOrd="5" destOrd="0" presId="urn:microsoft.com/office/officeart/2005/8/layout/hierarchy5"/>
    <dgm:cxn modelId="{8191C5F5-B308-459B-836F-1CE72A555120}" type="presParOf" srcId="{F736B526-2688-4115-AF12-02C42285F036}" destId="{BC30C19E-9207-4968-8F41-00F1E8025AA8}" srcOrd="0" destOrd="0" presId="urn:microsoft.com/office/officeart/2005/8/layout/hierarchy5"/>
    <dgm:cxn modelId="{46068D50-3174-4BAB-8C9A-F7958514F62F}" type="presParOf" srcId="{F736B526-2688-4115-AF12-02C42285F036}" destId="{E72A9B85-334E-44E0-BA62-50D7957D702C}" srcOrd="1" destOrd="0" presId="urn:microsoft.com/office/officeart/2005/8/layout/hierarchy5"/>
    <dgm:cxn modelId="{B4D120DB-588F-482B-AF4B-737188E86EED}" type="presParOf" srcId="{E72A9B85-334E-44E0-BA62-50D7957D702C}" destId="{E56FE935-4490-4759-988F-389AE06A7276}" srcOrd="0" destOrd="0" presId="urn:microsoft.com/office/officeart/2005/8/layout/hierarchy5"/>
    <dgm:cxn modelId="{C182F065-224A-4BC8-9E06-709F603D5B9F}" type="presParOf" srcId="{E56FE935-4490-4759-988F-389AE06A7276}" destId="{8C8E9FD6-1165-4F7A-A2BD-D1CA3038DD67}" srcOrd="0" destOrd="0" presId="urn:microsoft.com/office/officeart/2005/8/layout/hierarchy5"/>
    <dgm:cxn modelId="{04605152-5360-43DA-BF0D-4B14F3AD0F43}" type="presParOf" srcId="{E72A9B85-334E-44E0-BA62-50D7957D702C}" destId="{7DA036CB-1B55-40F0-884A-B187F84D7B23}" srcOrd="1" destOrd="0" presId="urn:microsoft.com/office/officeart/2005/8/layout/hierarchy5"/>
    <dgm:cxn modelId="{33AC9E6F-EF46-4FA1-86F3-55F2A68E7B7E}" type="presParOf" srcId="{7DA036CB-1B55-40F0-884A-B187F84D7B23}" destId="{FA739C52-EB18-48F7-90FD-ADEA3F3488FD}" srcOrd="0" destOrd="0" presId="urn:microsoft.com/office/officeart/2005/8/layout/hierarchy5"/>
    <dgm:cxn modelId="{7E359313-56E6-4164-8ABB-756293FE4E7C}" type="presParOf" srcId="{7DA036CB-1B55-40F0-884A-B187F84D7B23}" destId="{87FDDB13-3592-4288-A090-968256CF1C6D}" srcOrd="1" destOrd="0" presId="urn:microsoft.com/office/officeart/2005/8/layout/hierarchy5"/>
    <dgm:cxn modelId="{3CFA1EB7-29E9-4E5C-91E2-2DB6C158026C}" type="presParOf" srcId="{E72A9B85-334E-44E0-BA62-50D7957D702C}" destId="{AD9924D7-BAD5-42D9-B7FB-9719A6BCC67A}" srcOrd="2" destOrd="0" presId="urn:microsoft.com/office/officeart/2005/8/layout/hierarchy5"/>
    <dgm:cxn modelId="{4BA6EAB3-0E93-47E1-8193-2ACDAB039D10}" type="presParOf" srcId="{AD9924D7-BAD5-42D9-B7FB-9719A6BCC67A}" destId="{4A729E28-57F4-478E-98A9-39F56FA4F27E}" srcOrd="0" destOrd="0" presId="urn:microsoft.com/office/officeart/2005/8/layout/hierarchy5"/>
    <dgm:cxn modelId="{C76201E2-EA58-4B90-9178-B2FEE544491F}" type="presParOf" srcId="{E72A9B85-334E-44E0-BA62-50D7957D702C}" destId="{BE2EDA21-9B8C-4A39-9E14-2BB5E8DC70E2}" srcOrd="3" destOrd="0" presId="urn:microsoft.com/office/officeart/2005/8/layout/hierarchy5"/>
    <dgm:cxn modelId="{4C264F17-D40F-40F2-B235-9962DC56F8C4}" type="presParOf" srcId="{BE2EDA21-9B8C-4A39-9E14-2BB5E8DC70E2}" destId="{48E90BC4-0057-4059-BCF5-9CEF94DE926C}" srcOrd="0" destOrd="0" presId="urn:microsoft.com/office/officeart/2005/8/layout/hierarchy5"/>
    <dgm:cxn modelId="{B6398E73-7B68-4980-84DD-6AB16D82D753}" type="presParOf" srcId="{BE2EDA21-9B8C-4A39-9E14-2BB5E8DC70E2}" destId="{49A13A30-DBFF-4B98-B87D-BCC959818824}" srcOrd="1" destOrd="0" presId="urn:microsoft.com/office/officeart/2005/8/layout/hierarchy5"/>
    <dgm:cxn modelId="{3DF632E3-96C5-4E5D-B074-C0DCF44797A6}" type="presParOf" srcId="{E72A9B85-334E-44E0-BA62-50D7957D702C}" destId="{F2CF9FCE-EB61-449A-B2C2-B802D7CBA82F}" srcOrd="4" destOrd="0" presId="urn:microsoft.com/office/officeart/2005/8/layout/hierarchy5"/>
    <dgm:cxn modelId="{DBED437D-E83E-47BB-984A-E62A16B904FE}" type="presParOf" srcId="{F2CF9FCE-EB61-449A-B2C2-B802D7CBA82F}" destId="{A639B476-478A-4297-91C2-B73FC0D13F05}" srcOrd="0" destOrd="0" presId="urn:microsoft.com/office/officeart/2005/8/layout/hierarchy5"/>
    <dgm:cxn modelId="{69455BD8-46D8-4F65-A0C7-2EDB3F7C1BFB}" type="presParOf" srcId="{E72A9B85-334E-44E0-BA62-50D7957D702C}" destId="{F8CABADD-C262-4C12-8517-90E5B532D89E}" srcOrd="5" destOrd="0" presId="urn:microsoft.com/office/officeart/2005/8/layout/hierarchy5"/>
    <dgm:cxn modelId="{6BF64442-4766-477C-B0FD-6BFD1713E9FB}" type="presParOf" srcId="{F8CABADD-C262-4C12-8517-90E5B532D89E}" destId="{E57A1F23-C68F-4D1C-85C5-D1C7B30AB854}" srcOrd="0" destOrd="0" presId="urn:microsoft.com/office/officeart/2005/8/layout/hierarchy5"/>
    <dgm:cxn modelId="{D26C113B-8A12-4CB9-A908-90511AE7FA5F}" type="presParOf" srcId="{F8CABADD-C262-4C12-8517-90E5B532D89E}" destId="{4E318D64-483E-416F-8D2F-A4D086514647}" srcOrd="1" destOrd="0" presId="urn:microsoft.com/office/officeart/2005/8/layout/hierarchy5"/>
    <dgm:cxn modelId="{CB782EDD-B939-46A0-95DB-78405C81749A}" type="presParOf" srcId="{AAB041F1-ED2B-4BA7-A2B1-BC557A52EAAD}" destId="{7738C998-FCED-439D-8470-837B6DBDA8D2}" srcOrd="1" destOrd="0" presId="urn:microsoft.com/office/officeart/2005/8/layout/hierarchy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F7906769-7FBC-4982-9FC8-356F53319BB2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 phldr="1"/>
      <dgm:spPr/>
      <dgm:t>
        <a:bodyPr/>
        <a:lstStyle/>
        <a:p>
          <a:endParaRPr lang="en-US"/>
        </a:p>
      </dgm:t>
    </dgm:pt>
    <dgm:pt modelId="{0CA1F794-9F5B-4FA5-8D9D-04AFF01B2CE8}">
      <dgm:prSet custT="1"/>
      <dgm:spPr/>
      <dgm:t>
        <a:bodyPr/>
        <a:lstStyle/>
        <a:p>
          <a:endParaRPr lang="en-US" sz="2600" b="1" dirty="0"/>
        </a:p>
        <a:p>
          <a:r>
            <a:rPr lang="en-US" sz="2800" b="1" dirty="0">
              <a:latin typeface="Arial" panose="020B0604020202020204" pitchFamily="34" charset="0"/>
              <a:cs typeface="Arial" panose="020B0604020202020204" pitchFamily="34" charset="0"/>
            </a:rPr>
            <a:t>Financial Feasibility</a:t>
          </a:r>
          <a:br>
            <a:rPr lang="en-US" sz="2600" b="1" dirty="0"/>
          </a:br>
          <a:br>
            <a:rPr lang="en-US" sz="2600" dirty="0"/>
          </a:br>
          <a:endParaRPr lang="en-US" sz="2600" dirty="0"/>
        </a:p>
      </dgm:t>
    </dgm:pt>
    <dgm:pt modelId="{9A3B80BF-43BF-4456-9ABB-3C91DF4578D9}" type="parTrans" cxnId="{9C7FAFAD-F4CD-4A97-B27C-DBF8F8D70533}">
      <dgm:prSet/>
      <dgm:spPr/>
      <dgm:t>
        <a:bodyPr/>
        <a:lstStyle/>
        <a:p>
          <a:endParaRPr lang="en-US"/>
        </a:p>
      </dgm:t>
    </dgm:pt>
    <dgm:pt modelId="{33739C18-286B-4E23-A4C7-08ABAD20FF68}" type="sibTrans" cxnId="{9C7FAFAD-F4CD-4A97-B27C-DBF8F8D70533}">
      <dgm:prSet/>
      <dgm:spPr/>
      <dgm:t>
        <a:bodyPr/>
        <a:lstStyle/>
        <a:p>
          <a:endParaRPr lang="en-US"/>
        </a:p>
      </dgm:t>
    </dgm:pt>
    <dgm:pt modelId="{804CCAA4-C453-481C-9DF4-2BE7D6342E13}" type="pres">
      <dgm:prSet presAssocID="{F7906769-7FBC-4982-9FC8-356F53319BB2}" presName="compositeShape" presStyleCnt="0">
        <dgm:presLayoutVars>
          <dgm:chMax val="7"/>
          <dgm:dir/>
          <dgm:resizeHandles val="exact"/>
        </dgm:presLayoutVars>
      </dgm:prSet>
      <dgm:spPr/>
    </dgm:pt>
    <dgm:pt modelId="{B841E4C9-3B51-4AAD-B551-8AE3DD47AC6A}" type="pres">
      <dgm:prSet presAssocID="{0CA1F794-9F5B-4FA5-8D9D-04AFF01B2CE8}" presName="circ1TxSh" presStyleLbl="vennNode1" presStyleIdx="0" presStyleCnt="1"/>
      <dgm:spPr/>
    </dgm:pt>
  </dgm:ptLst>
  <dgm:cxnLst>
    <dgm:cxn modelId="{D9EF0E41-194E-463F-8184-D2CECB3F23CB}" type="presOf" srcId="{0CA1F794-9F5B-4FA5-8D9D-04AFF01B2CE8}" destId="{B841E4C9-3B51-4AAD-B551-8AE3DD47AC6A}" srcOrd="0" destOrd="0" presId="urn:microsoft.com/office/officeart/2005/8/layout/venn1"/>
    <dgm:cxn modelId="{9C7FAFAD-F4CD-4A97-B27C-DBF8F8D70533}" srcId="{F7906769-7FBC-4982-9FC8-356F53319BB2}" destId="{0CA1F794-9F5B-4FA5-8D9D-04AFF01B2CE8}" srcOrd="0" destOrd="0" parTransId="{9A3B80BF-43BF-4456-9ABB-3C91DF4578D9}" sibTransId="{33739C18-286B-4E23-A4C7-08ABAD20FF68}"/>
    <dgm:cxn modelId="{0343A5FA-CD89-43E3-8006-E9A7173925CC}" type="presOf" srcId="{F7906769-7FBC-4982-9FC8-356F53319BB2}" destId="{804CCAA4-C453-481C-9DF4-2BE7D6342E13}" srcOrd="0" destOrd="0" presId="urn:microsoft.com/office/officeart/2005/8/layout/venn1"/>
    <dgm:cxn modelId="{CA23FABB-B5E4-47CC-B69D-F9767223EBE4}" type="presParOf" srcId="{804CCAA4-C453-481C-9DF4-2BE7D6342E13}" destId="{B841E4C9-3B51-4AAD-B551-8AE3DD47AC6A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BDAB9985-CE78-4D89-89C4-6838172C19A3}" type="doc">
      <dgm:prSet loTypeId="urn:microsoft.com/office/officeart/2005/8/layout/list1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5573B4F-4161-4C7B-87CA-84CE9E7A9AB2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Ticket Sales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F39EDDF9-5A21-4E86-8700-88965967568E}" type="parTrans" cxnId="{2C4F69C1-B012-4165-AC75-EA560D9B3DA7}">
      <dgm:prSet/>
      <dgm:spPr/>
      <dgm:t>
        <a:bodyPr/>
        <a:lstStyle/>
        <a:p>
          <a:endParaRPr lang="en-US"/>
        </a:p>
      </dgm:t>
    </dgm:pt>
    <dgm:pt modelId="{2858BCE0-310C-4DD5-8A67-5C6240CFDC1F}" type="sibTrans" cxnId="{2C4F69C1-B012-4165-AC75-EA560D9B3DA7}">
      <dgm:prSet/>
      <dgm:spPr/>
      <dgm:t>
        <a:bodyPr/>
        <a:lstStyle/>
        <a:p>
          <a:endParaRPr lang="en-US"/>
        </a:p>
      </dgm:t>
    </dgm:pt>
    <dgm:pt modelId="{8B7594E8-7BA2-4DD2-9932-D55BC900637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Physical attendees: £120 per ticket (150 tickets = £18,000).</a:t>
          </a:r>
        </a:p>
      </dgm:t>
    </dgm:pt>
    <dgm:pt modelId="{259CC62E-C65A-40D7-96F4-EB0C2CEBB76A}" type="parTrans" cxnId="{6AD2EC69-5413-46E8-A4C9-563316FA7C3B}">
      <dgm:prSet/>
      <dgm:spPr/>
      <dgm:t>
        <a:bodyPr/>
        <a:lstStyle/>
        <a:p>
          <a:endParaRPr lang="en-US"/>
        </a:p>
      </dgm:t>
    </dgm:pt>
    <dgm:pt modelId="{87C0F535-D98E-403A-85EF-645B05CC2AA9}" type="sibTrans" cxnId="{6AD2EC69-5413-46E8-A4C9-563316FA7C3B}">
      <dgm:prSet/>
      <dgm:spPr/>
      <dgm:t>
        <a:bodyPr/>
        <a:lstStyle/>
        <a:p>
          <a:endParaRPr lang="en-US"/>
        </a:p>
      </dgm:t>
    </dgm:pt>
    <dgm:pt modelId="{67DF79BD-BD91-4762-AB35-AC12BF4554D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Virtual attendees: £80 per ticket (50 tickets = £4,000).</a:t>
          </a:r>
        </a:p>
      </dgm:t>
    </dgm:pt>
    <dgm:pt modelId="{1F2B2AB2-3BE1-481E-A4F2-CEE05AD797CA}" type="parTrans" cxnId="{AE2C9AA4-49B8-459A-AC10-C748732E3AA7}">
      <dgm:prSet/>
      <dgm:spPr/>
      <dgm:t>
        <a:bodyPr/>
        <a:lstStyle/>
        <a:p>
          <a:endParaRPr lang="en-US"/>
        </a:p>
      </dgm:t>
    </dgm:pt>
    <dgm:pt modelId="{93AA65D7-DC76-49B1-82F8-EF0013C6A858}" type="sibTrans" cxnId="{AE2C9AA4-49B8-459A-AC10-C748732E3AA7}">
      <dgm:prSet/>
      <dgm:spPr/>
      <dgm:t>
        <a:bodyPr/>
        <a:lstStyle/>
        <a:p>
          <a:endParaRPr lang="en-US"/>
        </a:p>
      </dgm:t>
    </dgm:pt>
    <dgm:pt modelId="{57935009-E93C-4063-82BA-FF48D6CF6789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Total Ticket Revenue: £22,000.</a:t>
          </a:r>
        </a:p>
      </dgm:t>
    </dgm:pt>
    <dgm:pt modelId="{56680000-C033-4AF9-ABED-6E066E4E77AE}" type="parTrans" cxnId="{222F9111-092E-48DC-AEFF-F68388A2DF4D}">
      <dgm:prSet/>
      <dgm:spPr/>
      <dgm:t>
        <a:bodyPr/>
        <a:lstStyle/>
        <a:p>
          <a:endParaRPr lang="en-US"/>
        </a:p>
      </dgm:t>
    </dgm:pt>
    <dgm:pt modelId="{FE1C74C8-5868-4097-A55B-4A303AA59C8B}" type="sibTrans" cxnId="{222F9111-092E-48DC-AEFF-F68388A2DF4D}">
      <dgm:prSet/>
      <dgm:spPr/>
      <dgm:t>
        <a:bodyPr/>
        <a:lstStyle/>
        <a:p>
          <a:endParaRPr lang="en-US"/>
        </a:p>
      </dgm:t>
    </dgm:pt>
    <dgm:pt modelId="{C610A2BB-2339-43F8-B34F-042948C44680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Costs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A1C5E301-9EB5-47C3-A3C7-54ECC831A256}" type="parTrans" cxnId="{DB2D0B43-5D9C-49B3-B30D-54892EA51B75}">
      <dgm:prSet/>
      <dgm:spPr/>
      <dgm:t>
        <a:bodyPr/>
        <a:lstStyle/>
        <a:p>
          <a:endParaRPr lang="en-US"/>
        </a:p>
      </dgm:t>
    </dgm:pt>
    <dgm:pt modelId="{005AED22-B640-4AF4-BE56-5F13484FCC24}" type="sibTrans" cxnId="{DB2D0B43-5D9C-49B3-B30D-54892EA51B75}">
      <dgm:prSet/>
      <dgm:spPr/>
      <dgm:t>
        <a:bodyPr/>
        <a:lstStyle/>
        <a:p>
          <a:endParaRPr lang="en-US"/>
        </a:p>
      </dgm:t>
    </dgm:pt>
    <dgm:pt modelId="{F0A10A06-FB57-4673-A8BE-02B9E1EE9FF2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Venue rental: £10,000.</a:t>
          </a:r>
        </a:p>
      </dgm:t>
    </dgm:pt>
    <dgm:pt modelId="{67E97A82-F75B-426C-81F0-15AF0301BAE9}" type="parTrans" cxnId="{190C38C7-573B-4CDA-A7C9-1B1ACE8CEBCD}">
      <dgm:prSet/>
      <dgm:spPr/>
      <dgm:t>
        <a:bodyPr/>
        <a:lstStyle/>
        <a:p>
          <a:endParaRPr lang="en-US"/>
        </a:p>
      </dgm:t>
    </dgm:pt>
    <dgm:pt modelId="{4FDCAC62-9287-4135-80EB-0C94E97F15A7}" type="sibTrans" cxnId="{190C38C7-573B-4CDA-A7C9-1B1ACE8CEBCD}">
      <dgm:prSet/>
      <dgm:spPr/>
      <dgm:t>
        <a:bodyPr/>
        <a:lstStyle/>
        <a:p>
          <a:endParaRPr lang="en-US"/>
        </a:p>
      </dgm:t>
    </dgm:pt>
    <dgm:pt modelId="{00C386E2-8766-4EF5-9DEF-5F6D01AD2F2C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Sponsorships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gm:t>
    </dgm:pt>
    <dgm:pt modelId="{A4277897-9D09-46A5-BECE-AE115B55840E}" type="parTrans" cxnId="{84D9F147-271B-4747-8553-A6E641067DC0}">
      <dgm:prSet/>
      <dgm:spPr/>
      <dgm:t>
        <a:bodyPr/>
        <a:lstStyle/>
        <a:p>
          <a:endParaRPr lang="en-US"/>
        </a:p>
      </dgm:t>
    </dgm:pt>
    <dgm:pt modelId="{4038B37D-54FE-4BF8-A2EE-5E6AB3FBF32F}" type="sibTrans" cxnId="{84D9F147-271B-4747-8553-A6E641067DC0}">
      <dgm:prSet/>
      <dgm:spPr/>
      <dgm:t>
        <a:bodyPr/>
        <a:lstStyle/>
        <a:p>
          <a:endParaRPr lang="en-US"/>
        </a:p>
      </dgm:t>
    </dgm:pt>
    <dgm:pt modelId="{4B9A1C0F-3C17-429D-BD77-957402B817B1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Three tiers (£5,000, £3,000, £1,000), totaling £15,000</a:t>
          </a:r>
          <a:r>
            <a:rPr lang="en-US" dirty="0"/>
            <a:t>.</a:t>
          </a:r>
        </a:p>
      </dgm:t>
    </dgm:pt>
    <dgm:pt modelId="{D1676867-0040-4C90-9844-780861E0E3B8}" type="parTrans" cxnId="{8A39C26D-D454-4AAB-867D-B3CFBAAF967C}">
      <dgm:prSet/>
      <dgm:spPr/>
      <dgm:t>
        <a:bodyPr/>
        <a:lstStyle/>
        <a:p>
          <a:endParaRPr lang="en-US"/>
        </a:p>
      </dgm:t>
    </dgm:pt>
    <dgm:pt modelId="{B76AD3FA-751F-4979-B096-A2D46A750CCB}" type="sibTrans" cxnId="{8A39C26D-D454-4AAB-867D-B3CFBAAF967C}">
      <dgm:prSet/>
      <dgm:spPr/>
      <dgm:t>
        <a:bodyPr/>
        <a:lstStyle/>
        <a:p>
          <a:endParaRPr lang="en-US"/>
        </a:p>
      </dgm:t>
    </dgm:pt>
    <dgm:pt modelId="{DC48EA90-3B6A-4C04-BB97-3BCF510611F4}">
      <dgm:prSet/>
      <dgm:spPr/>
      <dgm:t>
        <a:bodyPr/>
        <a:lstStyle/>
        <a:p>
          <a:r>
            <a:rPr lang="en-US" b="1" dirty="0">
              <a:latin typeface="Arial" panose="020B0604020202020204" pitchFamily="34" charset="0"/>
              <a:cs typeface="Arial" panose="020B0604020202020204" pitchFamily="34" charset="0"/>
            </a:rPr>
            <a:t>Profit Calculation</a:t>
          </a:r>
          <a:r>
            <a:rPr lang="en-US" dirty="0"/>
            <a:t>:</a:t>
          </a:r>
        </a:p>
      </dgm:t>
    </dgm:pt>
    <dgm:pt modelId="{339192CB-0479-4D27-81FB-6E8051093E87}" type="parTrans" cxnId="{BE5620C3-F30F-4FFE-B726-E3E01CA9DAD1}">
      <dgm:prSet/>
      <dgm:spPr/>
      <dgm:t>
        <a:bodyPr/>
        <a:lstStyle/>
        <a:p>
          <a:endParaRPr lang="en-US"/>
        </a:p>
      </dgm:t>
    </dgm:pt>
    <dgm:pt modelId="{73EB185A-0046-493A-B338-95E3520E1E00}" type="sibTrans" cxnId="{BE5620C3-F30F-4FFE-B726-E3E01CA9DAD1}">
      <dgm:prSet/>
      <dgm:spPr/>
      <dgm:t>
        <a:bodyPr/>
        <a:lstStyle/>
        <a:p>
          <a:endParaRPr lang="en-US"/>
        </a:p>
      </dgm:t>
    </dgm:pt>
    <dgm:pt modelId="{2D6A8407-C36A-4A70-BB2D-C4FB771CCD36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Total Revenue: £37,000 (Sponsorship + Ticket Sales).</a:t>
          </a:r>
        </a:p>
      </dgm:t>
    </dgm:pt>
    <dgm:pt modelId="{FAA78CBF-92F1-4FA3-BF01-B4A9E712372A}" type="parTrans" cxnId="{D8B46C99-3EF0-429E-B380-D08450B67483}">
      <dgm:prSet/>
      <dgm:spPr/>
      <dgm:t>
        <a:bodyPr/>
        <a:lstStyle/>
        <a:p>
          <a:endParaRPr lang="en-US"/>
        </a:p>
      </dgm:t>
    </dgm:pt>
    <dgm:pt modelId="{8CA7E6EB-D816-471E-8FAF-836F56408B3B}" type="sibTrans" cxnId="{D8B46C99-3EF0-429E-B380-D08450B67483}">
      <dgm:prSet/>
      <dgm:spPr/>
      <dgm:t>
        <a:bodyPr/>
        <a:lstStyle/>
        <a:p>
          <a:endParaRPr lang="en-US"/>
        </a:p>
      </dgm:t>
    </dgm:pt>
    <dgm:pt modelId="{C994159F-48CF-4C55-8236-BDD42330CA38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Total Costs: £23,000.</a:t>
          </a:r>
        </a:p>
      </dgm:t>
    </dgm:pt>
    <dgm:pt modelId="{B96321AE-1CA5-4F8F-812E-E008308318BD}" type="sibTrans" cxnId="{1A59490A-3C8A-4343-A27C-48AD2409A638}">
      <dgm:prSet/>
      <dgm:spPr/>
      <dgm:t>
        <a:bodyPr/>
        <a:lstStyle/>
        <a:p>
          <a:endParaRPr lang="en-US"/>
        </a:p>
      </dgm:t>
    </dgm:pt>
    <dgm:pt modelId="{1CC38E09-E61D-4CF1-8EA8-7831F90A05B2}" type="parTrans" cxnId="{1A59490A-3C8A-4343-A27C-48AD2409A638}">
      <dgm:prSet/>
      <dgm:spPr/>
      <dgm:t>
        <a:bodyPr/>
        <a:lstStyle/>
        <a:p>
          <a:endParaRPr lang="en-US"/>
        </a:p>
      </dgm:t>
    </dgm:pt>
    <dgm:pt modelId="{E0B9B44B-D909-49EB-B90B-60106943E89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Catering: £5,000.</a:t>
          </a:r>
        </a:p>
      </dgm:t>
    </dgm:pt>
    <dgm:pt modelId="{38DF3462-20BB-4AD1-96D0-A04452E2D431}" type="sibTrans" cxnId="{28A4474D-0F7C-40A5-8C5F-96C8ABD8EF01}">
      <dgm:prSet/>
      <dgm:spPr/>
      <dgm:t>
        <a:bodyPr/>
        <a:lstStyle/>
        <a:p>
          <a:endParaRPr lang="en-US"/>
        </a:p>
      </dgm:t>
    </dgm:pt>
    <dgm:pt modelId="{F603707A-F025-4C96-BAB0-792BF2E9A8E7}" type="parTrans" cxnId="{28A4474D-0F7C-40A5-8C5F-96C8ABD8EF01}">
      <dgm:prSet/>
      <dgm:spPr/>
      <dgm:t>
        <a:bodyPr/>
        <a:lstStyle/>
        <a:p>
          <a:endParaRPr lang="en-US"/>
        </a:p>
      </dgm:t>
    </dgm:pt>
    <dgm:pt modelId="{DB5B939F-9FCE-432A-970B-92125FFB47CE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Delegate packs and materials: £2,000.</a:t>
          </a:r>
        </a:p>
      </dgm:t>
    </dgm:pt>
    <dgm:pt modelId="{FEC66A31-081C-4C00-A35C-A45F1F0C3D69}" type="sibTrans" cxnId="{F989C66B-B852-4C0B-A2C0-041536DBCF66}">
      <dgm:prSet/>
      <dgm:spPr/>
      <dgm:t>
        <a:bodyPr/>
        <a:lstStyle/>
        <a:p>
          <a:endParaRPr lang="en-US"/>
        </a:p>
      </dgm:t>
    </dgm:pt>
    <dgm:pt modelId="{55E98415-1ADC-460D-AED2-A42F8FB972F2}" type="parTrans" cxnId="{F989C66B-B852-4C0B-A2C0-041536DBCF66}">
      <dgm:prSet/>
      <dgm:spPr/>
      <dgm:t>
        <a:bodyPr/>
        <a:lstStyle/>
        <a:p>
          <a:endParaRPr lang="en-US"/>
        </a:p>
      </dgm:t>
    </dgm:pt>
    <dgm:pt modelId="{FF096A9B-BA82-4C85-9C15-66ECED9030B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Staffing: £3,000.</a:t>
          </a:r>
        </a:p>
      </dgm:t>
    </dgm:pt>
    <dgm:pt modelId="{B41C9E05-04DC-420A-9807-F57B15A3684A}" type="sibTrans" cxnId="{F5351E35-C260-490C-986D-85D8D7BFB93C}">
      <dgm:prSet/>
      <dgm:spPr/>
      <dgm:t>
        <a:bodyPr/>
        <a:lstStyle/>
        <a:p>
          <a:endParaRPr lang="en-US"/>
        </a:p>
      </dgm:t>
    </dgm:pt>
    <dgm:pt modelId="{A7400871-92F2-4B9F-AAB5-A32C9CD0F150}" type="parTrans" cxnId="{F5351E35-C260-490C-986D-85D8D7BFB93C}">
      <dgm:prSet/>
      <dgm:spPr/>
      <dgm:t>
        <a:bodyPr/>
        <a:lstStyle/>
        <a:p>
          <a:endParaRPr lang="en-US"/>
        </a:p>
      </dgm:t>
    </dgm:pt>
    <dgm:pt modelId="{18C1615C-CA88-48A8-AFD6-F20F929546DD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Accessibility support: £2,000.</a:t>
          </a:r>
        </a:p>
      </dgm:t>
    </dgm:pt>
    <dgm:pt modelId="{FD9CC0D8-3F01-4F35-B068-F82BA7689490}" type="sibTrans" cxnId="{C3286805-79DF-4971-BDC8-B535C26BA193}">
      <dgm:prSet/>
      <dgm:spPr/>
      <dgm:t>
        <a:bodyPr/>
        <a:lstStyle/>
        <a:p>
          <a:endParaRPr lang="en-US"/>
        </a:p>
      </dgm:t>
    </dgm:pt>
    <dgm:pt modelId="{6B771905-2CDA-4596-B34C-9FF56322C0F0}" type="parTrans" cxnId="{C3286805-79DF-4971-BDC8-B535C26BA193}">
      <dgm:prSet/>
      <dgm:spPr/>
      <dgm:t>
        <a:bodyPr/>
        <a:lstStyle/>
        <a:p>
          <a:endParaRPr lang="en-US"/>
        </a:p>
      </dgm:t>
    </dgm:pt>
    <dgm:pt modelId="{AB506C8E-BCAC-494E-A410-9F05F7698C4A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Contingency: £1,000.</a:t>
          </a:r>
        </a:p>
      </dgm:t>
    </dgm:pt>
    <dgm:pt modelId="{A23A38F2-9AAF-4CA5-94AD-46B12A060C75}" type="sibTrans" cxnId="{A3932EDE-5744-4499-98C6-94EFF94CCF8F}">
      <dgm:prSet/>
      <dgm:spPr/>
      <dgm:t>
        <a:bodyPr/>
        <a:lstStyle/>
        <a:p>
          <a:endParaRPr lang="en-US"/>
        </a:p>
      </dgm:t>
    </dgm:pt>
    <dgm:pt modelId="{F798D838-CCE5-4364-B445-F5D13B4299F3}" type="parTrans" cxnId="{A3932EDE-5744-4499-98C6-94EFF94CCF8F}">
      <dgm:prSet/>
      <dgm:spPr/>
      <dgm:t>
        <a:bodyPr/>
        <a:lstStyle/>
        <a:p>
          <a:endParaRPr lang="en-US"/>
        </a:p>
      </dgm:t>
    </dgm:pt>
    <dgm:pt modelId="{C17C134B-0B3C-4D08-92DE-9D7306A1C123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Total Costs: £23,000.</a:t>
          </a:r>
        </a:p>
      </dgm:t>
    </dgm:pt>
    <dgm:pt modelId="{F8C79476-61E2-41F8-8183-7560E4F198DE}" type="sibTrans" cxnId="{73DA2581-3194-4AE2-85B7-303BFAC6971B}">
      <dgm:prSet/>
      <dgm:spPr/>
      <dgm:t>
        <a:bodyPr/>
        <a:lstStyle/>
        <a:p>
          <a:endParaRPr lang="en-US"/>
        </a:p>
      </dgm:t>
    </dgm:pt>
    <dgm:pt modelId="{B5A3736F-76F8-47FA-BDDA-4D8F35EF6A11}" type="parTrans" cxnId="{73DA2581-3194-4AE2-85B7-303BFAC6971B}">
      <dgm:prSet/>
      <dgm:spPr/>
      <dgm:t>
        <a:bodyPr/>
        <a:lstStyle/>
        <a:p>
          <a:endParaRPr lang="en-US"/>
        </a:p>
      </dgm:t>
    </dgm:pt>
    <dgm:pt modelId="{854904D2-0983-4762-96AC-E16DEA5B8B9C}">
      <dgm:prSet/>
      <dgm:spPr/>
      <dgm:t>
        <a:bodyPr/>
        <a:lstStyle/>
        <a:p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Predicted Profit: £14,000.</a:t>
          </a:r>
        </a:p>
      </dgm:t>
    </dgm:pt>
    <dgm:pt modelId="{B31D75E8-4203-4EA2-83AA-AB2ECB0BD06B}" type="sibTrans" cxnId="{2016D2E7-8B31-42D0-8E74-0F21E9004F2F}">
      <dgm:prSet/>
      <dgm:spPr/>
      <dgm:t>
        <a:bodyPr/>
        <a:lstStyle/>
        <a:p>
          <a:endParaRPr lang="en-US"/>
        </a:p>
      </dgm:t>
    </dgm:pt>
    <dgm:pt modelId="{A22748DB-6AC4-47B3-AED1-B556489A337F}" type="parTrans" cxnId="{2016D2E7-8B31-42D0-8E74-0F21E9004F2F}">
      <dgm:prSet/>
      <dgm:spPr/>
      <dgm:t>
        <a:bodyPr/>
        <a:lstStyle/>
        <a:p>
          <a:endParaRPr lang="en-US"/>
        </a:p>
      </dgm:t>
    </dgm:pt>
    <dgm:pt modelId="{3A23F3CD-A67C-48EC-A59E-80F2EB29191B}" type="pres">
      <dgm:prSet presAssocID="{BDAB9985-CE78-4D89-89C4-6838172C19A3}" presName="linear" presStyleCnt="0">
        <dgm:presLayoutVars>
          <dgm:dir/>
          <dgm:animLvl val="lvl"/>
          <dgm:resizeHandles val="exact"/>
        </dgm:presLayoutVars>
      </dgm:prSet>
      <dgm:spPr/>
    </dgm:pt>
    <dgm:pt modelId="{8E83B5F3-C664-49FB-ACD1-71E0A5313FDA}" type="pres">
      <dgm:prSet presAssocID="{D5573B4F-4161-4C7B-87CA-84CE9E7A9AB2}" presName="parentLin" presStyleCnt="0"/>
      <dgm:spPr/>
    </dgm:pt>
    <dgm:pt modelId="{5FFE0B8B-E5E3-410D-9829-16E8A3DC88CA}" type="pres">
      <dgm:prSet presAssocID="{D5573B4F-4161-4C7B-87CA-84CE9E7A9AB2}" presName="parentLeftMargin" presStyleLbl="node1" presStyleIdx="0" presStyleCnt="4"/>
      <dgm:spPr/>
    </dgm:pt>
    <dgm:pt modelId="{C0F4742C-573A-4F29-A6EC-4C1ED6F2CB25}" type="pres">
      <dgm:prSet presAssocID="{D5573B4F-4161-4C7B-87CA-84CE9E7A9AB2}" presName="parentText" presStyleLbl="node1" presStyleIdx="0" presStyleCnt="4" custLinFactNeighborX="-4846" custLinFactNeighborY="-2185">
        <dgm:presLayoutVars>
          <dgm:chMax val="0"/>
          <dgm:bulletEnabled val="1"/>
        </dgm:presLayoutVars>
      </dgm:prSet>
      <dgm:spPr/>
    </dgm:pt>
    <dgm:pt modelId="{9A5EDC1A-5119-410A-960A-07B4183D03B2}" type="pres">
      <dgm:prSet presAssocID="{D5573B4F-4161-4C7B-87CA-84CE9E7A9AB2}" presName="negativeSpace" presStyleCnt="0"/>
      <dgm:spPr/>
    </dgm:pt>
    <dgm:pt modelId="{45E74F95-3A22-4A85-B9F1-DBB78E178AD5}" type="pres">
      <dgm:prSet presAssocID="{D5573B4F-4161-4C7B-87CA-84CE9E7A9AB2}" presName="childText" presStyleLbl="conFgAcc1" presStyleIdx="0" presStyleCnt="4">
        <dgm:presLayoutVars>
          <dgm:bulletEnabled val="1"/>
        </dgm:presLayoutVars>
      </dgm:prSet>
      <dgm:spPr/>
    </dgm:pt>
    <dgm:pt modelId="{461F58C1-1071-4ADF-B388-23A3812E8F1B}" type="pres">
      <dgm:prSet presAssocID="{2858BCE0-310C-4DD5-8A67-5C6240CFDC1F}" presName="spaceBetweenRectangles" presStyleCnt="0"/>
      <dgm:spPr/>
    </dgm:pt>
    <dgm:pt modelId="{00BF87CA-0F62-4C2E-9819-1062E1D5717E}" type="pres">
      <dgm:prSet presAssocID="{C610A2BB-2339-43F8-B34F-042948C44680}" presName="parentLin" presStyleCnt="0"/>
      <dgm:spPr/>
    </dgm:pt>
    <dgm:pt modelId="{A8723F18-860E-4E3C-8D61-08D5D1F0FCE5}" type="pres">
      <dgm:prSet presAssocID="{C610A2BB-2339-43F8-B34F-042948C44680}" presName="parentLeftMargin" presStyleLbl="node1" presStyleIdx="0" presStyleCnt="4"/>
      <dgm:spPr/>
    </dgm:pt>
    <dgm:pt modelId="{9C6C8614-7011-4C99-8523-3FF6F6E8FA0D}" type="pres">
      <dgm:prSet presAssocID="{C610A2BB-2339-43F8-B34F-042948C44680}" presName="parentText" presStyleLbl="node1" presStyleIdx="1" presStyleCnt="4">
        <dgm:presLayoutVars>
          <dgm:chMax val="0"/>
          <dgm:bulletEnabled val="1"/>
        </dgm:presLayoutVars>
      </dgm:prSet>
      <dgm:spPr/>
    </dgm:pt>
    <dgm:pt modelId="{555851DD-DD50-4F3C-8A3E-4626D698A959}" type="pres">
      <dgm:prSet presAssocID="{C610A2BB-2339-43F8-B34F-042948C44680}" presName="negativeSpace" presStyleCnt="0"/>
      <dgm:spPr/>
    </dgm:pt>
    <dgm:pt modelId="{3F4AA754-06ED-40E4-B1DC-ED7254B5A892}" type="pres">
      <dgm:prSet presAssocID="{C610A2BB-2339-43F8-B34F-042948C44680}" presName="childText" presStyleLbl="conFgAcc1" presStyleIdx="1" presStyleCnt="4" custLinFactNeighborX="0" custLinFactNeighborY="24612">
        <dgm:presLayoutVars>
          <dgm:bulletEnabled val="1"/>
        </dgm:presLayoutVars>
      </dgm:prSet>
      <dgm:spPr/>
    </dgm:pt>
    <dgm:pt modelId="{B9687879-F269-494F-8DDD-F75597B0E0EA}" type="pres">
      <dgm:prSet presAssocID="{005AED22-B640-4AF4-BE56-5F13484FCC24}" presName="spaceBetweenRectangles" presStyleCnt="0"/>
      <dgm:spPr/>
    </dgm:pt>
    <dgm:pt modelId="{3CD97A6A-52AC-4B5D-8AC7-39700A01C878}" type="pres">
      <dgm:prSet presAssocID="{00C386E2-8766-4EF5-9DEF-5F6D01AD2F2C}" presName="parentLin" presStyleCnt="0"/>
      <dgm:spPr/>
    </dgm:pt>
    <dgm:pt modelId="{F77B1709-538D-4BA5-B002-BA6B960635F1}" type="pres">
      <dgm:prSet presAssocID="{00C386E2-8766-4EF5-9DEF-5F6D01AD2F2C}" presName="parentLeftMargin" presStyleLbl="node1" presStyleIdx="1" presStyleCnt="4"/>
      <dgm:spPr/>
    </dgm:pt>
    <dgm:pt modelId="{A9A9F32B-8EF1-4526-93C0-F9B78E99313C}" type="pres">
      <dgm:prSet presAssocID="{00C386E2-8766-4EF5-9DEF-5F6D01AD2F2C}" presName="parentText" presStyleLbl="node1" presStyleIdx="2" presStyleCnt="4">
        <dgm:presLayoutVars>
          <dgm:chMax val="0"/>
          <dgm:bulletEnabled val="1"/>
        </dgm:presLayoutVars>
      </dgm:prSet>
      <dgm:spPr/>
    </dgm:pt>
    <dgm:pt modelId="{0F6ACA0E-2DE3-4EB4-A685-E80AE1C7ACD7}" type="pres">
      <dgm:prSet presAssocID="{00C386E2-8766-4EF5-9DEF-5F6D01AD2F2C}" presName="negativeSpace" presStyleCnt="0"/>
      <dgm:spPr/>
    </dgm:pt>
    <dgm:pt modelId="{BFF6F3C0-8083-4237-B7A1-00397F2D306D}" type="pres">
      <dgm:prSet presAssocID="{00C386E2-8766-4EF5-9DEF-5F6D01AD2F2C}" presName="childText" presStyleLbl="conFgAcc1" presStyleIdx="2" presStyleCnt="4">
        <dgm:presLayoutVars>
          <dgm:bulletEnabled val="1"/>
        </dgm:presLayoutVars>
      </dgm:prSet>
      <dgm:spPr/>
    </dgm:pt>
    <dgm:pt modelId="{9EFBCE0E-A216-4557-8986-179A28F8001A}" type="pres">
      <dgm:prSet presAssocID="{4038B37D-54FE-4BF8-A2EE-5E6AB3FBF32F}" presName="spaceBetweenRectangles" presStyleCnt="0"/>
      <dgm:spPr/>
    </dgm:pt>
    <dgm:pt modelId="{37134524-C348-461D-8621-C469DEA2ED75}" type="pres">
      <dgm:prSet presAssocID="{DC48EA90-3B6A-4C04-BB97-3BCF510611F4}" presName="parentLin" presStyleCnt="0"/>
      <dgm:spPr/>
    </dgm:pt>
    <dgm:pt modelId="{53CF9E37-3339-4763-9E93-65228A313F64}" type="pres">
      <dgm:prSet presAssocID="{DC48EA90-3B6A-4C04-BB97-3BCF510611F4}" presName="parentLeftMargin" presStyleLbl="node1" presStyleIdx="2" presStyleCnt="4"/>
      <dgm:spPr/>
    </dgm:pt>
    <dgm:pt modelId="{EB0D51DD-CA6E-4E2A-BE55-6AD625A27871}" type="pres">
      <dgm:prSet presAssocID="{DC48EA90-3B6A-4C04-BB97-3BCF510611F4}" presName="parentText" presStyleLbl="node1" presStyleIdx="3" presStyleCnt="4">
        <dgm:presLayoutVars>
          <dgm:chMax val="0"/>
          <dgm:bulletEnabled val="1"/>
        </dgm:presLayoutVars>
      </dgm:prSet>
      <dgm:spPr/>
    </dgm:pt>
    <dgm:pt modelId="{D41496A4-C7EF-4D25-8B0C-513BB17D621C}" type="pres">
      <dgm:prSet presAssocID="{DC48EA90-3B6A-4C04-BB97-3BCF510611F4}" presName="negativeSpace" presStyleCnt="0"/>
      <dgm:spPr/>
    </dgm:pt>
    <dgm:pt modelId="{69A689A2-5828-4A8D-8E88-F2350809103C}" type="pres">
      <dgm:prSet presAssocID="{DC48EA90-3B6A-4C04-BB97-3BCF510611F4}" presName="childText" presStyleLbl="conFgAcc1" presStyleIdx="3" presStyleCnt="4">
        <dgm:presLayoutVars>
          <dgm:bulletEnabled val="1"/>
        </dgm:presLayoutVars>
      </dgm:prSet>
      <dgm:spPr/>
    </dgm:pt>
  </dgm:ptLst>
  <dgm:cxnLst>
    <dgm:cxn modelId="{C3286805-79DF-4971-BDC8-B535C26BA193}" srcId="{C610A2BB-2339-43F8-B34F-042948C44680}" destId="{18C1615C-CA88-48A8-AFD6-F20F929546DD}" srcOrd="4" destOrd="0" parTransId="{6B771905-2CDA-4596-B34C-9FF56322C0F0}" sibTransId="{FD9CC0D8-3F01-4F35-B068-F82BA7689490}"/>
    <dgm:cxn modelId="{1A59490A-3C8A-4343-A27C-48AD2409A638}" srcId="{C610A2BB-2339-43F8-B34F-042948C44680}" destId="{C994159F-48CF-4C55-8236-BDD42330CA38}" srcOrd="6" destOrd="0" parTransId="{1CC38E09-E61D-4CF1-8EA8-7831F90A05B2}" sibTransId="{B96321AE-1CA5-4F8F-812E-E008308318BD}"/>
    <dgm:cxn modelId="{222F9111-092E-48DC-AEFF-F68388A2DF4D}" srcId="{D5573B4F-4161-4C7B-87CA-84CE9E7A9AB2}" destId="{57935009-E93C-4063-82BA-FF48D6CF6789}" srcOrd="2" destOrd="0" parTransId="{56680000-C033-4AF9-ABED-6E066E4E77AE}" sibTransId="{FE1C74C8-5868-4097-A55B-4A303AA59C8B}"/>
    <dgm:cxn modelId="{16B5C511-6F85-4711-A499-E858808E6C0B}" type="presOf" srcId="{2D6A8407-C36A-4A70-BB2D-C4FB771CCD36}" destId="{69A689A2-5828-4A8D-8E88-F2350809103C}" srcOrd="0" destOrd="0" presId="urn:microsoft.com/office/officeart/2005/8/layout/list1"/>
    <dgm:cxn modelId="{F13C1F13-98AC-49C4-B7D5-FCBA24C1FE9C}" type="presOf" srcId="{67DF79BD-BD91-4762-AB35-AC12BF4554DD}" destId="{45E74F95-3A22-4A85-B9F1-DBB78E178AD5}" srcOrd="0" destOrd="1" presId="urn:microsoft.com/office/officeart/2005/8/layout/list1"/>
    <dgm:cxn modelId="{0F433C18-9E3B-4968-9672-3E796F368F69}" type="presOf" srcId="{DB5B939F-9FCE-432A-970B-92125FFB47CE}" destId="{3F4AA754-06ED-40E4-B1DC-ED7254B5A892}" srcOrd="0" destOrd="2" presId="urn:microsoft.com/office/officeart/2005/8/layout/list1"/>
    <dgm:cxn modelId="{0346272E-BB98-4E8F-97AD-6E8346894FEF}" type="presOf" srcId="{57935009-E93C-4063-82BA-FF48D6CF6789}" destId="{45E74F95-3A22-4A85-B9F1-DBB78E178AD5}" srcOrd="0" destOrd="2" presId="urn:microsoft.com/office/officeart/2005/8/layout/list1"/>
    <dgm:cxn modelId="{A49F222F-A9B6-4E9D-9F7D-85C3F89EC97D}" type="presOf" srcId="{00C386E2-8766-4EF5-9DEF-5F6D01AD2F2C}" destId="{A9A9F32B-8EF1-4526-93C0-F9B78E99313C}" srcOrd="1" destOrd="0" presId="urn:microsoft.com/office/officeart/2005/8/layout/list1"/>
    <dgm:cxn modelId="{2AABB134-D6EA-408E-A335-C23F76101617}" type="presOf" srcId="{FF096A9B-BA82-4C85-9C15-66ECED9030B3}" destId="{3F4AA754-06ED-40E4-B1DC-ED7254B5A892}" srcOrd="0" destOrd="3" presId="urn:microsoft.com/office/officeart/2005/8/layout/list1"/>
    <dgm:cxn modelId="{F5351E35-C260-490C-986D-85D8D7BFB93C}" srcId="{C610A2BB-2339-43F8-B34F-042948C44680}" destId="{FF096A9B-BA82-4C85-9C15-66ECED9030B3}" srcOrd="3" destOrd="0" parTransId="{A7400871-92F2-4B9F-AAB5-A32C9CD0F150}" sibTransId="{B41C9E05-04DC-420A-9807-F57B15A3684A}"/>
    <dgm:cxn modelId="{2AD81036-5307-4907-9701-B20F8DABF49C}" type="presOf" srcId="{DC48EA90-3B6A-4C04-BB97-3BCF510611F4}" destId="{EB0D51DD-CA6E-4E2A-BE55-6AD625A27871}" srcOrd="1" destOrd="0" presId="urn:microsoft.com/office/officeart/2005/8/layout/list1"/>
    <dgm:cxn modelId="{DA8F7B39-8530-4661-83D1-43D2A3399B1D}" type="presOf" srcId="{AB506C8E-BCAC-494E-A410-9F05F7698C4A}" destId="{3F4AA754-06ED-40E4-B1DC-ED7254B5A892}" srcOrd="0" destOrd="5" presId="urn:microsoft.com/office/officeart/2005/8/layout/list1"/>
    <dgm:cxn modelId="{4DF1F85C-2BC4-4F7B-9846-F3A3CE73FEB1}" type="presOf" srcId="{854904D2-0983-4762-96AC-E16DEA5B8B9C}" destId="{69A689A2-5828-4A8D-8E88-F2350809103C}" srcOrd="0" destOrd="2" presId="urn:microsoft.com/office/officeart/2005/8/layout/list1"/>
    <dgm:cxn modelId="{64443362-9BD4-44E4-A61F-7CB947215F55}" type="presOf" srcId="{8B7594E8-7BA2-4DD2-9932-D55BC900637C}" destId="{45E74F95-3A22-4A85-B9F1-DBB78E178AD5}" srcOrd="0" destOrd="0" presId="urn:microsoft.com/office/officeart/2005/8/layout/list1"/>
    <dgm:cxn modelId="{DB2D0B43-5D9C-49B3-B30D-54892EA51B75}" srcId="{BDAB9985-CE78-4D89-89C4-6838172C19A3}" destId="{C610A2BB-2339-43F8-B34F-042948C44680}" srcOrd="1" destOrd="0" parTransId="{A1C5E301-9EB5-47C3-A3C7-54ECC831A256}" sibTransId="{005AED22-B640-4AF4-BE56-5F13484FCC24}"/>
    <dgm:cxn modelId="{84D9F147-271B-4747-8553-A6E641067DC0}" srcId="{BDAB9985-CE78-4D89-89C4-6838172C19A3}" destId="{00C386E2-8766-4EF5-9DEF-5F6D01AD2F2C}" srcOrd="2" destOrd="0" parTransId="{A4277897-9D09-46A5-BECE-AE115B55840E}" sibTransId="{4038B37D-54FE-4BF8-A2EE-5E6AB3FBF32F}"/>
    <dgm:cxn modelId="{6AD2EC69-5413-46E8-A4C9-563316FA7C3B}" srcId="{D5573B4F-4161-4C7B-87CA-84CE9E7A9AB2}" destId="{8B7594E8-7BA2-4DD2-9932-D55BC900637C}" srcOrd="0" destOrd="0" parTransId="{259CC62E-C65A-40D7-96F4-EB0C2CEBB76A}" sibTransId="{87C0F535-D98E-403A-85EF-645B05CC2AA9}"/>
    <dgm:cxn modelId="{F989C66B-B852-4C0B-A2C0-041536DBCF66}" srcId="{C610A2BB-2339-43F8-B34F-042948C44680}" destId="{DB5B939F-9FCE-432A-970B-92125FFB47CE}" srcOrd="2" destOrd="0" parTransId="{55E98415-1ADC-460D-AED2-A42F8FB972F2}" sibTransId="{FEC66A31-081C-4C00-A35C-A45F1F0C3D69}"/>
    <dgm:cxn modelId="{A9C27D4C-891D-4DFE-A176-936746C78624}" type="presOf" srcId="{4B9A1C0F-3C17-429D-BD77-957402B817B1}" destId="{BFF6F3C0-8083-4237-B7A1-00397F2D306D}" srcOrd="0" destOrd="0" presId="urn:microsoft.com/office/officeart/2005/8/layout/list1"/>
    <dgm:cxn modelId="{F2CE416D-249E-462E-91DA-203A418BE227}" type="presOf" srcId="{C610A2BB-2339-43F8-B34F-042948C44680}" destId="{9C6C8614-7011-4C99-8523-3FF6F6E8FA0D}" srcOrd="1" destOrd="0" presId="urn:microsoft.com/office/officeart/2005/8/layout/list1"/>
    <dgm:cxn modelId="{28A4474D-0F7C-40A5-8C5F-96C8ABD8EF01}" srcId="{C610A2BB-2339-43F8-B34F-042948C44680}" destId="{E0B9B44B-D909-49EB-B90B-60106943E89E}" srcOrd="1" destOrd="0" parTransId="{F603707A-F025-4C96-BAB0-792BF2E9A8E7}" sibTransId="{38DF3462-20BB-4AD1-96D0-A04452E2D431}"/>
    <dgm:cxn modelId="{8A39C26D-D454-4AAB-867D-B3CFBAAF967C}" srcId="{00C386E2-8766-4EF5-9DEF-5F6D01AD2F2C}" destId="{4B9A1C0F-3C17-429D-BD77-957402B817B1}" srcOrd="0" destOrd="0" parTransId="{D1676867-0040-4C90-9844-780861E0E3B8}" sibTransId="{B76AD3FA-751F-4979-B096-A2D46A750CCB}"/>
    <dgm:cxn modelId="{7A7C2378-EAAD-4EB6-A7B6-DD64FDC9CC84}" type="presOf" srcId="{E0B9B44B-D909-49EB-B90B-60106943E89E}" destId="{3F4AA754-06ED-40E4-B1DC-ED7254B5A892}" srcOrd="0" destOrd="1" presId="urn:microsoft.com/office/officeart/2005/8/layout/list1"/>
    <dgm:cxn modelId="{73DA2581-3194-4AE2-85B7-303BFAC6971B}" srcId="{DC48EA90-3B6A-4C04-BB97-3BCF510611F4}" destId="{C17C134B-0B3C-4D08-92DE-9D7306A1C123}" srcOrd="1" destOrd="0" parTransId="{B5A3736F-76F8-47FA-BDDA-4D8F35EF6A11}" sibTransId="{F8C79476-61E2-41F8-8183-7560E4F198DE}"/>
    <dgm:cxn modelId="{92789C90-654F-454A-9D5C-848805C2C6DB}" type="presOf" srcId="{F0A10A06-FB57-4673-A8BE-02B9E1EE9FF2}" destId="{3F4AA754-06ED-40E4-B1DC-ED7254B5A892}" srcOrd="0" destOrd="0" presId="urn:microsoft.com/office/officeart/2005/8/layout/list1"/>
    <dgm:cxn modelId="{B82D4F92-E997-4B35-A5A1-30C95E27F6C7}" type="presOf" srcId="{D5573B4F-4161-4C7B-87CA-84CE9E7A9AB2}" destId="{5FFE0B8B-E5E3-410D-9829-16E8A3DC88CA}" srcOrd="0" destOrd="0" presId="urn:microsoft.com/office/officeart/2005/8/layout/list1"/>
    <dgm:cxn modelId="{D8B46C99-3EF0-429E-B380-D08450B67483}" srcId="{DC48EA90-3B6A-4C04-BB97-3BCF510611F4}" destId="{2D6A8407-C36A-4A70-BB2D-C4FB771CCD36}" srcOrd="0" destOrd="0" parTransId="{FAA78CBF-92F1-4FA3-BF01-B4A9E712372A}" sibTransId="{8CA7E6EB-D816-471E-8FAF-836F56408B3B}"/>
    <dgm:cxn modelId="{BAF03F9F-E911-479B-A1C7-7FF16C8F2206}" type="presOf" srcId="{C994159F-48CF-4C55-8236-BDD42330CA38}" destId="{3F4AA754-06ED-40E4-B1DC-ED7254B5A892}" srcOrd="0" destOrd="6" presId="urn:microsoft.com/office/officeart/2005/8/layout/list1"/>
    <dgm:cxn modelId="{AE2C9AA4-49B8-459A-AC10-C748732E3AA7}" srcId="{D5573B4F-4161-4C7B-87CA-84CE9E7A9AB2}" destId="{67DF79BD-BD91-4762-AB35-AC12BF4554DD}" srcOrd="1" destOrd="0" parTransId="{1F2B2AB2-3BE1-481E-A4F2-CEE05AD797CA}" sibTransId="{93AA65D7-DC76-49B1-82F8-EF0013C6A858}"/>
    <dgm:cxn modelId="{86B625AB-912A-433E-9774-F8E1015D371A}" type="presOf" srcId="{BDAB9985-CE78-4D89-89C4-6838172C19A3}" destId="{3A23F3CD-A67C-48EC-A59E-80F2EB29191B}" srcOrd="0" destOrd="0" presId="urn:microsoft.com/office/officeart/2005/8/layout/list1"/>
    <dgm:cxn modelId="{08AAB2B1-6CB5-4C34-B1DA-1BA502F211C7}" type="presOf" srcId="{C17C134B-0B3C-4D08-92DE-9D7306A1C123}" destId="{69A689A2-5828-4A8D-8E88-F2350809103C}" srcOrd="0" destOrd="1" presId="urn:microsoft.com/office/officeart/2005/8/layout/list1"/>
    <dgm:cxn modelId="{D24A03B5-D0D5-46BB-81C8-44285B5606FF}" type="presOf" srcId="{D5573B4F-4161-4C7B-87CA-84CE9E7A9AB2}" destId="{C0F4742C-573A-4F29-A6EC-4C1ED6F2CB25}" srcOrd="1" destOrd="0" presId="urn:microsoft.com/office/officeart/2005/8/layout/list1"/>
    <dgm:cxn modelId="{2C4F69C1-B012-4165-AC75-EA560D9B3DA7}" srcId="{BDAB9985-CE78-4D89-89C4-6838172C19A3}" destId="{D5573B4F-4161-4C7B-87CA-84CE9E7A9AB2}" srcOrd="0" destOrd="0" parTransId="{F39EDDF9-5A21-4E86-8700-88965967568E}" sibTransId="{2858BCE0-310C-4DD5-8A67-5C6240CFDC1F}"/>
    <dgm:cxn modelId="{BE5620C3-F30F-4FFE-B726-E3E01CA9DAD1}" srcId="{BDAB9985-CE78-4D89-89C4-6838172C19A3}" destId="{DC48EA90-3B6A-4C04-BB97-3BCF510611F4}" srcOrd="3" destOrd="0" parTransId="{339192CB-0479-4D27-81FB-6E8051093E87}" sibTransId="{73EB185A-0046-493A-B338-95E3520E1E00}"/>
    <dgm:cxn modelId="{70AE54C5-4E09-4564-898B-AB9E677E3425}" type="presOf" srcId="{DC48EA90-3B6A-4C04-BB97-3BCF510611F4}" destId="{53CF9E37-3339-4763-9E93-65228A313F64}" srcOrd="0" destOrd="0" presId="urn:microsoft.com/office/officeart/2005/8/layout/list1"/>
    <dgm:cxn modelId="{52967AC6-1789-4021-AE11-B167C1334C23}" type="presOf" srcId="{18C1615C-CA88-48A8-AFD6-F20F929546DD}" destId="{3F4AA754-06ED-40E4-B1DC-ED7254B5A892}" srcOrd="0" destOrd="4" presId="urn:microsoft.com/office/officeart/2005/8/layout/list1"/>
    <dgm:cxn modelId="{190C38C7-573B-4CDA-A7C9-1B1ACE8CEBCD}" srcId="{C610A2BB-2339-43F8-B34F-042948C44680}" destId="{F0A10A06-FB57-4673-A8BE-02B9E1EE9FF2}" srcOrd="0" destOrd="0" parTransId="{67E97A82-F75B-426C-81F0-15AF0301BAE9}" sibTransId="{4FDCAC62-9287-4135-80EB-0C94E97F15A7}"/>
    <dgm:cxn modelId="{A3932EDE-5744-4499-98C6-94EFF94CCF8F}" srcId="{C610A2BB-2339-43F8-B34F-042948C44680}" destId="{AB506C8E-BCAC-494E-A410-9F05F7698C4A}" srcOrd="5" destOrd="0" parTransId="{F798D838-CCE5-4364-B445-F5D13B4299F3}" sibTransId="{A23A38F2-9AAF-4CA5-94AD-46B12A060C75}"/>
    <dgm:cxn modelId="{F8C869E2-974C-434C-A305-01841C6DBBC4}" type="presOf" srcId="{00C386E2-8766-4EF5-9DEF-5F6D01AD2F2C}" destId="{F77B1709-538D-4BA5-B002-BA6B960635F1}" srcOrd="0" destOrd="0" presId="urn:microsoft.com/office/officeart/2005/8/layout/list1"/>
    <dgm:cxn modelId="{2016D2E7-8B31-42D0-8E74-0F21E9004F2F}" srcId="{DC48EA90-3B6A-4C04-BB97-3BCF510611F4}" destId="{854904D2-0983-4762-96AC-E16DEA5B8B9C}" srcOrd="2" destOrd="0" parTransId="{A22748DB-6AC4-47B3-AED1-B556489A337F}" sibTransId="{B31D75E8-4203-4EA2-83AA-AB2ECB0BD06B}"/>
    <dgm:cxn modelId="{EDE47DF2-E67A-4A96-9888-BFC9229134B8}" type="presOf" srcId="{C610A2BB-2339-43F8-B34F-042948C44680}" destId="{A8723F18-860E-4E3C-8D61-08D5D1F0FCE5}" srcOrd="0" destOrd="0" presId="urn:microsoft.com/office/officeart/2005/8/layout/list1"/>
    <dgm:cxn modelId="{10BB061F-F4A4-4294-A69C-06F38839CA1A}" type="presParOf" srcId="{3A23F3CD-A67C-48EC-A59E-80F2EB29191B}" destId="{8E83B5F3-C664-49FB-ACD1-71E0A5313FDA}" srcOrd="0" destOrd="0" presId="urn:microsoft.com/office/officeart/2005/8/layout/list1"/>
    <dgm:cxn modelId="{3D492399-5CA6-40DA-B4E9-80DE98B3F481}" type="presParOf" srcId="{8E83B5F3-C664-49FB-ACD1-71E0A5313FDA}" destId="{5FFE0B8B-E5E3-410D-9829-16E8A3DC88CA}" srcOrd="0" destOrd="0" presId="urn:microsoft.com/office/officeart/2005/8/layout/list1"/>
    <dgm:cxn modelId="{A339D16A-3B2E-4F1B-84EC-2C687295B78C}" type="presParOf" srcId="{8E83B5F3-C664-49FB-ACD1-71E0A5313FDA}" destId="{C0F4742C-573A-4F29-A6EC-4C1ED6F2CB25}" srcOrd="1" destOrd="0" presId="urn:microsoft.com/office/officeart/2005/8/layout/list1"/>
    <dgm:cxn modelId="{E3FDD16E-4EB9-43E5-B722-E3A2BB9C0173}" type="presParOf" srcId="{3A23F3CD-A67C-48EC-A59E-80F2EB29191B}" destId="{9A5EDC1A-5119-410A-960A-07B4183D03B2}" srcOrd="1" destOrd="0" presId="urn:microsoft.com/office/officeart/2005/8/layout/list1"/>
    <dgm:cxn modelId="{A8BF4F33-53A8-4006-BA5D-5A7A6180F1EB}" type="presParOf" srcId="{3A23F3CD-A67C-48EC-A59E-80F2EB29191B}" destId="{45E74F95-3A22-4A85-B9F1-DBB78E178AD5}" srcOrd="2" destOrd="0" presId="urn:microsoft.com/office/officeart/2005/8/layout/list1"/>
    <dgm:cxn modelId="{07E92BB5-B537-4436-9DB5-3CE4E1FB15F3}" type="presParOf" srcId="{3A23F3CD-A67C-48EC-A59E-80F2EB29191B}" destId="{461F58C1-1071-4ADF-B388-23A3812E8F1B}" srcOrd="3" destOrd="0" presId="urn:microsoft.com/office/officeart/2005/8/layout/list1"/>
    <dgm:cxn modelId="{5728EB06-6160-497D-B09C-0C8488A513F1}" type="presParOf" srcId="{3A23F3CD-A67C-48EC-A59E-80F2EB29191B}" destId="{00BF87CA-0F62-4C2E-9819-1062E1D5717E}" srcOrd="4" destOrd="0" presId="urn:microsoft.com/office/officeart/2005/8/layout/list1"/>
    <dgm:cxn modelId="{12F45F02-A39F-4E8C-9FB8-0195534949BE}" type="presParOf" srcId="{00BF87CA-0F62-4C2E-9819-1062E1D5717E}" destId="{A8723F18-860E-4E3C-8D61-08D5D1F0FCE5}" srcOrd="0" destOrd="0" presId="urn:microsoft.com/office/officeart/2005/8/layout/list1"/>
    <dgm:cxn modelId="{920C1570-6B9F-4D69-9221-8E649BC7BF88}" type="presParOf" srcId="{00BF87CA-0F62-4C2E-9819-1062E1D5717E}" destId="{9C6C8614-7011-4C99-8523-3FF6F6E8FA0D}" srcOrd="1" destOrd="0" presId="urn:microsoft.com/office/officeart/2005/8/layout/list1"/>
    <dgm:cxn modelId="{8E5A247C-A6ED-4C93-BF8B-C99ACAFB1937}" type="presParOf" srcId="{3A23F3CD-A67C-48EC-A59E-80F2EB29191B}" destId="{555851DD-DD50-4F3C-8A3E-4626D698A959}" srcOrd="5" destOrd="0" presId="urn:microsoft.com/office/officeart/2005/8/layout/list1"/>
    <dgm:cxn modelId="{54186F20-4604-426D-9E3F-0A7380FA3727}" type="presParOf" srcId="{3A23F3CD-A67C-48EC-A59E-80F2EB29191B}" destId="{3F4AA754-06ED-40E4-B1DC-ED7254B5A892}" srcOrd="6" destOrd="0" presId="urn:microsoft.com/office/officeart/2005/8/layout/list1"/>
    <dgm:cxn modelId="{7FA19F2E-897D-4C79-A1A1-26B65643D9E9}" type="presParOf" srcId="{3A23F3CD-A67C-48EC-A59E-80F2EB29191B}" destId="{B9687879-F269-494F-8DDD-F75597B0E0EA}" srcOrd="7" destOrd="0" presId="urn:microsoft.com/office/officeart/2005/8/layout/list1"/>
    <dgm:cxn modelId="{FBC075D8-0968-4737-9E87-66090886DC6E}" type="presParOf" srcId="{3A23F3CD-A67C-48EC-A59E-80F2EB29191B}" destId="{3CD97A6A-52AC-4B5D-8AC7-39700A01C878}" srcOrd="8" destOrd="0" presId="urn:microsoft.com/office/officeart/2005/8/layout/list1"/>
    <dgm:cxn modelId="{86D26609-4E46-4023-B331-76C4D8B7E3E6}" type="presParOf" srcId="{3CD97A6A-52AC-4B5D-8AC7-39700A01C878}" destId="{F77B1709-538D-4BA5-B002-BA6B960635F1}" srcOrd="0" destOrd="0" presId="urn:microsoft.com/office/officeart/2005/8/layout/list1"/>
    <dgm:cxn modelId="{55CB080C-29C5-4B58-937F-8037A8F59BDB}" type="presParOf" srcId="{3CD97A6A-52AC-4B5D-8AC7-39700A01C878}" destId="{A9A9F32B-8EF1-4526-93C0-F9B78E99313C}" srcOrd="1" destOrd="0" presId="urn:microsoft.com/office/officeart/2005/8/layout/list1"/>
    <dgm:cxn modelId="{47DA3119-2726-4CDF-BBCA-AF1B06FDAF60}" type="presParOf" srcId="{3A23F3CD-A67C-48EC-A59E-80F2EB29191B}" destId="{0F6ACA0E-2DE3-4EB4-A685-E80AE1C7ACD7}" srcOrd="9" destOrd="0" presId="urn:microsoft.com/office/officeart/2005/8/layout/list1"/>
    <dgm:cxn modelId="{11E68101-226E-484C-A2FD-E35B02270B76}" type="presParOf" srcId="{3A23F3CD-A67C-48EC-A59E-80F2EB29191B}" destId="{BFF6F3C0-8083-4237-B7A1-00397F2D306D}" srcOrd="10" destOrd="0" presId="urn:microsoft.com/office/officeart/2005/8/layout/list1"/>
    <dgm:cxn modelId="{D8877496-C00C-459F-829E-8814DA346B16}" type="presParOf" srcId="{3A23F3CD-A67C-48EC-A59E-80F2EB29191B}" destId="{9EFBCE0E-A216-4557-8986-179A28F8001A}" srcOrd="11" destOrd="0" presId="urn:microsoft.com/office/officeart/2005/8/layout/list1"/>
    <dgm:cxn modelId="{63AFD631-AE43-43E4-915B-A527A975EAA4}" type="presParOf" srcId="{3A23F3CD-A67C-48EC-A59E-80F2EB29191B}" destId="{37134524-C348-461D-8621-C469DEA2ED75}" srcOrd="12" destOrd="0" presId="urn:microsoft.com/office/officeart/2005/8/layout/list1"/>
    <dgm:cxn modelId="{789F23B5-0B8F-4828-A9DA-198EED7B20C3}" type="presParOf" srcId="{37134524-C348-461D-8621-C469DEA2ED75}" destId="{53CF9E37-3339-4763-9E93-65228A313F64}" srcOrd="0" destOrd="0" presId="urn:microsoft.com/office/officeart/2005/8/layout/list1"/>
    <dgm:cxn modelId="{AC8897A3-9AD8-4A61-8A15-D5BD23E00606}" type="presParOf" srcId="{37134524-C348-461D-8621-C469DEA2ED75}" destId="{EB0D51DD-CA6E-4E2A-BE55-6AD625A27871}" srcOrd="1" destOrd="0" presId="urn:microsoft.com/office/officeart/2005/8/layout/list1"/>
    <dgm:cxn modelId="{1F6FEADC-8E79-48DF-BC60-6DEDB67B1E25}" type="presParOf" srcId="{3A23F3CD-A67C-48EC-A59E-80F2EB29191B}" destId="{D41496A4-C7EF-4D25-8B0C-513BB17D621C}" srcOrd="13" destOrd="0" presId="urn:microsoft.com/office/officeart/2005/8/layout/list1"/>
    <dgm:cxn modelId="{3E97BF81-16CB-4F65-8B0B-1A0A1E0A416A}" type="presParOf" srcId="{3A23F3CD-A67C-48EC-A59E-80F2EB29191B}" destId="{69A689A2-5828-4A8D-8E88-F2350809103C}" srcOrd="14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2D706DB2-8757-4AB5-B401-02222FF3F549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EF51533E-5080-4D9F-BFEE-9A863FEFE2AA}">
      <dgm:prSet/>
      <dgm:spPr/>
      <dgm:t>
        <a:bodyPr/>
        <a:lstStyle/>
        <a:p>
          <a:r>
            <a:rPr lang="en-US" b="1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Inclusivity and Accessibility</a:t>
          </a:r>
        </a:p>
      </dgm:t>
    </dgm:pt>
    <dgm:pt modelId="{33D5047B-EC78-4B2E-9C61-699BE2E80F72}" type="parTrans" cxnId="{D4DD3F3E-F406-45C3-B443-12E801108EF1}">
      <dgm:prSet/>
      <dgm:spPr/>
      <dgm:t>
        <a:bodyPr/>
        <a:lstStyle/>
        <a:p>
          <a:endParaRPr lang="en-US"/>
        </a:p>
      </dgm:t>
    </dgm:pt>
    <dgm:pt modelId="{CA422FD8-FF2F-4362-8B71-351691391EFD}" type="sibTrans" cxnId="{D4DD3F3E-F406-45C3-B443-12E801108EF1}">
      <dgm:prSet/>
      <dgm:spPr/>
      <dgm:t>
        <a:bodyPr/>
        <a:lstStyle/>
        <a:p>
          <a:endParaRPr lang="en-US"/>
        </a:p>
      </dgm:t>
    </dgm:pt>
    <dgm:pt modelId="{6F152CDC-824A-4114-A3A5-D29A0C8A6512}" type="pres">
      <dgm:prSet presAssocID="{2D706DB2-8757-4AB5-B401-02222FF3F549}" presName="compositeShape" presStyleCnt="0">
        <dgm:presLayoutVars>
          <dgm:chMax val="7"/>
          <dgm:dir/>
          <dgm:resizeHandles val="exact"/>
        </dgm:presLayoutVars>
      </dgm:prSet>
      <dgm:spPr/>
    </dgm:pt>
    <dgm:pt modelId="{E6A729DD-6AAF-4738-A65E-D96F345FF0C1}" type="pres">
      <dgm:prSet presAssocID="{EF51533E-5080-4D9F-BFEE-9A863FEFE2AA}" presName="circ1TxSh" presStyleLbl="vennNode1" presStyleIdx="0" presStyleCnt="1"/>
      <dgm:spPr/>
    </dgm:pt>
  </dgm:ptLst>
  <dgm:cxnLst>
    <dgm:cxn modelId="{820B7D0C-F538-415D-86FF-90C5D7CBECDD}" type="presOf" srcId="{EF51533E-5080-4D9F-BFEE-9A863FEFE2AA}" destId="{E6A729DD-6AAF-4738-A65E-D96F345FF0C1}" srcOrd="0" destOrd="0" presId="urn:microsoft.com/office/officeart/2005/8/layout/venn1"/>
    <dgm:cxn modelId="{D4DD3F3E-F406-45C3-B443-12E801108EF1}" srcId="{2D706DB2-8757-4AB5-B401-02222FF3F549}" destId="{EF51533E-5080-4D9F-BFEE-9A863FEFE2AA}" srcOrd="0" destOrd="0" parTransId="{33D5047B-EC78-4B2E-9C61-699BE2E80F72}" sibTransId="{CA422FD8-FF2F-4362-8B71-351691391EFD}"/>
    <dgm:cxn modelId="{0EEC19C7-CE64-4638-99EA-772C64259EA5}" type="presOf" srcId="{2D706DB2-8757-4AB5-B401-02222FF3F549}" destId="{6F152CDC-824A-4114-A3A5-D29A0C8A6512}" srcOrd="0" destOrd="0" presId="urn:microsoft.com/office/officeart/2005/8/layout/venn1"/>
    <dgm:cxn modelId="{04A278CB-6276-4DFE-8D77-172B9E275231}" type="presParOf" srcId="{6F152CDC-824A-4114-A3A5-D29A0C8A6512}" destId="{E6A729DD-6AAF-4738-A65E-D96F345FF0C1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CB099D8A-61B3-42F3-9FBC-671D8DEDA9E4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A0DF4A3-932A-4419-9D91-DEC2A175D9B6}">
      <dgm:prSet/>
      <dgm:spPr/>
      <dgm:t>
        <a:bodyPr/>
        <a:lstStyle/>
        <a:p>
          <a:r>
            <a:rPr lang="en-US" b="1" i="0" baseline="0"/>
            <a:t>Inclusivity Measures</a:t>
          </a:r>
          <a:r>
            <a:rPr lang="en-US" b="0" i="0" baseline="0"/>
            <a:t>:</a:t>
          </a:r>
          <a:endParaRPr lang="en-US"/>
        </a:p>
      </dgm:t>
    </dgm:pt>
    <dgm:pt modelId="{27255C51-D1DE-49CA-8ECE-1961B313CDEB}" type="parTrans" cxnId="{3D10055B-F1D5-4EA0-B8AF-314A3FA9379A}">
      <dgm:prSet/>
      <dgm:spPr/>
      <dgm:t>
        <a:bodyPr/>
        <a:lstStyle/>
        <a:p>
          <a:endParaRPr lang="en-US"/>
        </a:p>
      </dgm:t>
    </dgm:pt>
    <dgm:pt modelId="{C57A26E4-4FE7-44B8-ABDD-75743A304DE3}" type="sibTrans" cxnId="{3D10055B-F1D5-4EA0-B8AF-314A3FA9379A}">
      <dgm:prSet/>
      <dgm:spPr/>
      <dgm:t>
        <a:bodyPr/>
        <a:lstStyle/>
        <a:p>
          <a:endParaRPr lang="en-US"/>
        </a:p>
      </dgm:t>
    </dgm:pt>
    <dgm:pt modelId="{28D80187-B709-43E1-8554-EE5E8B15B3F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Sensory-friendly breakout rooms with low lighting and soundproofing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B157B83D-E833-47F9-9F85-FCDC42B30413}" type="parTrans" cxnId="{CC9C3EB1-0667-45D1-8202-52BAC870C26F}">
      <dgm:prSet/>
      <dgm:spPr/>
      <dgm:t>
        <a:bodyPr/>
        <a:lstStyle/>
        <a:p>
          <a:endParaRPr lang="en-US"/>
        </a:p>
      </dgm:t>
    </dgm:pt>
    <dgm:pt modelId="{8C0FF395-DB90-4468-9ADD-EB0A2B68E4E3}" type="sibTrans" cxnId="{CC9C3EB1-0667-45D1-8202-52BAC870C26F}">
      <dgm:prSet/>
      <dgm:spPr/>
      <dgm:t>
        <a:bodyPr/>
        <a:lstStyle/>
        <a:p>
          <a:endParaRPr lang="en-US"/>
        </a:p>
      </dgm:t>
    </dgm:pt>
    <dgm:pt modelId="{C6C2EB5D-E7DD-463C-82B9-BF9D2EDE0F9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Flexible event participation (online and in-person)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(Shaw Trust, n.d.)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90228B78-FE9C-4135-A8FA-D61919829C09}" type="parTrans" cxnId="{BD55F016-CDBF-4FB8-B1F1-A3E55EA6135D}">
      <dgm:prSet/>
      <dgm:spPr/>
      <dgm:t>
        <a:bodyPr/>
        <a:lstStyle/>
        <a:p>
          <a:endParaRPr lang="en-US"/>
        </a:p>
      </dgm:t>
    </dgm:pt>
    <dgm:pt modelId="{47F34A24-56D3-4217-B344-661D59928921}" type="sibTrans" cxnId="{BD55F016-CDBF-4FB8-B1F1-A3E55EA6135D}">
      <dgm:prSet/>
      <dgm:spPr/>
      <dgm:t>
        <a:bodyPr/>
        <a:lstStyle/>
        <a:p>
          <a:endParaRPr lang="en-US"/>
        </a:p>
      </dgm:t>
    </dgm:pt>
    <dgm:pt modelId="{1E2DEE61-19BB-46EC-A0D1-0501DCD29ACA}">
      <dgm:prSet/>
      <dgm:spPr/>
      <dgm:t>
        <a:bodyPr/>
        <a:lstStyle/>
        <a:p>
          <a:r>
            <a:rPr lang="en-US" b="1" i="0" baseline="0"/>
            <a:t>Accessibility Features</a:t>
          </a:r>
          <a:r>
            <a:rPr lang="en-US" b="0" i="0" baseline="0"/>
            <a:t>:</a:t>
          </a:r>
          <a:endParaRPr lang="en-US"/>
        </a:p>
      </dgm:t>
    </dgm:pt>
    <dgm:pt modelId="{E65C8A49-D2D9-4FF5-AB44-0E21B011D868}" type="parTrans" cxnId="{965184F1-C9D4-4172-B700-2C0FDA6B367C}">
      <dgm:prSet/>
      <dgm:spPr/>
      <dgm:t>
        <a:bodyPr/>
        <a:lstStyle/>
        <a:p>
          <a:endParaRPr lang="en-US"/>
        </a:p>
      </dgm:t>
    </dgm:pt>
    <dgm:pt modelId="{8FB84DD0-E790-4A98-B78E-C07F207DDA6E}" type="sibTrans" cxnId="{965184F1-C9D4-4172-B700-2C0FDA6B367C}">
      <dgm:prSet/>
      <dgm:spPr/>
      <dgm:t>
        <a:bodyPr/>
        <a:lstStyle/>
        <a:p>
          <a:endParaRPr lang="en-US"/>
        </a:p>
      </dgm:t>
    </dgm:pt>
    <dgm:pt modelId="{1367B25E-E4F8-40D0-8FFF-47A011D13DD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Wheelchair access, Braille programs, and sign language interpreters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(GOV.UK, n.d.)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5F3090D0-0630-4D42-9051-9DD5355E6E1E}" type="parTrans" cxnId="{61690623-2577-4725-A22F-0D24A17D1558}">
      <dgm:prSet/>
      <dgm:spPr/>
      <dgm:t>
        <a:bodyPr/>
        <a:lstStyle/>
        <a:p>
          <a:endParaRPr lang="en-US"/>
        </a:p>
      </dgm:t>
    </dgm:pt>
    <dgm:pt modelId="{86BE3392-51DE-4583-838D-4D57CCCB3F39}" type="sibTrans" cxnId="{61690623-2577-4725-A22F-0D24A17D1558}">
      <dgm:prSet/>
      <dgm:spPr/>
      <dgm:t>
        <a:bodyPr/>
        <a:lstStyle/>
        <a:p>
          <a:endParaRPr lang="en-US"/>
        </a:p>
      </dgm:t>
    </dgm:pt>
    <dgm:pt modelId="{C527FE68-E71C-4E30-BEC8-6CE896534F22}">
      <dgm:prSet/>
      <dgm:spPr/>
      <dgm:t>
        <a:bodyPr/>
        <a:lstStyle/>
        <a:p>
          <a:r>
            <a:rPr lang="en-US" b="1" i="0" baseline="0"/>
            <a:t>Diversity and Multicultural Support</a:t>
          </a:r>
          <a:r>
            <a:rPr lang="en-US" b="0" i="0" baseline="0"/>
            <a:t>:</a:t>
          </a:r>
          <a:endParaRPr lang="en-US"/>
        </a:p>
      </dgm:t>
    </dgm:pt>
    <dgm:pt modelId="{AAAF08F1-AD67-4819-898B-83D8D01E3204}" type="parTrans" cxnId="{5B3D0896-702C-4744-9008-4430D118CCE1}">
      <dgm:prSet/>
      <dgm:spPr/>
      <dgm:t>
        <a:bodyPr/>
        <a:lstStyle/>
        <a:p>
          <a:endParaRPr lang="en-US"/>
        </a:p>
      </dgm:t>
    </dgm:pt>
    <dgm:pt modelId="{0CACE7F1-512B-4EAB-8851-7E5513BDFEBC}" type="sibTrans" cxnId="{5B3D0896-702C-4744-9008-4430D118CCE1}">
      <dgm:prSet/>
      <dgm:spPr/>
      <dgm:t>
        <a:bodyPr/>
        <a:lstStyle/>
        <a:p>
          <a:endParaRPr lang="en-US"/>
        </a:p>
      </dgm:t>
    </dgm:pt>
    <dgm:pt modelId="{9B333A94-5E25-4A35-9FCC-EE2AD98D16FC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Multilingual event materials and presentations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(Ott, Russo, &amp; Moeller, 2022).</a:t>
          </a:r>
        </a:p>
      </dgm:t>
    </dgm:pt>
    <dgm:pt modelId="{E4B57F62-4284-4EAA-BF6E-2137177F7ECF}" type="parTrans" cxnId="{509E03AA-B159-45A7-9B8D-63C6037D3C56}">
      <dgm:prSet/>
      <dgm:spPr/>
      <dgm:t>
        <a:bodyPr/>
        <a:lstStyle/>
        <a:p>
          <a:endParaRPr lang="en-US"/>
        </a:p>
      </dgm:t>
    </dgm:pt>
    <dgm:pt modelId="{DCD07885-9A9D-4212-9D4D-11B3F95A6566}" type="sibTrans" cxnId="{509E03AA-B159-45A7-9B8D-63C6037D3C56}">
      <dgm:prSet/>
      <dgm:spPr/>
      <dgm:t>
        <a:bodyPr/>
        <a:lstStyle/>
        <a:p>
          <a:endParaRPr lang="en-US"/>
        </a:p>
      </dgm:t>
    </dgm:pt>
    <dgm:pt modelId="{543F60F5-EBBE-4A22-AC0D-126D8C50EAB9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Inclusion of global perspectives on neurodiversity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6C9467F9-834E-4993-B5A1-3DDE9DDDC433}" type="parTrans" cxnId="{6C507B8E-E670-454F-BBD2-7670000B08F5}">
      <dgm:prSet/>
      <dgm:spPr/>
      <dgm:t>
        <a:bodyPr/>
        <a:lstStyle/>
        <a:p>
          <a:endParaRPr lang="en-US"/>
        </a:p>
      </dgm:t>
    </dgm:pt>
    <dgm:pt modelId="{2B5B6D62-9B99-4979-BC94-CBBE0326EEDD}" type="sibTrans" cxnId="{6C507B8E-E670-454F-BBD2-7670000B08F5}">
      <dgm:prSet/>
      <dgm:spPr/>
      <dgm:t>
        <a:bodyPr/>
        <a:lstStyle/>
        <a:p>
          <a:endParaRPr lang="en-US"/>
        </a:p>
      </dgm:t>
    </dgm:pt>
    <dgm:pt modelId="{16829DAC-B7FB-4D07-9554-154B38171739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Reserved quiet areas for neurodivergent attendees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(Tiersen et al., 2021)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ACC26A-A894-4DD7-9F2D-8D9B1194E304}" type="sibTrans" cxnId="{C44E1D8D-9002-40F6-A35C-95AEFE2F64C3}">
      <dgm:prSet/>
      <dgm:spPr/>
      <dgm:t>
        <a:bodyPr/>
        <a:lstStyle/>
        <a:p>
          <a:endParaRPr lang="en-US"/>
        </a:p>
      </dgm:t>
    </dgm:pt>
    <dgm:pt modelId="{6F45FD36-021C-4B89-B6D1-A20B4CE9B06C}" type="parTrans" cxnId="{C44E1D8D-9002-40F6-A35C-95AEFE2F64C3}">
      <dgm:prSet/>
      <dgm:spPr/>
      <dgm:t>
        <a:bodyPr/>
        <a:lstStyle/>
        <a:p>
          <a:endParaRPr lang="en-US"/>
        </a:p>
      </dgm:t>
    </dgm:pt>
    <dgm:pt modelId="{8BE4C165-0F38-4184-942A-7CDC1394D72C}" type="pres">
      <dgm:prSet presAssocID="{CB099D8A-61B3-42F3-9FBC-671D8DEDA9E4}" presName="linear" presStyleCnt="0">
        <dgm:presLayoutVars>
          <dgm:dir/>
          <dgm:animLvl val="lvl"/>
          <dgm:resizeHandles val="exact"/>
        </dgm:presLayoutVars>
      </dgm:prSet>
      <dgm:spPr/>
    </dgm:pt>
    <dgm:pt modelId="{0CF42597-DB07-4225-BA0B-ECBE5841F79A}" type="pres">
      <dgm:prSet presAssocID="{AA0DF4A3-932A-4419-9D91-DEC2A175D9B6}" presName="parentLin" presStyleCnt="0"/>
      <dgm:spPr/>
    </dgm:pt>
    <dgm:pt modelId="{7FF1B461-3896-4CA4-9578-337A9A363927}" type="pres">
      <dgm:prSet presAssocID="{AA0DF4A3-932A-4419-9D91-DEC2A175D9B6}" presName="parentLeftMargin" presStyleLbl="node1" presStyleIdx="0" presStyleCnt="3"/>
      <dgm:spPr/>
    </dgm:pt>
    <dgm:pt modelId="{E9D8FF5B-2535-4648-9E0D-6DAAFFADA361}" type="pres">
      <dgm:prSet presAssocID="{AA0DF4A3-932A-4419-9D91-DEC2A175D9B6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5DB288A6-541B-499A-B56F-61D1E9E0DA14}" type="pres">
      <dgm:prSet presAssocID="{AA0DF4A3-932A-4419-9D91-DEC2A175D9B6}" presName="negativeSpace" presStyleCnt="0"/>
      <dgm:spPr/>
    </dgm:pt>
    <dgm:pt modelId="{19E4CDB8-C16A-4EFA-B4DD-B1776555A1FC}" type="pres">
      <dgm:prSet presAssocID="{AA0DF4A3-932A-4419-9D91-DEC2A175D9B6}" presName="childText" presStyleLbl="conFgAcc1" presStyleIdx="0" presStyleCnt="3">
        <dgm:presLayoutVars>
          <dgm:bulletEnabled val="1"/>
        </dgm:presLayoutVars>
      </dgm:prSet>
      <dgm:spPr/>
    </dgm:pt>
    <dgm:pt modelId="{B1BCEC85-57FD-4745-A6A0-3C227AA986E0}" type="pres">
      <dgm:prSet presAssocID="{C57A26E4-4FE7-44B8-ABDD-75743A304DE3}" presName="spaceBetweenRectangles" presStyleCnt="0"/>
      <dgm:spPr/>
    </dgm:pt>
    <dgm:pt modelId="{EFDE0027-FBBA-47A7-B75B-460C5D7B2916}" type="pres">
      <dgm:prSet presAssocID="{1E2DEE61-19BB-46EC-A0D1-0501DCD29ACA}" presName="parentLin" presStyleCnt="0"/>
      <dgm:spPr/>
    </dgm:pt>
    <dgm:pt modelId="{256F5770-8A22-4260-B4CA-4FA4A5DA54D2}" type="pres">
      <dgm:prSet presAssocID="{1E2DEE61-19BB-46EC-A0D1-0501DCD29ACA}" presName="parentLeftMargin" presStyleLbl="node1" presStyleIdx="0" presStyleCnt="3"/>
      <dgm:spPr/>
    </dgm:pt>
    <dgm:pt modelId="{C51BA632-13D2-4D68-AC33-398745792093}" type="pres">
      <dgm:prSet presAssocID="{1E2DEE61-19BB-46EC-A0D1-0501DCD29ACA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EA32F446-C46B-4627-9748-C077CF5211C2}" type="pres">
      <dgm:prSet presAssocID="{1E2DEE61-19BB-46EC-A0D1-0501DCD29ACA}" presName="negativeSpace" presStyleCnt="0"/>
      <dgm:spPr/>
    </dgm:pt>
    <dgm:pt modelId="{23ADB904-2C66-4C67-8DB6-D37AD6B04602}" type="pres">
      <dgm:prSet presAssocID="{1E2DEE61-19BB-46EC-A0D1-0501DCD29ACA}" presName="childText" presStyleLbl="conFgAcc1" presStyleIdx="1" presStyleCnt="3">
        <dgm:presLayoutVars>
          <dgm:bulletEnabled val="1"/>
        </dgm:presLayoutVars>
      </dgm:prSet>
      <dgm:spPr/>
    </dgm:pt>
    <dgm:pt modelId="{7F000577-2121-4235-A093-A539075560DB}" type="pres">
      <dgm:prSet presAssocID="{8FB84DD0-E790-4A98-B78E-C07F207DDA6E}" presName="spaceBetweenRectangles" presStyleCnt="0"/>
      <dgm:spPr/>
    </dgm:pt>
    <dgm:pt modelId="{3D2B5D34-1AC9-4A6E-837C-CE92130AAFCE}" type="pres">
      <dgm:prSet presAssocID="{C527FE68-E71C-4E30-BEC8-6CE896534F22}" presName="parentLin" presStyleCnt="0"/>
      <dgm:spPr/>
    </dgm:pt>
    <dgm:pt modelId="{700F909E-676D-4A69-B2CE-E3E4C588E729}" type="pres">
      <dgm:prSet presAssocID="{C527FE68-E71C-4E30-BEC8-6CE896534F22}" presName="parentLeftMargin" presStyleLbl="node1" presStyleIdx="1" presStyleCnt="3"/>
      <dgm:spPr/>
    </dgm:pt>
    <dgm:pt modelId="{545B3ACA-A358-4927-8E9F-550F41BB7877}" type="pres">
      <dgm:prSet presAssocID="{C527FE68-E71C-4E30-BEC8-6CE896534F22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B7EA2F7-F57A-4607-AF83-E949F7EF1BE8}" type="pres">
      <dgm:prSet presAssocID="{C527FE68-E71C-4E30-BEC8-6CE896534F22}" presName="negativeSpace" presStyleCnt="0"/>
      <dgm:spPr/>
    </dgm:pt>
    <dgm:pt modelId="{BF01A692-7626-4099-95BD-D83BB2BCF817}" type="pres">
      <dgm:prSet presAssocID="{C527FE68-E71C-4E30-BEC8-6CE896534F22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0853880E-B42E-4694-8FA5-00D8F9C996CF}" type="presOf" srcId="{C527FE68-E71C-4E30-BEC8-6CE896534F22}" destId="{545B3ACA-A358-4927-8E9F-550F41BB7877}" srcOrd="1" destOrd="0" presId="urn:microsoft.com/office/officeart/2005/8/layout/list1"/>
    <dgm:cxn modelId="{BD55F016-CDBF-4FB8-B1F1-A3E55EA6135D}" srcId="{AA0DF4A3-932A-4419-9D91-DEC2A175D9B6}" destId="{C6C2EB5D-E7DD-463C-82B9-BF9D2EDE0F9D}" srcOrd="1" destOrd="0" parTransId="{90228B78-FE9C-4135-A8FA-D61919829C09}" sibTransId="{47F34A24-56D3-4217-B344-661D59928921}"/>
    <dgm:cxn modelId="{6E83B619-A08F-4D7A-839C-2EABC6E837E7}" type="presOf" srcId="{C527FE68-E71C-4E30-BEC8-6CE896534F22}" destId="{700F909E-676D-4A69-B2CE-E3E4C588E729}" srcOrd="0" destOrd="0" presId="urn:microsoft.com/office/officeart/2005/8/layout/list1"/>
    <dgm:cxn modelId="{9E1F2A22-6669-47D1-8773-05DAC4058C35}" type="presOf" srcId="{16829DAC-B7FB-4D07-9554-154B38171739}" destId="{23ADB904-2C66-4C67-8DB6-D37AD6B04602}" srcOrd="0" destOrd="1" presId="urn:microsoft.com/office/officeart/2005/8/layout/list1"/>
    <dgm:cxn modelId="{61690623-2577-4725-A22F-0D24A17D1558}" srcId="{1E2DEE61-19BB-46EC-A0D1-0501DCD29ACA}" destId="{1367B25E-E4F8-40D0-8FFF-47A011D13DDD}" srcOrd="0" destOrd="0" parTransId="{5F3090D0-0630-4D42-9051-9DD5355E6E1E}" sibTransId="{86BE3392-51DE-4583-838D-4D57CCCB3F39}"/>
    <dgm:cxn modelId="{933B3E23-0591-4501-8F68-A33324040452}" type="presOf" srcId="{AA0DF4A3-932A-4419-9D91-DEC2A175D9B6}" destId="{7FF1B461-3896-4CA4-9578-337A9A363927}" srcOrd="0" destOrd="0" presId="urn:microsoft.com/office/officeart/2005/8/layout/list1"/>
    <dgm:cxn modelId="{BD2DF42E-0562-41C0-A0C1-CA7641567C33}" type="presOf" srcId="{C6C2EB5D-E7DD-463C-82B9-BF9D2EDE0F9D}" destId="{19E4CDB8-C16A-4EFA-B4DD-B1776555A1FC}" srcOrd="0" destOrd="1" presId="urn:microsoft.com/office/officeart/2005/8/layout/list1"/>
    <dgm:cxn modelId="{3D10055B-F1D5-4EA0-B8AF-314A3FA9379A}" srcId="{CB099D8A-61B3-42F3-9FBC-671D8DEDA9E4}" destId="{AA0DF4A3-932A-4419-9D91-DEC2A175D9B6}" srcOrd="0" destOrd="0" parTransId="{27255C51-D1DE-49CA-8ECE-1961B313CDEB}" sibTransId="{C57A26E4-4FE7-44B8-ABDD-75743A304DE3}"/>
    <dgm:cxn modelId="{CC49AC5E-6670-41D7-ABBB-C94692D18E8D}" type="presOf" srcId="{1367B25E-E4F8-40D0-8FFF-47A011D13DDD}" destId="{23ADB904-2C66-4C67-8DB6-D37AD6B04602}" srcOrd="0" destOrd="0" presId="urn:microsoft.com/office/officeart/2005/8/layout/list1"/>
    <dgm:cxn modelId="{51051D57-69A2-4CC3-98B9-72366A2E1828}" type="presOf" srcId="{9B333A94-5E25-4A35-9FCC-EE2AD98D16FC}" destId="{BF01A692-7626-4099-95BD-D83BB2BCF817}" srcOrd="0" destOrd="0" presId="urn:microsoft.com/office/officeart/2005/8/layout/list1"/>
    <dgm:cxn modelId="{77F48B7F-399F-4EA2-842A-8B1086E8A180}" type="presOf" srcId="{1E2DEE61-19BB-46EC-A0D1-0501DCD29ACA}" destId="{256F5770-8A22-4260-B4CA-4FA4A5DA54D2}" srcOrd="0" destOrd="0" presId="urn:microsoft.com/office/officeart/2005/8/layout/list1"/>
    <dgm:cxn modelId="{C44E1D8D-9002-40F6-A35C-95AEFE2F64C3}" srcId="{1E2DEE61-19BB-46EC-A0D1-0501DCD29ACA}" destId="{16829DAC-B7FB-4D07-9554-154B38171739}" srcOrd="1" destOrd="0" parTransId="{6F45FD36-021C-4B89-B6D1-A20B4CE9B06C}" sibTransId="{C9ACC26A-A894-4DD7-9F2D-8D9B1194E304}"/>
    <dgm:cxn modelId="{6C507B8E-E670-454F-BBD2-7670000B08F5}" srcId="{C527FE68-E71C-4E30-BEC8-6CE896534F22}" destId="{543F60F5-EBBE-4A22-AC0D-126D8C50EAB9}" srcOrd="1" destOrd="0" parTransId="{6C9467F9-834E-4993-B5A1-3DDE9DDDC433}" sibTransId="{2B5B6D62-9B99-4979-BC94-CBBE0326EEDD}"/>
    <dgm:cxn modelId="{5B3D0896-702C-4744-9008-4430D118CCE1}" srcId="{CB099D8A-61B3-42F3-9FBC-671D8DEDA9E4}" destId="{C527FE68-E71C-4E30-BEC8-6CE896534F22}" srcOrd="2" destOrd="0" parTransId="{AAAF08F1-AD67-4819-898B-83D8D01E3204}" sibTransId="{0CACE7F1-512B-4EAB-8851-7E5513BDFEBC}"/>
    <dgm:cxn modelId="{509E03AA-B159-45A7-9B8D-63C6037D3C56}" srcId="{C527FE68-E71C-4E30-BEC8-6CE896534F22}" destId="{9B333A94-5E25-4A35-9FCC-EE2AD98D16FC}" srcOrd="0" destOrd="0" parTransId="{E4B57F62-4284-4EAA-BF6E-2137177F7ECF}" sibTransId="{DCD07885-9A9D-4212-9D4D-11B3F95A6566}"/>
    <dgm:cxn modelId="{2EC2F7AB-EECE-4B16-925C-FDCDD0E88A01}" type="presOf" srcId="{1E2DEE61-19BB-46EC-A0D1-0501DCD29ACA}" destId="{C51BA632-13D2-4D68-AC33-398745792093}" srcOrd="1" destOrd="0" presId="urn:microsoft.com/office/officeart/2005/8/layout/list1"/>
    <dgm:cxn modelId="{CC9C3EB1-0667-45D1-8202-52BAC870C26F}" srcId="{AA0DF4A3-932A-4419-9D91-DEC2A175D9B6}" destId="{28D80187-B709-43E1-8554-EE5E8B15B3F6}" srcOrd="0" destOrd="0" parTransId="{B157B83D-E833-47F9-9F85-FCDC42B30413}" sibTransId="{8C0FF395-DB90-4468-9ADD-EB0A2B68E4E3}"/>
    <dgm:cxn modelId="{621FE3C5-BF8B-4EAF-BA70-61E853D497B1}" type="presOf" srcId="{AA0DF4A3-932A-4419-9D91-DEC2A175D9B6}" destId="{E9D8FF5B-2535-4648-9E0D-6DAAFFADA361}" srcOrd="1" destOrd="0" presId="urn:microsoft.com/office/officeart/2005/8/layout/list1"/>
    <dgm:cxn modelId="{0A9CC0D1-2DE8-4B35-8D93-47D4179E5F9A}" type="presOf" srcId="{CB099D8A-61B3-42F3-9FBC-671D8DEDA9E4}" destId="{8BE4C165-0F38-4184-942A-7CDC1394D72C}" srcOrd="0" destOrd="0" presId="urn:microsoft.com/office/officeart/2005/8/layout/list1"/>
    <dgm:cxn modelId="{908F13E1-F9F9-4D9A-8AFE-FD6D48D6DE99}" type="presOf" srcId="{28D80187-B709-43E1-8554-EE5E8B15B3F6}" destId="{19E4CDB8-C16A-4EFA-B4DD-B1776555A1FC}" srcOrd="0" destOrd="0" presId="urn:microsoft.com/office/officeart/2005/8/layout/list1"/>
    <dgm:cxn modelId="{28CA21ED-71FF-4624-A8B9-727CE87CE609}" type="presOf" srcId="{543F60F5-EBBE-4A22-AC0D-126D8C50EAB9}" destId="{BF01A692-7626-4099-95BD-D83BB2BCF817}" srcOrd="0" destOrd="1" presId="urn:microsoft.com/office/officeart/2005/8/layout/list1"/>
    <dgm:cxn modelId="{965184F1-C9D4-4172-B700-2C0FDA6B367C}" srcId="{CB099D8A-61B3-42F3-9FBC-671D8DEDA9E4}" destId="{1E2DEE61-19BB-46EC-A0D1-0501DCD29ACA}" srcOrd="1" destOrd="0" parTransId="{E65C8A49-D2D9-4FF5-AB44-0E21B011D868}" sibTransId="{8FB84DD0-E790-4A98-B78E-C07F207DDA6E}"/>
    <dgm:cxn modelId="{1EF1D871-10CD-4CC2-9D69-6669D857ED9C}" type="presParOf" srcId="{8BE4C165-0F38-4184-942A-7CDC1394D72C}" destId="{0CF42597-DB07-4225-BA0B-ECBE5841F79A}" srcOrd="0" destOrd="0" presId="urn:microsoft.com/office/officeart/2005/8/layout/list1"/>
    <dgm:cxn modelId="{2B1C0B2B-B1B6-4CB3-8874-DEF3C9C046A0}" type="presParOf" srcId="{0CF42597-DB07-4225-BA0B-ECBE5841F79A}" destId="{7FF1B461-3896-4CA4-9578-337A9A363927}" srcOrd="0" destOrd="0" presId="urn:microsoft.com/office/officeart/2005/8/layout/list1"/>
    <dgm:cxn modelId="{D223EF07-F269-45AB-B32A-43E1FA3CEFF8}" type="presParOf" srcId="{0CF42597-DB07-4225-BA0B-ECBE5841F79A}" destId="{E9D8FF5B-2535-4648-9E0D-6DAAFFADA361}" srcOrd="1" destOrd="0" presId="urn:microsoft.com/office/officeart/2005/8/layout/list1"/>
    <dgm:cxn modelId="{44F213C6-B045-410B-BECD-933C2516A91D}" type="presParOf" srcId="{8BE4C165-0F38-4184-942A-7CDC1394D72C}" destId="{5DB288A6-541B-499A-B56F-61D1E9E0DA14}" srcOrd="1" destOrd="0" presId="urn:microsoft.com/office/officeart/2005/8/layout/list1"/>
    <dgm:cxn modelId="{7F451767-F4BE-410A-B82F-A581144A9891}" type="presParOf" srcId="{8BE4C165-0F38-4184-942A-7CDC1394D72C}" destId="{19E4CDB8-C16A-4EFA-B4DD-B1776555A1FC}" srcOrd="2" destOrd="0" presId="urn:microsoft.com/office/officeart/2005/8/layout/list1"/>
    <dgm:cxn modelId="{F6627748-5F82-4F1F-8796-9AD961B11E59}" type="presParOf" srcId="{8BE4C165-0F38-4184-942A-7CDC1394D72C}" destId="{B1BCEC85-57FD-4745-A6A0-3C227AA986E0}" srcOrd="3" destOrd="0" presId="urn:microsoft.com/office/officeart/2005/8/layout/list1"/>
    <dgm:cxn modelId="{4A10673E-6568-481D-B9DD-90852EFC44AC}" type="presParOf" srcId="{8BE4C165-0F38-4184-942A-7CDC1394D72C}" destId="{EFDE0027-FBBA-47A7-B75B-460C5D7B2916}" srcOrd="4" destOrd="0" presId="urn:microsoft.com/office/officeart/2005/8/layout/list1"/>
    <dgm:cxn modelId="{BC8BBDC8-5EFD-441E-A3F6-6CFAAECE96B5}" type="presParOf" srcId="{EFDE0027-FBBA-47A7-B75B-460C5D7B2916}" destId="{256F5770-8A22-4260-B4CA-4FA4A5DA54D2}" srcOrd="0" destOrd="0" presId="urn:microsoft.com/office/officeart/2005/8/layout/list1"/>
    <dgm:cxn modelId="{85E76CAD-32F5-4DCC-AA96-77F163CC0CD1}" type="presParOf" srcId="{EFDE0027-FBBA-47A7-B75B-460C5D7B2916}" destId="{C51BA632-13D2-4D68-AC33-398745792093}" srcOrd="1" destOrd="0" presId="urn:microsoft.com/office/officeart/2005/8/layout/list1"/>
    <dgm:cxn modelId="{05CF666C-9CE2-448F-A4C1-F77BF73B4B4A}" type="presParOf" srcId="{8BE4C165-0F38-4184-942A-7CDC1394D72C}" destId="{EA32F446-C46B-4627-9748-C077CF5211C2}" srcOrd="5" destOrd="0" presId="urn:microsoft.com/office/officeart/2005/8/layout/list1"/>
    <dgm:cxn modelId="{455229A1-9B7F-4ACE-B96E-58D54C61B999}" type="presParOf" srcId="{8BE4C165-0F38-4184-942A-7CDC1394D72C}" destId="{23ADB904-2C66-4C67-8DB6-D37AD6B04602}" srcOrd="6" destOrd="0" presId="urn:microsoft.com/office/officeart/2005/8/layout/list1"/>
    <dgm:cxn modelId="{36015E6B-130F-48FD-BEAF-6D76779B6ED7}" type="presParOf" srcId="{8BE4C165-0F38-4184-942A-7CDC1394D72C}" destId="{7F000577-2121-4235-A093-A539075560DB}" srcOrd="7" destOrd="0" presId="urn:microsoft.com/office/officeart/2005/8/layout/list1"/>
    <dgm:cxn modelId="{751E2262-ABBC-4B3B-921A-4776E933B89E}" type="presParOf" srcId="{8BE4C165-0F38-4184-942A-7CDC1394D72C}" destId="{3D2B5D34-1AC9-4A6E-837C-CE92130AAFCE}" srcOrd="8" destOrd="0" presId="urn:microsoft.com/office/officeart/2005/8/layout/list1"/>
    <dgm:cxn modelId="{C396886A-186E-4656-B8E2-D0E0D4ED968A}" type="presParOf" srcId="{3D2B5D34-1AC9-4A6E-837C-CE92130AAFCE}" destId="{700F909E-676D-4A69-B2CE-E3E4C588E729}" srcOrd="0" destOrd="0" presId="urn:microsoft.com/office/officeart/2005/8/layout/list1"/>
    <dgm:cxn modelId="{BDBFF484-7007-4F28-9776-053FCD015C37}" type="presParOf" srcId="{3D2B5D34-1AC9-4A6E-837C-CE92130AAFCE}" destId="{545B3ACA-A358-4927-8E9F-550F41BB7877}" srcOrd="1" destOrd="0" presId="urn:microsoft.com/office/officeart/2005/8/layout/list1"/>
    <dgm:cxn modelId="{A4D38A30-0E25-4145-9D38-E09C43DD9DD9}" type="presParOf" srcId="{8BE4C165-0F38-4184-942A-7CDC1394D72C}" destId="{6B7EA2F7-F57A-4607-AF83-E949F7EF1BE8}" srcOrd="9" destOrd="0" presId="urn:microsoft.com/office/officeart/2005/8/layout/list1"/>
    <dgm:cxn modelId="{778AC2C3-CE0B-4A67-B867-B4F35C5656B6}" type="presParOf" srcId="{8BE4C165-0F38-4184-942A-7CDC1394D72C}" destId="{BF01A692-7626-4099-95BD-D83BB2BCF817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3.xml><?xml version="1.0" encoding="utf-8"?>
<dgm:dataModel xmlns:dgm="http://schemas.openxmlformats.org/drawingml/2006/diagram" xmlns:a="http://schemas.openxmlformats.org/drawingml/2006/main">
  <dgm:ptLst>
    <dgm:pt modelId="{AAC96891-E20D-492D-83DB-F6D04780A2D5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7F900C3-47F3-4F6C-A697-FD627F8E584F}">
      <dgm:prSet/>
      <dgm:spPr/>
      <dgm:t>
        <a:bodyPr/>
        <a:lstStyle/>
        <a:p>
          <a:r>
            <a:rPr lang="en-US" b="1"/>
            <a:t>Operational Planning</a:t>
          </a:r>
          <a:br>
            <a:rPr lang="en-US" b="1"/>
          </a:br>
          <a:endParaRPr lang="en-US"/>
        </a:p>
      </dgm:t>
    </dgm:pt>
    <dgm:pt modelId="{2789E96E-B460-4ED1-B080-D8B7B8ED1A2F}" type="parTrans" cxnId="{F603DA87-A801-4CDB-B082-E0C7655D73FA}">
      <dgm:prSet/>
      <dgm:spPr/>
      <dgm:t>
        <a:bodyPr/>
        <a:lstStyle/>
        <a:p>
          <a:endParaRPr lang="en-US"/>
        </a:p>
      </dgm:t>
    </dgm:pt>
    <dgm:pt modelId="{023D725E-249C-4AC5-B907-0C351CAE72E6}" type="sibTrans" cxnId="{F603DA87-A801-4CDB-B082-E0C7655D73FA}">
      <dgm:prSet/>
      <dgm:spPr/>
      <dgm:t>
        <a:bodyPr/>
        <a:lstStyle/>
        <a:p>
          <a:endParaRPr lang="en-US"/>
        </a:p>
      </dgm:t>
    </dgm:pt>
    <dgm:pt modelId="{9D3DE9FC-1927-49B8-B7F9-CE7391C562D8}" type="pres">
      <dgm:prSet presAssocID="{AAC96891-E20D-492D-83DB-F6D04780A2D5}" presName="cycle" presStyleCnt="0">
        <dgm:presLayoutVars>
          <dgm:dir/>
          <dgm:resizeHandles val="exact"/>
        </dgm:presLayoutVars>
      </dgm:prSet>
      <dgm:spPr/>
    </dgm:pt>
    <dgm:pt modelId="{F31B0C97-6CED-40AE-8566-01EE6C65FA25}" type="pres">
      <dgm:prSet presAssocID="{57F900C3-47F3-4F6C-A697-FD627F8E584F}" presName="node" presStyleLbl="node1" presStyleIdx="0" presStyleCnt="1">
        <dgm:presLayoutVars>
          <dgm:bulletEnabled val="1"/>
        </dgm:presLayoutVars>
      </dgm:prSet>
      <dgm:spPr/>
    </dgm:pt>
  </dgm:ptLst>
  <dgm:cxnLst>
    <dgm:cxn modelId="{F603DA87-A801-4CDB-B082-E0C7655D73FA}" srcId="{AAC96891-E20D-492D-83DB-F6D04780A2D5}" destId="{57F900C3-47F3-4F6C-A697-FD627F8E584F}" srcOrd="0" destOrd="0" parTransId="{2789E96E-B460-4ED1-B080-D8B7B8ED1A2F}" sibTransId="{023D725E-249C-4AC5-B907-0C351CAE72E6}"/>
    <dgm:cxn modelId="{04389CC7-6EB7-40C4-8AB5-E6320407A200}" type="presOf" srcId="{57F900C3-47F3-4F6C-A697-FD627F8E584F}" destId="{F31B0C97-6CED-40AE-8566-01EE6C65FA25}" srcOrd="0" destOrd="0" presId="urn:microsoft.com/office/officeart/2005/8/layout/cycle2"/>
    <dgm:cxn modelId="{DE6E5BE1-BBAB-45F8-B780-834FD881F285}" type="presOf" srcId="{AAC96891-E20D-492D-83DB-F6D04780A2D5}" destId="{9D3DE9FC-1927-49B8-B7F9-CE7391C562D8}" srcOrd="0" destOrd="0" presId="urn:microsoft.com/office/officeart/2005/8/layout/cycle2"/>
    <dgm:cxn modelId="{95E07E13-175D-461D-95BA-D2939E7DD8B9}" type="presParOf" srcId="{9D3DE9FC-1927-49B8-B7F9-CE7391C562D8}" destId="{F31B0C97-6CED-40AE-8566-01EE6C65FA25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4.xml><?xml version="1.0" encoding="utf-8"?>
<dgm:dataModel xmlns:dgm="http://schemas.openxmlformats.org/drawingml/2006/diagram" xmlns:a="http://schemas.openxmlformats.org/drawingml/2006/main">
  <dgm:ptLst>
    <dgm:pt modelId="{60DFADA5-BC5B-4D81-AC6B-9DE56DD0FA37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358070C-7236-4CEA-9CC5-4B17C59077EE}">
      <dgm:prSet/>
      <dgm:spPr/>
      <dgm:t>
        <a:bodyPr/>
        <a:lstStyle/>
        <a:p>
          <a:r>
            <a:rPr lang="en-US" b="1" i="0" baseline="0"/>
            <a:t>Staffing</a:t>
          </a:r>
          <a:r>
            <a:rPr lang="en-US" b="0" i="0" baseline="0"/>
            <a:t>:</a:t>
          </a:r>
          <a:endParaRPr lang="en-US"/>
        </a:p>
      </dgm:t>
    </dgm:pt>
    <dgm:pt modelId="{F30CBFA0-D3CA-46A7-B84B-02F5BBFAC4B1}" type="parTrans" cxnId="{179A683D-3BD3-459B-85D4-8CF8E4014C44}">
      <dgm:prSet/>
      <dgm:spPr/>
      <dgm:t>
        <a:bodyPr/>
        <a:lstStyle/>
        <a:p>
          <a:endParaRPr lang="en-US"/>
        </a:p>
      </dgm:t>
    </dgm:pt>
    <dgm:pt modelId="{A917740C-A9FF-43EA-8B7C-A7947F5808B6}" type="sibTrans" cxnId="{179A683D-3BD3-459B-85D4-8CF8E4014C44}">
      <dgm:prSet/>
      <dgm:spPr/>
      <dgm:t>
        <a:bodyPr/>
        <a:lstStyle/>
        <a:p>
          <a:endParaRPr lang="en-US"/>
        </a:p>
      </dgm:t>
    </dgm:pt>
    <dgm:pt modelId="{5ED587B7-71DE-4EC7-A97B-BC692A1C49E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Roles: Event manager, volunteers, tech support, and accessibility coordinator.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069BAC6D-B907-4A68-82A8-7FEFEAC72580}" type="parTrans" cxnId="{B1AC5E1E-F54D-4608-B55C-95BF24441885}">
      <dgm:prSet/>
      <dgm:spPr/>
      <dgm:t>
        <a:bodyPr/>
        <a:lstStyle/>
        <a:p>
          <a:endParaRPr lang="en-US"/>
        </a:p>
      </dgm:t>
    </dgm:pt>
    <dgm:pt modelId="{F6F2B5AB-C00A-4835-B8A5-C2F6043BF815}" type="sibTrans" cxnId="{B1AC5E1E-F54D-4608-B55C-95BF24441885}">
      <dgm:prSet/>
      <dgm:spPr/>
      <dgm:t>
        <a:bodyPr/>
        <a:lstStyle/>
        <a:p>
          <a:endParaRPr lang="en-US"/>
        </a:p>
      </dgm:t>
    </dgm:pt>
    <dgm:pt modelId="{4F2D84FA-2F6B-4C34-A803-883281404E6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Training: Sensitivity training for staff to address neurodivergent attendees' needs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(Sokolova, 2022).</a:t>
          </a:r>
        </a:p>
      </dgm:t>
    </dgm:pt>
    <dgm:pt modelId="{06B087C9-3302-43D7-935E-1C9FD78966AA}" type="parTrans" cxnId="{8FFAA008-4C4C-47D6-A1D2-70DA6A8F3394}">
      <dgm:prSet/>
      <dgm:spPr/>
      <dgm:t>
        <a:bodyPr/>
        <a:lstStyle/>
        <a:p>
          <a:endParaRPr lang="en-US"/>
        </a:p>
      </dgm:t>
    </dgm:pt>
    <dgm:pt modelId="{033CF6A8-C987-4E1E-893F-A038D0A35380}" type="sibTrans" cxnId="{8FFAA008-4C4C-47D6-A1D2-70DA6A8F3394}">
      <dgm:prSet/>
      <dgm:spPr/>
      <dgm:t>
        <a:bodyPr/>
        <a:lstStyle/>
        <a:p>
          <a:endParaRPr lang="en-US"/>
        </a:p>
      </dgm:t>
    </dgm:pt>
    <dgm:pt modelId="{EE4D3907-842C-4CCA-BE1D-615EAF136BE8}">
      <dgm:prSet/>
      <dgm:spPr/>
      <dgm:t>
        <a:bodyPr/>
        <a:lstStyle/>
        <a:p>
          <a:r>
            <a:rPr lang="en-US" b="1" i="0" baseline="0"/>
            <a:t>Vendor Coordination</a:t>
          </a:r>
          <a:r>
            <a:rPr lang="en-US" b="0" i="0" baseline="0"/>
            <a:t>:</a:t>
          </a:r>
          <a:endParaRPr lang="en-US"/>
        </a:p>
      </dgm:t>
    </dgm:pt>
    <dgm:pt modelId="{690BC210-9E31-4401-BD76-E2CC9A9E7377}" type="parTrans" cxnId="{45702A26-5BDC-43E7-A040-C2F3CE2DD129}">
      <dgm:prSet/>
      <dgm:spPr/>
      <dgm:t>
        <a:bodyPr/>
        <a:lstStyle/>
        <a:p>
          <a:endParaRPr lang="en-US"/>
        </a:p>
      </dgm:t>
    </dgm:pt>
    <dgm:pt modelId="{8C0BDFB7-E3A0-49DA-853B-D31A5FB2039E}" type="sibTrans" cxnId="{45702A26-5BDC-43E7-A040-C2F3CE2DD129}">
      <dgm:prSet/>
      <dgm:spPr/>
      <dgm:t>
        <a:bodyPr/>
        <a:lstStyle/>
        <a:p>
          <a:endParaRPr lang="en-US"/>
        </a:p>
      </dgm:t>
    </dgm:pt>
    <dgm:pt modelId="{BF629D82-8428-4957-BDE4-A07B9426EE43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Catering, decor, accessibility tools, and virtual event platform providers.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A50E4284-D1D1-4649-862F-65CB29A07B0D}" type="parTrans" cxnId="{2170A863-9DE2-4455-A922-972704C7C9C3}">
      <dgm:prSet/>
      <dgm:spPr/>
      <dgm:t>
        <a:bodyPr/>
        <a:lstStyle/>
        <a:p>
          <a:endParaRPr lang="en-US"/>
        </a:p>
      </dgm:t>
    </dgm:pt>
    <dgm:pt modelId="{919BBF48-EAF7-463E-B7B7-5A14521BC0BE}" type="sibTrans" cxnId="{2170A863-9DE2-4455-A922-972704C7C9C3}">
      <dgm:prSet/>
      <dgm:spPr/>
      <dgm:t>
        <a:bodyPr/>
        <a:lstStyle/>
        <a:p>
          <a:endParaRPr lang="en-US"/>
        </a:p>
      </dgm:t>
    </dgm:pt>
    <dgm:pt modelId="{D3E84751-2892-458B-A82B-8C1EBDA9A1BA}">
      <dgm:prSet/>
      <dgm:spPr/>
      <dgm:t>
        <a:bodyPr/>
        <a:lstStyle/>
        <a:p>
          <a:r>
            <a:rPr lang="en-US" b="1" i="0" baseline="0"/>
            <a:t>Risk Management</a:t>
          </a:r>
          <a:r>
            <a:rPr lang="en-US" b="0" i="0" baseline="0"/>
            <a:t>:</a:t>
          </a:r>
          <a:endParaRPr lang="en-US"/>
        </a:p>
      </dgm:t>
    </dgm:pt>
    <dgm:pt modelId="{15B7319F-B1D4-4E68-AF9A-EAF1244177C1}" type="parTrans" cxnId="{412477B8-859B-424E-8805-2BA252925981}">
      <dgm:prSet/>
      <dgm:spPr/>
      <dgm:t>
        <a:bodyPr/>
        <a:lstStyle/>
        <a:p>
          <a:endParaRPr lang="en-US"/>
        </a:p>
      </dgm:t>
    </dgm:pt>
    <dgm:pt modelId="{1F129E87-668B-4F26-A789-E69AAC02E388}" type="sibTrans" cxnId="{412477B8-859B-424E-8805-2BA252925981}">
      <dgm:prSet/>
      <dgm:spPr/>
      <dgm:t>
        <a:bodyPr/>
        <a:lstStyle/>
        <a:p>
          <a:endParaRPr lang="en-US"/>
        </a:p>
      </dgm:t>
    </dgm:pt>
    <dgm:pt modelId="{98E5B10F-E3D7-412C-B72B-0542E80DE40F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Backup plans for tech issues or no-shows by speakers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gm:t>
    </dgm:pt>
    <dgm:pt modelId="{476AF3F9-F385-4D4C-9C3E-B58D799BC70A}" type="parTrans" cxnId="{ECACD924-FB23-4103-B38F-495B7BDB857C}">
      <dgm:prSet/>
      <dgm:spPr/>
      <dgm:t>
        <a:bodyPr/>
        <a:lstStyle/>
        <a:p>
          <a:endParaRPr lang="en-US"/>
        </a:p>
      </dgm:t>
    </dgm:pt>
    <dgm:pt modelId="{7C0D25D8-1EAB-43AA-8AAC-B9BEF947B0D5}" type="sibTrans" cxnId="{ECACD924-FB23-4103-B38F-495B7BDB857C}">
      <dgm:prSet/>
      <dgm:spPr/>
      <dgm:t>
        <a:bodyPr/>
        <a:lstStyle/>
        <a:p>
          <a:endParaRPr lang="en-US"/>
        </a:p>
      </dgm:t>
    </dgm:pt>
    <dgm:pt modelId="{3887C47C-A9A5-4FA9-BC1A-532026B697B8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Health and safety measures, including on-site medical support.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8A81258-E0D4-4816-96C2-1C9575FAF71B}" type="parTrans" cxnId="{3ED2C7A9-5219-421C-9B4B-B1546A10C960}">
      <dgm:prSet/>
      <dgm:spPr/>
      <dgm:t>
        <a:bodyPr/>
        <a:lstStyle/>
        <a:p>
          <a:endParaRPr lang="en-US"/>
        </a:p>
      </dgm:t>
    </dgm:pt>
    <dgm:pt modelId="{1F399586-F608-4E36-92D2-85B5AF103A1C}" type="sibTrans" cxnId="{3ED2C7A9-5219-421C-9B4B-B1546A10C960}">
      <dgm:prSet/>
      <dgm:spPr/>
      <dgm:t>
        <a:bodyPr/>
        <a:lstStyle/>
        <a:p>
          <a:endParaRPr lang="en-US"/>
        </a:p>
      </dgm:t>
    </dgm:pt>
    <dgm:pt modelId="{5C82474D-6776-4E9A-B3D7-856583AB3925}" type="pres">
      <dgm:prSet presAssocID="{60DFADA5-BC5B-4D81-AC6B-9DE56DD0FA37}" presName="linear" presStyleCnt="0">
        <dgm:presLayoutVars>
          <dgm:dir/>
          <dgm:animLvl val="lvl"/>
          <dgm:resizeHandles val="exact"/>
        </dgm:presLayoutVars>
      </dgm:prSet>
      <dgm:spPr/>
    </dgm:pt>
    <dgm:pt modelId="{CE282B92-2C8B-493D-BBB6-E688E181D558}" type="pres">
      <dgm:prSet presAssocID="{3358070C-7236-4CEA-9CC5-4B17C59077EE}" presName="parentLin" presStyleCnt="0"/>
      <dgm:spPr/>
    </dgm:pt>
    <dgm:pt modelId="{774C7F6D-6300-4A9E-8A17-5744CF7DABE3}" type="pres">
      <dgm:prSet presAssocID="{3358070C-7236-4CEA-9CC5-4B17C59077EE}" presName="parentLeftMargin" presStyleLbl="node1" presStyleIdx="0" presStyleCnt="3"/>
      <dgm:spPr/>
    </dgm:pt>
    <dgm:pt modelId="{89381883-BFBA-4F68-B754-F1627D79472D}" type="pres">
      <dgm:prSet presAssocID="{3358070C-7236-4CEA-9CC5-4B17C59077EE}" presName="parentText" presStyleLbl="node1" presStyleIdx="0" presStyleCnt="3" custLinFactNeighborX="-2737" custLinFactNeighborY="7658">
        <dgm:presLayoutVars>
          <dgm:chMax val="0"/>
          <dgm:bulletEnabled val="1"/>
        </dgm:presLayoutVars>
      </dgm:prSet>
      <dgm:spPr/>
    </dgm:pt>
    <dgm:pt modelId="{42195608-2483-47F3-AB98-186F72ECA424}" type="pres">
      <dgm:prSet presAssocID="{3358070C-7236-4CEA-9CC5-4B17C59077EE}" presName="negativeSpace" presStyleCnt="0"/>
      <dgm:spPr/>
    </dgm:pt>
    <dgm:pt modelId="{C9D1D100-EBB0-43BC-BF0C-AB38DE3DC79C}" type="pres">
      <dgm:prSet presAssocID="{3358070C-7236-4CEA-9CC5-4B17C59077EE}" presName="childText" presStyleLbl="conFgAcc1" presStyleIdx="0" presStyleCnt="3" custScaleY="85981">
        <dgm:presLayoutVars>
          <dgm:bulletEnabled val="1"/>
        </dgm:presLayoutVars>
      </dgm:prSet>
      <dgm:spPr/>
    </dgm:pt>
    <dgm:pt modelId="{5F68A045-22D6-49B7-9D7F-8032E5954C69}" type="pres">
      <dgm:prSet presAssocID="{A917740C-A9FF-43EA-8B7C-A7947F5808B6}" presName="spaceBetweenRectangles" presStyleCnt="0"/>
      <dgm:spPr/>
    </dgm:pt>
    <dgm:pt modelId="{12501B8F-F01E-4351-A561-6C814FF0CA48}" type="pres">
      <dgm:prSet presAssocID="{EE4D3907-842C-4CCA-BE1D-615EAF136BE8}" presName="parentLin" presStyleCnt="0"/>
      <dgm:spPr/>
    </dgm:pt>
    <dgm:pt modelId="{E01F9349-9A95-4A52-9E25-24899D28B7ED}" type="pres">
      <dgm:prSet presAssocID="{EE4D3907-842C-4CCA-BE1D-615EAF136BE8}" presName="parentLeftMargin" presStyleLbl="node1" presStyleIdx="0" presStyleCnt="3"/>
      <dgm:spPr/>
    </dgm:pt>
    <dgm:pt modelId="{AE2FA66F-9148-49D6-AB77-13235DCB6709}" type="pres">
      <dgm:prSet presAssocID="{EE4D3907-842C-4CCA-BE1D-615EAF136BE8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CC55D451-5D54-4316-9F3E-E73EED62FAD9}" type="pres">
      <dgm:prSet presAssocID="{EE4D3907-842C-4CCA-BE1D-615EAF136BE8}" presName="negativeSpace" presStyleCnt="0"/>
      <dgm:spPr/>
    </dgm:pt>
    <dgm:pt modelId="{E92CCFB9-3930-4EB5-8BDC-329BB73AB2A7}" type="pres">
      <dgm:prSet presAssocID="{EE4D3907-842C-4CCA-BE1D-615EAF136BE8}" presName="childText" presStyleLbl="conFgAcc1" presStyleIdx="1" presStyleCnt="3">
        <dgm:presLayoutVars>
          <dgm:bulletEnabled val="1"/>
        </dgm:presLayoutVars>
      </dgm:prSet>
      <dgm:spPr/>
    </dgm:pt>
    <dgm:pt modelId="{48E522C5-F235-4ABC-A208-6FC1A61B3651}" type="pres">
      <dgm:prSet presAssocID="{8C0BDFB7-E3A0-49DA-853B-D31A5FB2039E}" presName="spaceBetweenRectangles" presStyleCnt="0"/>
      <dgm:spPr/>
    </dgm:pt>
    <dgm:pt modelId="{FA65C51F-841E-4B54-9300-91F0B02095E7}" type="pres">
      <dgm:prSet presAssocID="{D3E84751-2892-458B-A82B-8C1EBDA9A1BA}" presName="parentLin" presStyleCnt="0"/>
      <dgm:spPr/>
    </dgm:pt>
    <dgm:pt modelId="{6627C69E-A2D6-45C0-9DE8-A022B95103BA}" type="pres">
      <dgm:prSet presAssocID="{D3E84751-2892-458B-A82B-8C1EBDA9A1BA}" presName="parentLeftMargin" presStyleLbl="node1" presStyleIdx="1" presStyleCnt="3"/>
      <dgm:spPr/>
    </dgm:pt>
    <dgm:pt modelId="{85619F2D-2B0D-4D80-98AB-62C157C51CF4}" type="pres">
      <dgm:prSet presAssocID="{D3E84751-2892-458B-A82B-8C1EBDA9A1BA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674ADE87-F1EC-4351-8E42-B26CFEC84B94}" type="pres">
      <dgm:prSet presAssocID="{D3E84751-2892-458B-A82B-8C1EBDA9A1BA}" presName="negativeSpace" presStyleCnt="0"/>
      <dgm:spPr/>
    </dgm:pt>
    <dgm:pt modelId="{975EC5F7-6E10-40A4-BD93-898232C4CF24}" type="pres">
      <dgm:prSet presAssocID="{D3E84751-2892-458B-A82B-8C1EBDA9A1BA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8FFAA008-4C4C-47D6-A1D2-70DA6A8F3394}" srcId="{3358070C-7236-4CEA-9CC5-4B17C59077EE}" destId="{4F2D84FA-2F6B-4C34-A803-883281404E6D}" srcOrd="1" destOrd="0" parTransId="{06B087C9-3302-43D7-935E-1C9FD78966AA}" sibTransId="{033CF6A8-C987-4E1E-893F-A038D0A35380}"/>
    <dgm:cxn modelId="{B1AC5E1E-F54D-4608-B55C-95BF24441885}" srcId="{3358070C-7236-4CEA-9CC5-4B17C59077EE}" destId="{5ED587B7-71DE-4EC7-A97B-BC692A1C49E8}" srcOrd="0" destOrd="0" parTransId="{069BAC6D-B907-4A68-82A8-7FEFEAC72580}" sibTransId="{F6F2B5AB-C00A-4835-B8A5-C2F6043BF815}"/>
    <dgm:cxn modelId="{706E4C1E-B8AD-42CB-8F16-2D641E50A8E7}" type="presOf" srcId="{60DFADA5-BC5B-4D81-AC6B-9DE56DD0FA37}" destId="{5C82474D-6776-4E9A-B3D7-856583AB3925}" srcOrd="0" destOrd="0" presId="urn:microsoft.com/office/officeart/2005/8/layout/list1"/>
    <dgm:cxn modelId="{ECACD924-FB23-4103-B38F-495B7BDB857C}" srcId="{D3E84751-2892-458B-A82B-8C1EBDA9A1BA}" destId="{98E5B10F-E3D7-412C-B72B-0542E80DE40F}" srcOrd="0" destOrd="0" parTransId="{476AF3F9-F385-4D4C-9C3E-B58D799BC70A}" sibTransId="{7C0D25D8-1EAB-43AA-8AAC-B9BEF947B0D5}"/>
    <dgm:cxn modelId="{45702A26-5BDC-43E7-A040-C2F3CE2DD129}" srcId="{60DFADA5-BC5B-4D81-AC6B-9DE56DD0FA37}" destId="{EE4D3907-842C-4CCA-BE1D-615EAF136BE8}" srcOrd="1" destOrd="0" parTransId="{690BC210-9E31-4401-BD76-E2CC9A9E7377}" sibTransId="{8C0BDFB7-E3A0-49DA-853B-D31A5FB2039E}"/>
    <dgm:cxn modelId="{9F55EE38-F0DB-425E-A495-EB2CD23D96C1}" type="presOf" srcId="{5ED587B7-71DE-4EC7-A97B-BC692A1C49E8}" destId="{C9D1D100-EBB0-43BC-BF0C-AB38DE3DC79C}" srcOrd="0" destOrd="0" presId="urn:microsoft.com/office/officeart/2005/8/layout/list1"/>
    <dgm:cxn modelId="{179A683D-3BD3-459B-85D4-8CF8E4014C44}" srcId="{60DFADA5-BC5B-4D81-AC6B-9DE56DD0FA37}" destId="{3358070C-7236-4CEA-9CC5-4B17C59077EE}" srcOrd="0" destOrd="0" parTransId="{F30CBFA0-D3CA-46A7-B84B-02F5BBFAC4B1}" sibTransId="{A917740C-A9FF-43EA-8B7C-A7947F5808B6}"/>
    <dgm:cxn modelId="{FA2A745B-12F3-4E69-ACD9-D2877C164DF9}" type="presOf" srcId="{BF629D82-8428-4957-BDE4-A07B9426EE43}" destId="{E92CCFB9-3930-4EB5-8BDC-329BB73AB2A7}" srcOrd="0" destOrd="0" presId="urn:microsoft.com/office/officeart/2005/8/layout/list1"/>
    <dgm:cxn modelId="{C08F605F-60D6-4228-895E-C70C064AA431}" type="presOf" srcId="{98E5B10F-E3D7-412C-B72B-0542E80DE40F}" destId="{975EC5F7-6E10-40A4-BD93-898232C4CF24}" srcOrd="0" destOrd="0" presId="urn:microsoft.com/office/officeart/2005/8/layout/list1"/>
    <dgm:cxn modelId="{316D8963-1151-4DBD-ADC7-771E88EB68C0}" type="presOf" srcId="{3358070C-7236-4CEA-9CC5-4B17C59077EE}" destId="{774C7F6D-6300-4A9E-8A17-5744CF7DABE3}" srcOrd="0" destOrd="0" presId="urn:microsoft.com/office/officeart/2005/8/layout/list1"/>
    <dgm:cxn modelId="{2170A863-9DE2-4455-A922-972704C7C9C3}" srcId="{EE4D3907-842C-4CCA-BE1D-615EAF136BE8}" destId="{BF629D82-8428-4957-BDE4-A07B9426EE43}" srcOrd="0" destOrd="0" parTransId="{A50E4284-D1D1-4649-862F-65CB29A07B0D}" sibTransId="{919BBF48-EAF7-463E-B7B7-5A14521BC0BE}"/>
    <dgm:cxn modelId="{3FB45650-89C5-40FA-AD4A-903E27D07D61}" type="presOf" srcId="{4F2D84FA-2F6B-4C34-A803-883281404E6D}" destId="{C9D1D100-EBB0-43BC-BF0C-AB38DE3DC79C}" srcOrd="0" destOrd="1" presId="urn:microsoft.com/office/officeart/2005/8/layout/list1"/>
    <dgm:cxn modelId="{F68B5681-0E43-4AE7-BD38-EDA51A06AE31}" type="presOf" srcId="{3358070C-7236-4CEA-9CC5-4B17C59077EE}" destId="{89381883-BFBA-4F68-B754-F1627D79472D}" srcOrd="1" destOrd="0" presId="urn:microsoft.com/office/officeart/2005/8/layout/list1"/>
    <dgm:cxn modelId="{6907AE8B-4591-4954-8D37-8345ECFF6CFB}" type="presOf" srcId="{D3E84751-2892-458B-A82B-8C1EBDA9A1BA}" destId="{85619F2D-2B0D-4D80-98AB-62C157C51CF4}" srcOrd="1" destOrd="0" presId="urn:microsoft.com/office/officeart/2005/8/layout/list1"/>
    <dgm:cxn modelId="{3ED2C7A9-5219-421C-9B4B-B1546A10C960}" srcId="{D3E84751-2892-458B-A82B-8C1EBDA9A1BA}" destId="{3887C47C-A9A5-4FA9-BC1A-532026B697B8}" srcOrd="1" destOrd="0" parTransId="{D8A81258-E0D4-4816-96C2-1C9575FAF71B}" sibTransId="{1F399586-F608-4E36-92D2-85B5AF103A1C}"/>
    <dgm:cxn modelId="{546F4BAE-8EDE-4F8E-BF28-85BBBEDF11DB}" type="presOf" srcId="{EE4D3907-842C-4CCA-BE1D-615EAF136BE8}" destId="{E01F9349-9A95-4A52-9E25-24899D28B7ED}" srcOrd="0" destOrd="0" presId="urn:microsoft.com/office/officeart/2005/8/layout/list1"/>
    <dgm:cxn modelId="{412477B8-859B-424E-8805-2BA252925981}" srcId="{60DFADA5-BC5B-4D81-AC6B-9DE56DD0FA37}" destId="{D3E84751-2892-458B-A82B-8C1EBDA9A1BA}" srcOrd="2" destOrd="0" parTransId="{15B7319F-B1D4-4E68-AF9A-EAF1244177C1}" sibTransId="{1F129E87-668B-4F26-A789-E69AAC02E388}"/>
    <dgm:cxn modelId="{9689C1BC-84C3-4967-834B-3C0DCFD94058}" type="presOf" srcId="{D3E84751-2892-458B-A82B-8C1EBDA9A1BA}" destId="{6627C69E-A2D6-45C0-9DE8-A022B95103BA}" srcOrd="0" destOrd="0" presId="urn:microsoft.com/office/officeart/2005/8/layout/list1"/>
    <dgm:cxn modelId="{7CAC0AC4-EB55-4F88-94D9-A48455529C2A}" type="presOf" srcId="{EE4D3907-842C-4CCA-BE1D-615EAF136BE8}" destId="{AE2FA66F-9148-49D6-AB77-13235DCB6709}" srcOrd="1" destOrd="0" presId="urn:microsoft.com/office/officeart/2005/8/layout/list1"/>
    <dgm:cxn modelId="{7AC872FC-AFBB-4CAB-B810-49A62201D25B}" type="presOf" srcId="{3887C47C-A9A5-4FA9-BC1A-532026B697B8}" destId="{975EC5F7-6E10-40A4-BD93-898232C4CF24}" srcOrd="0" destOrd="1" presId="urn:microsoft.com/office/officeart/2005/8/layout/list1"/>
    <dgm:cxn modelId="{CF511D76-BF38-4DFA-BEF3-E122D810BC1F}" type="presParOf" srcId="{5C82474D-6776-4E9A-B3D7-856583AB3925}" destId="{CE282B92-2C8B-493D-BBB6-E688E181D558}" srcOrd="0" destOrd="0" presId="urn:microsoft.com/office/officeart/2005/8/layout/list1"/>
    <dgm:cxn modelId="{6F3B401C-1D46-4F65-AB19-0F8BC5E59192}" type="presParOf" srcId="{CE282B92-2C8B-493D-BBB6-E688E181D558}" destId="{774C7F6D-6300-4A9E-8A17-5744CF7DABE3}" srcOrd="0" destOrd="0" presId="urn:microsoft.com/office/officeart/2005/8/layout/list1"/>
    <dgm:cxn modelId="{A38F60B4-A443-4B10-8362-188758CDF56F}" type="presParOf" srcId="{CE282B92-2C8B-493D-BBB6-E688E181D558}" destId="{89381883-BFBA-4F68-B754-F1627D79472D}" srcOrd="1" destOrd="0" presId="urn:microsoft.com/office/officeart/2005/8/layout/list1"/>
    <dgm:cxn modelId="{D2D8EF64-3A2E-437C-9552-E184978FD0D0}" type="presParOf" srcId="{5C82474D-6776-4E9A-B3D7-856583AB3925}" destId="{42195608-2483-47F3-AB98-186F72ECA424}" srcOrd="1" destOrd="0" presId="urn:microsoft.com/office/officeart/2005/8/layout/list1"/>
    <dgm:cxn modelId="{65EDE37E-581D-49A7-A667-911A42DD0E3B}" type="presParOf" srcId="{5C82474D-6776-4E9A-B3D7-856583AB3925}" destId="{C9D1D100-EBB0-43BC-BF0C-AB38DE3DC79C}" srcOrd="2" destOrd="0" presId="urn:microsoft.com/office/officeart/2005/8/layout/list1"/>
    <dgm:cxn modelId="{E9D7CB60-8618-4240-A40F-C7481294D835}" type="presParOf" srcId="{5C82474D-6776-4E9A-B3D7-856583AB3925}" destId="{5F68A045-22D6-49B7-9D7F-8032E5954C69}" srcOrd="3" destOrd="0" presId="urn:microsoft.com/office/officeart/2005/8/layout/list1"/>
    <dgm:cxn modelId="{72AB2E37-4AB4-412E-80CF-609B26EDD0F0}" type="presParOf" srcId="{5C82474D-6776-4E9A-B3D7-856583AB3925}" destId="{12501B8F-F01E-4351-A561-6C814FF0CA48}" srcOrd="4" destOrd="0" presId="urn:microsoft.com/office/officeart/2005/8/layout/list1"/>
    <dgm:cxn modelId="{BC0653A5-03AF-486E-996C-3FEA8CC52C17}" type="presParOf" srcId="{12501B8F-F01E-4351-A561-6C814FF0CA48}" destId="{E01F9349-9A95-4A52-9E25-24899D28B7ED}" srcOrd="0" destOrd="0" presId="urn:microsoft.com/office/officeart/2005/8/layout/list1"/>
    <dgm:cxn modelId="{1E805F30-D85D-4D44-ACBD-6F8140BC3459}" type="presParOf" srcId="{12501B8F-F01E-4351-A561-6C814FF0CA48}" destId="{AE2FA66F-9148-49D6-AB77-13235DCB6709}" srcOrd="1" destOrd="0" presId="urn:microsoft.com/office/officeart/2005/8/layout/list1"/>
    <dgm:cxn modelId="{2D31F5C1-F7E4-4D85-9109-C6A14AD1FA34}" type="presParOf" srcId="{5C82474D-6776-4E9A-B3D7-856583AB3925}" destId="{CC55D451-5D54-4316-9F3E-E73EED62FAD9}" srcOrd="5" destOrd="0" presId="urn:microsoft.com/office/officeart/2005/8/layout/list1"/>
    <dgm:cxn modelId="{C4BD80A0-A144-4844-A1B4-2F1A1D3E481F}" type="presParOf" srcId="{5C82474D-6776-4E9A-B3D7-856583AB3925}" destId="{E92CCFB9-3930-4EB5-8BDC-329BB73AB2A7}" srcOrd="6" destOrd="0" presId="urn:microsoft.com/office/officeart/2005/8/layout/list1"/>
    <dgm:cxn modelId="{9CCB8B50-5F00-40BE-8791-903DC06DCDA9}" type="presParOf" srcId="{5C82474D-6776-4E9A-B3D7-856583AB3925}" destId="{48E522C5-F235-4ABC-A208-6FC1A61B3651}" srcOrd="7" destOrd="0" presId="urn:microsoft.com/office/officeart/2005/8/layout/list1"/>
    <dgm:cxn modelId="{197E76FF-B7B1-40E6-BAC0-98F6E5D2D1EE}" type="presParOf" srcId="{5C82474D-6776-4E9A-B3D7-856583AB3925}" destId="{FA65C51F-841E-4B54-9300-91F0B02095E7}" srcOrd="8" destOrd="0" presId="urn:microsoft.com/office/officeart/2005/8/layout/list1"/>
    <dgm:cxn modelId="{A897A51C-0E72-475B-AA36-5EF12F751B67}" type="presParOf" srcId="{FA65C51F-841E-4B54-9300-91F0B02095E7}" destId="{6627C69E-A2D6-45C0-9DE8-A022B95103BA}" srcOrd="0" destOrd="0" presId="urn:microsoft.com/office/officeart/2005/8/layout/list1"/>
    <dgm:cxn modelId="{94C3C590-E7AF-4312-BE45-F824C38B4A5D}" type="presParOf" srcId="{FA65C51F-841E-4B54-9300-91F0B02095E7}" destId="{85619F2D-2B0D-4D80-98AB-62C157C51CF4}" srcOrd="1" destOrd="0" presId="urn:microsoft.com/office/officeart/2005/8/layout/list1"/>
    <dgm:cxn modelId="{2C129D85-9C13-45C6-ACB8-248F779F9A03}" type="presParOf" srcId="{5C82474D-6776-4E9A-B3D7-856583AB3925}" destId="{674ADE87-F1EC-4351-8E42-B26CFEC84B94}" srcOrd="9" destOrd="0" presId="urn:microsoft.com/office/officeart/2005/8/layout/list1"/>
    <dgm:cxn modelId="{95DCF928-4ACA-4537-835B-8583E7F8537F}" type="presParOf" srcId="{5C82474D-6776-4E9A-B3D7-856583AB3925}" destId="{975EC5F7-6E10-40A4-BD93-898232C4CF24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5.xml><?xml version="1.0" encoding="utf-8"?>
<dgm:dataModel xmlns:dgm="http://schemas.openxmlformats.org/drawingml/2006/diagram" xmlns:a="http://schemas.openxmlformats.org/drawingml/2006/main">
  <dgm:ptLst>
    <dgm:pt modelId="{0521258D-AB7E-4874-B68B-29A1EB3B88B9}" type="doc">
      <dgm:prSet loTypeId="urn:microsoft.com/office/officeart/2005/8/layout/cycle2" loCatId="cycle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241F1744-1B27-433C-AA38-ECE3C531FC20}">
      <dgm:prSet/>
      <dgm:spPr/>
      <dgm:t>
        <a:bodyPr/>
        <a:lstStyle/>
        <a:p>
          <a:r>
            <a:rPr lang="en-US" b="1"/>
            <a:t>Post-Event Evaluation</a:t>
          </a:r>
          <a:br>
            <a:rPr lang="en-US" b="1"/>
          </a:br>
          <a:endParaRPr lang="en-US"/>
        </a:p>
      </dgm:t>
    </dgm:pt>
    <dgm:pt modelId="{EBFDA62A-8824-4B17-A5D7-C00082A7062C}" type="parTrans" cxnId="{F27EC94B-B2D7-4A2B-9A30-2A85AFBE10DB}">
      <dgm:prSet/>
      <dgm:spPr/>
      <dgm:t>
        <a:bodyPr/>
        <a:lstStyle/>
        <a:p>
          <a:endParaRPr lang="en-US"/>
        </a:p>
      </dgm:t>
    </dgm:pt>
    <dgm:pt modelId="{983F96F0-AEB9-451C-B8BA-C789A386714B}" type="sibTrans" cxnId="{F27EC94B-B2D7-4A2B-9A30-2A85AFBE10DB}">
      <dgm:prSet/>
      <dgm:spPr/>
      <dgm:t>
        <a:bodyPr/>
        <a:lstStyle/>
        <a:p>
          <a:endParaRPr lang="en-US"/>
        </a:p>
      </dgm:t>
    </dgm:pt>
    <dgm:pt modelId="{FAC67C21-1F99-4648-857D-6DBFF8D701DE}" type="pres">
      <dgm:prSet presAssocID="{0521258D-AB7E-4874-B68B-29A1EB3B88B9}" presName="cycle" presStyleCnt="0">
        <dgm:presLayoutVars>
          <dgm:dir/>
          <dgm:resizeHandles val="exact"/>
        </dgm:presLayoutVars>
      </dgm:prSet>
      <dgm:spPr/>
    </dgm:pt>
    <dgm:pt modelId="{FFA81278-47F6-43D7-B887-C1BE2EF097DC}" type="pres">
      <dgm:prSet presAssocID="{241F1744-1B27-433C-AA38-ECE3C531FC20}" presName="node" presStyleLbl="node1" presStyleIdx="0" presStyleCnt="1">
        <dgm:presLayoutVars>
          <dgm:bulletEnabled val="1"/>
        </dgm:presLayoutVars>
      </dgm:prSet>
      <dgm:spPr/>
    </dgm:pt>
  </dgm:ptLst>
  <dgm:cxnLst>
    <dgm:cxn modelId="{F27EC94B-B2D7-4A2B-9A30-2A85AFBE10DB}" srcId="{0521258D-AB7E-4874-B68B-29A1EB3B88B9}" destId="{241F1744-1B27-433C-AA38-ECE3C531FC20}" srcOrd="0" destOrd="0" parTransId="{EBFDA62A-8824-4B17-A5D7-C00082A7062C}" sibTransId="{983F96F0-AEB9-451C-B8BA-C789A386714B}"/>
    <dgm:cxn modelId="{5817C751-962C-41AF-B005-8B3A891DD878}" type="presOf" srcId="{241F1744-1B27-433C-AA38-ECE3C531FC20}" destId="{FFA81278-47F6-43D7-B887-C1BE2EF097DC}" srcOrd="0" destOrd="0" presId="urn:microsoft.com/office/officeart/2005/8/layout/cycle2"/>
    <dgm:cxn modelId="{B33F7DA6-199D-4532-8E33-3500544A4F79}" type="presOf" srcId="{0521258D-AB7E-4874-B68B-29A1EB3B88B9}" destId="{FAC67C21-1F99-4648-857D-6DBFF8D701DE}" srcOrd="0" destOrd="0" presId="urn:microsoft.com/office/officeart/2005/8/layout/cycle2"/>
    <dgm:cxn modelId="{F60A725F-F9C7-4123-B4C8-09E45352915E}" type="presParOf" srcId="{FAC67C21-1F99-4648-857D-6DBFF8D701DE}" destId="{FFA81278-47F6-43D7-B887-C1BE2EF097DC}" srcOrd="0" destOrd="0" presId="urn:microsoft.com/office/officeart/2005/8/layout/cycle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6.xml><?xml version="1.0" encoding="utf-8"?>
<dgm:dataModel xmlns:dgm="http://schemas.openxmlformats.org/drawingml/2006/diagram" xmlns:a="http://schemas.openxmlformats.org/drawingml/2006/main">
  <dgm:ptLst>
    <dgm:pt modelId="{5D85BCC5-C130-4895-B1FE-44D1AF1C1C0C}" type="doc">
      <dgm:prSet loTypeId="urn:microsoft.com/office/officeart/2005/8/layout/list1" loCatId="list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C354209A-AD46-4167-AF6C-0E707A8ADCCE}">
      <dgm:prSet/>
      <dgm:spPr/>
      <dgm:t>
        <a:bodyPr/>
        <a:lstStyle/>
        <a:p>
          <a:r>
            <a:rPr lang="en-US" b="1" i="0" baseline="0"/>
            <a:t>Feedback Tools</a:t>
          </a:r>
          <a:r>
            <a:rPr lang="en-US" b="0" i="0" baseline="0"/>
            <a:t>:</a:t>
          </a:r>
          <a:endParaRPr lang="en-US"/>
        </a:p>
      </dgm:t>
    </dgm:pt>
    <dgm:pt modelId="{C9555A5A-296E-40A0-A770-BFC37ABDD444}" type="parTrans" cxnId="{126A41DB-2C98-4543-9779-488127418254}">
      <dgm:prSet/>
      <dgm:spPr/>
      <dgm:t>
        <a:bodyPr/>
        <a:lstStyle/>
        <a:p>
          <a:endParaRPr lang="en-US"/>
        </a:p>
      </dgm:t>
    </dgm:pt>
    <dgm:pt modelId="{D0443B1F-63DD-4968-8FF3-8C44B5C3C25C}" type="sibTrans" cxnId="{126A41DB-2C98-4543-9779-488127418254}">
      <dgm:prSet/>
      <dgm:spPr/>
      <dgm:t>
        <a:bodyPr/>
        <a:lstStyle/>
        <a:p>
          <a:endParaRPr lang="en-US"/>
        </a:p>
      </dgm:t>
    </dgm:pt>
    <dgm:pt modelId="{F6F021E5-D2C0-4C32-A00B-6E3FC126B292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Online surveys with targeted questions for attendees, sponsors, and staff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(Hospitality UK, n.d.)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831C9AD8-5083-4372-B951-F9FE4FCE8A79}" type="parTrans" cxnId="{4DAEE115-4B06-4F89-86F0-058CAAF7D836}">
      <dgm:prSet/>
      <dgm:spPr/>
      <dgm:t>
        <a:bodyPr/>
        <a:lstStyle/>
        <a:p>
          <a:endParaRPr lang="en-US"/>
        </a:p>
      </dgm:t>
    </dgm:pt>
    <dgm:pt modelId="{E59461B9-14B2-45F6-B8D2-613F7FF75BFC}" type="sibTrans" cxnId="{4DAEE115-4B06-4F89-86F0-058CAAF7D836}">
      <dgm:prSet/>
      <dgm:spPr/>
      <dgm:t>
        <a:bodyPr/>
        <a:lstStyle/>
        <a:p>
          <a:endParaRPr lang="en-US"/>
        </a:p>
      </dgm:t>
    </dgm:pt>
    <dgm:pt modelId="{FE6CF9F2-FBAF-4DAF-A997-5D40BC304119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Feedback via mobile event apps.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31E1DC3-7E5C-4602-B094-A384AF0FF9EA}" type="parTrans" cxnId="{E5064133-8E43-455B-8CF8-BAAD0342FA10}">
      <dgm:prSet/>
      <dgm:spPr/>
      <dgm:t>
        <a:bodyPr/>
        <a:lstStyle/>
        <a:p>
          <a:endParaRPr lang="en-US"/>
        </a:p>
      </dgm:t>
    </dgm:pt>
    <dgm:pt modelId="{AFD6E078-59C4-4814-BAF0-04DD28E1008A}" type="sibTrans" cxnId="{E5064133-8E43-455B-8CF8-BAAD0342FA10}">
      <dgm:prSet/>
      <dgm:spPr/>
      <dgm:t>
        <a:bodyPr/>
        <a:lstStyle/>
        <a:p>
          <a:endParaRPr lang="en-US"/>
        </a:p>
      </dgm:t>
    </dgm:pt>
    <dgm:pt modelId="{FD0B5CF5-4E92-49B2-BB41-A117AC48AE1B}">
      <dgm:prSet/>
      <dgm:spPr/>
      <dgm:t>
        <a:bodyPr/>
        <a:lstStyle/>
        <a:p>
          <a:r>
            <a:rPr lang="en-US" b="1" i="0" baseline="0"/>
            <a:t>Success Metrics</a:t>
          </a:r>
          <a:r>
            <a:rPr lang="en-US" b="0" i="0" baseline="0"/>
            <a:t>:</a:t>
          </a:r>
          <a:endParaRPr lang="en-US"/>
        </a:p>
      </dgm:t>
    </dgm:pt>
    <dgm:pt modelId="{C6D40678-F552-408D-B9BE-C33D9306F98A}" type="parTrans" cxnId="{747527D6-4ED2-4CD2-AE03-EFD7AE1F6205}">
      <dgm:prSet/>
      <dgm:spPr/>
      <dgm:t>
        <a:bodyPr/>
        <a:lstStyle/>
        <a:p>
          <a:endParaRPr lang="en-US"/>
        </a:p>
      </dgm:t>
    </dgm:pt>
    <dgm:pt modelId="{7403EFB6-683B-4D8B-A1BD-E7E4F2154B93}" type="sibTrans" cxnId="{747527D6-4ED2-4CD2-AE03-EFD7AE1F6205}">
      <dgm:prSet/>
      <dgm:spPr/>
      <dgm:t>
        <a:bodyPr/>
        <a:lstStyle/>
        <a:p>
          <a:endParaRPr lang="en-US"/>
        </a:p>
      </dgm:t>
    </dgm:pt>
    <dgm:pt modelId="{38FA304A-8B01-4970-BFA3-052754550E3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Number of attendees and virtual participants.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BFB0230-E757-4CC5-A740-3FFD31502520}" type="parTrans" cxnId="{FEA9BFC1-5C21-45C0-BB8F-BE01F10984D7}">
      <dgm:prSet/>
      <dgm:spPr/>
      <dgm:t>
        <a:bodyPr/>
        <a:lstStyle/>
        <a:p>
          <a:endParaRPr lang="en-US"/>
        </a:p>
      </dgm:t>
    </dgm:pt>
    <dgm:pt modelId="{5D978137-7986-40CB-8BFE-F3B00FA9ED19}" type="sibTrans" cxnId="{FEA9BFC1-5C21-45C0-BB8F-BE01F10984D7}">
      <dgm:prSet/>
      <dgm:spPr/>
      <dgm:t>
        <a:bodyPr/>
        <a:lstStyle/>
        <a:p>
          <a:endParaRPr lang="en-US"/>
        </a:p>
      </dgm:t>
    </dgm:pt>
    <dgm:pt modelId="{72FCE7FC-B578-45E6-9637-7A7CC617713E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Positive feedback percentages (e.g., 85% satisfaction).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D41D62A-21F2-459A-95FE-32D7539BD57F}" type="parTrans" cxnId="{7F9190E9-3FB9-4F12-B81B-90F66B1FA8C7}">
      <dgm:prSet/>
      <dgm:spPr/>
      <dgm:t>
        <a:bodyPr/>
        <a:lstStyle/>
        <a:p>
          <a:endParaRPr lang="en-US"/>
        </a:p>
      </dgm:t>
    </dgm:pt>
    <dgm:pt modelId="{C910EA37-EB44-4BE6-B8E4-F1CDCC11A937}" type="sibTrans" cxnId="{7F9190E9-3FB9-4F12-B81B-90F66B1FA8C7}">
      <dgm:prSet/>
      <dgm:spPr/>
      <dgm:t>
        <a:bodyPr/>
        <a:lstStyle/>
        <a:p>
          <a:endParaRPr lang="en-US"/>
        </a:p>
      </dgm:t>
    </dgm:pt>
    <dgm:pt modelId="{A052F11A-3700-4706-8826-016BA00598C6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Tangible outcomes, such as partnership inquiries or CSR changes by companies.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ED8BB902-89A3-4351-8EE8-7B5A957C8901}" type="parTrans" cxnId="{A6ED63CC-D891-4563-A0B8-CDE91C0E6F6C}">
      <dgm:prSet/>
      <dgm:spPr/>
      <dgm:t>
        <a:bodyPr/>
        <a:lstStyle/>
        <a:p>
          <a:endParaRPr lang="en-US"/>
        </a:p>
      </dgm:t>
    </dgm:pt>
    <dgm:pt modelId="{96FAB648-3C47-41C8-8811-CEA069D59784}" type="sibTrans" cxnId="{A6ED63CC-D891-4563-A0B8-CDE91C0E6F6C}">
      <dgm:prSet/>
      <dgm:spPr/>
      <dgm:t>
        <a:bodyPr/>
        <a:lstStyle/>
        <a:p>
          <a:endParaRPr lang="en-US"/>
        </a:p>
      </dgm:t>
    </dgm:pt>
    <dgm:pt modelId="{C4E4447B-7AFE-465A-8E33-1B7B40F1EFAE}">
      <dgm:prSet/>
      <dgm:spPr/>
      <dgm:t>
        <a:bodyPr/>
        <a:lstStyle/>
        <a:p>
          <a:r>
            <a:rPr lang="en-US" b="1" i="0" baseline="0"/>
            <a:t>Follow-Up Actions</a:t>
          </a:r>
          <a:r>
            <a:rPr lang="en-US" b="0" i="0" baseline="0"/>
            <a:t>:</a:t>
          </a:r>
          <a:endParaRPr lang="en-US"/>
        </a:p>
      </dgm:t>
    </dgm:pt>
    <dgm:pt modelId="{6E230C2D-728D-4AA4-96BB-A485641607A2}" type="parTrans" cxnId="{D45DFEC9-CA9E-41C1-97E8-89D4FAB1C730}">
      <dgm:prSet/>
      <dgm:spPr/>
      <dgm:t>
        <a:bodyPr/>
        <a:lstStyle/>
        <a:p>
          <a:endParaRPr lang="en-US"/>
        </a:p>
      </dgm:t>
    </dgm:pt>
    <dgm:pt modelId="{D361FE5D-11DC-4713-8EE8-C03FFA90F60E}" type="sibTrans" cxnId="{D45DFEC9-CA9E-41C1-97E8-89D4FAB1C730}">
      <dgm:prSet/>
      <dgm:spPr/>
      <dgm:t>
        <a:bodyPr/>
        <a:lstStyle/>
        <a:p>
          <a:endParaRPr lang="en-US"/>
        </a:p>
      </dgm:t>
    </dgm:pt>
    <dgm:pt modelId="{B1CB3294-057B-4C5E-A6B3-FA6210E2C92D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Share event highlights via newsletters and social media.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2C1CD7A0-F7CD-4A26-BE52-DBB1A42F1D4A}" type="parTrans" cxnId="{4EFE1ED6-F7A4-4ACC-888F-876937091501}">
      <dgm:prSet/>
      <dgm:spPr/>
      <dgm:t>
        <a:bodyPr/>
        <a:lstStyle/>
        <a:p>
          <a:endParaRPr lang="en-US"/>
        </a:p>
      </dgm:t>
    </dgm:pt>
    <dgm:pt modelId="{1872641F-8686-4928-9B4E-6F2B62BF1C34}" type="sibTrans" cxnId="{4EFE1ED6-F7A4-4ACC-888F-876937091501}">
      <dgm:prSet/>
      <dgm:spPr/>
      <dgm:t>
        <a:bodyPr/>
        <a:lstStyle/>
        <a:p>
          <a:endParaRPr lang="en-US"/>
        </a:p>
      </dgm:t>
    </dgm:pt>
    <dgm:pt modelId="{A86BDA7A-2617-4B88-8D0B-919E1DA7A604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Publish a post-event report with insights and next steps.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C901BFDB-A4D4-405F-B1DB-E3081B082FD2}" type="parTrans" cxnId="{68F0C1DF-899F-4A46-953E-635F56EAE65F}">
      <dgm:prSet/>
      <dgm:spPr/>
      <dgm:t>
        <a:bodyPr/>
        <a:lstStyle/>
        <a:p>
          <a:endParaRPr lang="en-US"/>
        </a:p>
      </dgm:t>
    </dgm:pt>
    <dgm:pt modelId="{6A65839A-AEC4-454E-8CDE-A95261C92DEC}" type="sibTrans" cxnId="{68F0C1DF-899F-4A46-953E-635F56EAE65F}">
      <dgm:prSet/>
      <dgm:spPr/>
      <dgm:t>
        <a:bodyPr/>
        <a:lstStyle/>
        <a:p>
          <a:endParaRPr lang="en-US"/>
        </a:p>
      </dgm:t>
    </dgm:pt>
    <dgm:pt modelId="{BF026E04-8933-4246-B69A-3EC94CDAEAAE}" type="pres">
      <dgm:prSet presAssocID="{5D85BCC5-C130-4895-B1FE-44D1AF1C1C0C}" presName="linear" presStyleCnt="0">
        <dgm:presLayoutVars>
          <dgm:dir/>
          <dgm:animLvl val="lvl"/>
          <dgm:resizeHandles val="exact"/>
        </dgm:presLayoutVars>
      </dgm:prSet>
      <dgm:spPr/>
    </dgm:pt>
    <dgm:pt modelId="{33CA12CE-666F-432A-AE95-882028418ADE}" type="pres">
      <dgm:prSet presAssocID="{C354209A-AD46-4167-AF6C-0E707A8ADCCE}" presName="parentLin" presStyleCnt="0"/>
      <dgm:spPr/>
    </dgm:pt>
    <dgm:pt modelId="{1A8EEE73-977F-4DE5-9EDC-97BCDA274BF1}" type="pres">
      <dgm:prSet presAssocID="{C354209A-AD46-4167-AF6C-0E707A8ADCCE}" presName="parentLeftMargin" presStyleLbl="node1" presStyleIdx="0" presStyleCnt="3"/>
      <dgm:spPr/>
    </dgm:pt>
    <dgm:pt modelId="{B95282E1-0F97-45CE-894E-EC2B407898B0}" type="pres">
      <dgm:prSet presAssocID="{C354209A-AD46-4167-AF6C-0E707A8ADCCE}" presName="parentText" presStyleLbl="node1" presStyleIdx="0" presStyleCnt="3">
        <dgm:presLayoutVars>
          <dgm:chMax val="0"/>
          <dgm:bulletEnabled val="1"/>
        </dgm:presLayoutVars>
      </dgm:prSet>
      <dgm:spPr/>
    </dgm:pt>
    <dgm:pt modelId="{E4372356-EDA1-4BED-8131-37905480B396}" type="pres">
      <dgm:prSet presAssocID="{C354209A-AD46-4167-AF6C-0E707A8ADCCE}" presName="negativeSpace" presStyleCnt="0"/>
      <dgm:spPr/>
    </dgm:pt>
    <dgm:pt modelId="{6BA58013-9FB8-4FCF-BFDD-1FA42568B76A}" type="pres">
      <dgm:prSet presAssocID="{C354209A-AD46-4167-AF6C-0E707A8ADCCE}" presName="childText" presStyleLbl="conFgAcc1" presStyleIdx="0" presStyleCnt="3">
        <dgm:presLayoutVars>
          <dgm:bulletEnabled val="1"/>
        </dgm:presLayoutVars>
      </dgm:prSet>
      <dgm:spPr/>
    </dgm:pt>
    <dgm:pt modelId="{76E7AB00-C029-44D7-8D32-4ED7BFCE5094}" type="pres">
      <dgm:prSet presAssocID="{D0443B1F-63DD-4968-8FF3-8C44B5C3C25C}" presName="spaceBetweenRectangles" presStyleCnt="0"/>
      <dgm:spPr/>
    </dgm:pt>
    <dgm:pt modelId="{06FBA2DB-E225-417B-8084-8B54A17C6D52}" type="pres">
      <dgm:prSet presAssocID="{FD0B5CF5-4E92-49B2-BB41-A117AC48AE1B}" presName="parentLin" presStyleCnt="0"/>
      <dgm:spPr/>
    </dgm:pt>
    <dgm:pt modelId="{DE947EB2-D4C3-4993-ACF6-7C2E2A8C48E6}" type="pres">
      <dgm:prSet presAssocID="{FD0B5CF5-4E92-49B2-BB41-A117AC48AE1B}" presName="parentLeftMargin" presStyleLbl="node1" presStyleIdx="0" presStyleCnt="3"/>
      <dgm:spPr/>
    </dgm:pt>
    <dgm:pt modelId="{46F66BD8-4DC9-48BD-AA0D-C75C5F385C0E}" type="pres">
      <dgm:prSet presAssocID="{FD0B5CF5-4E92-49B2-BB41-A117AC48AE1B}" presName="parentText" presStyleLbl="node1" presStyleIdx="1" presStyleCnt="3">
        <dgm:presLayoutVars>
          <dgm:chMax val="0"/>
          <dgm:bulletEnabled val="1"/>
        </dgm:presLayoutVars>
      </dgm:prSet>
      <dgm:spPr/>
    </dgm:pt>
    <dgm:pt modelId="{FAAF2E65-DEE7-4D15-A059-AC989ED1C5C3}" type="pres">
      <dgm:prSet presAssocID="{FD0B5CF5-4E92-49B2-BB41-A117AC48AE1B}" presName="negativeSpace" presStyleCnt="0"/>
      <dgm:spPr/>
    </dgm:pt>
    <dgm:pt modelId="{1174BFB6-4F47-4859-A1B9-B201303E414D}" type="pres">
      <dgm:prSet presAssocID="{FD0B5CF5-4E92-49B2-BB41-A117AC48AE1B}" presName="childText" presStyleLbl="conFgAcc1" presStyleIdx="1" presStyleCnt="3">
        <dgm:presLayoutVars>
          <dgm:bulletEnabled val="1"/>
        </dgm:presLayoutVars>
      </dgm:prSet>
      <dgm:spPr/>
    </dgm:pt>
    <dgm:pt modelId="{8708694E-0CE3-4689-A8C4-3AE654141B91}" type="pres">
      <dgm:prSet presAssocID="{7403EFB6-683B-4D8B-A1BD-E7E4F2154B93}" presName="spaceBetweenRectangles" presStyleCnt="0"/>
      <dgm:spPr/>
    </dgm:pt>
    <dgm:pt modelId="{915656A1-F318-4171-A593-FECEB16823D4}" type="pres">
      <dgm:prSet presAssocID="{C4E4447B-7AFE-465A-8E33-1B7B40F1EFAE}" presName="parentLin" presStyleCnt="0"/>
      <dgm:spPr/>
    </dgm:pt>
    <dgm:pt modelId="{C48970FF-5554-48E9-8DAD-D31444B38BF5}" type="pres">
      <dgm:prSet presAssocID="{C4E4447B-7AFE-465A-8E33-1B7B40F1EFAE}" presName="parentLeftMargin" presStyleLbl="node1" presStyleIdx="1" presStyleCnt="3"/>
      <dgm:spPr/>
    </dgm:pt>
    <dgm:pt modelId="{2186D8C7-4977-4AC8-BCE4-58B00056CBEB}" type="pres">
      <dgm:prSet presAssocID="{C4E4447B-7AFE-465A-8E33-1B7B40F1EFAE}" presName="parentText" presStyleLbl="node1" presStyleIdx="2" presStyleCnt="3">
        <dgm:presLayoutVars>
          <dgm:chMax val="0"/>
          <dgm:bulletEnabled val="1"/>
        </dgm:presLayoutVars>
      </dgm:prSet>
      <dgm:spPr/>
    </dgm:pt>
    <dgm:pt modelId="{9ABE7393-B2AF-462D-8895-C730957A7BFF}" type="pres">
      <dgm:prSet presAssocID="{C4E4447B-7AFE-465A-8E33-1B7B40F1EFAE}" presName="negativeSpace" presStyleCnt="0"/>
      <dgm:spPr/>
    </dgm:pt>
    <dgm:pt modelId="{7666C384-881F-4898-A732-562EDBA99993}" type="pres">
      <dgm:prSet presAssocID="{C4E4447B-7AFE-465A-8E33-1B7B40F1EFAE}" presName="childText" presStyleLbl="conFgAcc1" presStyleIdx="2" presStyleCnt="3">
        <dgm:presLayoutVars>
          <dgm:bulletEnabled val="1"/>
        </dgm:presLayoutVars>
      </dgm:prSet>
      <dgm:spPr/>
    </dgm:pt>
  </dgm:ptLst>
  <dgm:cxnLst>
    <dgm:cxn modelId="{1E8FA70F-A109-4852-B21E-AC804FCCB369}" type="presOf" srcId="{C4E4447B-7AFE-465A-8E33-1B7B40F1EFAE}" destId="{C48970FF-5554-48E9-8DAD-D31444B38BF5}" srcOrd="0" destOrd="0" presId="urn:microsoft.com/office/officeart/2005/8/layout/list1"/>
    <dgm:cxn modelId="{A959B115-7E42-482C-9ABF-92586441E1E0}" type="presOf" srcId="{C354209A-AD46-4167-AF6C-0E707A8ADCCE}" destId="{B95282E1-0F97-45CE-894E-EC2B407898B0}" srcOrd="1" destOrd="0" presId="urn:microsoft.com/office/officeart/2005/8/layout/list1"/>
    <dgm:cxn modelId="{4DAEE115-4B06-4F89-86F0-058CAAF7D836}" srcId="{C354209A-AD46-4167-AF6C-0E707A8ADCCE}" destId="{F6F021E5-D2C0-4C32-A00B-6E3FC126B292}" srcOrd="0" destOrd="0" parTransId="{831C9AD8-5083-4372-B951-F9FE4FCE8A79}" sibTransId="{E59461B9-14B2-45F6-B8D2-613F7FF75BFC}"/>
    <dgm:cxn modelId="{CE48EC17-4DC7-4BED-BEBA-9E87DD45941C}" type="presOf" srcId="{FD0B5CF5-4E92-49B2-BB41-A117AC48AE1B}" destId="{DE947EB2-D4C3-4993-ACF6-7C2E2A8C48E6}" srcOrd="0" destOrd="0" presId="urn:microsoft.com/office/officeart/2005/8/layout/list1"/>
    <dgm:cxn modelId="{38190E22-7B4E-4E72-A241-16AAF3753AA4}" type="presOf" srcId="{FD0B5CF5-4E92-49B2-BB41-A117AC48AE1B}" destId="{46F66BD8-4DC9-48BD-AA0D-C75C5F385C0E}" srcOrd="1" destOrd="0" presId="urn:microsoft.com/office/officeart/2005/8/layout/list1"/>
    <dgm:cxn modelId="{E5064133-8E43-455B-8CF8-BAAD0342FA10}" srcId="{C354209A-AD46-4167-AF6C-0E707A8ADCCE}" destId="{FE6CF9F2-FBAF-4DAF-A997-5D40BC304119}" srcOrd="1" destOrd="0" parTransId="{F31E1DC3-7E5C-4602-B094-A384AF0FF9EA}" sibTransId="{AFD6E078-59C4-4814-BAF0-04DD28E1008A}"/>
    <dgm:cxn modelId="{46D1E837-E4BA-4211-A342-34ADB7C16A24}" type="presOf" srcId="{FE6CF9F2-FBAF-4DAF-A997-5D40BC304119}" destId="{6BA58013-9FB8-4FCF-BFDD-1FA42568B76A}" srcOrd="0" destOrd="1" presId="urn:microsoft.com/office/officeart/2005/8/layout/list1"/>
    <dgm:cxn modelId="{63834F43-24BD-42C2-9AF4-BB8A7212FFC5}" type="presOf" srcId="{5D85BCC5-C130-4895-B1FE-44D1AF1C1C0C}" destId="{BF026E04-8933-4246-B69A-3EC94CDAEAAE}" srcOrd="0" destOrd="0" presId="urn:microsoft.com/office/officeart/2005/8/layout/list1"/>
    <dgm:cxn modelId="{E9FFF26A-47AC-4CDD-8598-7C58AD865BF9}" type="presOf" srcId="{A052F11A-3700-4706-8826-016BA00598C6}" destId="{1174BFB6-4F47-4859-A1B9-B201303E414D}" srcOrd="0" destOrd="2" presId="urn:microsoft.com/office/officeart/2005/8/layout/list1"/>
    <dgm:cxn modelId="{EED5C756-290A-4999-A076-8BF97A09E25D}" type="presOf" srcId="{A86BDA7A-2617-4B88-8D0B-919E1DA7A604}" destId="{7666C384-881F-4898-A732-562EDBA99993}" srcOrd="0" destOrd="1" presId="urn:microsoft.com/office/officeart/2005/8/layout/list1"/>
    <dgm:cxn modelId="{91730BC0-4B6F-424B-B80F-F75718B65CAB}" type="presOf" srcId="{B1CB3294-057B-4C5E-A6B3-FA6210E2C92D}" destId="{7666C384-881F-4898-A732-562EDBA99993}" srcOrd="0" destOrd="0" presId="urn:microsoft.com/office/officeart/2005/8/layout/list1"/>
    <dgm:cxn modelId="{2BD448C0-C8C5-4CFA-BCDB-D3FB5D01F569}" type="presOf" srcId="{C4E4447B-7AFE-465A-8E33-1B7B40F1EFAE}" destId="{2186D8C7-4977-4AC8-BCE4-58B00056CBEB}" srcOrd="1" destOrd="0" presId="urn:microsoft.com/office/officeart/2005/8/layout/list1"/>
    <dgm:cxn modelId="{FEA9BFC1-5C21-45C0-BB8F-BE01F10984D7}" srcId="{FD0B5CF5-4E92-49B2-BB41-A117AC48AE1B}" destId="{38FA304A-8B01-4970-BFA3-052754550E31}" srcOrd="0" destOrd="0" parTransId="{2BFB0230-E757-4CC5-A740-3FFD31502520}" sibTransId="{5D978137-7986-40CB-8BFE-F3B00FA9ED19}"/>
    <dgm:cxn modelId="{D45DFEC9-CA9E-41C1-97E8-89D4FAB1C730}" srcId="{5D85BCC5-C130-4895-B1FE-44D1AF1C1C0C}" destId="{C4E4447B-7AFE-465A-8E33-1B7B40F1EFAE}" srcOrd="2" destOrd="0" parTransId="{6E230C2D-728D-4AA4-96BB-A485641607A2}" sibTransId="{D361FE5D-11DC-4713-8EE8-C03FFA90F60E}"/>
    <dgm:cxn modelId="{A6ED63CC-D891-4563-A0B8-CDE91C0E6F6C}" srcId="{FD0B5CF5-4E92-49B2-BB41-A117AC48AE1B}" destId="{A052F11A-3700-4706-8826-016BA00598C6}" srcOrd="2" destOrd="0" parTransId="{ED8BB902-89A3-4351-8EE8-7B5A957C8901}" sibTransId="{96FAB648-3C47-41C8-8811-CEA069D59784}"/>
    <dgm:cxn modelId="{180848D3-17A0-48BE-8980-2A2EBD3F25F0}" type="presOf" srcId="{72FCE7FC-B578-45E6-9637-7A7CC617713E}" destId="{1174BFB6-4F47-4859-A1B9-B201303E414D}" srcOrd="0" destOrd="1" presId="urn:microsoft.com/office/officeart/2005/8/layout/list1"/>
    <dgm:cxn modelId="{4EFE1ED6-F7A4-4ACC-888F-876937091501}" srcId="{C4E4447B-7AFE-465A-8E33-1B7B40F1EFAE}" destId="{B1CB3294-057B-4C5E-A6B3-FA6210E2C92D}" srcOrd="0" destOrd="0" parTransId="{2C1CD7A0-F7CD-4A26-BE52-DBB1A42F1D4A}" sibTransId="{1872641F-8686-4928-9B4E-6F2B62BF1C34}"/>
    <dgm:cxn modelId="{747527D6-4ED2-4CD2-AE03-EFD7AE1F6205}" srcId="{5D85BCC5-C130-4895-B1FE-44D1AF1C1C0C}" destId="{FD0B5CF5-4E92-49B2-BB41-A117AC48AE1B}" srcOrd="1" destOrd="0" parTransId="{C6D40678-F552-408D-B9BE-C33D9306F98A}" sibTransId="{7403EFB6-683B-4D8B-A1BD-E7E4F2154B93}"/>
    <dgm:cxn modelId="{126A41DB-2C98-4543-9779-488127418254}" srcId="{5D85BCC5-C130-4895-B1FE-44D1AF1C1C0C}" destId="{C354209A-AD46-4167-AF6C-0E707A8ADCCE}" srcOrd="0" destOrd="0" parTransId="{C9555A5A-296E-40A0-A770-BFC37ABDD444}" sibTransId="{D0443B1F-63DD-4968-8FF3-8C44B5C3C25C}"/>
    <dgm:cxn modelId="{68F0C1DF-899F-4A46-953E-635F56EAE65F}" srcId="{C4E4447B-7AFE-465A-8E33-1B7B40F1EFAE}" destId="{A86BDA7A-2617-4B88-8D0B-919E1DA7A604}" srcOrd="1" destOrd="0" parTransId="{C901BFDB-A4D4-405F-B1DB-E3081B082FD2}" sibTransId="{6A65839A-AEC4-454E-8CDE-A95261C92DEC}"/>
    <dgm:cxn modelId="{03CCACE2-4B3F-4A77-969C-51E9BCCEFB26}" type="presOf" srcId="{F6F021E5-D2C0-4C32-A00B-6E3FC126B292}" destId="{6BA58013-9FB8-4FCF-BFDD-1FA42568B76A}" srcOrd="0" destOrd="0" presId="urn:microsoft.com/office/officeart/2005/8/layout/list1"/>
    <dgm:cxn modelId="{7F9190E9-3FB9-4F12-B81B-90F66B1FA8C7}" srcId="{FD0B5CF5-4E92-49B2-BB41-A117AC48AE1B}" destId="{72FCE7FC-B578-45E6-9637-7A7CC617713E}" srcOrd="1" destOrd="0" parTransId="{CD41D62A-21F2-459A-95FE-32D7539BD57F}" sibTransId="{C910EA37-EB44-4BE6-B8E4-F1CDCC11A937}"/>
    <dgm:cxn modelId="{B73FBFFB-F26F-441F-97A3-F42E495EF1E4}" type="presOf" srcId="{C354209A-AD46-4167-AF6C-0E707A8ADCCE}" destId="{1A8EEE73-977F-4DE5-9EDC-97BCDA274BF1}" srcOrd="0" destOrd="0" presId="urn:microsoft.com/office/officeart/2005/8/layout/list1"/>
    <dgm:cxn modelId="{70345DFF-D4FE-433D-8CA3-4E15BB2C5AFD}" type="presOf" srcId="{38FA304A-8B01-4970-BFA3-052754550E31}" destId="{1174BFB6-4F47-4859-A1B9-B201303E414D}" srcOrd="0" destOrd="0" presId="urn:microsoft.com/office/officeart/2005/8/layout/list1"/>
    <dgm:cxn modelId="{04778480-CC4D-4020-B14A-C136BA514CEC}" type="presParOf" srcId="{BF026E04-8933-4246-B69A-3EC94CDAEAAE}" destId="{33CA12CE-666F-432A-AE95-882028418ADE}" srcOrd="0" destOrd="0" presId="urn:microsoft.com/office/officeart/2005/8/layout/list1"/>
    <dgm:cxn modelId="{D75EEF76-AC07-4A25-A997-85FF3EA49113}" type="presParOf" srcId="{33CA12CE-666F-432A-AE95-882028418ADE}" destId="{1A8EEE73-977F-4DE5-9EDC-97BCDA274BF1}" srcOrd="0" destOrd="0" presId="urn:microsoft.com/office/officeart/2005/8/layout/list1"/>
    <dgm:cxn modelId="{8C24DBF2-84EC-42DA-8A08-6C51C9484515}" type="presParOf" srcId="{33CA12CE-666F-432A-AE95-882028418ADE}" destId="{B95282E1-0F97-45CE-894E-EC2B407898B0}" srcOrd="1" destOrd="0" presId="urn:microsoft.com/office/officeart/2005/8/layout/list1"/>
    <dgm:cxn modelId="{5D633502-ECC7-4D64-8A89-C0B4E30E8AC3}" type="presParOf" srcId="{BF026E04-8933-4246-B69A-3EC94CDAEAAE}" destId="{E4372356-EDA1-4BED-8131-37905480B396}" srcOrd="1" destOrd="0" presId="urn:microsoft.com/office/officeart/2005/8/layout/list1"/>
    <dgm:cxn modelId="{3906EF15-A232-40BB-AD21-2A4994C564C5}" type="presParOf" srcId="{BF026E04-8933-4246-B69A-3EC94CDAEAAE}" destId="{6BA58013-9FB8-4FCF-BFDD-1FA42568B76A}" srcOrd="2" destOrd="0" presId="urn:microsoft.com/office/officeart/2005/8/layout/list1"/>
    <dgm:cxn modelId="{971E81B8-59BA-4F09-AD55-D0EE9CC5A190}" type="presParOf" srcId="{BF026E04-8933-4246-B69A-3EC94CDAEAAE}" destId="{76E7AB00-C029-44D7-8D32-4ED7BFCE5094}" srcOrd="3" destOrd="0" presId="urn:microsoft.com/office/officeart/2005/8/layout/list1"/>
    <dgm:cxn modelId="{1733245F-9DB1-48B2-912F-570D3439E11F}" type="presParOf" srcId="{BF026E04-8933-4246-B69A-3EC94CDAEAAE}" destId="{06FBA2DB-E225-417B-8084-8B54A17C6D52}" srcOrd="4" destOrd="0" presId="urn:microsoft.com/office/officeart/2005/8/layout/list1"/>
    <dgm:cxn modelId="{BF9378EB-A053-4386-B489-7E8CCCED92FD}" type="presParOf" srcId="{06FBA2DB-E225-417B-8084-8B54A17C6D52}" destId="{DE947EB2-D4C3-4993-ACF6-7C2E2A8C48E6}" srcOrd="0" destOrd="0" presId="urn:microsoft.com/office/officeart/2005/8/layout/list1"/>
    <dgm:cxn modelId="{6F7BA98F-EE5E-4FF3-8384-C2F3B6DBDC06}" type="presParOf" srcId="{06FBA2DB-E225-417B-8084-8B54A17C6D52}" destId="{46F66BD8-4DC9-48BD-AA0D-C75C5F385C0E}" srcOrd="1" destOrd="0" presId="urn:microsoft.com/office/officeart/2005/8/layout/list1"/>
    <dgm:cxn modelId="{FBEFA634-70A2-4A4C-9482-EE5EDCF2D32A}" type="presParOf" srcId="{BF026E04-8933-4246-B69A-3EC94CDAEAAE}" destId="{FAAF2E65-DEE7-4D15-A059-AC989ED1C5C3}" srcOrd="5" destOrd="0" presId="urn:microsoft.com/office/officeart/2005/8/layout/list1"/>
    <dgm:cxn modelId="{95EBE12C-3211-4E98-9FAB-5085F24EF663}" type="presParOf" srcId="{BF026E04-8933-4246-B69A-3EC94CDAEAAE}" destId="{1174BFB6-4F47-4859-A1B9-B201303E414D}" srcOrd="6" destOrd="0" presId="urn:microsoft.com/office/officeart/2005/8/layout/list1"/>
    <dgm:cxn modelId="{42104891-CF61-4BB8-986D-F79BE1A1EB70}" type="presParOf" srcId="{BF026E04-8933-4246-B69A-3EC94CDAEAAE}" destId="{8708694E-0CE3-4689-A8C4-3AE654141B91}" srcOrd="7" destOrd="0" presId="urn:microsoft.com/office/officeart/2005/8/layout/list1"/>
    <dgm:cxn modelId="{4BE6059C-A665-414A-9DBA-511453343BFB}" type="presParOf" srcId="{BF026E04-8933-4246-B69A-3EC94CDAEAAE}" destId="{915656A1-F318-4171-A593-FECEB16823D4}" srcOrd="8" destOrd="0" presId="urn:microsoft.com/office/officeart/2005/8/layout/list1"/>
    <dgm:cxn modelId="{1C25D7CA-FB9C-473B-9626-CA2D0D7C193F}" type="presParOf" srcId="{915656A1-F318-4171-A593-FECEB16823D4}" destId="{C48970FF-5554-48E9-8DAD-D31444B38BF5}" srcOrd="0" destOrd="0" presId="urn:microsoft.com/office/officeart/2005/8/layout/list1"/>
    <dgm:cxn modelId="{EB958874-91FF-47B5-A7AB-5626AA5BB1D0}" type="presParOf" srcId="{915656A1-F318-4171-A593-FECEB16823D4}" destId="{2186D8C7-4977-4AC8-BCE4-58B00056CBEB}" srcOrd="1" destOrd="0" presId="urn:microsoft.com/office/officeart/2005/8/layout/list1"/>
    <dgm:cxn modelId="{ABD03FDD-DC11-4EF1-B53F-BD6C6065CFE1}" type="presParOf" srcId="{BF026E04-8933-4246-B69A-3EC94CDAEAAE}" destId="{9ABE7393-B2AF-462D-8895-C730957A7BFF}" srcOrd="9" destOrd="0" presId="urn:microsoft.com/office/officeart/2005/8/layout/list1"/>
    <dgm:cxn modelId="{46C56A0E-4E9C-4B90-AF26-50F233E1DB77}" type="presParOf" srcId="{BF026E04-8933-4246-B69A-3EC94CDAEAAE}" destId="{7666C384-881F-4898-A732-562EDBA99993}" srcOrd="10" destOrd="0" presId="urn:microsoft.com/office/officeart/2005/8/layout/list1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ata17.xml><?xml version="1.0" encoding="utf-8"?>
<dgm:dataModel xmlns:dgm="http://schemas.openxmlformats.org/drawingml/2006/diagram" xmlns:a="http://schemas.openxmlformats.org/drawingml/2006/main">
  <dgm:ptLst>
    <dgm:pt modelId="{531B3D9A-3500-441C-9CFE-5D5A86ACD24F}" type="doc">
      <dgm:prSet loTypeId="urn:microsoft.com/office/officeart/2005/8/layout/venn1" loCatId="relationship" qsTypeId="urn:microsoft.com/office/officeart/2005/8/quickstyle/simple1" qsCatId="simple" csTypeId="urn:microsoft.com/office/officeart/2005/8/colors/accent1_2" csCatId="accent1"/>
      <dgm:spPr/>
      <dgm:t>
        <a:bodyPr/>
        <a:lstStyle/>
        <a:p>
          <a:endParaRPr lang="en-US"/>
        </a:p>
      </dgm:t>
    </dgm:pt>
    <dgm:pt modelId="{5B90D376-8D57-4BD3-8E95-60F6531B9576}">
      <dgm:prSet/>
      <dgm:spPr/>
      <dgm:t>
        <a:bodyPr/>
        <a:lstStyle/>
        <a:p>
          <a:r>
            <a:rPr lang="en-US" b="1"/>
            <a:t>Innovative Features</a:t>
          </a:r>
          <a:br>
            <a:rPr lang="en-US" b="1"/>
          </a:br>
          <a:endParaRPr lang="en-US"/>
        </a:p>
      </dgm:t>
    </dgm:pt>
    <dgm:pt modelId="{ACA3316A-C96F-4376-9FB9-CBD298A1B140}" type="parTrans" cxnId="{EA40AA97-4765-4489-9A63-E289A31F583E}">
      <dgm:prSet/>
      <dgm:spPr/>
      <dgm:t>
        <a:bodyPr/>
        <a:lstStyle/>
        <a:p>
          <a:endParaRPr lang="en-US"/>
        </a:p>
      </dgm:t>
    </dgm:pt>
    <dgm:pt modelId="{85D729CC-E8E2-4F27-B769-4D4DC311EEAB}" type="sibTrans" cxnId="{EA40AA97-4765-4489-9A63-E289A31F583E}">
      <dgm:prSet/>
      <dgm:spPr/>
      <dgm:t>
        <a:bodyPr/>
        <a:lstStyle/>
        <a:p>
          <a:endParaRPr lang="en-US"/>
        </a:p>
      </dgm:t>
    </dgm:pt>
    <dgm:pt modelId="{42868562-E039-4A1D-9120-55F58D4B5549}" type="pres">
      <dgm:prSet presAssocID="{531B3D9A-3500-441C-9CFE-5D5A86ACD24F}" presName="compositeShape" presStyleCnt="0">
        <dgm:presLayoutVars>
          <dgm:chMax val="7"/>
          <dgm:dir/>
          <dgm:resizeHandles val="exact"/>
        </dgm:presLayoutVars>
      </dgm:prSet>
      <dgm:spPr/>
    </dgm:pt>
    <dgm:pt modelId="{6C2C2C2F-1A12-4ECF-A61E-A1ED54EAB3FA}" type="pres">
      <dgm:prSet presAssocID="{5B90D376-8D57-4BD3-8E95-60F6531B9576}" presName="circ1TxSh" presStyleLbl="vennNode1" presStyleIdx="0" presStyleCnt="1"/>
      <dgm:spPr/>
    </dgm:pt>
  </dgm:ptLst>
  <dgm:cxnLst>
    <dgm:cxn modelId="{7AA52A83-9913-439A-A612-ECD013C24A51}" type="presOf" srcId="{5B90D376-8D57-4BD3-8E95-60F6531B9576}" destId="{6C2C2C2F-1A12-4ECF-A61E-A1ED54EAB3FA}" srcOrd="0" destOrd="0" presId="urn:microsoft.com/office/officeart/2005/8/layout/venn1"/>
    <dgm:cxn modelId="{EA40AA97-4765-4489-9A63-E289A31F583E}" srcId="{531B3D9A-3500-441C-9CFE-5D5A86ACD24F}" destId="{5B90D376-8D57-4BD3-8E95-60F6531B9576}" srcOrd="0" destOrd="0" parTransId="{ACA3316A-C96F-4376-9FB9-CBD298A1B140}" sibTransId="{85D729CC-E8E2-4F27-B769-4D4DC311EEAB}"/>
    <dgm:cxn modelId="{536FA09D-FE2A-4118-9E94-C2A74E333509}" type="presOf" srcId="{531B3D9A-3500-441C-9CFE-5D5A86ACD24F}" destId="{42868562-E039-4A1D-9120-55F58D4B5549}" srcOrd="0" destOrd="0" presId="urn:microsoft.com/office/officeart/2005/8/layout/venn1"/>
    <dgm:cxn modelId="{AAFD4480-94CD-4547-B9F0-1E9A1F171468}" type="presParOf" srcId="{42868562-E039-4A1D-9120-55F58D4B5549}" destId="{6C2C2C2F-1A12-4ECF-A61E-A1ED54EAB3FA}" srcOrd="0" destOrd="0" presId="urn:microsoft.com/office/officeart/2005/8/layout/venn1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18.xml><?xml version="1.0" encoding="utf-8"?>
<dgm:dataModel xmlns:dgm="http://schemas.openxmlformats.org/drawingml/2006/diagram" xmlns:a="http://schemas.openxmlformats.org/drawingml/2006/main">
  <dgm:ptLst>
    <dgm:pt modelId="{7B11BEF6-0EC9-4123-9662-5899AA2AFABD}" type="doc">
      <dgm:prSet loTypeId="urn:microsoft.com/office/officeart/2005/8/layout/vList2" loCatId="list" qsTypeId="urn:microsoft.com/office/officeart/2005/8/quickstyle/simple1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DDEC6912-C618-440A-949A-1B7556187B0C}">
      <dgm:prSet/>
      <dgm:spPr/>
      <dgm:t>
        <a:bodyPr/>
        <a:lstStyle/>
        <a:p>
          <a:r>
            <a:rPr lang="en-US" b="1" i="0" baseline="0"/>
            <a:t>Unique Selling Points</a:t>
          </a:r>
          <a:r>
            <a:rPr lang="en-US" b="0" i="0" baseline="0"/>
            <a:t>:</a:t>
          </a:r>
          <a:endParaRPr lang="en-US"/>
        </a:p>
      </dgm:t>
    </dgm:pt>
    <dgm:pt modelId="{D927C0FD-DAF6-47D6-B3F6-DB4D2DEF3ACC}" type="parTrans" cxnId="{4F2D7C54-FBE7-4A1E-8206-78556F69BD32}">
      <dgm:prSet/>
      <dgm:spPr/>
      <dgm:t>
        <a:bodyPr/>
        <a:lstStyle/>
        <a:p>
          <a:endParaRPr lang="en-US"/>
        </a:p>
      </dgm:t>
    </dgm:pt>
    <dgm:pt modelId="{BF28A0E1-A752-425A-ACCF-2ECF6C51BA18}" type="sibTrans" cxnId="{4F2D7C54-FBE7-4A1E-8206-78556F69BD32}">
      <dgm:prSet/>
      <dgm:spPr/>
      <dgm:t>
        <a:bodyPr/>
        <a:lstStyle/>
        <a:p>
          <a:endParaRPr lang="en-US"/>
        </a:p>
      </dgm:t>
    </dgm:pt>
    <dgm:pt modelId="{6DA05020-BD47-46F4-B002-C283CA13B3A1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Interactive success story sessions with neurodivergent employees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(National Autistic Society, n.d.)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1BCC20A-6C6D-452A-A7F6-53769ECEB152}" type="parTrans" cxnId="{C65D6F17-24F5-47A7-A3D8-65933DADE60C}">
      <dgm:prSet/>
      <dgm:spPr/>
      <dgm:t>
        <a:bodyPr/>
        <a:lstStyle/>
        <a:p>
          <a:endParaRPr lang="en-US"/>
        </a:p>
      </dgm:t>
    </dgm:pt>
    <dgm:pt modelId="{D9E0F023-E7BC-4EE9-837D-33A5EB254CEA}" type="sibTrans" cxnId="{C65D6F17-24F5-47A7-A3D8-65933DADE60C}">
      <dgm:prSet/>
      <dgm:spPr/>
      <dgm:t>
        <a:bodyPr/>
        <a:lstStyle/>
        <a:p>
          <a:endParaRPr lang="en-US"/>
        </a:p>
      </dgm:t>
    </dgm:pt>
    <dgm:pt modelId="{FE07B988-1F78-447C-A034-488C32F331DC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Live Q&amp;A with experts on neurodiversity and inclusivity strategies 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(Carrero,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Krzeminska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Härtel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</a:p>
      </dgm:t>
    </dgm:pt>
    <dgm:pt modelId="{14FCBEDD-72F5-4ED9-9EC8-909C58D9D3DC}" type="parTrans" cxnId="{E4F9F255-D445-4013-9BA5-DD9E2138EA90}">
      <dgm:prSet/>
      <dgm:spPr/>
      <dgm:t>
        <a:bodyPr/>
        <a:lstStyle/>
        <a:p>
          <a:endParaRPr lang="en-US"/>
        </a:p>
      </dgm:t>
    </dgm:pt>
    <dgm:pt modelId="{B61F8BD5-0B21-463E-B06A-5208D6A72C0A}" type="sibTrans" cxnId="{E4F9F255-D445-4013-9BA5-DD9E2138EA90}">
      <dgm:prSet/>
      <dgm:spPr/>
      <dgm:t>
        <a:bodyPr/>
        <a:lstStyle/>
        <a:p>
          <a:endParaRPr lang="en-US"/>
        </a:p>
      </dgm:t>
    </dgm:pt>
    <dgm:pt modelId="{898F81C3-B3D2-4E6A-B6AA-128685F7E4B0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Gamification to boost participant engagement (e.g., quiz sessions with prizes).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F5FF19A9-A52F-4E50-9448-E26793638427}" type="parTrans" cxnId="{7ADB759E-E3E0-4501-B25D-A5717046D840}">
      <dgm:prSet/>
      <dgm:spPr/>
      <dgm:t>
        <a:bodyPr/>
        <a:lstStyle/>
        <a:p>
          <a:endParaRPr lang="en-US"/>
        </a:p>
      </dgm:t>
    </dgm:pt>
    <dgm:pt modelId="{AD2FCDD3-DC57-46E9-8968-CDD6C25DD9BE}" type="sibTrans" cxnId="{7ADB759E-E3E0-4501-B25D-A5717046D840}">
      <dgm:prSet/>
      <dgm:spPr/>
      <dgm:t>
        <a:bodyPr/>
        <a:lstStyle/>
        <a:p>
          <a:endParaRPr lang="en-US"/>
        </a:p>
      </dgm:t>
    </dgm:pt>
    <dgm:pt modelId="{1959D1B0-D46B-44F9-9A55-E24A78E1441E}">
      <dgm:prSet/>
      <dgm:spPr/>
      <dgm:t>
        <a:bodyPr/>
        <a:lstStyle/>
        <a:p>
          <a:r>
            <a:rPr lang="en-US" b="1" i="0" baseline="0"/>
            <a:t>Engagement Activities</a:t>
          </a:r>
          <a:r>
            <a:rPr lang="en-US" b="0" i="0" baseline="0"/>
            <a:t>:</a:t>
          </a:r>
          <a:endParaRPr lang="en-US"/>
        </a:p>
      </dgm:t>
    </dgm:pt>
    <dgm:pt modelId="{B090D519-745D-425F-B452-A9DB4670EA3D}" type="parTrans" cxnId="{5D284283-F076-4283-9527-D288194E6FA4}">
      <dgm:prSet/>
      <dgm:spPr/>
      <dgm:t>
        <a:bodyPr/>
        <a:lstStyle/>
        <a:p>
          <a:endParaRPr lang="en-US"/>
        </a:p>
      </dgm:t>
    </dgm:pt>
    <dgm:pt modelId="{9BDDB92C-F9CB-4D72-B129-2B55CE43DB77}" type="sibTrans" cxnId="{5D284283-F076-4283-9527-D288194E6FA4}">
      <dgm:prSet/>
      <dgm:spPr/>
      <dgm:t>
        <a:bodyPr/>
        <a:lstStyle/>
        <a:p>
          <a:endParaRPr lang="en-US"/>
        </a:p>
      </dgm:t>
    </dgm:pt>
    <dgm:pt modelId="{85D69920-4119-4B73-8EF8-6CEC0418CE1C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Speed networking tailored to different comfort levels.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D7378C7F-DC94-4057-8828-9FFED760C62B}" type="parTrans" cxnId="{F1FA4AC8-7F44-4A54-A932-63A1C21330DC}">
      <dgm:prSet/>
      <dgm:spPr/>
      <dgm:t>
        <a:bodyPr/>
        <a:lstStyle/>
        <a:p>
          <a:endParaRPr lang="en-US"/>
        </a:p>
      </dgm:t>
    </dgm:pt>
    <dgm:pt modelId="{09AD404B-192A-47F1-9323-F13464258BC6}" type="sibTrans" cxnId="{F1FA4AC8-7F44-4A54-A932-63A1C21330DC}">
      <dgm:prSet/>
      <dgm:spPr/>
      <dgm:t>
        <a:bodyPr/>
        <a:lstStyle/>
        <a:p>
          <a:endParaRPr lang="en-US"/>
        </a:p>
      </dgm:t>
    </dgm:pt>
    <dgm:pt modelId="{17591ED9-DFB8-4548-A603-CFD210AE10A5}">
      <dgm:prSet/>
      <dgm:spPr/>
      <dgm:t>
        <a:bodyPr/>
        <a:lstStyle/>
        <a:p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Virtual reality tours of an inclusive hospitality workspace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(Upson, McIntosh, &amp; </a:t>
          </a:r>
          <a:r>
            <a:rPr lang="en-US" dirty="0" err="1">
              <a:latin typeface="Arial" panose="020B0604020202020204" pitchFamily="34" charset="0"/>
              <a:cs typeface="Arial" panose="020B0604020202020204" pitchFamily="34" charset="0"/>
            </a:rPr>
            <a:t>Gillovic</a:t>
          </a:r>
          <a:r>
            <a:rPr lang="en-US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b="0" i="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dirty="0">
            <a:latin typeface="Arial" panose="020B0604020202020204" pitchFamily="34" charset="0"/>
            <a:cs typeface="Arial" panose="020B0604020202020204" pitchFamily="34" charset="0"/>
          </a:endParaRPr>
        </a:p>
      </dgm:t>
    </dgm:pt>
    <dgm:pt modelId="{75457B17-FD61-4B0E-A3F0-344862C445F1}" type="sibTrans" cxnId="{ECB50072-5523-4532-A68B-0BF07F348067}">
      <dgm:prSet/>
      <dgm:spPr/>
      <dgm:t>
        <a:bodyPr/>
        <a:lstStyle/>
        <a:p>
          <a:endParaRPr lang="en-US"/>
        </a:p>
      </dgm:t>
    </dgm:pt>
    <dgm:pt modelId="{E7121B76-B990-4BA9-8D8A-8A3127475A2D}" type="parTrans" cxnId="{ECB50072-5523-4532-A68B-0BF07F348067}">
      <dgm:prSet/>
      <dgm:spPr/>
      <dgm:t>
        <a:bodyPr/>
        <a:lstStyle/>
        <a:p>
          <a:endParaRPr lang="en-US"/>
        </a:p>
      </dgm:t>
    </dgm:pt>
    <dgm:pt modelId="{471E56C2-9354-4171-AF45-4888C1C1BC25}" type="pres">
      <dgm:prSet presAssocID="{7B11BEF6-0EC9-4123-9662-5899AA2AFABD}" presName="linear" presStyleCnt="0">
        <dgm:presLayoutVars>
          <dgm:animLvl val="lvl"/>
          <dgm:resizeHandles val="exact"/>
        </dgm:presLayoutVars>
      </dgm:prSet>
      <dgm:spPr/>
    </dgm:pt>
    <dgm:pt modelId="{772BBE5B-B04E-4E5D-BE30-25AD56C86654}" type="pres">
      <dgm:prSet presAssocID="{DDEC6912-C618-440A-949A-1B7556187B0C}" presName="parentText" presStyleLbl="node1" presStyleIdx="0" presStyleCnt="2">
        <dgm:presLayoutVars>
          <dgm:chMax val="0"/>
          <dgm:bulletEnabled val="1"/>
        </dgm:presLayoutVars>
      </dgm:prSet>
      <dgm:spPr/>
    </dgm:pt>
    <dgm:pt modelId="{5BF504DC-9813-4D19-99D5-04ABBBB44DC9}" type="pres">
      <dgm:prSet presAssocID="{DDEC6912-C618-440A-949A-1B7556187B0C}" presName="childText" presStyleLbl="revTx" presStyleIdx="0" presStyleCnt="2">
        <dgm:presLayoutVars>
          <dgm:bulletEnabled val="1"/>
        </dgm:presLayoutVars>
      </dgm:prSet>
      <dgm:spPr/>
    </dgm:pt>
    <dgm:pt modelId="{C2473AA8-ADA5-4B86-AD6F-588AA7B8634B}" type="pres">
      <dgm:prSet presAssocID="{1959D1B0-D46B-44F9-9A55-E24A78E1441E}" presName="parentText" presStyleLbl="node1" presStyleIdx="1" presStyleCnt="2">
        <dgm:presLayoutVars>
          <dgm:chMax val="0"/>
          <dgm:bulletEnabled val="1"/>
        </dgm:presLayoutVars>
      </dgm:prSet>
      <dgm:spPr/>
    </dgm:pt>
    <dgm:pt modelId="{F48C70C7-766A-4423-8C36-D2B885182936}" type="pres">
      <dgm:prSet presAssocID="{1959D1B0-D46B-44F9-9A55-E24A78E1441E}" presName="childText" presStyleLbl="revTx" presStyleIdx="1" presStyleCnt="2">
        <dgm:presLayoutVars>
          <dgm:bulletEnabled val="1"/>
        </dgm:presLayoutVars>
      </dgm:prSet>
      <dgm:spPr/>
    </dgm:pt>
  </dgm:ptLst>
  <dgm:cxnLst>
    <dgm:cxn modelId="{1DF7B501-D233-418C-9DEB-F9EC3EB33829}" type="presOf" srcId="{6DA05020-BD47-46F4-B002-C283CA13B3A1}" destId="{5BF504DC-9813-4D19-99D5-04ABBBB44DC9}" srcOrd="0" destOrd="0" presId="urn:microsoft.com/office/officeart/2005/8/layout/vList2"/>
    <dgm:cxn modelId="{C65D6F17-24F5-47A7-A3D8-65933DADE60C}" srcId="{DDEC6912-C618-440A-949A-1B7556187B0C}" destId="{6DA05020-BD47-46F4-B002-C283CA13B3A1}" srcOrd="0" destOrd="0" parTransId="{71BCC20A-6C6D-452A-A7F6-53769ECEB152}" sibTransId="{D9E0F023-E7BC-4EE9-837D-33A5EB254CEA}"/>
    <dgm:cxn modelId="{2FE3B82A-3E25-42AE-9FEB-BD8CC99485C6}" type="presOf" srcId="{17591ED9-DFB8-4548-A603-CFD210AE10A5}" destId="{F48C70C7-766A-4423-8C36-D2B885182936}" srcOrd="0" destOrd="1" presId="urn:microsoft.com/office/officeart/2005/8/layout/vList2"/>
    <dgm:cxn modelId="{A697F738-30CB-4906-AA6E-9C8B1BA58EE5}" type="presOf" srcId="{898F81C3-B3D2-4E6A-B6AA-128685F7E4B0}" destId="{5BF504DC-9813-4D19-99D5-04ABBBB44DC9}" srcOrd="0" destOrd="2" presId="urn:microsoft.com/office/officeart/2005/8/layout/vList2"/>
    <dgm:cxn modelId="{ECB50072-5523-4532-A68B-0BF07F348067}" srcId="{1959D1B0-D46B-44F9-9A55-E24A78E1441E}" destId="{17591ED9-DFB8-4548-A603-CFD210AE10A5}" srcOrd="1" destOrd="0" parTransId="{E7121B76-B990-4BA9-8D8A-8A3127475A2D}" sibTransId="{75457B17-FD61-4B0E-A3F0-344862C445F1}"/>
    <dgm:cxn modelId="{4F2D7C54-FBE7-4A1E-8206-78556F69BD32}" srcId="{7B11BEF6-0EC9-4123-9662-5899AA2AFABD}" destId="{DDEC6912-C618-440A-949A-1B7556187B0C}" srcOrd="0" destOrd="0" parTransId="{D927C0FD-DAF6-47D6-B3F6-DB4D2DEF3ACC}" sibTransId="{BF28A0E1-A752-425A-ACCF-2ECF6C51BA18}"/>
    <dgm:cxn modelId="{E4F9F255-D445-4013-9BA5-DD9E2138EA90}" srcId="{DDEC6912-C618-440A-949A-1B7556187B0C}" destId="{FE07B988-1F78-447C-A034-488C32F331DC}" srcOrd="1" destOrd="0" parTransId="{14FCBEDD-72F5-4ED9-9EC8-909C58D9D3DC}" sibTransId="{B61F8BD5-0B21-463E-B06A-5208D6A72C0A}"/>
    <dgm:cxn modelId="{5D284283-F076-4283-9527-D288194E6FA4}" srcId="{7B11BEF6-0EC9-4123-9662-5899AA2AFABD}" destId="{1959D1B0-D46B-44F9-9A55-E24A78E1441E}" srcOrd="1" destOrd="0" parTransId="{B090D519-745D-425F-B452-A9DB4670EA3D}" sibTransId="{9BDDB92C-F9CB-4D72-B129-2B55CE43DB77}"/>
    <dgm:cxn modelId="{8E82149D-F9FD-46FA-8175-D0402E06CC80}" type="presOf" srcId="{85D69920-4119-4B73-8EF8-6CEC0418CE1C}" destId="{F48C70C7-766A-4423-8C36-D2B885182936}" srcOrd="0" destOrd="0" presId="urn:microsoft.com/office/officeart/2005/8/layout/vList2"/>
    <dgm:cxn modelId="{7ADB759E-E3E0-4501-B25D-A5717046D840}" srcId="{DDEC6912-C618-440A-949A-1B7556187B0C}" destId="{898F81C3-B3D2-4E6A-B6AA-128685F7E4B0}" srcOrd="2" destOrd="0" parTransId="{F5FF19A9-A52F-4E50-9448-E26793638427}" sibTransId="{AD2FCDD3-DC57-46E9-8968-CDD6C25DD9BE}"/>
    <dgm:cxn modelId="{3ECFC79F-9517-43D4-82B8-6D07789BFF76}" type="presOf" srcId="{DDEC6912-C618-440A-949A-1B7556187B0C}" destId="{772BBE5B-B04E-4E5D-BE30-25AD56C86654}" srcOrd="0" destOrd="0" presId="urn:microsoft.com/office/officeart/2005/8/layout/vList2"/>
    <dgm:cxn modelId="{F1FA4AC8-7F44-4A54-A932-63A1C21330DC}" srcId="{1959D1B0-D46B-44F9-9A55-E24A78E1441E}" destId="{85D69920-4119-4B73-8EF8-6CEC0418CE1C}" srcOrd="0" destOrd="0" parTransId="{D7378C7F-DC94-4057-8828-9FFED760C62B}" sibTransId="{09AD404B-192A-47F1-9323-F13464258BC6}"/>
    <dgm:cxn modelId="{2C1878DA-56D6-4F09-A728-7D5614452240}" type="presOf" srcId="{7B11BEF6-0EC9-4123-9662-5899AA2AFABD}" destId="{471E56C2-9354-4171-AF45-4888C1C1BC25}" srcOrd="0" destOrd="0" presId="urn:microsoft.com/office/officeart/2005/8/layout/vList2"/>
    <dgm:cxn modelId="{735479E4-3AF1-4467-A71A-7BE03BA4195C}" type="presOf" srcId="{FE07B988-1F78-447C-A034-488C32F331DC}" destId="{5BF504DC-9813-4D19-99D5-04ABBBB44DC9}" srcOrd="0" destOrd="1" presId="urn:microsoft.com/office/officeart/2005/8/layout/vList2"/>
    <dgm:cxn modelId="{7341E0E7-5E00-4955-8DEC-540583F526E0}" type="presOf" srcId="{1959D1B0-D46B-44F9-9A55-E24A78E1441E}" destId="{C2473AA8-ADA5-4B86-AD6F-588AA7B8634B}" srcOrd="0" destOrd="0" presId="urn:microsoft.com/office/officeart/2005/8/layout/vList2"/>
    <dgm:cxn modelId="{8598ABF3-4CBC-481A-A782-948D95699AC9}" type="presParOf" srcId="{471E56C2-9354-4171-AF45-4888C1C1BC25}" destId="{772BBE5B-B04E-4E5D-BE30-25AD56C86654}" srcOrd="0" destOrd="0" presId="urn:microsoft.com/office/officeart/2005/8/layout/vList2"/>
    <dgm:cxn modelId="{E0F79573-64B5-4172-82CF-E900618EB975}" type="presParOf" srcId="{471E56C2-9354-4171-AF45-4888C1C1BC25}" destId="{5BF504DC-9813-4D19-99D5-04ABBBB44DC9}" srcOrd="1" destOrd="0" presId="urn:microsoft.com/office/officeart/2005/8/layout/vList2"/>
    <dgm:cxn modelId="{0C79323F-B92C-4CCA-AA90-A0940A5251C3}" type="presParOf" srcId="{471E56C2-9354-4171-AF45-4888C1C1BC25}" destId="{C2473AA8-ADA5-4B86-AD6F-588AA7B8634B}" srcOrd="2" destOrd="0" presId="urn:microsoft.com/office/officeart/2005/8/layout/vList2"/>
    <dgm:cxn modelId="{F3BF4601-91F8-425D-9EB6-DC2F3593C808}" type="presParOf" srcId="{471E56C2-9354-4171-AF45-4888C1C1BC25}" destId="{F48C70C7-766A-4423-8C36-D2B885182936}" srcOrd="3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12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E050F39-E3D1-40F3-AA78-8A2AF7C991D5}">
      <dsp:nvSpPr>
        <dsp:cNvPr id="0" name=""/>
        <dsp:cNvSpPr/>
      </dsp:nvSpPr>
      <dsp:spPr>
        <a:xfrm>
          <a:off x="0" y="0"/>
          <a:ext cx="6269128" cy="3761476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0980" tIns="220980" rIns="220980" bIns="220980" numCol="1" spcCol="1270" anchor="ctr" anchorCtr="0">
          <a:noAutofit/>
        </a:bodyPr>
        <a:lstStyle/>
        <a:p>
          <a:pPr marL="0" lvl="0" indent="0" algn="ctr" defTabSz="2578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5800" kern="1200" dirty="0">
              <a:latin typeface="Arial" panose="020B0604020202020204" pitchFamily="34" charset="0"/>
              <a:cs typeface="Arial" panose="020B0604020202020204" pitchFamily="34" charset="0"/>
            </a:rPr>
            <a:t>Promoting Neurodiversity in the Hospitality Industry</a:t>
          </a:r>
        </a:p>
      </dsp:txBody>
      <dsp:txXfrm>
        <a:off x="110170" y="110170"/>
        <a:ext cx="6048788" cy="3541136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A07B442-6379-4226-962A-37075806BE52}">
      <dsp:nvSpPr>
        <dsp:cNvPr id="0" name=""/>
        <dsp:cNvSpPr/>
      </dsp:nvSpPr>
      <dsp:spPr>
        <a:xfrm>
          <a:off x="0" y="1207197"/>
          <a:ext cx="2639962" cy="2639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latin typeface="Arial" panose="020B0604020202020204" pitchFamily="34" charset="0"/>
              <a:cs typeface="Arial" panose="020B0604020202020204" pitchFamily="34" charset="0"/>
            </a:rPr>
            <a:t>Background of the Issue</a:t>
          </a:r>
        </a:p>
      </dsp:txBody>
      <dsp:txXfrm>
        <a:off x="386613" y="1593810"/>
        <a:ext cx="1866736" cy="1866736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19AF6CA-CE8D-4229-B7F6-76996A3AB253}">
      <dsp:nvSpPr>
        <dsp:cNvPr id="0" name=""/>
        <dsp:cNvSpPr/>
      </dsp:nvSpPr>
      <dsp:spPr>
        <a:xfrm>
          <a:off x="0" y="482565"/>
          <a:ext cx="8548577" cy="166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65" tIns="416560" rIns="6634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Refers to variations in brain function and behavioral traits (e.g., autism, ADHD, dyslexia) 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(Kirby, 2016)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Celebrates strengths in problem-solving, creativity, and attention to detail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(Armstrong, 2017)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82565"/>
        <a:ext cx="8548577" cy="1669500"/>
      </dsp:txXfrm>
    </dsp:sp>
    <dsp:sp modelId="{7490F868-9F41-4288-BD17-8D4BF6BD586A}">
      <dsp:nvSpPr>
        <dsp:cNvPr id="0" name=""/>
        <dsp:cNvSpPr/>
      </dsp:nvSpPr>
      <dsp:spPr>
        <a:xfrm>
          <a:off x="427428" y="123261"/>
          <a:ext cx="5984003" cy="59040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181" tIns="0" rIns="2261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What is Neurodiversity?</a:t>
          </a:r>
          <a:r>
            <a:rPr lang="en-US" sz="2000" b="0" i="0" kern="1200" baseline="0"/>
            <a:t>:</a:t>
          </a:r>
          <a:endParaRPr lang="en-US" sz="2000" kern="1200"/>
        </a:p>
      </dsp:txBody>
      <dsp:txXfrm>
        <a:off x="456249" y="152082"/>
        <a:ext cx="5926361" cy="532758"/>
      </dsp:txXfrm>
    </dsp:sp>
    <dsp:sp modelId="{786F2A8B-FBDF-4F1A-ACF0-297057D38475}">
      <dsp:nvSpPr>
        <dsp:cNvPr id="0" name=""/>
        <dsp:cNvSpPr/>
      </dsp:nvSpPr>
      <dsp:spPr>
        <a:xfrm>
          <a:off x="0" y="2491161"/>
          <a:ext cx="8548577" cy="1417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3277702"/>
              <a:satOff val="-3888"/>
              <a:lumOff val="-2059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65" tIns="416560" rIns="6634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Sector depends on diverse skills such as customer service, organization, and creativity 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(Deloitte, 2020)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Neurodivergent talent is underrepresented in this industry</a:t>
          </a:r>
          <a:r>
            <a:rPr lang="en-US" sz="2000" b="0" i="0" kern="1200" baseline="0"/>
            <a:t>.</a:t>
          </a:r>
          <a:endParaRPr lang="en-US" sz="2000" kern="1200" dirty="0"/>
        </a:p>
      </dsp:txBody>
      <dsp:txXfrm>
        <a:off x="0" y="2491161"/>
        <a:ext cx="8548577" cy="1417500"/>
      </dsp:txXfrm>
    </dsp:sp>
    <dsp:sp modelId="{CD9B03B5-E408-4885-B175-551ABE6190A4}">
      <dsp:nvSpPr>
        <dsp:cNvPr id="0" name=""/>
        <dsp:cNvSpPr/>
      </dsp:nvSpPr>
      <dsp:spPr>
        <a:xfrm>
          <a:off x="427428" y="2195961"/>
          <a:ext cx="5984003" cy="590400"/>
        </a:xfrm>
        <a:prstGeom prst="roundRect">
          <a:avLst/>
        </a:prstGeom>
        <a:solidFill>
          <a:schemeClr val="accent2">
            <a:hueOff val="-3277702"/>
            <a:satOff val="-3888"/>
            <a:lumOff val="-2059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181" tIns="0" rIns="2261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Why Hospitality?</a:t>
          </a:r>
          <a:r>
            <a:rPr lang="en-US" sz="2000" b="0" i="0" kern="1200" baseline="0"/>
            <a:t>:</a:t>
          </a:r>
          <a:endParaRPr lang="en-US" sz="2000" kern="1200"/>
        </a:p>
      </dsp:txBody>
      <dsp:txXfrm>
        <a:off x="456249" y="2224782"/>
        <a:ext cx="5926361" cy="532758"/>
      </dsp:txXfrm>
    </dsp:sp>
    <dsp:sp modelId="{B1081B13-EEE8-41FE-B642-486C731BA485}">
      <dsp:nvSpPr>
        <dsp:cNvPr id="0" name=""/>
        <dsp:cNvSpPr/>
      </dsp:nvSpPr>
      <dsp:spPr>
        <a:xfrm>
          <a:off x="0" y="4301166"/>
          <a:ext cx="8548577" cy="16695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6555403"/>
              <a:satOff val="-7776"/>
              <a:lumOff val="-41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63465" tIns="416560" rIns="663465" bIns="142240" numCol="1" spcCol="1270" anchor="t" anchorCtr="0">
          <a:noAutofit/>
        </a:bodyPr>
        <a:lstStyle/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Recruitment biases and lack of accommodations </a:t>
          </a:r>
          <a:r>
            <a:rPr lang="en-US" sz="2000" kern="1200">
              <a:latin typeface="Arial" panose="020B0604020202020204" pitchFamily="34" charset="0"/>
              <a:cs typeface="Arial" panose="020B0604020202020204" pitchFamily="34" charset="0"/>
            </a:rPr>
            <a:t>(ACAS, n.d.)</a:t>
          </a: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8890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000" b="0" i="0" kern="1200" baseline="0">
              <a:latin typeface="Arial" panose="020B0604020202020204" pitchFamily="34" charset="0"/>
              <a:cs typeface="Arial" panose="020B0604020202020204" pitchFamily="34" charset="0"/>
            </a:rPr>
            <a:t>Limited understanding of neurodivergent strengths by employers.</a:t>
          </a:r>
          <a:endParaRPr lang="en-US" sz="20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301166"/>
        <a:ext cx="8548577" cy="1669500"/>
      </dsp:txXfrm>
    </dsp:sp>
    <dsp:sp modelId="{06D4FA0F-7820-4206-BB56-89F3C5C57833}">
      <dsp:nvSpPr>
        <dsp:cNvPr id="0" name=""/>
        <dsp:cNvSpPr/>
      </dsp:nvSpPr>
      <dsp:spPr>
        <a:xfrm>
          <a:off x="427428" y="4016662"/>
          <a:ext cx="5984003" cy="590400"/>
        </a:xfrm>
        <a:prstGeom prst="round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26181" tIns="0" rIns="226181" bIns="0" numCol="1" spcCol="1270" anchor="ctr" anchorCtr="0">
          <a:noAutofit/>
        </a:bodyPr>
        <a:lstStyle/>
        <a:p>
          <a:pPr marL="0" lvl="0" indent="0" algn="l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i="0" kern="1200" baseline="0"/>
            <a:t>Challenges Faced</a:t>
          </a:r>
          <a:r>
            <a:rPr lang="en-US" sz="2000" b="0" i="0" kern="1200" baseline="0"/>
            <a:t>:</a:t>
          </a:r>
          <a:endParaRPr lang="en-US" sz="2000" kern="1200"/>
        </a:p>
      </dsp:txBody>
      <dsp:txXfrm>
        <a:off x="456249" y="4045483"/>
        <a:ext cx="5926361" cy="532758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AB9C485-76DE-4C6E-ADE9-DB7E6666B82D}">
      <dsp:nvSpPr>
        <dsp:cNvPr id="0" name=""/>
        <dsp:cNvSpPr/>
      </dsp:nvSpPr>
      <dsp:spPr>
        <a:xfrm>
          <a:off x="0" y="574928"/>
          <a:ext cx="2639962" cy="2639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0640" tIns="40640" rIns="40640" bIns="4064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/>
            <a:t>Event Concept</a:t>
          </a:r>
        </a:p>
      </dsp:txBody>
      <dsp:txXfrm>
        <a:off x="386613" y="961541"/>
        <a:ext cx="1866736" cy="18667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F6792A7-E067-438E-83F4-87E40719C1F4}">
      <dsp:nvSpPr>
        <dsp:cNvPr id="0" name=""/>
        <dsp:cNvSpPr/>
      </dsp:nvSpPr>
      <dsp:spPr>
        <a:xfrm>
          <a:off x="0" y="539804"/>
          <a:ext cx="8197859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45" tIns="354076" rIns="636245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 one-day hybrid conference (physical and virtual).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39804"/>
        <a:ext cx="8197859" cy="709537"/>
      </dsp:txXfrm>
    </dsp:sp>
    <dsp:sp modelId="{B46A9241-5849-4180-AE6E-5D48290F70EF}">
      <dsp:nvSpPr>
        <dsp:cNvPr id="0" name=""/>
        <dsp:cNvSpPr/>
      </dsp:nvSpPr>
      <dsp:spPr>
        <a:xfrm>
          <a:off x="409892" y="288884"/>
          <a:ext cx="5738501" cy="5018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902" tIns="0" rIns="2169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Event Type</a:t>
          </a:r>
          <a:r>
            <a:rPr lang="en-US" sz="1700" b="0" i="0" kern="1200" baseline="0"/>
            <a:t>:</a:t>
          </a:r>
          <a:endParaRPr lang="en-US" sz="1700" kern="1200"/>
        </a:p>
      </dsp:txBody>
      <dsp:txXfrm>
        <a:off x="434390" y="313382"/>
        <a:ext cx="5689505" cy="452844"/>
      </dsp:txXfrm>
    </dsp:sp>
    <dsp:sp modelId="{5D691860-7867-4398-97F7-BE31D044FB05}">
      <dsp:nvSpPr>
        <dsp:cNvPr id="0" name=""/>
        <dsp:cNvSpPr/>
      </dsp:nvSpPr>
      <dsp:spPr>
        <a:xfrm>
          <a:off x="0" y="1592062"/>
          <a:ext cx="8197859" cy="7229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45" tIns="354076" rIns="636245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“Equality, Diversity, and Inclusion Through Neurodiversity</a:t>
          </a:r>
          <a:r>
            <a:rPr lang="en-US" sz="1700" b="0" i="0" kern="1200" baseline="0" dirty="0"/>
            <a:t>.”</a:t>
          </a:r>
          <a:endParaRPr lang="en-US" sz="1700" kern="1200" dirty="0"/>
        </a:p>
      </dsp:txBody>
      <dsp:txXfrm>
        <a:off x="0" y="1592062"/>
        <a:ext cx="8197859" cy="722925"/>
      </dsp:txXfrm>
    </dsp:sp>
    <dsp:sp modelId="{25200F21-275A-4877-92CE-51E463D5FE0E}">
      <dsp:nvSpPr>
        <dsp:cNvPr id="0" name=""/>
        <dsp:cNvSpPr/>
      </dsp:nvSpPr>
      <dsp:spPr>
        <a:xfrm>
          <a:off x="409892" y="1341142"/>
          <a:ext cx="5738501" cy="5018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902" tIns="0" rIns="2169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Theme</a:t>
          </a:r>
          <a:r>
            <a:rPr lang="en-US" sz="1700" b="0" i="0" kern="1200" baseline="0"/>
            <a:t>: </a:t>
          </a:r>
          <a:endParaRPr lang="en-US" sz="1700" kern="1200"/>
        </a:p>
      </dsp:txBody>
      <dsp:txXfrm>
        <a:off x="434390" y="1365640"/>
        <a:ext cx="5689505" cy="452844"/>
      </dsp:txXfrm>
    </dsp:sp>
    <dsp:sp modelId="{AD2411E3-7C01-4261-9C55-0663A0F5F485}">
      <dsp:nvSpPr>
        <dsp:cNvPr id="0" name=""/>
        <dsp:cNvSpPr/>
      </dsp:nvSpPr>
      <dsp:spPr>
        <a:xfrm>
          <a:off x="0" y="2657707"/>
          <a:ext cx="8197859" cy="9639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45" tIns="354076" rIns="636245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Raise awareness about barriers faced by neurodivergent individuals.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Provide practical tools for hospitality organizations to foster inclusion.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57707"/>
        <a:ext cx="8197859" cy="963900"/>
      </dsp:txXfrm>
    </dsp:sp>
    <dsp:sp modelId="{4F12A5FF-98C3-4C5A-ACDB-55327C0D468D}">
      <dsp:nvSpPr>
        <dsp:cNvPr id="0" name=""/>
        <dsp:cNvSpPr/>
      </dsp:nvSpPr>
      <dsp:spPr>
        <a:xfrm>
          <a:off x="409892" y="2406787"/>
          <a:ext cx="5738501" cy="5018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902" tIns="0" rIns="2169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Purpose</a:t>
          </a:r>
          <a:r>
            <a:rPr lang="en-US" sz="1700" b="0" i="0" kern="1200" baseline="0"/>
            <a:t>:</a:t>
          </a:r>
          <a:endParaRPr lang="en-US" sz="1700" kern="1200"/>
        </a:p>
      </dsp:txBody>
      <dsp:txXfrm>
        <a:off x="434390" y="2431285"/>
        <a:ext cx="5689505" cy="452844"/>
      </dsp:txXfrm>
    </dsp:sp>
    <dsp:sp modelId="{2BE6B593-2F0E-455B-8189-19E73230082A}">
      <dsp:nvSpPr>
        <dsp:cNvPr id="0" name=""/>
        <dsp:cNvSpPr/>
      </dsp:nvSpPr>
      <dsp:spPr>
        <a:xfrm>
          <a:off x="0" y="3964327"/>
          <a:ext cx="8197859" cy="14458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45" tIns="354076" rIns="636245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Keynote speeches from neurodivergent hospitality professionals.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Workshops on inclusive recruitment and management practices.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Networking sessions with industry experts and neurodivergent advocates.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64327"/>
        <a:ext cx="8197859" cy="1445850"/>
      </dsp:txXfrm>
    </dsp:sp>
    <dsp:sp modelId="{897F818F-2916-49AA-ABDB-5332C46B4F95}">
      <dsp:nvSpPr>
        <dsp:cNvPr id="0" name=""/>
        <dsp:cNvSpPr/>
      </dsp:nvSpPr>
      <dsp:spPr>
        <a:xfrm>
          <a:off x="409892" y="3713407"/>
          <a:ext cx="5738501" cy="501840"/>
        </a:xfrm>
        <a:prstGeom prst="round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902" tIns="0" rIns="2169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Key Features</a:t>
          </a:r>
          <a:r>
            <a:rPr lang="en-US" sz="1700" b="0" i="0" kern="1200" baseline="0"/>
            <a:t>:</a:t>
          </a:r>
          <a:endParaRPr lang="en-US" sz="1700" kern="1200"/>
        </a:p>
      </dsp:txBody>
      <dsp:txXfrm>
        <a:off x="434390" y="3737905"/>
        <a:ext cx="5689505" cy="452844"/>
      </dsp:txXfrm>
    </dsp:sp>
    <dsp:sp modelId="{D6DA62E6-8D66-4316-A2FA-91AB1163AB32}">
      <dsp:nvSpPr>
        <dsp:cNvPr id="0" name=""/>
        <dsp:cNvSpPr/>
      </dsp:nvSpPr>
      <dsp:spPr>
        <a:xfrm>
          <a:off x="0" y="5752897"/>
          <a:ext cx="8197859" cy="709537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6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36245" tIns="354076" rIns="636245" bIns="120904" numCol="1" spcCol="1270" anchor="t" anchorCtr="0">
          <a:noAutofit/>
        </a:bodyPr>
        <a:lstStyle/>
        <a:p>
          <a:pPr marL="171450" lvl="1" indent="-171450" algn="l" defTabSz="7556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7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Increase inclusivity practices and inspire industry-wide change. </a:t>
          </a:r>
          <a:endParaRPr lang="en-US" sz="17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752897"/>
        <a:ext cx="8197859" cy="709537"/>
      </dsp:txXfrm>
    </dsp:sp>
    <dsp:sp modelId="{6A4929AE-BBD5-4A2E-B778-5DCF89EC96FE}">
      <dsp:nvSpPr>
        <dsp:cNvPr id="0" name=""/>
        <dsp:cNvSpPr/>
      </dsp:nvSpPr>
      <dsp:spPr>
        <a:xfrm>
          <a:off x="409892" y="5501977"/>
          <a:ext cx="5738501" cy="50184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16902" tIns="0" rIns="216902" bIns="0" numCol="1" spcCol="1270" anchor="ctr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b="1" i="0" kern="1200" baseline="0"/>
            <a:t>Outcome</a:t>
          </a:r>
          <a:r>
            <a:rPr lang="en-US" sz="1700" b="0" i="0" kern="1200" baseline="0"/>
            <a:t>: </a:t>
          </a:r>
          <a:endParaRPr lang="en-US" sz="1700" kern="1200"/>
        </a:p>
      </dsp:txBody>
      <dsp:txXfrm>
        <a:off x="434390" y="5526475"/>
        <a:ext cx="5689505" cy="45284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625F92-7830-4994-86B6-798A7AF48191}">
      <dsp:nvSpPr>
        <dsp:cNvPr id="0" name=""/>
        <dsp:cNvSpPr/>
      </dsp:nvSpPr>
      <dsp:spPr>
        <a:xfrm>
          <a:off x="0" y="712010"/>
          <a:ext cx="2695858" cy="2695858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45720" tIns="45720" rIns="45720" bIns="45720" numCol="1" spcCol="1270" anchor="ctr" anchorCtr="0">
          <a:noAutofit/>
        </a:bodyPr>
        <a:lstStyle/>
        <a:p>
          <a:pPr marL="0" lvl="0" indent="0" algn="ctr" defTabSz="1600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600" b="1" kern="1200" dirty="0"/>
            <a:t>Market Analysis</a:t>
          </a:r>
          <a:br>
            <a:rPr lang="en-US" sz="3600" b="1" kern="1200" dirty="0"/>
          </a:br>
          <a:endParaRPr lang="en-US" sz="3600" kern="1200" dirty="0"/>
        </a:p>
      </dsp:txBody>
      <dsp:txXfrm>
        <a:off x="394799" y="1106809"/>
        <a:ext cx="1906260" cy="1906260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7B9FC3D-B54C-4160-8AC0-5E58B4A66818}">
      <dsp:nvSpPr>
        <dsp:cNvPr id="0" name=""/>
        <dsp:cNvSpPr/>
      </dsp:nvSpPr>
      <dsp:spPr>
        <a:xfrm>
          <a:off x="0" y="380969"/>
          <a:ext cx="8818880" cy="1502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443" tIns="374904" rIns="684443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HR managers, general managers, training specialists, and policymakers in hospitality.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Associations like the British Hospitality Association and recruitment agencies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(Parker, 2019)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80969"/>
        <a:ext cx="8818880" cy="1502550"/>
      </dsp:txXfrm>
    </dsp:sp>
    <dsp:sp modelId="{74759708-44C5-42A4-82CF-3595032D4840}">
      <dsp:nvSpPr>
        <dsp:cNvPr id="0" name=""/>
        <dsp:cNvSpPr/>
      </dsp:nvSpPr>
      <dsp:spPr>
        <a:xfrm>
          <a:off x="440944" y="115289"/>
          <a:ext cx="6173216" cy="53136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333" tIns="0" rIns="23333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Target Market</a:t>
          </a:r>
          <a:r>
            <a:rPr lang="en-US" sz="1800" b="0" i="0" kern="1200" baseline="0"/>
            <a:t>:</a:t>
          </a:r>
          <a:endParaRPr lang="en-US" sz="1800" kern="1200"/>
        </a:p>
      </dsp:txBody>
      <dsp:txXfrm>
        <a:off x="466883" y="141228"/>
        <a:ext cx="6121338" cy="479482"/>
      </dsp:txXfrm>
    </dsp:sp>
    <dsp:sp modelId="{85811111-829F-4C86-A061-E8E710C10974}">
      <dsp:nvSpPr>
        <dsp:cNvPr id="0" name=""/>
        <dsp:cNvSpPr/>
      </dsp:nvSpPr>
      <dsp:spPr>
        <a:xfrm>
          <a:off x="0" y="2246400"/>
          <a:ext cx="8818880" cy="15025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2185134"/>
              <a:satOff val="-2592"/>
              <a:lumOff val="-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443" tIns="374904" rIns="684443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Rising focus on corporate social responsibility (CSR) and diversity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(Gulzar et al., 2019)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Growing pressure to align with equality regulations (e.g., Equality Act 2010 in the UK)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1800" b="0" kern="1200" dirty="0" err="1">
              <a:latin typeface="Arial" panose="020B0604020202020204" pitchFamily="34" charset="0"/>
              <a:cs typeface="Arial" panose="020B0604020202020204" pitchFamily="34" charset="0"/>
            </a:rPr>
            <a:t>Hankivsky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, de </a:t>
          </a:r>
          <a:r>
            <a:rPr lang="en-US" sz="1800" b="0" kern="1200" dirty="0" err="1">
              <a:latin typeface="Arial" panose="020B0604020202020204" pitchFamily="34" charset="0"/>
              <a:cs typeface="Arial" panose="020B0604020202020204" pitchFamily="34" charset="0"/>
            </a:rPr>
            <a:t>Merich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 and Christoffersen, 2019)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246400"/>
        <a:ext cx="8818880" cy="1502550"/>
      </dsp:txXfrm>
    </dsp:sp>
    <dsp:sp modelId="{33CC4A4B-6019-459F-B627-5B89311BD056}">
      <dsp:nvSpPr>
        <dsp:cNvPr id="0" name=""/>
        <dsp:cNvSpPr/>
      </dsp:nvSpPr>
      <dsp:spPr>
        <a:xfrm>
          <a:off x="440944" y="1980720"/>
          <a:ext cx="6173216" cy="531360"/>
        </a:xfrm>
        <a:prstGeom prst="roundRect">
          <a:avLst/>
        </a:prstGeom>
        <a:solidFill>
          <a:schemeClr val="accent2">
            <a:hueOff val="-2185134"/>
            <a:satOff val="-2592"/>
            <a:lumOff val="-137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333" tIns="0" rIns="23333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Market Demand</a:t>
          </a:r>
          <a:r>
            <a:rPr lang="en-US" sz="1800" b="0" i="0" kern="1200" baseline="0"/>
            <a:t>:</a:t>
          </a:r>
          <a:endParaRPr lang="en-US" sz="1800" kern="1200"/>
        </a:p>
      </dsp:txBody>
      <dsp:txXfrm>
        <a:off x="466883" y="2006659"/>
        <a:ext cx="6121338" cy="479482"/>
      </dsp:txXfrm>
    </dsp:sp>
    <dsp:sp modelId="{F3199131-F73D-445C-AD12-220D1504D3A9}">
      <dsp:nvSpPr>
        <dsp:cNvPr id="0" name=""/>
        <dsp:cNvSpPr/>
      </dsp:nvSpPr>
      <dsp:spPr>
        <a:xfrm>
          <a:off x="0" y="4111830"/>
          <a:ext cx="8818880" cy="9922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4370269"/>
              <a:satOff val="-5184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443" tIns="374904" rIns="684443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Few events target neurodiversity specifically in hospitality, creating an unique opportunity 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(Davis, 2020)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111830"/>
        <a:ext cx="8818880" cy="992250"/>
      </dsp:txXfrm>
    </dsp:sp>
    <dsp:sp modelId="{4FF4AA31-6624-4D4C-BC42-190578242831}">
      <dsp:nvSpPr>
        <dsp:cNvPr id="0" name=""/>
        <dsp:cNvSpPr/>
      </dsp:nvSpPr>
      <dsp:spPr>
        <a:xfrm>
          <a:off x="440944" y="3846150"/>
          <a:ext cx="6173216" cy="531360"/>
        </a:xfrm>
        <a:prstGeom prst="roundRect">
          <a:avLst/>
        </a:prstGeom>
        <a:solidFill>
          <a:schemeClr val="accent2">
            <a:hueOff val="-4370269"/>
            <a:satOff val="-5184"/>
            <a:lumOff val="-27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333" tIns="0" rIns="23333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Competitive Landscape</a:t>
          </a:r>
          <a:r>
            <a:rPr lang="en-US" sz="1800" b="0" i="0" kern="1200" baseline="0"/>
            <a:t>:</a:t>
          </a:r>
          <a:endParaRPr lang="en-US" sz="1800" kern="1200"/>
        </a:p>
      </dsp:txBody>
      <dsp:txXfrm>
        <a:off x="466883" y="3872089"/>
        <a:ext cx="6121338" cy="479482"/>
      </dsp:txXfrm>
    </dsp:sp>
    <dsp:sp modelId="{FB1ED80C-C2B1-428C-B392-46A4B8B58BFE}">
      <dsp:nvSpPr>
        <dsp:cNvPr id="0" name=""/>
        <dsp:cNvSpPr/>
      </dsp:nvSpPr>
      <dsp:spPr>
        <a:xfrm>
          <a:off x="0" y="5466960"/>
          <a:ext cx="8818880" cy="12757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6555403"/>
              <a:satOff val="-7776"/>
              <a:lumOff val="-41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4443" tIns="374904" rIns="684443" bIns="128016" numCol="1" spcCol="1270" anchor="t" anchorCtr="0">
          <a:noAutofit/>
        </a:bodyPr>
        <a:lstStyle/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Social media outreach (LinkedIn, Twitter).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171450" lvl="1" indent="-171450" algn="l" defTabSz="8001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Partnerships with hospitality schools and neurodivergent advocacy organizations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(</a:t>
          </a:r>
          <a:r>
            <a:rPr lang="en-US" sz="1800" b="0" kern="1200" dirty="0" err="1">
              <a:latin typeface="Arial" panose="020B0604020202020204" pitchFamily="34" charset="0"/>
              <a:cs typeface="Arial" panose="020B0604020202020204" pitchFamily="34" charset="0"/>
            </a:rPr>
            <a:t>Krzeminska</a:t>
          </a:r>
          <a:r>
            <a:rPr lang="en-US" sz="1800" b="0" kern="1200" dirty="0">
              <a:latin typeface="Arial" panose="020B0604020202020204" pitchFamily="34" charset="0"/>
              <a:cs typeface="Arial" panose="020B0604020202020204" pitchFamily="34" charset="0"/>
            </a:rPr>
            <a:t> et al., 2019)</a:t>
          </a:r>
          <a:r>
            <a:rPr lang="en-US" sz="18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1800" b="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466960"/>
        <a:ext cx="8818880" cy="1275750"/>
      </dsp:txXfrm>
    </dsp:sp>
    <dsp:sp modelId="{CE3FD438-2C40-4B1C-99B0-4493507984C9}">
      <dsp:nvSpPr>
        <dsp:cNvPr id="0" name=""/>
        <dsp:cNvSpPr/>
      </dsp:nvSpPr>
      <dsp:spPr>
        <a:xfrm>
          <a:off x="440944" y="5201280"/>
          <a:ext cx="6173216" cy="531360"/>
        </a:xfrm>
        <a:prstGeom prst="round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3333" tIns="0" rIns="233333" bIns="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800" b="1" i="0" kern="1200" baseline="0"/>
            <a:t>Marketing Plan</a:t>
          </a:r>
          <a:r>
            <a:rPr lang="en-US" sz="1800" b="0" i="0" kern="1200" baseline="0"/>
            <a:t>:</a:t>
          </a:r>
          <a:endParaRPr lang="en-US" sz="1800" kern="1200"/>
        </a:p>
      </dsp:txBody>
      <dsp:txXfrm>
        <a:off x="466883" y="5227219"/>
        <a:ext cx="6121338" cy="479482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E74DD8-6982-48A2-96A1-19D27ABD973B}">
      <dsp:nvSpPr>
        <dsp:cNvPr id="0" name=""/>
        <dsp:cNvSpPr/>
      </dsp:nvSpPr>
      <dsp:spPr>
        <a:xfrm>
          <a:off x="0" y="1531758"/>
          <a:ext cx="2019619" cy="1412739"/>
        </a:xfrm>
        <a:prstGeom prst="roundRect">
          <a:avLst>
            <a:gd name="adj" fmla="val 10000"/>
          </a:avLst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14224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3200" b="1" kern="1200" dirty="0">
              <a:solidFill>
                <a:schemeClr val="bg1"/>
              </a:solidFill>
            </a:rPr>
            <a:t>Venue</a:t>
          </a:r>
          <a:r>
            <a:rPr lang="en-US" sz="3200" kern="1200" dirty="0">
              <a:solidFill>
                <a:schemeClr val="bg1"/>
              </a:solidFill>
            </a:rPr>
            <a:t>:</a:t>
          </a:r>
        </a:p>
      </dsp:txBody>
      <dsp:txXfrm>
        <a:off x="41378" y="1573136"/>
        <a:ext cx="1936863" cy="1329983"/>
      </dsp:txXfrm>
    </dsp:sp>
    <dsp:sp modelId="{B60C7FCB-058F-4B07-B243-F663501C85A5}">
      <dsp:nvSpPr>
        <dsp:cNvPr id="0" name=""/>
        <dsp:cNvSpPr/>
      </dsp:nvSpPr>
      <dsp:spPr>
        <a:xfrm rot="18672739">
          <a:off x="1631449" y="1292169"/>
          <a:ext cx="2275660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2275660" y="9000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712388" y="1325277"/>
        <a:ext cx="113783" cy="113783"/>
      </dsp:txXfrm>
    </dsp:sp>
    <dsp:sp modelId="{EC36C069-DF44-48F1-8E66-0E533D76C478}">
      <dsp:nvSpPr>
        <dsp:cNvPr id="0" name=""/>
        <dsp:cNvSpPr/>
      </dsp:nvSpPr>
      <dsp:spPr>
        <a:xfrm>
          <a:off x="3518940" y="0"/>
          <a:ext cx="3955952" cy="1052419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>
              <a:solidFill>
                <a:schemeClr val="bg1">
                  <a:lumMod val="95000"/>
                </a:schemeClr>
              </a:solidFill>
              <a:latin typeface="Arial" panose="020B0604020202020204" pitchFamily="34" charset="0"/>
              <a:ea typeface="+mn-ea"/>
              <a:cs typeface="Arial" panose="020B0604020202020204" pitchFamily="34" charset="0"/>
            </a:rPr>
            <a:t>Queen Elizabeth II Centre in London location, excellent accessibility, and modern amenities.</a:t>
          </a:r>
          <a:endParaRPr lang="en-US" sz="2000" b="1" kern="1200" dirty="0">
            <a:solidFill>
              <a:schemeClr val="bg1">
                <a:lumMod val="95000"/>
              </a:schemeClr>
            </a:solidFill>
            <a:latin typeface="Arial" panose="020B0604020202020204" pitchFamily="34" charset="0"/>
            <a:ea typeface="+mn-ea"/>
            <a:cs typeface="Arial" panose="020B0604020202020204" pitchFamily="34" charset="0"/>
          </a:endParaRPr>
        </a:p>
      </dsp:txBody>
      <dsp:txXfrm>
        <a:off x="3549764" y="30824"/>
        <a:ext cx="3894304" cy="990771"/>
      </dsp:txXfrm>
    </dsp:sp>
    <dsp:sp modelId="{E800747B-1D9C-417B-805F-AC10686AD25C}">
      <dsp:nvSpPr>
        <dsp:cNvPr id="0" name=""/>
        <dsp:cNvSpPr/>
      </dsp:nvSpPr>
      <dsp:spPr>
        <a:xfrm rot="20156869">
          <a:off x="1948347" y="1813568"/>
          <a:ext cx="1641733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1641733" y="9000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728170" y="1862525"/>
        <a:ext cx="82086" cy="82086"/>
      </dsp:txXfrm>
    </dsp:sp>
    <dsp:sp modelId="{8DEA4DEF-F66E-4B5D-866C-50DB7DB326AA}">
      <dsp:nvSpPr>
        <dsp:cNvPr id="0" name=""/>
        <dsp:cNvSpPr/>
      </dsp:nvSpPr>
      <dsp:spPr>
        <a:xfrm>
          <a:off x="3518808" y="1155637"/>
          <a:ext cx="3922452" cy="826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8890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0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Logistical Considerations</a:t>
          </a:r>
          <a:r>
            <a:rPr lang="en-US" sz="20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3543022" y="1179851"/>
        <a:ext cx="3874024" cy="778315"/>
      </dsp:txXfrm>
    </dsp:sp>
    <dsp:sp modelId="{F166BB3E-6F62-444E-8898-134941F5F2CE}">
      <dsp:nvSpPr>
        <dsp:cNvPr id="0" name=""/>
        <dsp:cNvSpPr/>
      </dsp:nvSpPr>
      <dsp:spPr>
        <a:xfrm rot="17924716">
          <a:off x="7100943" y="904189"/>
          <a:ext cx="1311226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1311226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23775" y="961409"/>
        <a:ext cx="65561" cy="65561"/>
      </dsp:txXfrm>
    </dsp:sp>
    <dsp:sp modelId="{1B82ACD9-28D4-4C32-9140-46F40B0E2F9B}">
      <dsp:nvSpPr>
        <dsp:cNvPr id="0" name=""/>
        <dsp:cNvSpPr/>
      </dsp:nvSpPr>
      <dsp:spPr>
        <a:xfrm>
          <a:off x="8071851" y="0"/>
          <a:ext cx="3061630" cy="838739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Seating arrangement: Roundtable discussions for inclusivity (</a:t>
          </a:r>
          <a:r>
            <a:rPr lang="en-US" sz="1600" kern="1200" dirty="0" err="1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Dollings</a:t>
          </a: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, 2020).</a:t>
          </a:r>
        </a:p>
      </dsp:txBody>
      <dsp:txXfrm>
        <a:off x="8096417" y="24566"/>
        <a:ext cx="3012498" cy="789607"/>
      </dsp:txXfrm>
    </dsp:sp>
    <dsp:sp modelId="{F28AFEB6-62D7-49D7-85E8-E363525CD326}">
      <dsp:nvSpPr>
        <dsp:cNvPr id="0" name=""/>
        <dsp:cNvSpPr/>
      </dsp:nvSpPr>
      <dsp:spPr>
        <a:xfrm rot="20061970">
          <a:off x="7406364" y="1325621"/>
          <a:ext cx="709113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709113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43193" y="1397893"/>
        <a:ext cx="35455" cy="35455"/>
      </dsp:txXfrm>
    </dsp:sp>
    <dsp:sp modelId="{270E2980-59A1-443C-A627-54AE015C93B1}">
      <dsp:nvSpPr>
        <dsp:cNvPr id="0" name=""/>
        <dsp:cNvSpPr/>
      </dsp:nvSpPr>
      <dsp:spPr>
        <a:xfrm>
          <a:off x="8080582" y="930420"/>
          <a:ext cx="3039192" cy="663627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Catering: Diverse menu options, including allergy-friendly meals</a:t>
          </a:r>
          <a:r>
            <a:rPr lang="en-US" sz="10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8100019" y="949857"/>
        <a:ext cx="3000318" cy="624753"/>
      </dsp:txXfrm>
    </dsp:sp>
    <dsp:sp modelId="{3C27A479-E243-4F83-94AB-BD9EABB1AC67}">
      <dsp:nvSpPr>
        <dsp:cNvPr id="0" name=""/>
        <dsp:cNvSpPr/>
      </dsp:nvSpPr>
      <dsp:spPr>
        <a:xfrm rot="2410313">
          <a:off x="7340086" y="1755693"/>
          <a:ext cx="857825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857825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747553" y="1824248"/>
        <a:ext cx="42891" cy="42891"/>
      </dsp:txXfrm>
    </dsp:sp>
    <dsp:sp modelId="{634BEB81-D9CE-4BD9-B993-4A866906A3FC}">
      <dsp:nvSpPr>
        <dsp:cNvPr id="0" name=""/>
        <dsp:cNvSpPr/>
      </dsp:nvSpPr>
      <dsp:spPr>
        <a:xfrm>
          <a:off x="8096736" y="1709006"/>
          <a:ext cx="3032975" cy="8267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Technology: High-speed internet, hybrid conferencing tools, and assistive tech.</a:t>
          </a:r>
        </a:p>
      </dsp:txBody>
      <dsp:txXfrm>
        <a:off x="8120950" y="1733220"/>
        <a:ext cx="2984547" cy="778315"/>
      </dsp:txXfrm>
    </dsp:sp>
    <dsp:sp modelId="{F901AE4A-6666-4C69-9D11-829E15572E15}">
      <dsp:nvSpPr>
        <dsp:cNvPr id="0" name=""/>
        <dsp:cNvSpPr/>
      </dsp:nvSpPr>
      <dsp:spPr>
        <a:xfrm rot="2936768">
          <a:off x="1588908" y="3094416"/>
          <a:ext cx="2509739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2509739" y="90000"/>
              </a:lnTo>
            </a:path>
          </a:pathLst>
        </a:custGeom>
        <a:noFill/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800" kern="1200"/>
        </a:p>
      </dsp:txBody>
      <dsp:txXfrm>
        <a:off x="2781034" y="3121672"/>
        <a:ext cx="125486" cy="125486"/>
      </dsp:txXfrm>
    </dsp:sp>
    <dsp:sp modelId="{BC30C19E-9207-4968-8F41-00F1E8025AA8}">
      <dsp:nvSpPr>
        <dsp:cNvPr id="0" name=""/>
        <dsp:cNvSpPr/>
      </dsp:nvSpPr>
      <dsp:spPr>
        <a:xfrm>
          <a:off x="3667936" y="3717332"/>
          <a:ext cx="3068674" cy="826743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5240" tIns="15240" rIns="15240" bIns="152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Schedule</a:t>
          </a:r>
          <a:endParaRPr lang="en-US" sz="4800" b="1" kern="1200" dirty="0">
            <a:solidFill>
              <a:schemeClr val="bg1"/>
            </a:solidFill>
          </a:endParaRPr>
        </a:p>
      </dsp:txBody>
      <dsp:txXfrm>
        <a:off x="3692150" y="3741546"/>
        <a:ext cx="3020246" cy="778315"/>
      </dsp:txXfrm>
    </dsp:sp>
    <dsp:sp modelId="{E56FE935-4490-4759-988F-389AE06A7276}">
      <dsp:nvSpPr>
        <dsp:cNvPr id="0" name=""/>
        <dsp:cNvSpPr/>
      </dsp:nvSpPr>
      <dsp:spPr>
        <a:xfrm rot="19486849">
          <a:off x="6583639" y="3558757"/>
          <a:ext cx="1671375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1671375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77543" y="3606973"/>
        <a:ext cx="83568" cy="83568"/>
      </dsp:txXfrm>
    </dsp:sp>
    <dsp:sp modelId="{FA739C52-EB18-48F7-90FD-ADEA3F3488FD}">
      <dsp:nvSpPr>
        <dsp:cNvPr id="0" name=""/>
        <dsp:cNvSpPr/>
      </dsp:nvSpPr>
      <dsp:spPr>
        <a:xfrm>
          <a:off x="8102044" y="2816859"/>
          <a:ext cx="3094849" cy="699904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Morning: Keynote and panel discussions.</a:t>
          </a:r>
        </a:p>
      </dsp:txBody>
      <dsp:txXfrm>
        <a:off x="8122543" y="2837358"/>
        <a:ext cx="3053851" cy="658906"/>
      </dsp:txXfrm>
    </dsp:sp>
    <dsp:sp modelId="{AD9924D7-BAD5-42D9-B7FB-9719A6BCC67A}">
      <dsp:nvSpPr>
        <dsp:cNvPr id="0" name=""/>
        <dsp:cNvSpPr/>
      </dsp:nvSpPr>
      <dsp:spPr>
        <a:xfrm rot="6950">
          <a:off x="6736609" y="4042080"/>
          <a:ext cx="1361848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1361848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7383487" y="4098034"/>
        <a:ext cx="68092" cy="68092"/>
      </dsp:txXfrm>
    </dsp:sp>
    <dsp:sp modelId="{48E90BC4-0057-4059-BCF5-9CEF94DE926C}">
      <dsp:nvSpPr>
        <dsp:cNvPr id="0" name=""/>
        <dsp:cNvSpPr/>
      </dsp:nvSpPr>
      <dsp:spPr>
        <a:xfrm>
          <a:off x="8098456" y="3720085"/>
          <a:ext cx="3047063" cy="8267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Afternoon: Interactive workshops and networking sessions (Andreotti et al., 2020).</a:t>
          </a:r>
        </a:p>
      </dsp:txBody>
      <dsp:txXfrm>
        <a:off x="8122670" y="3744299"/>
        <a:ext cx="2998635" cy="778315"/>
      </dsp:txXfrm>
    </dsp:sp>
    <dsp:sp modelId="{F2CF9FCE-EB61-449A-B2C2-B802D7CBA82F}">
      <dsp:nvSpPr>
        <dsp:cNvPr id="0" name=""/>
        <dsp:cNvSpPr/>
      </dsp:nvSpPr>
      <dsp:spPr>
        <a:xfrm rot="2205806">
          <a:off x="6563357" y="4562077"/>
          <a:ext cx="1742231" cy="180000"/>
        </a:xfrm>
        <a:custGeom>
          <a:avLst/>
          <a:gdLst/>
          <a:ahLst/>
          <a:cxnLst/>
          <a:rect l="0" t="0" r="0" b="0"/>
          <a:pathLst>
            <a:path>
              <a:moveTo>
                <a:pt x="0" y="90000"/>
              </a:moveTo>
              <a:lnTo>
                <a:pt x="1742231" y="90000"/>
              </a:lnTo>
            </a:path>
          </a:pathLst>
        </a:custGeom>
        <a:noFill/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66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600" kern="1200"/>
        </a:p>
      </dsp:txBody>
      <dsp:txXfrm>
        <a:off x="7390917" y="4608521"/>
        <a:ext cx="87111" cy="87111"/>
      </dsp:txXfrm>
    </dsp:sp>
    <dsp:sp modelId="{E57A1F23-C68F-4D1C-85C5-D1C7B30AB854}">
      <dsp:nvSpPr>
        <dsp:cNvPr id="0" name=""/>
        <dsp:cNvSpPr/>
      </dsp:nvSpPr>
      <dsp:spPr>
        <a:xfrm>
          <a:off x="8132336" y="4760079"/>
          <a:ext cx="3054272" cy="826743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160" tIns="10160" rIns="10160" bIns="101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 dirty="0">
              <a:solidFill>
                <a:schemeClr val="bg1"/>
              </a:solidFill>
              <a:latin typeface="Arial" panose="020B0604020202020204" pitchFamily="34" charset="0"/>
              <a:cs typeface="Arial" panose="020B0604020202020204" pitchFamily="34" charset="0"/>
            </a:rPr>
            <a:t>Evening: Closing remarks and informal networking.</a:t>
          </a:r>
        </a:p>
      </dsp:txBody>
      <dsp:txXfrm>
        <a:off x="8156550" y="4784293"/>
        <a:ext cx="3005844" cy="778315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841E4C9-3B51-4AAD-B551-8AE3DD47AC6A}">
      <dsp:nvSpPr>
        <dsp:cNvPr id="0" name=""/>
        <dsp:cNvSpPr/>
      </dsp:nvSpPr>
      <dsp:spPr>
        <a:xfrm>
          <a:off x="0" y="1232719"/>
          <a:ext cx="2639962" cy="2639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600" b="1" kern="1200" dirty="0"/>
        </a:p>
        <a:p>
          <a:pPr marL="0" lvl="0" indent="0" algn="ctr" defTabSz="11557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 dirty="0">
              <a:latin typeface="Arial" panose="020B0604020202020204" pitchFamily="34" charset="0"/>
              <a:cs typeface="Arial" panose="020B0604020202020204" pitchFamily="34" charset="0"/>
            </a:rPr>
            <a:t>Financial Feasibility</a:t>
          </a:r>
          <a:br>
            <a:rPr lang="en-US" sz="2600" b="1" kern="1200" dirty="0"/>
          </a:br>
          <a:br>
            <a:rPr lang="en-US" sz="2600" kern="1200" dirty="0"/>
          </a:br>
          <a:endParaRPr lang="en-US" sz="2600" kern="1200" dirty="0"/>
        </a:p>
      </dsp:txBody>
      <dsp:txXfrm>
        <a:off x="386613" y="1619332"/>
        <a:ext cx="1866736" cy="1866736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5E74F95-3A22-4A85-B9F1-DBB78E178AD5}">
      <dsp:nvSpPr>
        <dsp:cNvPr id="0" name=""/>
        <dsp:cNvSpPr/>
      </dsp:nvSpPr>
      <dsp:spPr>
        <a:xfrm>
          <a:off x="0" y="368598"/>
          <a:ext cx="8776011" cy="115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116" tIns="333248" rIns="68111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Physical attendees: £120 per ticket (150 tickets = £18,000).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Virtual attendees: £80 per ticket (50 tickets = £4,000).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Total Ticket Revenue: £22,000.</a:t>
          </a:r>
        </a:p>
      </dsp:txBody>
      <dsp:txXfrm>
        <a:off x="0" y="368598"/>
        <a:ext cx="8776011" cy="1159200"/>
      </dsp:txXfrm>
    </dsp:sp>
    <dsp:sp modelId="{C0F4742C-573A-4F29-A6EC-4C1ED6F2CB25}">
      <dsp:nvSpPr>
        <dsp:cNvPr id="0" name=""/>
        <dsp:cNvSpPr/>
      </dsp:nvSpPr>
      <dsp:spPr>
        <a:xfrm>
          <a:off x="417536" y="122118"/>
          <a:ext cx="6143207" cy="4723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199" tIns="0" rIns="23219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Ticket Sales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440593" y="145175"/>
        <a:ext cx="6097093" cy="426206"/>
      </dsp:txXfrm>
    </dsp:sp>
    <dsp:sp modelId="{3F4AA754-06ED-40E4-B1DC-ED7254B5A892}">
      <dsp:nvSpPr>
        <dsp:cNvPr id="0" name=""/>
        <dsp:cNvSpPr/>
      </dsp:nvSpPr>
      <dsp:spPr>
        <a:xfrm>
          <a:off x="0" y="1871623"/>
          <a:ext cx="8776011" cy="2167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2185134"/>
              <a:satOff val="-2592"/>
              <a:lumOff val="-1372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116" tIns="333248" rIns="68111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Venue rental: £10,000.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Catering: £5,000.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Delegate packs and materials: £2,000.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Staffing: £3,000.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Accessibility support: £2,000.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Contingency: £1,000.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Total Costs: £23,000.</a:t>
          </a:r>
        </a:p>
      </dsp:txBody>
      <dsp:txXfrm>
        <a:off x="0" y="1871623"/>
        <a:ext cx="8776011" cy="2167200"/>
      </dsp:txXfrm>
    </dsp:sp>
    <dsp:sp modelId="{9C6C8614-7011-4C99-8523-3FF6F6E8FA0D}">
      <dsp:nvSpPr>
        <dsp:cNvPr id="0" name=""/>
        <dsp:cNvSpPr/>
      </dsp:nvSpPr>
      <dsp:spPr>
        <a:xfrm>
          <a:off x="438800" y="1614198"/>
          <a:ext cx="6143207" cy="472320"/>
        </a:xfrm>
        <a:prstGeom prst="roundRect">
          <a:avLst/>
        </a:prstGeom>
        <a:solidFill>
          <a:schemeClr val="accent2">
            <a:hueOff val="-2185134"/>
            <a:satOff val="-2592"/>
            <a:lumOff val="-1372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199" tIns="0" rIns="23219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Costs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461857" y="1637255"/>
        <a:ext cx="6097093" cy="426206"/>
      </dsp:txXfrm>
    </dsp:sp>
    <dsp:sp modelId="{BFF6F3C0-8083-4237-B7A1-00397F2D306D}">
      <dsp:nvSpPr>
        <dsp:cNvPr id="0" name=""/>
        <dsp:cNvSpPr/>
      </dsp:nvSpPr>
      <dsp:spPr>
        <a:xfrm>
          <a:off x="0" y="4340118"/>
          <a:ext cx="8776011" cy="680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4370269"/>
              <a:satOff val="-5184"/>
              <a:lumOff val="-2745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116" tIns="333248" rIns="68111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Three tiers (£5,000, £3,000, £1,000), totaling £15,000</a:t>
          </a:r>
          <a:r>
            <a:rPr lang="en-US" sz="1600" kern="1200" dirty="0"/>
            <a:t>.</a:t>
          </a:r>
        </a:p>
      </dsp:txBody>
      <dsp:txXfrm>
        <a:off x="0" y="4340118"/>
        <a:ext cx="8776011" cy="680400"/>
      </dsp:txXfrm>
    </dsp:sp>
    <dsp:sp modelId="{A9A9F32B-8EF1-4526-93C0-F9B78E99313C}">
      <dsp:nvSpPr>
        <dsp:cNvPr id="0" name=""/>
        <dsp:cNvSpPr/>
      </dsp:nvSpPr>
      <dsp:spPr>
        <a:xfrm>
          <a:off x="438800" y="4103958"/>
          <a:ext cx="6143207" cy="472320"/>
        </a:xfrm>
        <a:prstGeom prst="roundRect">
          <a:avLst/>
        </a:prstGeom>
        <a:solidFill>
          <a:schemeClr val="accent2">
            <a:hueOff val="-4370269"/>
            <a:satOff val="-5184"/>
            <a:lumOff val="-2745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199" tIns="0" rIns="23219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Sponsorships</a:t>
          </a: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:</a:t>
          </a:r>
        </a:p>
      </dsp:txBody>
      <dsp:txXfrm>
        <a:off x="461857" y="4127015"/>
        <a:ext cx="6097093" cy="426206"/>
      </dsp:txXfrm>
    </dsp:sp>
    <dsp:sp modelId="{69A689A2-5828-4A8D-8E88-F2350809103C}">
      <dsp:nvSpPr>
        <dsp:cNvPr id="0" name=""/>
        <dsp:cNvSpPr/>
      </dsp:nvSpPr>
      <dsp:spPr>
        <a:xfrm>
          <a:off x="0" y="5343078"/>
          <a:ext cx="8776011" cy="11592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-6555403"/>
              <a:satOff val="-7776"/>
              <a:lumOff val="-4117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81116" tIns="333248" rIns="681116" bIns="113792" numCol="1" spcCol="1270" anchor="t" anchorCtr="0">
          <a:noAutofit/>
        </a:bodyPr>
        <a:lstStyle/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Total Revenue: £37,000 (Sponsorship + Ticket Sales).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Total Costs: £23,000.</a:t>
          </a:r>
        </a:p>
        <a:p>
          <a:pPr marL="171450" lvl="1" indent="-171450" algn="l" defTabSz="7112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1600" kern="1200" dirty="0">
              <a:latin typeface="Arial" panose="020B0604020202020204" pitchFamily="34" charset="0"/>
              <a:cs typeface="Arial" panose="020B0604020202020204" pitchFamily="34" charset="0"/>
            </a:rPr>
            <a:t>Predicted Profit: £14,000.</a:t>
          </a:r>
        </a:p>
      </dsp:txBody>
      <dsp:txXfrm>
        <a:off x="0" y="5343078"/>
        <a:ext cx="8776011" cy="1159200"/>
      </dsp:txXfrm>
    </dsp:sp>
    <dsp:sp modelId="{EB0D51DD-CA6E-4E2A-BE55-6AD625A27871}">
      <dsp:nvSpPr>
        <dsp:cNvPr id="0" name=""/>
        <dsp:cNvSpPr/>
      </dsp:nvSpPr>
      <dsp:spPr>
        <a:xfrm>
          <a:off x="438800" y="5106918"/>
          <a:ext cx="6143207" cy="472320"/>
        </a:xfrm>
        <a:prstGeom prst="round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32199" tIns="0" rIns="232199" bIns="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1" kern="1200" dirty="0">
              <a:latin typeface="Arial" panose="020B0604020202020204" pitchFamily="34" charset="0"/>
              <a:cs typeface="Arial" panose="020B0604020202020204" pitchFamily="34" charset="0"/>
            </a:rPr>
            <a:t>Profit Calculation</a:t>
          </a:r>
          <a:r>
            <a:rPr lang="en-US" sz="1600" kern="1200" dirty="0"/>
            <a:t>:</a:t>
          </a:r>
        </a:p>
      </dsp:txBody>
      <dsp:txXfrm>
        <a:off x="461857" y="5129975"/>
        <a:ext cx="6097093" cy="426206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E6A729DD-6AAF-4738-A65E-D96F345FF0C1}">
      <dsp:nvSpPr>
        <dsp:cNvPr id="0" name=""/>
        <dsp:cNvSpPr/>
      </dsp:nvSpPr>
      <dsp:spPr>
        <a:xfrm>
          <a:off x="0" y="1232719"/>
          <a:ext cx="2639962" cy="2639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rPr>
            <a:t>Inclusivity and Accessibility</a:t>
          </a:r>
        </a:p>
      </dsp:txBody>
      <dsp:txXfrm>
        <a:off x="386613" y="1619332"/>
        <a:ext cx="1866736" cy="1866736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9E4CDB8-C16A-4EFA-B4DD-B1776555A1FC}">
      <dsp:nvSpPr>
        <dsp:cNvPr id="0" name=""/>
        <dsp:cNvSpPr/>
      </dsp:nvSpPr>
      <dsp:spPr>
        <a:xfrm>
          <a:off x="0" y="393165"/>
          <a:ext cx="7452720" cy="1836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414" tIns="458216" rIns="57841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Sensory-friendly breakout rooms with low lighting and soundproofing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Flexible event participation (online and in-person) 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(Shaw Trust, n.d.)</a:t>
          </a: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93165"/>
        <a:ext cx="7452720" cy="1836450"/>
      </dsp:txXfrm>
    </dsp:sp>
    <dsp:sp modelId="{E9D8FF5B-2535-4648-9E0D-6DAAFFADA361}">
      <dsp:nvSpPr>
        <dsp:cNvPr id="0" name=""/>
        <dsp:cNvSpPr/>
      </dsp:nvSpPr>
      <dsp:spPr>
        <a:xfrm>
          <a:off x="372636" y="68445"/>
          <a:ext cx="5216904" cy="64944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187" tIns="0" rIns="197187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Inclusivity Measures</a:t>
          </a:r>
          <a:r>
            <a:rPr lang="en-US" sz="2200" b="0" i="0" kern="1200" baseline="0"/>
            <a:t>:</a:t>
          </a:r>
          <a:endParaRPr lang="en-US" sz="2200" kern="1200"/>
        </a:p>
      </dsp:txBody>
      <dsp:txXfrm>
        <a:off x="404339" y="100148"/>
        <a:ext cx="5153498" cy="586034"/>
      </dsp:txXfrm>
    </dsp:sp>
    <dsp:sp modelId="{23ADB904-2C66-4C67-8DB6-D37AD6B04602}">
      <dsp:nvSpPr>
        <dsp:cNvPr id="0" name=""/>
        <dsp:cNvSpPr/>
      </dsp:nvSpPr>
      <dsp:spPr>
        <a:xfrm>
          <a:off x="0" y="2673135"/>
          <a:ext cx="7452720" cy="1836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414" tIns="458216" rIns="57841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Wheelchair access, Braille programs, and sign language interpreters 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(GOV.UK, n.d.)</a:t>
          </a: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Reserved quiet areas for neurodivergent attendees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(Tiersen et al., 2021)</a:t>
          </a: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2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673135"/>
        <a:ext cx="7452720" cy="1836450"/>
      </dsp:txXfrm>
    </dsp:sp>
    <dsp:sp modelId="{C51BA632-13D2-4D68-AC33-398745792093}">
      <dsp:nvSpPr>
        <dsp:cNvPr id="0" name=""/>
        <dsp:cNvSpPr/>
      </dsp:nvSpPr>
      <dsp:spPr>
        <a:xfrm>
          <a:off x="372636" y="2348415"/>
          <a:ext cx="5216904" cy="64944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187" tIns="0" rIns="197187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Accessibility Features</a:t>
          </a:r>
          <a:r>
            <a:rPr lang="en-US" sz="2200" b="0" i="0" kern="1200" baseline="0"/>
            <a:t>:</a:t>
          </a:r>
          <a:endParaRPr lang="en-US" sz="2200" kern="1200"/>
        </a:p>
      </dsp:txBody>
      <dsp:txXfrm>
        <a:off x="404339" y="2380118"/>
        <a:ext cx="5153498" cy="586034"/>
      </dsp:txXfrm>
    </dsp:sp>
    <dsp:sp modelId="{BF01A692-7626-4099-95BD-D83BB2BCF817}">
      <dsp:nvSpPr>
        <dsp:cNvPr id="0" name=""/>
        <dsp:cNvSpPr/>
      </dsp:nvSpPr>
      <dsp:spPr>
        <a:xfrm>
          <a:off x="0" y="4953105"/>
          <a:ext cx="7452720" cy="183645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8414" tIns="458216" rIns="578414" bIns="156464" numCol="1" spcCol="1270" anchor="t" anchorCtr="0">
          <a:noAutofit/>
        </a:bodyPr>
        <a:lstStyle/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Multilingual event materials and presentations 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(Ott, Russo, &amp; Moeller, 2022).</a:t>
          </a:r>
        </a:p>
        <a:p>
          <a:pPr marL="228600" lvl="1" indent="-228600" algn="l" defTabSz="97790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2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Inclusion of global perspectives on neurodiversity</a:t>
          </a:r>
          <a:r>
            <a:rPr lang="en-US" sz="22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</dsp:txBody>
      <dsp:txXfrm>
        <a:off x="0" y="4953105"/>
        <a:ext cx="7452720" cy="1836450"/>
      </dsp:txXfrm>
    </dsp:sp>
    <dsp:sp modelId="{545B3ACA-A358-4927-8E9F-550F41BB7877}">
      <dsp:nvSpPr>
        <dsp:cNvPr id="0" name=""/>
        <dsp:cNvSpPr/>
      </dsp:nvSpPr>
      <dsp:spPr>
        <a:xfrm>
          <a:off x="372636" y="4628385"/>
          <a:ext cx="5216904" cy="64944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7187" tIns="0" rIns="197187" bIns="0" numCol="1" spcCol="1270" anchor="ctr" anchorCtr="0">
          <a:noAutofit/>
        </a:bodyPr>
        <a:lstStyle/>
        <a:p>
          <a:pPr marL="0" lvl="0" indent="0" algn="l" defTabSz="9779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200" b="1" i="0" kern="1200" baseline="0"/>
            <a:t>Diversity and Multicultural Support</a:t>
          </a:r>
          <a:r>
            <a:rPr lang="en-US" sz="2200" b="0" i="0" kern="1200" baseline="0"/>
            <a:t>:</a:t>
          </a:r>
          <a:endParaRPr lang="en-US" sz="2200" kern="1200"/>
        </a:p>
      </dsp:txBody>
      <dsp:txXfrm>
        <a:off x="404339" y="4660088"/>
        <a:ext cx="5153498" cy="586034"/>
      </dsp:txXfrm>
    </dsp:sp>
  </dsp:spTree>
</dsp:drawing>
</file>

<file path=ppt/diagrams/drawing1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31B0C97-6CED-40AE-8566-01EE6C65FA25}">
      <dsp:nvSpPr>
        <dsp:cNvPr id="0" name=""/>
        <dsp:cNvSpPr/>
      </dsp:nvSpPr>
      <dsp:spPr>
        <a:xfrm>
          <a:off x="0" y="1232719"/>
          <a:ext cx="2639962" cy="2639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0480" tIns="30480" rIns="30480" bIns="3048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b="1" kern="1200"/>
            <a:t>Operational Planning</a:t>
          </a:r>
          <a:br>
            <a:rPr lang="en-US" sz="2400" b="1" kern="1200"/>
          </a:br>
          <a:endParaRPr lang="en-US" sz="2400" kern="1200"/>
        </a:p>
      </dsp:txBody>
      <dsp:txXfrm>
        <a:off x="386613" y="1619332"/>
        <a:ext cx="1866736" cy="1866736"/>
      </dsp:txXfrm>
    </dsp:sp>
  </dsp:spTree>
</dsp:drawing>
</file>

<file path=ppt/diagrams/drawing1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C9D1D100-EBB0-43BC-BF0C-AB38DE3DC79C}">
      <dsp:nvSpPr>
        <dsp:cNvPr id="0" name=""/>
        <dsp:cNvSpPr/>
      </dsp:nvSpPr>
      <dsp:spPr>
        <a:xfrm>
          <a:off x="0" y="467805"/>
          <a:ext cx="7507674" cy="1982549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2679" tIns="437388" rIns="582679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Roles: Event manager, volunteers, tech support, and accessibility coordinator.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Training: Sensitivity training for staff to address neurodivergent attendees' needs 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(Sokolova, 2022).</a:t>
          </a:r>
        </a:p>
      </dsp:txBody>
      <dsp:txXfrm>
        <a:off x="0" y="467805"/>
        <a:ext cx="7507674" cy="1982549"/>
      </dsp:txXfrm>
    </dsp:sp>
    <dsp:sp modelId="{89381883-BFBA-4F68-B754-F1627D79472D}">
      <dsp:nvSpPr>
        <dsp:cNvPr id="0" name=""/>
        <dsp:cNvSpPr/>
      </dsp:nvSpPr>
      <dsp:spPr>
        <a:xfrm>
          <a:off x="365109" y="167820"/>
          <a:ext cx="5255371" cy="70848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641" tIns="0" rIns="1986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Staffing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399694" y="202405"/>
        <a:ext cx="5186201" cy="639310"/>
      </dsp:txXfrm>
    </dsp:sp>
    <dsp:sp modelId="{E92CCFB9-3930-4EB5-8BDC-329BB73AB2A7}">
      <dsp:nvSpPr>
        <dsp:cNvPr id="0" name=""/>
        <dsp:cNvSpPr/>
      </dsp:nvSpPr>
      <dsp:spPr>
        <a:xfrm>
          <a:off x="0" y="2934194"/>
          <a:ext cx="7507674" cy="13230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2679" tIns="437388" rIns="582679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Catering, decor, accessibility tools, and virtual event platform providers.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934194"/>
        <a:ext cx="7507674" cy="1323000"/>
      </dsp:txXfrm>
    </dsp:sp>
    <dsp:sp modelId="{AE2FA66F-9148-49D6-AB77-13235DCB6709}">
      <dsp:nvSpPr>
        <dsp:cNvPr id="0" name=""/>
        <dsp:cNvSpPr/>
      </dsp:nvSpPr>
      <dsp:spPr>
        <a:xfrm>
          <a:off x="375383" y="2579954"/>
          <a:ext cx="5255371" cy="70848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641" tIns="0" rIns="1986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Vendor Coordination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409968" y="2614539"/>
        <a:ext cx="5186201" cy="639310"/>
      </dsp:txXfrm>
    </dsp:sp>
    <dsp:sp modelId="{975EC5F7-6E10-40A4-BD93-898232C4CF24}">
      <dsp:nvSpPr>
        <dsp:cNvPr id="0" name=""/>
        <dsp:cNvSpPr/>
      </dsp:nvSpPr>
      <dsp:spPr>
        <a:xfrm>
          <a:off x="0" y="4741034"/>
          <a:ext cx="7507674" cy="2003400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82679" tIns="437388" rIns="582679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Backup plans for tech issues or no-shows by speakers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Health and safety measures, including on-site medical support.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4741034"/>
        <a:ext cx="7507674" cy="2003400"/>
      </dsp:txXfrm>
    </dsp:sp>
    <dsp:sp modelId="{85619F2D-2B0D-4D80-98AB-62C157C51CF4}">
      <dsp:nvSpPr>
        <dsp:cNvPr id="0" name=""/>
        <dsp:cNvSpPr/>
      </dsp:nvSpPr>
      <dsp:spPr>
        <a:xfrm>
          <a:off x="375383" y="4386794"/>
          <a:ext cx="5255371" cy="70848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8641" tIns="0" rIns="198641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Risk Management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409968" y="4421379"/>
        <a:ext cx="5186201" cy="639310"/>
      </dsp:txXfrm>
    </dsp:sp>
  </dsp:spTree>
</dsp:drawing>
</file>

<file path=ppt/diagrams/drawing1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FA81278-47F6-43D7-B887-C1BE2EF097DC}">
      <dsp:nvSpPr>
        <dsp:cNvPr id="0" name=""/>
        <dsp:cNvSpPr/>
      </dsp:nvSpPr>
      <dsp:spPr>
        <a:xfrm>
          <a:off x="0" y="1232719"/>
          <a:ext cx="2639962" cy="2639962"/>
        </a:xfrm>
        <a:prstGeom prst="ellipse">
          <a:avLst/>
        </a:prstGeom>
        <a:solidFill>
          <a:schemeClr val="accent1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Post-Event Evaluation</a:t>
          </a:r>
          <a:br>
            <a:rPr lang="en-US" sz="2800" b="1" kern="1200"/>
          </a:br>
          <a:endParaRPr lang="en-US" sz="2800" kern="1200"/>
        </a:p>
      </dsp:txBody>
      <dsp:txXfrm>
        <a:off x="386613" y="1619332"/>
        <a:ext cx="1866736" cy="1866736"/>
      </dsp:txXfrm>
    </dsp:sp>
  </dsp:spTree>
</dsp:drawing>
</file>

<file path=ppt/diagrams/drawing1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BA58013-9FB8-4FCF-BFDD-1FA42568B76A}">
      <dsp:nvSpPr>
        <dsp:cNvPr id="0" name=""/>
        <dsp:cNvSpPr/>
      </dsp:nvSpPr>
      <dsp:spPr>
        <a:xfrm>
          <a:off x="0" y="365782"/>
          <a:ext cx="7360571" cy="1752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262" tIns="437388" rIns="57126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Online surveys with targeted questions for attendees, sponsors, and staff 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(Hospitality UK, n.d.)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Feedback via mobile event apps.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65782"/>
        <a:ext cx="7360571" cy="1752975"/>
      </dsp:txXfrm>
    </dsp:sp>
    <dsp:sp modelId="{B95282E1-0F97-45CE-894E-EC2B407898B0}">
      <dsp:nvSpPr>
        <dsp:cNvPr id="0" name=""/>
        <dsp:cNvSpPr/>
      </dsp:nvSpPr>
      <dsp:spPr>
        <a:xfrm>
          <a:off x="368028" y="55822"/>
          <a:ext cx="5152399" cy="619920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748" tIns="0" rIns="19474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Feedback Tools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398290" y="86084"/>
        <a:ext cx="5091875" cy="559396"/>
      </dsp:txXfrm>
    </dsp:sp>
    <dsp:sp modelId="{1174BFB6-4F47-4859-A1B9-B201303E414D}">
      <dsp:nvSpPr>
        <dsp:cNvPr id="0" name=""/>
        <dsp:cNvSpPr/>
      </dsp:nvSpPr>
      <dsp:spPr>
        <a:xfrm>
          <a:off x="0" y="2542117"/>
          <a:ext cx="7360571" cy="208372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262" tIns="437388" rIns="57126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Number of attendees and virtual participants.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Positive feedback percentages (e.g., 85% satisfaction).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Tangible outcomes, such as partnership inquiries or CSR changes by companies.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2542117"/>
        <a:ext cx="7360571" cy="2083725"/>
      </dsp:txXfrm>
    </dsp:sp>
    <dsp:sp modelId="{46F66BD8-4DC9-48BD-AA0D-C75C5F385C0E}">
      <dsp:nvSpPr>
        <dsp:cNvPr id="0" name=""/>
        <dsp:cNvSpPr/>
      </dsp:nvSpPr>
      <dsp:spPr>
        <a:xfrm>
          <a:off x="368028" y="2232157"/>
          <a:ext cx="5152399" cy="61992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748" tIns="0" rIns="19474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Success Metrics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398290" y="2262419"/>
        <a:ext cx="5091875" cy="559396"/>
      </dsp:txXfrm>
    </dsp:sp>
    <dsp:sp modelId="{7666C384-881F-4898-A732-562EDBA99993}">
      <dsp:nvSpPr>
        <dsp:cNvPr id="0" name=""/>
        <dsp:cNvSpPr/>
      </dsp:nvSpPr>
      <dsp:spPr>
        <a:xfrm>
          <a:off x="0" y="5049202"/>
          <a:ext cx="7360571" cy="1752975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71262" tIns="437388" rIns="571262" bIns="149352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Share event highlights via newsletters and social media.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15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Publish a post-event report with insights and next steps.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5049202"/>
        <a:ext cx="7360571" cy="1752975"/>
      </dsp:txXfrm>
    </dsp:sp>
    <dsp:sp modelId="{2186D8C7-4977-4AC8-BCE4-58B00056CBEB}">
      <dsp:nvSpPr>
        <dsp:cNvPr id="0" name=""/>
        <dsp:cNvSpPr/>
      </dsp:nvSpPr>
      <dsp:spPr>
        <a:xfrm>
          <a:off x="368028" y="4739242"/>
          <a:ext cx="5152399" cy="619920"/>
        </a:xfrm>
        <a:prstGeom prst="round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94748" tIns="0" rIns="194748" bIns="0" numCol="1" spcCol="1270" anchor="ctr" anchorCtr="0">
          <a:noAutofit/>
        </a:bodyPr>
        <a:lstStyle/>
        <a:p>
          <a:pPr marL="0" lvl="0" indent="0" algn="l" defTabSz="9334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100" b="1" i="0" kern="1200" baseline="0"/>
            <a:t>Follow-Up Actions</a:t>
          </a:r>
          <a:r>
            <a:rPr lang="en-US" sz="2100" b="0" i="0" kern="1200" baseline="0"/>
            <a:t>:</a:t>
          </a:r>
          <a:endParaRPr lang="en-US" sz="2100" kern="1200"/>
        </a:p>
      </dsp:txBody>
      <dsp:txXfrm>
        <a:off x="398290" y="4769504"/>
        <a:ext cx="5091875" cy="559396"/>
      </dsp:txXfrm>
    </dsp:sp>
  </dsp:spTree>
</dsp:drawing>
</file>

<file path=ppt/diagrams/drawing1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C2C2C2F-1A12-4ECF-A61E-A1ED54EAB3FA}">
      <dsp:nvSpPr>
        <dsp:cNvPr id="0" name=""/>
        <dsp:cNvSpPr/>
      </dsp:nvSpPr>
      <dsp:spPr>
        <a:xfrm>
          <a:off x="0" y="1232719"/>
          <a:ext cx="2639962" cy="2639962"/>
        </a:xfrm>
        <a:prstGeom prst="ellipse">
          <a:avLst/>
        </a:prstGeom>
        <a:solidFill>
          <a:schemeClr val="accent1">
            <a:alpha val="50000"/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tx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800" b="1" kern="1200"/>
            <a:t>Innovative Features</a:t>
          </a:r>
          <a:br>
            <a:rPr lang="en-US" sz="2800" b="1" kern="1200"/>
          </a:br>
          <a:endParaRPr lang="en-US" sz="2800" kern="1200"/>
        </a:p>
      </dsp:txBody>
      <dsp:txXfrm>
        <a:off x="386613" y="1619332"/>
        <a:ext cx="1866736" cy="1866736"/>
      </dsp:txXfrm>
    </dsp:sp>
  </dsp:spTree>
</dsp:drawing>
</file>

<file path=ppt/diagrams/drawing1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72BBE5B-B04E-4E5D-BE30-25AD56C86654}">
      <dsp:nvSpPr>
        <dsp:cNvPr id="0" name=""/>
        <dsp:cNvSpPr/>
      </dsp:nvSpPr>
      <dsp:spPr>
        <a:xfrm>
          <a:off x="0" y="74707"/>
          <a:ext cx="6492875" cy="647595"/>
        </a:xfrm>
        <a:prstGeom prst="round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/>
            <a:t>Unique Selling Points</a:t>
          </a:r>
          <a:r>
            <a:rPr lang="en-US" sz="2700" b="0" i="0" kern="1200" baseline="0"/>
            <a:t>:</a:t>
          </a:r>
          <a:endParaRPr lang="en-US" sz="2700" kern="1200"/>
        </a:p>
      </dsp:txBody>
      <dsp:txXfrm>
        <a:off x="31613" y="106320"/>
        <a:ext cx="6429649" cy="584369"/>
      </dsp:txXfrm>
    </dsp:sp>
    <dsp:sp modelId="{5BF504DC-9813-4D19-99D5-04ABBBB44DC9}">
      <dsp:nvSpPr>
        <dsp:cNvPr id="0" name=""/>
        <dsp:cNvSpPr/>
      </dsp:nvSpPr>
      <dsp:spPr>
        <a:xfrm>
          <a:off x="0" y="722302"/>
          <a:ext cx="6492875" cy="2403269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Interactive success story sessions with neurodivergent employees 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(National Autistic Society, n.d.)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Live Q&amp;A with experts on neurodiversity and inclusivity strategies 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(Carrero, </a:t>
          </a:r>
          <a:r>
            <a:rPr lang="en-US" sz="2100" kern="1200" dirty="0" err="1">
              <a:latin typeface="Arial" panose="020B0604020202020204" pitchFamily="34" charset="0"/>
              <a:cs typeface="Arial" panose="020B0604020202020204" pitchFamily="34" charset="0"/>
            </a:rPr>
            <a:t>Krzeminska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, &amp; </a:t>
          </a:r>
          <a:r>
            <a:rPr lang="en-US" sz="2100" kern="1200" dirty="0" err="1">
              <a:latin typeface="Arial" panose="020B0604020202020204" pitchFamily="34" charset="0"/>
              <a:cs typeface="Arial" panose="020B0604020202020204" pitchFamily="34" charset="0"/>
            </a:rPr>
            <a:t>Härtel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, 2019).</a:t>
          </a: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Gamification to boost participant engagement (e.g., quiz sessions with prizes).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722302"/>
        <a:ext cx="6492875" cy="2403269"/>
      </dsp:txXfrm>
    </dsp:sp>
    <dsp:sp modelId="{C2473AA8-ADA5-4B86-AD6F-588AA7B8634B}">
      <dsp:nvSpPr>
        <dsp:cNvPr id="0" name=""/>
        <dsp:cNvSpPr/>
      </dsp:nvSpPr>
      <dsp:spPr>
        <a:xfrm>
          <a:off x="0" y="3125572"/>
          <a:ext cx="6492875" cy="647595"/>
        </a:xfrm>
        <a:prstGeom prst="roundRect">
          <a:avLst/>
        </a:prstGeom>
        <a:solidFill>
          <a:schemeClr val="accent2">
            <a:hueOff val="-6555403"/>
            <a:satOff val="-7776"/>
            <a:lumOff val="-4117"/>
            <a:alphaOff val="0"/>
          </a:schemeClr>
        </a:solidFill>
        <a:ln w="15875" cap="rnd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2870" tIns="102870" rIns="102870" bIns="102870" numCol="1" spcCol="1270" anchor="ctr" anchorCtr="0">
          <a:noAutofit/>
        </a:bodyPr>
        <a:lstStyle/>
        <a:p>
          <a:pPr marL="0" lvl="0" indent="0" algn="l" defTabSz="12001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700" b="1" i="0" kern="1200" baseline="0"/>
            <a:t>Engagement Activities</a:t>
          </a:r>
          <a:r>
            <a:rPr lang="en-US" sz="2700" b="0" i="0" kern="1200" baseline="0"/>
            <a:t>:</a:t>
          </a:r>
          <a:endParaRPr lang="en-US" sz="2700" kern="1200"/>
        </a:p>
      </dsp:txBody>
      <dsp:txXfrm>
        <a:off x="31613" y="3157185"/>
        <a:ext cx="6429649" cy="584369"/>
      </dsp:txXfrm>
    </dsp:sp>
    <dsp:sp modelId="{F48C70C7-766A-4423-8C36-D2B885182936}">
      <dsp:nvSpPr>
        <dsp:cNvPr id="0" name=""/>
        <dsp:cNvSpPr/>
      </dsp:nvSpPr>
      <dsp:spPr>
        <a:xfrm>
          <a:off x="0" y="3773167"/>
          <a:ext cx="6492875" cy="125752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206149" tIns="34290" rIns="192024" bIns="34290" numCol="1" spcCol="1270" anchor="t" anchorCtr="0">
          <a:noAutofit/>
        </a:bodyPr>
        <a:lstStyle/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Speed networking tailored to different comfort levels.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  <a:p>
          <a:pPr marL="228600" lvl="1" indent="-228600" algn="l" defTabSz="933450">
            <a:lnSpc>
              <a:spcPct val="90000"/>
            </a:lnSpc>
            <a:spcBef>
              <a:spcPct val="0"/>
            </a:spcBef>
            <a:spcAft>
              <a:spcPct val="20000"/>
            </a:spcAft>
            <a:buChar char="•"/>
          </a:pP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Virtual reality tours of an inclusive hospitality workspace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(Upson, McIntosh, &amp; </a:t>
          </a:r>
          <a:r>
            <a:rPr lang="en-US" sz="2100" kern="1200" dirty="0" err="1">
              <a:latin typeface="Arial" panose="020B0604020202020204" pitchFamily="34" charset="0"/>
              <a:cs typeface="Arial" panose="020B0604020202020204" pitchFamily="34" charset="0"/>
            </a:rPr>
            <a:t>Gillovic</a:t>
          </a:r>
          <a:r>
            <a:rPr lang="en-US" sz="2100" kern="1200" dirty="0">
              <a:latin typeface="Arial" panose="020B0604020202020204" pitchFamily="34" charset="0"/>
              <a:cs typeface="Arial" panose="020B0604020202020204" pitchFamily="34" charset="0"/>
            </a:rPr>
            <a:t>, 2021)</a:t>
          </a:r>
          <a:r>
            <a:rPr lang="en-US" sz="2100" b="0" i="0" kern="1200" baseline="0" dirty="0">
              <a:latin typeface="Arial" panose="020B0604020202020204" pitchFamily="34" charset="0"/>
              <a:cs typeface="Arial" panose="020B0604020202020204" pitchFamily="34" charset="0"/>
            </a:rPr>
            <a:t>.</a:t>
          </a:r>
          <a:endParaRPr lang="en-US" sz="2100" kern="1200" dirty="0">
            <a:latin typeface="Arial" panose="020B0604020202020204" pitchFamily="34" charset="0"/>
            <a:cs typeface="Arial" panose="020B0604020202020204" pitchFamily="34" charset="0"/>
          </a:endParaRPr>
        </a:p>
      </dsp:txBody>
      <dsp:txXfrm>
        <a:off x="0" y="3773167"/>
        <a:ext cx="6492875" cy="1257525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hierarchy5">
  <dgm:title val=""/>
  <dgm:desc val=""/>
  <dgm:catLst>
    <dgm:cat type="hierarchy" pri="6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4">
          <dgm:prSet phldr="1"/>
        </dgm:pt>
        <dgm:pt modelId="5">
          <dgm:prSet phldr="1"/>
        </dgm:pt>
        <dgm:pt modelId="6">
          <dgm:prSet phldr="1"/>
        </dgm:pt>
      </dgm:ptLst>
      <dgm:cxnLst>
        <dgm:cxn modelId="7" srcId="0" destId="1" srcOrd="0" destOrd="0"/>
        <dgm:cxn modelId="8" srcId="1" destId="2" srcOrd="0" destOrd="0"/>
        <dgm:cxn modelId="9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10" srcId="0" destId="4" srcOrd="1" destOrd="0"/>
        <dgm:cxn modelId="11" srcId="0" destId="5" srcOrd="2" destOrd="0"/>
        <dgm:cxn modelId="12" srcId="0" destId="6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3"/>
      </dgm:ptLst>
      <dgm:cxnLst>
        <dgm:cxn modelId="4" srcId="0" destId="1" srcOrd="0" destOrd="0"/>
        <dgm:cxn modelId="13" srcId="1" destId="11" srcOrd="0" destOrd="0"/>
        <dgm:cxn modelId="14" srcId="1" destId="12" srcOrd="1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  <dgm:pt modelId="4"/>
        <dgm:pt modelId="5"/>
        <dgm:pt modelId="6"/>
        <dgm:pt modelId="7"/>
      </dgm:ptLst>
      <dgm:cxnLst>
        <dgm:cxn modelId="8" srcId="0" destId="1" srcOrd="0" destOrd="0"/>
        <dgm:cxn modelId="9" srcId="1" destId="2" srcOrd="0" destOrd="0"/>
        <dgm:cxn modelId="10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  <dgm:cxn modelId="11" srcId="0" destId="4" srcOrd="1" destOrd="0"/>
        <dgm:cxn modelId="12" srcId="0" destId="5" srcOrd="2" destOrd="0"/>
        <dgm:cxn modelId="13" srcId="0" destId="6" srcOrd="3" destOrd="0"/>
        <dgm:cxn modelId="14" srcId="0" destId="7" srcOrd="4" destOrd="0"/>
      </dgm:cxnLst>
      <dgm:bg/>
      <dgm:whole/>
    </dgm:dataModel>
  </dgm:clrData>
  <dgm:layoutNode name="mainComposite">
    <dgm:varLst>
      <dgm:chPref val="1"/>
      <dgm:dir/>
      <dgm:animOne val="branch"/>
      <dgm:animLvl val="lvl"/>
      <dgm:resizeHandles val="exact"/>
    </dgm:varLst>
    <dgm:alg type="composite"/>
    <dgm:presOf/>
    <dgm:shape xmlns:r="http://schemas.openxmlformats.org/officeDocument/2006/relationships" r:blip="">
      <dgm:adjLst/>
    </dgm:shape>
    <dgm:choose name="Name0">
      <dgm:if name="Name1" axis="ch" ptType="node" func="cnt" op="gte" val="2">
        <dgm:choose name="Name2">
          <dgm:if name="Name3" func="var" arg="dir" op="equ" val="norm">
            <dgm:constrLst>
              <dgm:constr type="l" for="ch" forName="hierFlow"/>
              <dgm:constr type="t" for="ch" forName="hierFlow" refType="h" fact="0.3"/>
              <dgm:constr type="r" for="ch" forName="hierFlow" refType="w" fact="0.98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if>
          <dgm:else name="Name4">
            <dgm:constrLst>
              <dgm:constr type="l" for="ch" forName="hierFlow" refType="w" fact="0.02"/>
              <dgm:constr type="t" for="ch" forName="hierFlow" refType="h" fact="0.3"/>
              <dgm:constr type="r" for="ch" forName="hierFlow" refType="w"/>
              <dgm:constr type="b" for="ch" forName="hierFlow" refType="h" fact="0.96"/>
              <dgm:constr type="l" for="ch" forName="bgShapesFlow"/>
              <dgm:constr type="t" for="ch" forName="bgShapesFlow"/>
              <dgm:constr type="r" for="ch" forName="bgShapesFlow" refType="w"/>
              <dgm:constr type="b" for="ch" forName="bgShapesFlow" refType="h"/>
              <dgm:constr type="h" for="des" forName="level1Shape" refType="h"/>
              <dgm:constr type="w" for="des" forName="level1Shape" refType="h" refFor="des" refForName="level1Shape" fact="2"/>
              <dgm:constr type="w" for="des" forName="level2Shape" refType="w" refFor="des" refForName="level1Shape" op="equ"/>
              <dgm:constr type="h" for="des" forName="level2Shape" refType="h" refFor="des" refForName="level1Shape" op="equ"/>
              <dgm:constr type="sp" for="des" refType="w" refFor="des" refForName="level1Shape" op="equ" fact="0.4"/>
              <dgm:constr type="sibSp" for="des" forName="hierChild1" refType="h" refFor="des" refForName="level1Shape" op="equ" fact="0.15"/>
              <dgm:constr type="sibSp" for="des" forName="hierChild2" refType="sibSp" refFor="des" refForName="hierChild1" op="equ"/>
              <dgm:constr type="sibSp" for="des" forName="hierChild3" refType="sibSp" refFor="des" refForName="hierChild1" op="equ"/>
              <dgm:constr type="userA" for="des" refType="w" refFor="des" refForName="level1Shape" op="equ"/>
              <dgm:constr type="userB" for="des" refType="sp" refFor="des" op="equ"/>
              <dgm:constr type="w" for="des" forName="firstBuf" refType="w" refFor="des" refForName="level1Shape" fact="0.1"/>
            </dgm:constrLst>
          </dgm:else>
        </dgm:choose>
      </dgm:if>
      <dgm:else name="Name5">
        <dgm:constrLst>
          <dgm:constr type="l" for="ch" forName="hierFlow"/>
          <dgm:constr type="t" for="ch" forName="hierFlow"/>
          <dgm:constr type="r" for="ch" forName="hierFlow" refType="w"/>
          <dgm:constr type="b" for="ch" forName="hierFlow" refType="h"/>
          <dgm:constr type="l" for="ch" forName="bgShapesFlow"/>
          <dgm:constr type="t" for="ch" forName="bgShapesFlow"/>
          <dgm:constr type="r" for="ch" forName="bgShapesFlow" refType="w"/>
          <dgm:constr type="b" for="ch" forName="bgShapesFlow" refType="h"/>
          <dgm:constr type="h" for="des" forName="level1Shape" refType="h"/>
          <dgm:constr type="w" for="des" forName="level1Shape" refType="h" refFor="des" refForName="level1Shape" fact="2"/>
          <dgm:constr type="w" for="des" forName="level2Shape" refType="w" refFor="des" refForName="level1Shape" op="equ"/>
          <dgm:constr type="h" for="des" forName="level2Shape" refType="h" refFor="des" refForName="level1Shape" op="equ"/>
          <dgm:constr type="sp" for="des" refType="w" refFor="des" refForName="level1Shape" op="equ" fact="0.4"/>
          <dgm:constr type="sibSp" for="des" forName="hierChild1" refType="h" refFor="des" refForName="level1Shape" op="equ" fact="0.15"/>
          <dgm:constr type="sibSp" for="des" forName="hierChild2" refType="sibSp" refFor="des" refForName="hierChild1" op="equ"/>
          <dgm:constr type="sibSp" for="des" forName="hierChild3" refType="sibSp" refFor="des" refForName="hierChild1" op="equ"/>
          <dgm:constr type="userA" for="des" refType="w" refFor="des" refForName="level1Shape" op="equ"/>
          <dgm:constr type="userB" for="des" refType="sp" refFor="des" op="equ"/>
          <dgm:constr type="w" for="des" forName="firstBuf" refType="w" refFor="des" refForName="level1Shape" fact="0.1"/>
        </dgm:constrLst>
      </dgm:else>
    </dgm:choose>
    <dgm:ruleLst/>
    <dgm:layoutNode name="hierFlow">
      <dgm:choose name="Name6">
        <dgm:if name="Name7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  <dgm:param type="fallback" val="2D"/>
          </dgm:alg>
        </dgm:if>
        <dgm:else name="Name8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  <dgm:param type="fallback" val="2D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primFontSz" for="des" ptType="node" op="equ" val="65"/>
        <dgm:constr type="primFontSz" for="des" forName="connTx" op="equ" val="55"/>
        <dgm:constr type="primFontSz" for="des" forName="connTx" refType="primFontSz" refFor="des" refPtType="node" op="lte" fact="0.8"/>
      </dgm:constrLst>
      <dgm:ruleLst/>
      <dgm:choose name="Name9">
        <dgm:if name="Name10" axis="ch" ptType="node" func="cnt" op="gte" val="2">
          <dgm:layoutNode name="firstBuf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if>
        <dgm:else name="Name11"/>
      </dgm:choose>
      <dgm:layoutNode name="hierChild1">
        <dgm:varLst>
          <dgm:chPref val="1"/>
          <dgm:animOne val="branch"/>
          <dgm:animLvl val="lvl"/>
        </dgm:varLst>
        <dgm:choose name="Name12">
          <dgm:if name="Name13" func="var" arg="dir" op="equ" val="norm">
            <dgm:alg type="hierChild">
              <dgm:param type="linDir" val="fromT"/>
              <dgm:param type="chAlign" val="l"/>
            </dgm:alg>
          </dgm:if>
          <dgm:else name="Name14">
            <dgm:alg type="hierChild">
              <dgm:param type="linDir" val="fromT"/>
              <dgm:param type="ch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forEach name="Name15" axis="ch" cnt="3">
          <dgm:forEach name="Name16" axis="self" ptType="node">
            <dgm:layoutNode name="Name17">
              <dgm:choose name="Name18">
                <dgm:if name="Name19" func="var" arg="dir" op="equ" val="norm">
                  <dgm:alg type="hierRoot">
                    <dgm:param type="hierAlign" val="lCtrCh"/>
                  </dgm:alg>
                </dgm:if>
                <dgm:else name="Name20">
                  <dgm:alg type="hierRoot">
                    <dgm:param type="hierAlign" val="rCtrCh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constrLst/>
              <dgm:ruleLst/>
              <dgm:layoutNode name="level1Shape" styleLbl="node0">
                <dgm:varLst>
                  <dgm:chPref val="3"/>
                </dgm:varLst>
                <dgm:alg type="tx"/>
                <dgm:shape xmlns:r="http://schemas.openxmlformats.org/officeDocument/2006/relationships" type="roundRect" r:blip="">
                  <dgm:adjLst>
                    <dgm:adj idx="1" val="0.1"/>
                  </dgm:adjLst>
                </dgm:shape>
                <dgm:presOf axis="self"/>
                <dgm:constrLst>
                  <dgm:constr type="tMarg" refType="primFontSz" fact="0.05"/>
                  <dgm:constr type="bMarg" refType="primFontSz" fact="0.05"/>
                  <dgm:constr type="lMarg" refType="primFontSz" fact="0.05"/>
                  <dgm:constr type="rMarg" refType="primFontSz" fact="0.05"/>
                </dgm:constrLst>
                <dgm:ruleLst>
                  <dgm:rule type="primFontSz" val="5" fact="NaN" max="NaN"/>
                </dgm:ruleLst>
              </dgm:layoutNode>
              <dgm:layoutNode name="hierChild2">
                <dgm:choose name="Name21">
                  <dgm:if name="Name22" func="var" arg="dir" op="equ" val="norm">
                    <dgm:alg type="hierChild">
                      <dgm:param type="linDir" val="fromT"/>
                      <dgm:param type="chAlign" val="l"/>
                    </dgm:alg>
                  </dgm:if>
                  <dgm:else name="Name23">
                    <dgm:alg type="hierChild">
                      <dgm:param type="linDir" val="fromT"/>
                      <dgm:param type="ch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  <dgm:forEach name="repeat" axis="ch">
                  <dgm:forEach name="Name24" axis="self" ptType="parTrans" cnt="1">
                    <dgm:layoutNode name="Name25">
                      <dgm:choose name="Name26">
                        <dgm:if name="Name27" func="var" arg="dir" op="equ" val="norm">
                          <dgm:alg type="conn">
                            <dgm:param type="dim" val="1D"/>
                            <dgm:param type="begPts" val="midR"/>
                            <dgm:param type="endPts" val="midL"/>
                            <dgm:param type="endSty" val="noArr"/>
                          </dgm:alg>
                        </dgm:if>
                        <dgm:else name="Name28">
                          <dgm:alg type="conn">
                            <dgm:param type="dim" val="1D"/>
                            <dgm:param type="begPts" val="midL"/>
                            <dgm:param type="endPts" val="midR"/>
                            <dgm:param type="endSty" val="noArr"/>
                          </dgm:alg>
                        </dgm:else>
                      </dgm:choose>
                      <dgm:shape xmlns:r="http://schemas.openxmlformats.org/officeDocument/2006/relationships" type="conn" r:blip="">
                        <dgm:adjLst/>
                      </dgm:shape>
                      <dgm:presOf axis="self"/>
                      <dgm:constrLst>
                        <dgm:constr type="w" val="1"/>
                        <dgm:constr type="h" val="5"/>
                        <dgm:constr type="connDist"/>
                        <dgm:constr type="begPad"/>
                        <dgm:constr type="endPad"/>
                        <dgm:constr type="userA" for="ch" refType="connDist"/>
                      </dgm:constrLst>
                      <dgm:ruleLst/>
                      <dgm:layoutNode name="connTx">
                        <dgm:alg type="tx">
                          <dgm:param type="autoTxRot" val="grav"/>
                        </dgm:alg>
                        <dgm:shape xmlns:r="http://schemas.openxmlformats.org/officeDocument/2006/relationships" type="rect" r:blip="" hideGeom="1">
                          <dgm:adjLst/>
                        </dgm:shape>
                        <dgm:presOf axis="self"/>
                        <dgm:constrLst>
                          <dgm:constr type="userA"/>
                          <dgm:constr type="w" refType="userA" fact="0.05"/>
                          <dgm:constr type="h" refType="userA" fact="0.05"/>
                          <dgm:constr type="lMarg" val="1"/>
                          <dgm:constr type="rMarg" val="1"/>
                          <dgm:constr type="tMarg"/>
                          <dgm:constr type="bMarg"/>
                        </dgm:constrLst>
                        <dgm:ruleLst>
                          <dgm:rule type="h" val="NaN" fact="0.25" max="NaN"/>
                          <dgm:rule type="w" val="NaN" fact="0.8" max="NaN"/>
                          <dgm:rule type="primFontSz" val="5" fact="NaN" max="NaN"/>
                        </dgm:ruleLst>
                      </dgm:layoutNode>
                    </dgm:layoutNode>
                  </dgm:forEach>
                  <dgm:forEach name="Name29" axis="self" ptType="node">
                    <dgm:layoutNode name="Name30">
                      <dgm:choose name="Name31">
                        <dgm:if name="Name32" func="var" arg="dir" op="equ" val="norm">
                          <dgm:alg type="hierRoot">
                            <dgm:param type="hierAlign" val="lCtrCh"/>
                          </dgm:alg>
                        </dgm:if>
                        <dgm:else name="Name33">
                          <dgm:alg type="hierRoot">
                            <dgm:param type="hierAlign" val="rCtrCh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constrLst/>
                      <dgm:ruleLst/>
                      <dgm:layoutNode name="level2Shape">
                        <dgm:alg type="tx"/>
                        <dgm:shape xmlns:r="http://schemas.openxmlformats.org/officeDocument/2006/relationships" type="roundRect" r:blip="">
                          <dgm:adjLst>
                            <dgm:adj idx="1" val="0.1"/>
                          </dgm:adjLst>
                        </dgm:shape>
                        <dgm:presOf axis="self"/>
                        <dgm:constrLst>
                          <dgm:constr type="tMarg" refType="primFontSz" fact="0.05"/>
                          <dgm:constr type="bMarg" refType="primFontSz" fact="0.05"/>
                          <dgm:constr type="lMarg" refType="primFontSz" fact="0.05"/>
                          <dgm:constr type="rMarg" refType="primFontSz" fact="0.05"/>
                        </dgm:constrLst>
                        <dgm:ruleLst>
                          <dgm:rule type="primFontSz" val="5" fact="NaN" max="NaN"/>
                        </dgm:ruleLst>
                      </dgm:layoutNode>
                      <dgm:layoutNode name="hierChild3">
                        <dgm:choose name="Name34">
                          <dgm:if name="Name35" func="var" arg="dir" op="equ" val="norm">
                            <dgm:alg type="hierChild">
                              <dgm:param type="linDir" val="fromT"/>
                              <dgm:param type="chAlign" val="l"/>
                            </dgm:alg>
                          </dgm:if>
                          <dgm:else name="Name36">
                            <dgm:alg type="hierChild">
                              <dgm:param type="linDir" val="fromT"/>
                              <dgm:param type="chAlign" val="r"/>
                            </dgm:alg>
                          </dgm:else>
                        </dgm:choose>
                        <dgm:shape xmlns:r="http://schemas.openxmlformats.org/officeDocument/2006/relationships" r:blip="">
                          <dgm:adjLst/>
                        </dgm:shape>
                        <dgm:presOf/>
                        <dgm:constrLst/>
                        <dgm:ruleLst/>
                        <dgm:forEach name="Name37" ref="repeat"/>
                      </dgm:layoutNode>
                    </dgm:layoutNode>
                  </dgm:forEach>
                </dgm:forEach>
              </dgm:layoutNode>
            </dgm:layoutNode>
          </dgm:forEach>
        </dgm:forEach>
      </dgm:layoutNode>
    </dgm:layoutNode>
    <dgm:layoutNode name="bgShapesFlow">
      <dgm:choose name="Name38">
        <dgm:if name="Name39" func="var" arg="dir" op="equ" val="norm">
          <dgm:alg type="lin">
            <dgm:param type="linDir" val="fromL"/>
            <dgm:param type="nodeVertAlign" val="mid"/>
            <dgm:param type="vertAlign" val="mid"/>
            <dgm:param type="nodeHorzAlign" val="l"/>
            <dgm:param type="horzAlign" val="l"/>
          </dgm:alg>
        </dgm:if>
        <dgm:else name="Name40">
          <dgm:alg type="lin">
            <dgm:param type="linDir" val="fromR"/>
            <dgm:param type="nodeVertAlign" val="mid"/>
            <dgm:param type="vertAlign" val="mid"/>
            <dgm:param type="nodeHorzAlign" val="r"/>
            <dgm:param type="horzAlign" val="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w" for="ch" forName="rectComp" refType="w"/>
        <dgm:constr type="h" for="ch" forName="rectComp" refType="h"/>
        <dgm:constr type="h" for="des" forName="bgRect" refType="h"/>
        <dgm:constr type="primFontSz" for="des" forName="bgRectTx" op="equ" val="65"/>
      </dgm:constrLst>
      <dgm:ruleLst/>
      <dgm:forEach name="Name41" axis="ch" ptType="node" st="2">
        <dgm:layoutNode name="rectComp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userA"/>
            <dgm:constr type="l" for="ch" forName="bgRect"/>
            <dgm:constr type="t" for="ch" forName="bgRect"/>
            <dgm:constr type="w" for="ch" forName="bgRect" refType="userA" fact="1.2"/>
            <dgm:constr type="l" for="ch" forName="bgRectTx"/>
            <dgm:constr type="t" for="ch" forName="bgRectTx"/>
            <dgm:constr type="h" for="ch" forName="bgRectTx" refType="h" refFor="ch" refForName="bgRect" fact="0.3"/>
            <dgm:constr type="w" for="ch" forName="bgRectTx" refType="w" refFor="ch" refForName="bgRect" op="equ"/>
          </dgm:constrLst>
          <dgm:ruleLst/>
          <dgm:layoutNode name="bgRect" styleLbl="bgShp">
            <dgm:alg type="sp"/>
            <dgm:shape xmlns:r="http://schemas.openxmlformats.org/officeDocument/2006/relationships" type="roundRect" r:blip="" zOrderOff="-999">
              <dgm:adjLst>
                <dgm:adj idx="1" val="0.1"/>
              </dgm:adjLst>
            </dgm:shape>
            <dgm:presOf axis="desOrSelf" ptType="node"/>
            <dgm:constrLst/>
            <dgm:ruleLst/>
          </dgm:layoutNode>
          <dgm:layoutNode name="bgRectTx" styleLbl="bgShp">
            <dgm:varLst>
              <dgm:bulletEnabled val="1"/>
            </dgm:varLst>
            <dgm:alg type="tx"/>
            <dgm:shape xmlns:r="http://schemas.openxmlformats.org/officeDocument/2006/relationships" type="rect" r:blip="" zOrderOff="-999" hideGeom="1">
              <dgm:adjLst/>
            </dgm:shape>
            <dgm:presOf axis="desOrSelf" ptType="node"/>
            <dgm:constrLst/>
            <dgm:ruleLst>
              <dgm:rule type="primFontSz" val="5" fact="NaN" max="NaN"/>
            </dgm:ruleLst>
          </dgm:layoutNode>
        </dgm:layoutNode>
        <dgm:choose name="Name42">
          <dgm:if name="Name43" axis="self" ptType="node" func="revPos" op="gte" val="2">
            <dgm:layoutNode name="spComp">
              <dgm:alg type="composite"/>
              <dgm:shape xmlns:r="http://schemas.openxmlformats.org/officeDocument/2006/relationships" r:blip="">
                <dgm:adjLst/>
              </dgm:shape>
              <dgm:presOf/>
              <dgm:constrLst>
                <dgm:constr type="userA"/>
                <dgm:constr type="userB"/>
                <dgm:constr type="l" for="ch" forName="hSp"/>
                <dgm:constr type="t" for="ch" forName="hSp"/>
                <dgm:constr type="w" for="ch" forName="hSp" refType="userB"/>
                <dgm:constr type="wOff" for="ch" forName="hSp" refType="userA" fact="-0.2"/>
              </dgm:constrLst>
              <dgm:ruleLst/>
              <dgm:layoutNode name="hSp">
                <dgm:alg type="sp"/>
                <dgm:shape xmlns:r="http://schemas.openxmlformats.org/officeDocument/2006/relationships" r:blip="">
                  <dgm:adjLst/>
                </dgm:shape>
                <dgm:presOf/>
                <dgm:constrLst/>
                <dgm:ruleLst/>
              </dgm:layoutNode>
            </dgm:layoutNode>
          </dgm:if>
          <dgm:else name="Name44"/>
        </dgm:choose>
      </dgm:forEach>
    </dgm:layoutNode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3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4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5.xml><?xml version="1.0" encoding="utf-8"?>
<dgm:layoutDef xmlns:dgm="http://schemas.openxmlformats.org/drawingml/2006/diagram" xmlns:a="http://schemas.openxmlformats.org/drawingml/2006/main" uniqueId="urn:microsoft.com/office/officeart/2005/8/layout/cycle2">
  <dgm:title val=""/>
  <dgm:desc val=""/>
  <dgm:catLst>
    <dgm:cat type="cycle" pri="1000"/>
    <dgm:cat type="convert" pri="1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  <dgm:cxn modelId="10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  <dgm:pt modelId="3"/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ycle">
    <dgm:varLst>
      <dgm:dir/>
      <dgm:resizeHandles val="exact"/>
    </dgm:varLst>
    <dgm:choose name="Name0">
      <dgm:if name="Name1" func="var" arg="dir" op="equ" val="norm">
        <dgm:choose name="Name2">
          <dgm:if name="Name3" axis="ch" ptType="node" func="cnt" op="gt" val="2">
            <dgm:alg type="cycle">
              <dgm:param type="stAng" val="0"/>
              <dgm:param type="spanAng" val="360"/>
            </dgm:alg>
          </dgm:if>
          <dgm:else name="Name4">
            <dgm:alg type="cycle">
              <dgm:param type="stAng" val="-90"/>
              <dgm:param type="spanAng" val="360"/>
            </dgm:alg>
          </dgm:else>
        </dgm:choose>
      </dgm:if>
      <dgm:else name="Name5">
        <dgm:choose name="Name6">
          <dgm:if name="Name7" axis="ch" ptType="node" func="cnt" op="gt" val="2">
            <dgm:alg type="cycle">
              <dgm:param type="stAng" val="0"/>
              <dgm:param type="spanAng" val="-360"/>
            </dgm:alg>
          </dgm:if>
          <dgm:else name="Name8">
            <dgm:alg type="cycle">
              <dgm:param type="stAng" val="90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ptType="sibTrans" refType="w" refFor="ch" refPtType="node" op="equ" fact="0.25"/>
      <dgm:constr type="sibSp" refType="w" refFor="ch" refPtType="node" fact="0.5"/>
      <dgm:constr type="primFontSz" for="ch" ptType="node" op="equ" val="65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>
          <dgm:param type="txAnchorVertCh" val="mid"/>
        </dgm:alg>
        <dgm:shape xmlns:r="http://schemas.openxmlformats.org/officeDocument/2006/relationships" type="ellipse" r:blip="">
          <dgm:adjLst/>
        </dgm:shape>
        <dgm:presOf axis="desOrSelf" ptType="node"/>
        <dgm:constrLst>
          <dgm:constr type="h" refType="w"/>
          <dgm:constr type="lMarg" refType="primFontSz" fact="0.1"/>
          <dgm:constr type="rMarg" refType="primFontSz" fact="0.1"/>
          <dgm:constr type="tMarg" refType="primFontSz" fact="0.1"/>
          <dgm:constr type="bMarg" refType="primFontSz" fact="0.1"/>
        </dgm:constrLst>
        <dgm:ruleLst>
          <dgm:rule type="primFontSz" val="5" fact="NaN" max="NaN"/>
        </dgm:ruleLst>
      </dgm:layoutNode>
      <dgm:choose name="Name9">
        <dgm:if name="Name10" axis="par ch" ptType="doc node" func="cnt" op="gt" val="1">
          <dgm:forEach name="sibTransForEach" axis="followSib" ptType="sibTrans" hideLastTrans="0" cnt="1">
            <dgm:layoutNode name="sibTrans">
              <dgm:choose name="Name11">
                <dgm:if name="Name12" axis="par ch" ptType="doc node" func="cnt" op="lt" val="3">
                  <dgm:alg type="conn">
                    <dgm:param type="begPts" val="radial"/>
                    <dgm:param type="endPts" val="radial"/>
                  </dgm:alg>
                </dgm:if>
                <dgm:else name="Name13">
                  <dgm:alg type="conn">
                    <dgm:param type="begPts" val="auto"/>
                    <dgm:param type="endPts" val="auto"/>
                  </dgm:alg>
                </dgm:else>
              </dgm:choose>
              <dgm:shape xmlns:r="http://schemas.openxmlformats.org/officeDocument/2006/relationships" type="conn" r:blip="">
                <dgm:adjLst/>
              </dgm:shape>
              <dgm:presOf axis="self"/>
              <dgm:constrLst>
                <dgm:constr type="h" refType="w" fact="1.35"/>
                <dgm:constr type="connDist"/>
                <dgm:constr type="w" for="ch" refType="connDist" fact="0.45"/>
                <dgm:constr type="h" for="ch" refType="h"/>
              </dgm:constrLst>
              <dgm:ruleLst/>
              <dgm:layoutNode name="connectorText">
                <dgm:alg type="tx">
                  <dgm:param type="autoTxRot" val="grav"/>
                </dgm:alg>
                <dgm:shape xmlns:r="http://schemas.openxmlformats.org/officeDocument/2006/relationships" type="conn" r:blip="" hideGeom="1">
                  <dgm:adjLst/>
                </dgm:shape>
                <dgm:presOf axis="self"/>
                <dgm:constrLst>
                  <dgm:constr type="lMarg"/>
                  <dgm:constr type="rMarg"/>
                  <dgm:constr type="tMarg"/>
                  <dgm:constr type="bMarg"/>
                </dgm:constrLst>
                <dgm:ruleLst>
                  <dgm:rule type="primFontSz" val="5" fact="NaN" max="NaN"/>
                </dgm:ruleLst>
              </dgm:layoutNode>
            </dgm:layoutNode>
          </dgm:forEach>
        </dgm:if>
        <dgm:else name="Name14"/>
      </dgm:choose>
    </dgm:forEach>
  </dgm:layoutNode>
</dgm:layoutDef>
</file>

<file path=ppt/diagrams/layout16.xml><?xml version="1.0" encoding="utf-8"?>
<dgm:layoutDef xmlns:dgm="http://schemas.openxmlformats.org/drawingml/2006/diagram" xmlns:a="http://schemas.openxmlformats.org/drawingml/2006/main" uniqueId="urn:microsoft.com/office/officeart/2005/8/layout/list1">
  <dgm:title val=""/>
  <dgm:desc val=""/>
  <dgm:catLst>
    <dgm:cat type="list" pri="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4" srcId="0" destId="1" srcOrd="0" destOrd="0"/>
        <dgm:cxn modelId="5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dir/>
      <dgm:animLvl val="lvl"/>
      <dgm:resizeHandles val="exact"/>
    </dgm:varLst>
    <dgm:choose name="Name0">
      <dgm:if name="Name1" func="var" arg="dir" op="equ" val="norm">
        <dgm:alg type="lin">
          <dgm:param type="linDir" val="fromT"/>
          <dgm:param type="vertAlign" val="mid"/>
          <dgm:param type="horzAlign" val="l"/>
          <dgm:param type="nodeHorzAlign" val="l"/>
        </dgm:alg>
      </dgm:if>
      <dgm:else name="Name2">
        <dgm:alg type="lin">
          <dgm:param type="linDir" val="fromT"/>
          <dgm:param type="vertAlign" val="mid"/>
          <dgm:param type="horzAlign" val="r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parentLin" refType="w"/>
      <dgm:constr type="h" for="ch" forName="parentLin" val="INF"/>
      <dgm:constr type="w" for="des" forName="parentLeftMargin" refType="w" fact="0.05"/>
      <dgm:constr type="w" for="des" forName="parentText" refType="w" fact="0.7"/>
      <dgm:constr type="h" for="des" forName="parentText" refType="primFontSz" refFor="des" refForName="parentText" fact="0.82"/>
      <dgm:constr type="h" for="ch" forName="negativeSpace" refType="primFontSz" refFor="des" refForName="parentText" fact="-0.41"/>
      <dgm:constr type="h" for="ch" forName="negativeSpace" refType="h" refFor="des" refForName="parentText" op="lte" fact="-0.82"/>
      <dgm:constr type="h" for="ch" forName="negativeSpace" refType="h" refFor="des" refForName="parentText" op="gte" fact="-0.82"/>
      <dgm:constr type="w" for="ch" forName="childText" refType="w"/>
      <dgm:constr type="h" for="ch" forName="childText" refType="primFontSz" refFor="des" refForName="parentText" fact="0.7"/>
      <dgm:constr type="primFontSz" for="des" forName="parentText" val="65"/>
      <dgm:constr type="primFontSz" for="ch" forName="childText" refType="primFontSz" refFor="des" refForName="parentText"/>
      <dgm:constr type="tMarg" for="ch" forName="childText" refType="primFontSz" refFor="des" refForName="parentText" fact="1.64"/>
      <dgm:constr type="tMarg" for="ch" forName="childText" refType="h" refFor="des" refForName="parentText" op="lte" fact="3.28"/>
      <dgm:constr type="tMarg" for="ch" forName="childText" refType="h" refFor="des" refForName="parentText" op="gte" fact="3.28"/>
      <dgm:constr type="lMarg" for="ch" forName="childText" refType="w" fact="0.22"/>
      <dgm:constr type="rMarg" for="ch" forName="childText" refType="lMarg" refFor="ch" refForName="childText"/>
      <dgm:constr type="lMarg" for="des" forName="parentText" refType="w" fact="0.075"/>
      <dgm:constr type="rMarg" for="des" forName="parentText" refType="lMarg" refFor="des" refForName="parentText"/>
      <dgm:constr type="h" for="ch" forName="spaceBetweenRectangles" refType="primFontSz" refFor="des" refForName="parentText" fact="0.15"/>
    </dgm:constrLst>
    <dgm:ruleLst>
      <dgm:rule type="primFontSz" for="des" forName="parentText" val="5" fact="NaN" max="NaN"/>
    </dgm:ruleLst>
    <dgm:forEach name="Name3" axis="ch" ptType="node">
      <dgm:layoutNode name="parentLin">
        <dgm:choose name="Name4">
          <dgm:if name="Name5" func="var" arg="dir" op="equ" val="norm">
            <dgm:alg type="lin">
              <dgm:param type="linDir" val="fromL"/>
              <dgm:param type="horzAlign" val="l"/>
              <dgm:param type="nodeHorzAlign" val="l"/>
            </dgm:alg>
          </dgm:if>
          <dgm:else name="Name6">
            <dgm:alg type="lin">
              <dgm:param type="linDir" val="fromR"/>
              <dgm:param type="horzAlign" val="r"/>
              <dgm:param type="nodeHorzAlign" val="r"/>
            </dgm:alg>
          </dgm:else>
        </dgm:choose>
        <dgm:shape xmlns:r="http://schemas.openxmlformats.org/officeDocument/2006/relationships" r:blip="">
          <dgm:adjLst/>
        </dgm:shape>
        <dgm:presOf/>
        <dgm:constrLst/>
        <dgm:ruleLst/>
        <dgm:layoutNode name="parentLeftMargin">
          <dgm:alg type="sp"/>
          <dgm:shape xmlns:r="http://schemas.openxmlformats.org/officeDocument/2006/relationships" type="rect" r:blip="" hideGeom="1">
            <dgm:adjLst/>
          </dgm:shape>
          <dgm:presOf axis="self"/>
          <dgm:constrLst>
            <dgm:constr type="h"/>
          </dgm:constrLst>
          <dgm:ruleLst/>
        </dgm:layoutNode>
        <dgm:layoutNode name="parentText" styleLbl="node1">
          <dgm:varLst>
            <dgm:chMax val="0"/>
            <dgm:bulletEnabled val="1"/>
          </dgm:varLst>
          <dgm:choose name="Name7">
            <dgm:if name="Name8" func="var" arg="dir" op="equ" val="norm">
              <dgm:alg type="tx">
                <dgm:param type="parTxLTRAlign" val="l"/>
                <dgm:param type="parTxRTLAlign" val="l"/>
              </dgm:alg>
            </dgm:if>
            <dgm:else name="Name9">
              <dgm:alg type="tx">
                <dgm:param type="parTxLTRAlign" val="r"/>
                <dgm:param type="parTxRTLAlign" val="r"/>
              </dgm:alg>
            </dgm:else>
          </dgm:choose>
          <dgm:shape xmlns:r="http://schemas.openxmlformats.org/officeDocument/2006/relationships" type="roundRect" r:blip="">
            <dgm:adjLst/>
          </dgm:shape>
          <dgm:presOf axis="self" ptType="node"/>
          <dgm:constrLst>
            <dgm:constr type="tMarg"/>
            <dgm:constr type="bMarg"/>
          </dgm:constrLst>
          <dgm:ruleLst/>
        </dgm:layoutNode>
      </dgm:layoutNode>
      <dgm:layoutNode name="negative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childText" styleLbl="conFgAcc1">
        <dgm:varLst>
          <dgm:bulletEnabled val="1"/>
        </dgm:varLst>
        <dgm:alg type="tx">
          <dgm:param type="stBulletLvl" val="1"/>
        </dgm:alg>
        <dgm:shape xmlns:r="http://schemas.openxmlformats.org/officeDocument/2006/relationships" type="rect" r:blip="" zOrderOff="-2">
          <dgm:adjLst/>
        </dgm:shape>
        <dgm:presOf axis="des" ptType="node"/>
        <dgm:constrLst>
          <dgm:constr type="secFontSz" refType="primFontSz"/>
        </dgm:constrLst>
        <dgm:ruleLst>
          <dgm:rule type="h" val="INF" fact="NaN" max="NaN"/>
        </dgm:ruleLst>
      </dgm:layoutNode>
      <dgm:forEach name="Name10" axis="followSib" ptType="sibTrans" cnt="1">
        <dgm:layoutNode name="spaceBetweenRectangles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17.xml><?xml version="1.0" encoding="utf-8"?>
<dgm:layoutDef xmlns:dgm="http://schemas.openxmlformats.org/drawingml/2006/diagram" xmlns:a="http://schemas.openxmlformats.org/drawingml/2006/main" uniqueId="urn:microsoft.com/office/officeart/2005/8/layout/venn1">
  <dgm:title val=""/>
  <dgm:desc val=""/>
  <dgm:catLst>
    <dgm:cat type="relationship" pri="28000"/>
    <dgm:cat type="convert" pri="19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</dgm:cxnLst>
      <dgm:bg/>
      <dgm:whole/>
    </dgm:dataModel>
  </dgm:clrData>
  <dgm:layoutNode name="compositeShape">
    <dgm:varLst>
      <dgm:chMax val="7"/>
      <dgm:dir/>
      <dgm:resizeHandles val="exact"/>
    </dgm:varLst>
    <dgm:choose name="Name0">
      <dgm:if name="Name1" axis="ch" ptType="node" func="cnt" op="equ" val="1">
        <dgm:alg type="composite">
          <dgm:param type="ar" val="1"/>
        </dgm:alg>
      </dgm:if>
      <dgm:if name="Name2" axis="ch" ptType="node" func="cnt" op="equ" val="2">
        <dgm:alg type="composite">
          <dgm:param type="ar" val="1.792"/>
        </dgm:alg>
      </dgm:if>
      <dgm:if name="Name3" axis="ch" ptType="node" func="cnt" op="equ" val="3">
        <dgm:alg type="composite">
          <dgm:param type="ar" val="1"/>
        </dgm:alg>
      </dgm:if>
      <dgm:if name="Name4" axis="ch" ptType="node" func="cnt" op="equ" val="4">
        <dgm:alg type="composite">
          <dgm:param type="ar" val="1"/>
        </dgm:alg>
      </dgm:if>
      <dgm:if name="Name5" axis="ch" ptType="node" func="cnt" op="equ" val="5">
        <dgm:alg type="composite">
          <dgm:param type="ar" val="1.4"/>
        </dgm:alg>
      </dgm:if>
      <dgm:if name="Name6" axis="ch" ptType="node" func="cnt" op="equ" val="6">
        <dgm:alg type="composite">
          <dgm:param type="ar" val="1.285"/>
        </dgm:alg>
      </dgm:if>
      <dgm:if name="Name7" axis="ch" ptType="node" func="cnt" op="equ" val="7">
        <dgm:alg type="composite">
          <dgm:param type="ar" val="1.359"/>
        </dgm:alg>
      </dgm:if>
      <dgm:else name="Name8">
        <dgm:alg type="composite">
          <dgm:param type="ar" val="1.359"/>
        </dgm:alg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equ" val="1">
        <dgm:constrLst>
          <dgm:constr type="ctrX" for="ch" forName="circ1TxSh" refType="w" fact="0.5"/>
          <dgm:constr type="ctrY" for="ch" forName="circ1TxSh" refType="h" fact="0.5"/>
          <dgm:constr type="w" for="ch" forName="circ1TxSh" refType="w"/>
          <dgm:constr type="h" for="ch" forName="circ1TxSh" refType="h"/>
          <dgm:constr type="primFontSz" for="ch" ptType="node" op="equ"/>
        </dgm:constrLst>
      </dgm:if>
      <dgm:if name="Name11" axis="ch" ptType="node" func="cnt" op="equ" val="2">
        <dgm:constrLst>
          <dgm:constr type="ctrX" for="ch" forName="circ1" refType="w" fact="0.3"/>
          <dgm:constr type="ctrY" for="ch" forName="circ1" refType="h" fact="0.5"/>
          <dgm:constr type="w" for="ch" forName="circ1" refType="w" fact="0.555"/>
          <dgm:constr type="h" for="ch" forName="circ1" refType="h" fact="0.99456"/>
          <dgm:constr type="l" for="ch" forName="circ1Tx" refType="w" fact="0.1"/>
          <dgm:constr type="t" for="ch" forName="circ1Tx" refType="h" fact="0.12"/>
          <dgm:constr type="w" for="ch" forName="circ1Tx" refType="w" fact="0.32"/>
          <dgm:constr type="h" for="ch" forName="circ1Tx" refType="h" fact="0.76"/>
          <dgm:constr type="ctrX" for="ch" forName="circ2" refType="w" fact="0.7"/>
          <dgm:constr type="ctrY" for="ch" forName="circ2" refType="h" fact="0.5"/>
          <dgm:constr type="w" for="ch" forName="circ2" refType="w" fact="0.555"/>
          <dgm:constr type="h" for="ch" forName="circ2" refType="h" fact="0.99456"/>
          <dgm:constr type="l" for="ch" forName="circ2Tx" refType="w" fact="0.58"/>
          <dgm:constr type="t" for="ch" forName="circ2Tx" refType="h" fact="0.12"/>
          <dgm:constr type="w" for="ch" forName="circ2Tx" refType="w" fact="0.32"/>
          <dgm:constr type="h" for="ch" forName="circ2Tx" refType="h" fact="0.76"/>
          <dgm:constr type="primFontSz" for="ch" ptType="node" op="equ"/>
        </dgm:constrLst>
      </dgm:if>
      <dgm:if name="Name12" axis="ch" ptType="node" func="cnt" op="equ" val="3">
        <dgm:constrLst>
          <dgm:constr type="ctrX" for="ch" forName="circ1" refType="w" fact="0.5"/>
          <dgm:constr type="ctrY" for="ch" forName="circ1" refType="w" fact="0.25"/>
          <dgm:constr type="w" for="ch" forName="circ1" refType="w" fact="0.6"/>
          <dgm:constr type="h" for="ch" forName="circ1" refType="h" fact="0.6"/>
          <dgm:constr type="l" for="ch" forName="circ1Tx" refType="w" fact="0.28"/>
          <dgm:constr type="t" for="ch" forName="circ1Tx" refType="h" fact="0.055"/>
          <dgm:constr type="w" for="ch" forName="circ1Tx" refType="w" fact="0.44"/>
          <dgm:constr type="h" for="ch" forName="circ1Tx" refType="h" fact="0.27"/>
          <dgm:constr type="ctrX" for="ch" forName="circ2" refType="w" fact="0.7165"/>
          <dgm:constr type="ctrY" for="ch" forName="circ2" refType="w" fact="0.625"/>
          <dgm:constr type="w" for="ch" forName="circ2" refType="w" fact="0.6"/>
          <dgm:constr type="h" for="ch" forName="circ2" refType="h" fact="0.6"/>
          <dgm:constr type="l" for="ch" forName="circ2Tx" refType="w" fact="0.6"/>
          <dgm:constr type="t" for="ch" forName="circ2Tx" refType="h" fact="0.48"/>
          <dgm:constr type="w" for="ch" forName="circ2Tx" refType="w" fact="0.36"/>
          <dgm:constr type="h" for="ch" forName="circ2Tx" refType="h" fact="0.33"/>
          <dgm:constr type="ctrX" for="ch" forName="circ3" refType="w" fact="0.2835"/>
          <dgm:constr type="ctrY" for="ch" forName="circ3" refType="w" fact="0.625"/>
          <dgm:constr type="w" for="ch" forName="circ3" refType="w" fact="0.6"/>
          <dgm:constr type="h" for="ch" forName="circ3" refType="h" fact="0.6"/>
          <dgm:constr type="l" for="ch" forName="circ3Tx" refType="w" fact="0.04"/>
          <dgm:constr type="t" for="ch" forName="circ3Tx" refType="h" fact="0.48"/>
          <dgm:constr type="w" for="ch" forName="circ3Tx" refType="w" fact="0.36"/>
          <dgm:constr type="h" for="ch" forName="circ3Tx" refType="h" fact="0.33"/>
          <dgm:constr type="primFontSz" for="ch" ptType="node" op="equ"/>
        </dgm:constrLst>
      </dgm:if>
      <dgm:if name="Name13" axis="ch" ptType="node" func="cnt" op="equ" val="4">
        <dgm:constrLst>
          <dgm:constr type="ctrX" for="ch" forName="circ1" refType="w" fact="0.5"/>
          <dgm:constr type="ctrY" for="ch" forName="circ1" refType="w" fact="0.27"/>
          <dgm:constr type="w" for="ch" forName="circ1" refType="w" fact="0.52"/>
          <dgm:constr type="h" for="ch" forName="circ1" refType="h" fact="0.52"/>
          <dgm:constr type="l" for="ch" forName="circ1Tx" refType="w" fact="0.3"/>
          <dgm:constr type="t" for="ch" forName="circ1Tx" refType="h" fact="0.08"/>
          <dgm:constr type="w" for="ch" forName="circ1Tx" refType="w" fact="0.4"/>
          <dgm:constr type="h" for="ch" forName="circ1Tx" refType="h" fact="0.165"/>
          <dgm:constr type="ctrX" for="ch" forName="circ2" refType="w" fact="0.73"/>
          <dgm:constr type="ctrY" for="ch" forName="circ2" refType="w" fact="0.5"/>
          <dgm:constr type="w" for="ch" forName="circ2" refType="w" fact="0.52"/>
          <dgm:constr type="h" for="ch" forName="circ2" refType="h" fact="0.52"/>
          <dgm:constr type="r" for="ch" forName="circ2Tx" refType="w" fact="0.95"/>
          <dgm:constr type="t" for="ch" forName="circ2Tx" refType="h" fact="0.3"/>
          <dgm:constr type="w" for="ch" forName="circ2Tx" refType="w" fact="0.2"/>
          <dgm:constr type="h" for="ch" forName="circ2Tx" refType="h" fact="0.4"/>
          <dgm:constr type="ctrX" for="ch" forName="circ3" refType="w" fact="0.5"/>
          <dgm:constr type="ctrY" for="ch" forName="circ3" refType="w" fact="0.73"/>
          <dgm:constr type="w" for="ch" forName="circ3" refType="w" fact="0.52"/>
          <dgm:constr type="h" for="ch" forName="circ3" refType="h" fact="0.52"/>
          <dgm:constr type="l" for="ch" forName="circ3Tx" refType="w" fact="0.3"/>
          <dgm:constr type="b" for="ch" forName="circ3Tx" refType="h" fact="0.92"/>
          <dgm:constr type="w" for="ch" forName="circ3Tx" refType="w" fact="0.4"/>
          <dgm:constr type="h" for="ch" forName="circ3Tx" refType="h" fact="0.165"/>
          <dgm:constr type="ctrX" for="ch" forName="circ4" refType="w" fact="0.27"/>
          <dgm:constr type="ctrY" for="ch" forName="circ4" refType="h" fact="0.5"/>
          <dgm:constr type="w" for="ch" forName="circ4" refType="w" fact="0.52"/>
          <dgm:constr type="h" for="ch" forName="circ4" refType="h" fact="0.52"/>
          <dgm:constr type="l" for="ch" forName="circ4Tx" refType="w" fact="0.05"/>
          <dgm:constr type="t" for="ch" forName="circ4Tx" refType="h" fact="0.3"/>
          <dgm:constr type="w" for="ch" forName="circ4Tx" refType="w" fact="0.2"/>
          <dgm:constr type="h" for="ch" forName="circ4Tx" refType="h" fact="0.4"/>
          <dgm:constr type="primFontSz" for="ch" ptType="node" op="equ"/>
        </dgm:constrLst>
      </dgm:if>
      <dgm:if name="Name14" axis="ch" ptType="node" func="cnt" op="equ" val="5">
        <dgm:constrLst>
          <dgm:constr type="ctrX" for="ch" forName="circ1" refType="w" fact="0.5"/>
          <dgm:constr type="ctrY" for="ch" forName="circ1" refType="h" fact="0.46"/>
          <dgm:constr type="w" for="ch" forName="circ1" refType="w" fact="0.25"/>
          <dgm:constr type="h" for="ch" forName="circ1" refType="h" fact="0.35"/>
          <dgm:constr type="l" for="ch" forName="circ1Tx" refType="w" fact="0.355"/>
          <dgm:constr type="t" for="ch" forName="circ1Tx"/>
          <dgm:constr type="w" for="ch" forName="circ1Tx" refType="w" fact="0.29"/>
          <dgm:constr type="h" for="ch" forName="circ1Tx" refType="h" fact="0.235"/>
          <dgm:constr type="ctrX" for="ch" forName="circ2" refType="w" fact="0.5951"/>
          <dgm:constr type="ctrY" for="ch" forName="circ2" refType="h" fact="0.5567"/>
          <dgm:constr type="w" for="ch" forName="circ2" refType="w" fact="0.25"/>
          <dgm:constr type="h" for="ch" forName="circ2" refType="h" fact="0.35"/>
          <dgm:constr type="l" for="ch" forName="circ2Tx" refType="w" fact="0.74"/>
          <dgm:constr type="t" for="ch" forName="circ2Tx" refType="h" fact="0.31"/>
          <dgm:constr type="w" for="ch" forName="circ2Tx" refType="w" fact="0.26"/>
          <dgm:constr type="h" for="ch" forName="circ2Tx" refType="h" fact="0.255"/>
          <dgm:constr type="ctrX" for="ch" forName="circ3" refType="w" fact="0.5588"/>
          <dgm:constr type="ctrY" for="ch" forName="circ3" refType="h" fact="0.7133"/>
          <dgm:constr type="w" for="ch" forName="circ3" refType="w" fact="0.25"/>
          <dgm:constr type="h" for="ch" forName="circ3" refType="h" fact="0.35"/>
          <dgm:constr type="l" for="ch" forName="circ3Tx" refType="w" fact="0.7"/>
          <dgm:constr type="t" for="ch" forName="circ3Tx" refType="h" fact="0.745"/>
          <dgm:constr type="w" for="ch" forName="circ3Tx" refType="w" fact="0.26"/>
          <dgm:constr type="h" for="ch" forName="circ3Tx" refType="h" fact="0.255"/>
          <dgm:constr type="ctrX" for="ch" forName="circ4" refType="w" fact="0.4412"/>
          <dgm:constr type="ctrY" for="ch" forName="circ4" refType="h" fact="0.7133"/>
          <dgm:constr type="w" for="ch" forName="circ4" refType="w" fact="0.25"/>
          <dgm:constr type="h" for="ch" forName="circ4" refType="h" fact="0.35"/>
          <dgm:constr type="l" for="ch" forName="circ4Tx" refType="w" fact="0.04"/>
          <dgm:constr type="t" for="ch" forName="circ4Tx" refType="h" fact="0.745"/>
          <dgm:constr type="w" for="ch" forName="circ4Tx" refType="w" fact="0.26"/>
          <dgm:constr type="h" for="ch" forName="circ4Tx" refType="h" fact="0.255"/>
          <dgm:constr type="ctrX" for="ch" forName="circ5" refType="w" fact="0.4049"/>
          <dgm:constr type="ctrY" for="ch" forName="circ5" refType="h" fact="0.5567"/>
          <dgm:constr type="w" for="ch" forName="circ5" refType="w" fact="0.25"/>
          <dgm:constr type="h" for="ch" forName="circ5" refType="h" fact="0.35"/>
          <dgm:constr type="l" for="ch" forName="circ5Tx"/>
          <dgm:constr type="t" for="ch" forName="circ5Tx" refType="h" fact="0.31"/>
          <dgm:constr type="w" for="ch" forName="circ5Tx" refType="w" fact="0.26"/>
          <dgm:constr type="h" for="ch" forName="circ5Tx" refType="h" fact="0.255"/>
          <dgm:constr type="primFontSz" for="ch" ptType="node" op="equ"/>
        </dgm:constrLst>
      </dgm:if>
      <dgm:if name="Name15" axis="ch" ptType="node" func="cnt" op="equ" val="6">
        <dgm:constrLst>
          <dgm:constr type="ctrX" for="ch" forName="circ1" refType="w" fact="0.5"/>
          <dgm:constr type="ctrY" for="ch" forName="circ1" refType="h" fact="0.3844"/>
          <dgm:constr type="w" for="ch" forName="circ1" refType="w" fact="0.24"/>
          <dgm:constr type="h" for="ch" forName="circ1" refType="h" fact="0.3084"/>
          <dgm:constr type="l" for="ch" forName="circ1Tx" refType="w" fact="0.35"/>
          <dgm:constr type="t" for="ch" forName="circ1Tx"/>
          <dgm:constr type="w" for="ch" forName="circ1Tx" refType="w" fact="0.3"/>
          <dgm:constr type="h" for="ch" forName="circ1Tx" refType="h" fact="0.21"/>
          <dgm:constr type="ctrX" for="ch" forName="circ2" refType="w" fact="0.5779"/>
          <dgm:constr type="ctrY" for="ch" forName="circ2" refType="h" fact="0.4422"/>
          <dgm:constr type="w" for="ch" forName="circ2" refType="w" fact="0.24"/>
          <dgm:constr type="h" for="ch" forName="circ2" refType="h" fact="0.3084"/>
          <dgm:constr type="l" for="ch" forName="circ2Tx" refType="w" fact="0.7157"/>
          <dgm:constr type="t" for="ch" forName="circ2Tx" refType="h" fact="0.2"/>
          <dgm:constr type="w" for="ch" forName="circ2Tx" refType="w" fact="0.2843"/>
          <dgm:constr type="h" for="ch" forName="circ2Tx" refType="h" fact="0.23"/>
          <dgm:constr type="ctrX" for="ch" forName="circ3" refType="w" fact="0.5779"/>
          <dgm:constr type="ctrY" for="ch" forName="circ3" refType="h" fact="0.5578"/>
          <dgm:constr type="w" for="ch" forName="circ3" refType="w" fact="0.24"/>
          <dgm:constr type="h" for="ch" forName="circ3" refType="h" fact="0.3084"/>
          <dgm:constr type="l" for="ch" forName="circ3Tx" refType="w" fact="0.7157"/>
          <dgm:constr type="t" for="ch" forName="circ3Tx" refType="h" fact="0.543"/>
          <dgm:constr type="w" for="ch" forName="circ3Tx" refType="w" fact="0.2843"/>
          <dgm:constr type="h" for="ch" forName="circ3Tx" refType="h" fact="0.257"/>
          <dgm:constr type="ctrX" for="ch" forName="circ4" refType="w" fact="0.5"/>
          <dgm:constr type="ctrY" for="ch" forName="circ4" refType="h" fact="0.6157"/>
          <dgm:constr type="w" for="ch" forName="circ4" refType="w" fact="0.24"/>
          <dgm:constr type="h" for="ch" forName="circ4" refType="h" fact="0.3084"/>
          <dgm:constr type="l" for="ch" forName="circ4Tx" refType="w" fact="0.35"/>
          <dgm:constr type="t" for="ch" forName="circ4Tx" refType="h" fact="0.79"/>
          <dgm:constr type="w" for="ch" forName="circ4Tx" refType="w" fact="0.3"/>
          <dgm:constr type="h" for="ch" forName="circ4Tx" refType="h" fact="0.21"/>
          <dgm:constr type="ctrX" for="ch" forName="circ5" refType="w" fact="0.4221"/>
          <dgm:constr type="ctrY" for="ch" forName="circ5" refType="h" fact="0.5578"/>
          <dgm:constr type="w" for="ch" forName="circ5" refType="w" fact="0.24"/>
          <dgm:constr type="h" for="ch" forName="circ5" refType="h" fact="0.3084"/>
          <dgm:constr type="l" for="ch" forName="circ5Tx" refType="w" fact="0"/>
          <dgm:constr type="t" for="ch" forName="circ5Tx" refType="h" fact="0.543"/>
          <dgm:constr type="w" for="ch" forName="circ5Tx" refType="w" fact="0.2843"/>
          <dgm:constr type="h" for="ch" forName="circ5Tx" refType="h" fact="0.257"/>
          <dgm:constr type="ctrX" for="ch" forName="circ6" refType="w" fact="0.4221"/>
          <dgm:constr type="ctrY" for="ch" forName="circ6" refType="h" fact="0.4422"/>
          <dgm:constr type="w" for="ch" forName="circ6" refType="w" fact="0.24"/>
          <dgm:constr type="h" for="ch" forName="circ6" refType="h" fact="0.3084"/>
          <dgm:constr type="l" for="ch" forName="circ6Tx" refType="w" fact="0"/>
          <dgm:constr type="t" for="ch" forName="circ6Tx" refType="h" fact="0.2"/>
          <dgm:constr type="w" for="ch" forName="circ6Tx" refType="w" fact="0.2843"/>
          <dgm:constr type="h" for="ch" forName="circ6Tx" refType="h" fact="0.257"/>
          <dgm:constr type="primFontSz" for="ch" ptType="node" op="equ"/>
        </dgm:constrLst>
      </dgm:if>
      <dgm:else name="Name16">
        <dgm:constrLst>
          <dgm:constr type="ctrX" for="ch" forName="circ1" refType="w" fact="0.5"/>
          <dgm:constr type="ctrY" for="ch" forName="circ1" refType="h" fact="0.4177"/>
          <dgm:constr type="w" for="ch" forName="circ1" refType="w" fact="0.24"/>
          <dgm:constr type="h" for="ch" forName="circ1" refType="h" fact="0.3262"/>
          <dgm:constr type="l" for="ch" forName="circ1Tx" refType="w" fact="0.3625"/>
          <dgm:constr type="t" for="ch" forName="circ1Tx"/>
          <dgm:constr type="w" for="ch" forName="circ1Tx" refType="w" fact="0.275"/>
          <dgm:constr type="h" for="ch" forName="circ1Tx" refType="h" fact="0.2"/>
          <dgm:constr type="ctrX" for="ch" forName="circ2" refType="w" fact="0.5704"/>
          <dgm:constr type="ctrY" for="ch" forName="circ2" refType="h" fact="0.4637"/>
          <dgm:constr type="w" for="ch" forName="circ2" refType="w" fact="0.24"/>
          <dgm:constr type="h" for="ch" forName="circ2" refType="h" fact="0.3262"/>
          <dgm:constr type="l" for="ch" forName="circ2Tx" refType="w" fact="0.72"/>
          <dgm:constr type="t" for="ch" forName="circ2Tx" refType="h" fact="0.19"/>
          <dgm:constr type="w" for="ch" forName="circ2Tx" refType="w" fact="0.26"/>
          <dgm:constr type="h" for="ch" forName="circ2Tx" refType="h" fact="0.22"/>
          <dgm:constr type="ctrX" for="ch" forName="circ3" refType="w" fact="0.5877"/>
          <dgm:constr type="ctrY" for="ch" forName="circ3" refType="h" fact="0.5672"/>
          <dgm:constr type="w" for="ch" forName="circ3" refType="w" fact="0.24"/>
          <dgm:constr type="h" for="ch" forName="circ3" refType="h" fact="0.3262"/>
          <dgm:constr type="l" for="ch" forName="circ3Tx" refType="w" fact="0.745"/>
          <dgm:constr type="t" for="ch" forName="circ3Tx" refType="h" fact="0.47"/>
          <dgm:constr type="w" for="ch" forName="circ3Tx" refType="w" fact="0.255"/>
          <dgm:constr type="h" for="ch" forName="circ3Tx" refType="h" fact="0.235"/>
          <dgm:constr type="ctrX" for="ch" forName="circ4" refType="w" fact="0.539"/>
          <dgm:constr type="ctrY" for="ch" forName="circ4" refType="h" fact="0.6502"/>
          <dgm:constr type="w" for="ch" forName="circ4" refType="w" fact="0.24"/>
          <dgm:constr type="h" for="ch" forName="circ4" refType="h" fact="0.3262"/>
          <dgm:constr type="l" for="ch" forName="circ4Tx" refType="w" fact="0.635"/>
          <dgm:constr type="t" for="ch" forName="circ4Tx" refType="h" fact="0.785"/>
          <dgm:constr type="w" for="ch" forName="circ4Tx" refType="w" fact="0.275"/>
          <dgm:constr type="h" for="ch" forName="circ4Tx" refType="h" fact="0.215"/>
          <dgm:constr type="ctrX" for="ch" forName="circ5" refType="w" fact="0.461"/>
          <dgm:constr type="ctrY" for="ch" forName="circ5" refType="h" fact="0.6502"/>
          <dgm:constr type="w" for="ch" forName="circ5" refType="w" fact="0.24"/>
          <dgm:constr type="h" for="ch" forName="circ5" refType="h" fact="0.3262"/>
          <dgm:constr type="l" for="ch" forName="circ5Tx" refType="w" fact="0.09"/>
          <dgm:constr type="t" for="ch" forName="circ5Tx" refType="h" fact="0.785"/>
          <dgm:constr type="w" for="ch" forName="circ5Tx" refType="w" fact="0.275"/>
          <dgm:constr type="h" for="ch" forName="circ5Tx" refType="h" fact="0.215"/>
          <dgm:constr type="ctrX" for="ch" forName="circ6" refType="w" fact="0.4123"/>
          <dgm:constr type="ctrY" for="ch" forName="circ6" refType="h" fact="0.5672"/>
          <dgm:constr type="w" for="ch" forName="circ6" refType="w" fact="0.24"/>
          <dgm:constr type="h" for="ch" forName="circ6" refType="h" fact="0.3262"/>
          <dgm:constr type="l" for="ch" forName="circ6Tx"/>
          <dgm:constr type="t" for="ch" forName="circ6Tx" refType="h" fact="0.47"/>
          <dgm:constr type="w" for="ch" forName="circ6Tx" refType="w" fact="0.255"/>
          <dgm:constr type="h" for="ch" forName="circ6Tx" refType="h" fact="0.235"/>
          <dgm:constr type="ctrX" for="ch" forName="circ7" refType="w" fact="0.4296"/>
          <dgm:constr type="ctrY" for="ch" forName="circ7" refType="h" fact="0.4637"/>
          <dgm:constr type="w" for="ch" forName="circ7" refType="w" fact="0.24"/>
          <dgm:constr type="h" for="ch" forName="circ7" refType="h" fact="0.3262"/>
          <dgm:constr type="l" for="ch" forName="circ7Tx" refType="w" fact="0.02"/>
          <dgm:constr type="t" for="ch" forName="circ7Tx" refType="h" fact="0.19"/>
          <dgm:constr type="w" for="ch" forName="circ7Tx" refType="w" fact="0.26"/>
          <dgm:constr type="h" for="ch" forName="circ7Tx" refType="h" fact="0.22"/>
          <dgm:constr type="primFontSz" for="ch" ptType="node" op="equ"/>
        </dgm:constrLst>
      </dgm:else>
    </dgm:choose>
    <dgm:ruleLst/>
    <dgm:forEach name="Name17" axis="ch" ptType="node" cnt="1">
      <dgm:choose name="Name18">
        <dgm:if name="Name19" axis="root ch" ptType="all node" func="cnt" op="equ" val="1">
          <dgm:layoutNode name="circ1TxSh" styleLbl="vennNode1"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ellipse" r:blip="">
              <dgm:adjLst/>
            </dgm:shape>
            <dgm:choose name="Name20">
              <dgm:if name="Name21" func="var" arg="dir" op="equ" val="norm">
                <dgm:choose name="Name22">
                  <dgm:if name="Name23" axis="root ch" ptType="all node" func="cnt" op="lte" val="4">
                    <dgm:presOf axis="desOrSelf" ptType="node"/>
                  </dgm:if>
                  <dgm:else name="Name24">
                    <dgm:presOf/>
                  </dgm:else>
                </dgm:choose>
              </dgm:if>
              <dgm:else name="Name25">
                <dgm:choose name="Name26">
                  <dgm:if name="Name27" axis="root ch" ptType="all node" func="cnt" op="equ" val="2">
                    <dgm:presOf axis="root ch desOrSelf" ptType="all node node" st="1 2 1" cnt="1 1 0"/>
                  </dgm:if>
                  <dgm:else name="Name28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if>
        <dgm:else name="Name29">
          <dgm:layoutNode name="circ1" styleLbl="vennNode1">
            <dgm:alg type="sp"/>
            <dgm:shape xmlns:r="http://schemas.openxmlformats.org/officeDocument/2006/relationships" type="ellipse" r:blip="">
              <dgm:adjLst/>
            </dgm:shape>
            <dgm:choose name="Name30">
              <dgm:if name="Name31" func="var" arg="dir" op="equ" val="norm">
                <dgm:choose name="Name32">
                  <dgm:if name="Name33" axis="root ch" ptType="all node" func="cnt" op="lte" val="4">
                    <dgm:presOf axis="desOrSelf" ptType="node"/>
                  </dgm:if>
                  <dgm:else name="Name34">
                    <dgm:presOf/>
                  </dgm:else>
                </dgm:choose>
              </dgm:if>
              <dgm:else name="Name35">
                <dgm:choose name="Name36">
                  <dgm:if name="Name37" axis="root ch" ptType="all node" func="cnt" op="equ" val="2">
                    <dgm:presOf axis="root ch desOrSelf" ptType="all node node" st="1 2 1" cnt="1 1 0"/>
                  </dgm:if>
                  <dgm:else name="Name38">
                    <dgm:choose name="Name39">
                      <dgm:if name="Name40" axis="root ch" ptType="all node" func="cnt" op="lte" val="4">
                        <dgm:presOf axis="desOrSelf" ptType="node"/>
                      </dgm:if>
                      <dgm:else name="Name41">
                        <dgm:presOf/>
                      </dgm:else>
                    </dgm:choose>
                  </dgm:else>
                </dgm:choose>
              </dgm:else>
            </dgm:choose>
            <dgm:constrLst/>
            <dgm:ruleLst/>
          </dgm:layoutNode>
          <dgm:layoutNode name="circ1Tx" styleLbl="revTx">
            <dgm:varLst>
              <dgm:chMax val="0"/>
              <dgm:chPref val="0"/>
              <dgm:bulletEnabled val="1"/>
            </dgm:varLst>
            <dgm:alg type="tx">
              <dgm:param type="txAnchorHorzCh" val="ctr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choose name="Name42">
              <dgm:if name="Name43" func="var" arg="dir" op="equ" val="norm">
                <dgm:presOf axis="desOrSelf" ptType="node"/>
              </dgm:if>
              <dgm:else name="Name44">
                <dgm:choose name="Name45">
                  <dgm:if name="Name46" axis="root ch" ptType="all node" func="cnt" op="equ" val="2">
                    <dgm:presOf axis="root ch desOrSelf" ptType="all node node" st="1 2 1" cnt="1 1 0"/>
                  </dgm:if>
                  <dgm:else name="Name47">
                    <dgm:presOf axis="desOrSelf" ptType="node"/>
                  </dgm:else>
                </dgm:choose>
              </dgm:else>
            </dgm:choose>
            <dgm:constrLst>
              <dgm:constr type="tMarg"/>
              <dgm:constr type="bMarg"/>
              <dgm:constr type="lMarg"/>
              <dgm:constr type="rMarg"/>
              <dgm:constr type="primFontSz" val="65"/>
            </dgm:constrLst>
            <dgm:ruleLst>
              <dgm:rule type="primFontSz" val="5" fact="NaN" max="NaN"/>
            </dgm:ruleLst>
          </dgm:layoutNode>
        </dgm:else>
      </dgm:choose>
    </dgm:forEach>
    <dgm:forEach name="Name48" axis="ch" ptType="node" st="2" cnt="1">
      <dgm:layoutNode name="circ2" styleLbl="vennNode1">
        <dgm:alg type="sp"/>
        <dgm:shape xmlns:r="http://schemas.openxmlformats.org/officeDocument/2006/relationships" type="ellipse" r:blip="">
          <dgm:adjLst/>
        </dgm:shape>
        <dgm:choose name="Name49">
          <dgm:if name="Name50" func="var" arg="dir" op="equ" val="norm">
            <dgm:choose name="Name51">
              <dgm:if name="Name52" axis="root ch" ptType="all node" func="cnt" op="lte" val="4">
                <dgm:presOf axis="desOrSelf" ptType="node"/>
              </dgm:if>
              <dgm:else name="Name53">
                <dgm:presOf/>
              </dgm:else>
            </dgm:choose>
          </dgm:if>
          <dgm:else name="Name54">
            <dgm:choose name="Name55">
              <dgm:if name="Name56" axis="root ch" ptType="all node" func="cnt" op="equ" val="2">
                <dgm:presOf axis="root ch desOrSelf" ptType="all node node" st="1 1 1" cnt="1 1 0"/>
              </dgm:if>
              <dgm:if name="Name57" axis="root ch" ptType="all node" func="cnt" op="equ" val="3">
                <dgm:presOf axis="root ch desOrSelf" ptType="all node node" st="1 3 1" cnt="1 1 0"/>
              </dgm:if>
              <dgm:if name="Name58" axis="root ch" ptType="all node" func="cnt" op="equ" val="4">
                <dgm:presOf axis="root ch desOrSelf" ptType="all node node" st="1 4 1" cnt="1 1 0"/>
              </dgm:if>
              <dgm:else name="Name59">
                <dgm:presOf/>
              </dgm:else>
            </dgm:choose>
          </dgm:else>
        </dgm:choose>
        <dgm:constrLst/>
        <dgm:ruleLst/>
      </dgm:layoutNode>
      <dgm:layoutNode name="circ2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60">
          <dgm:if name="Name61" func="var" arg="dir" op="equ" val="norm">
            <dgm:presOf axis="desOrSelf" ptType="node"/>
          </dgm:if>
          <dgm:else name="Name62">
            <dgm:choose name="Name63">
              <dgm:if name="Name64" axis="root ch" ptType="all node" func="cnt" op="equ" val="2">
                <dgm:presOf axis="root ch desOrSelf" ptType="all node node" st="1 1 1" cnt="1 1 0"/>
              </dgm:if>
              <dgm:if name="Name65" axis="root ch" ptType="all node" func="cnt" op="equ" val="3">
                <dgm:presOf axis="root ch desOrSelf" ptType="all node node" st="1 3 1" cnt="1 1 0"/>
              </dgm:if>
              <dgm:if name="Name66" axis="root ch" ptType="all node" func="cnt" op="equ" val="4">
                <dgm:presOf axis="root ch desOrSelf" ptType="all node node" st="1 4 1" cnt="1 1 0"/>
              </dgm:if>
              <dgm:if name="Name67" axis="root ch" ptType="all node" func="cnt" op="equ" val="5">
                <dgm:presOf axis="root ch desOrSelf" ptType="all node node" st="1 5 1" cnt="1 1 0"/>
              </dgm:if>
              <dgm:if name="Name68" axis="root ch" ptType="all node" func="cnt" op="equ" val="6">
                <dgm:presOf axis="root ch desOrSelf" ptType="all node node" st="1 6 1" cnt="1 1 0"/>
              </dgm:if>
              <dgm:else name="Name69">
                <dgm:presOf axis="root ch desOrSelf" ptType="all node node" st="1 7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70" axis="ch" ptType="node" st="3" cnt="1">
      <dgm:layoutNode name="circ3" styleLbl="vennNode1">
        <dgm:alg type="sp"/>
        <dgm:shape xmlns:r="http://schemas.openxmlformats.org/officeDocument/2006/relationships" type="ellipse" r:blip="">
          <dgm:adjLst/>
        </dgm:shape>
        <dgm:choose name="Name71">
          <dgm:if name="Name72" func="var" arg="dir" op="equ" val="norm">
            <dgm:choose name="Name73">
              <dgm:if name="Name74" axis="root ch" ptType="all node" func="cnt" op="lte" val="4">
                <dgm:presOf axis="desOrSelf" ptType="node"/>
              </dgm:if>
              <dgm:else name="Name75">
                <dgm:presOf/>
              </dgm:else>
            </dgm:choose>
          </dgm:if>
          <dgm:else name="Name76">
            <dgm:choose name="Name77">
              <dgm:if name="Name78" axis="root ch" ptType="all node" func="cnt" op="equ" val="3">
                <dgm:presOf axis="root ch desOrSelf" ptType="all node node" st="1 2 1" cnt="1 1 0"/>
              </dgm:if>
              <dgm:if name="Name79" axis="root ch" ptType="all node" func="cnt" op="equ" val="4">
                <dgm:presOf axis="root ch desOrSelf" ptType="all node node" st="1 3 1" cnt="1 1 0"/>
              </dgm:if>
              <dgm:else name="Name80">
                <dgm:presOf/>
              </dgm:else>
            </dgm:choose>
          </dgm:else>
        </dgm:choose>
        <dgm:constrLst/>
        <dgm:ruleLst/>
      </dgm:layoutNode>
      <dgm:layoutNode name="circ3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81">
          <dgm:if name="Name82" func="var" arg="dir" op="equ" val="norm">
            <dgm:presOf axis="desOrSelf" ptType="node"/>
          </dgm:if>
          <dgm:else name="Name83">
            <dgm:choose name="Name84">
              <dgm:if name="Name85" axis="root ch" ptType="all node" func="cnt" op="equ" val="3">
                <dgm:presOf axis="root ch desOrSelf" ptType="all node node" st="1 2 1" cnt="1 1 0"/>
              </dgm:if>
              <dgm:if name="Name86" axis="root ch" ptType="all node" func="cnt" op="equ" val="4">
                <dgm:presOf axis="root ch desOrSelf" ptType="all node node" st="1 3 1" cnt="1 1 0"/>
              </dgm:if>
              <dgm:if name="Name87" axis="root ch" ptType="all node" func="cnt" op="equ" val="5">
                <dgm:presOf axis="root ch desOrSelf" ptType="all node node" st="1 4 1" cnt="1 1 0"/>
              </dgm:if>
              <dgm:if name="Name88" axis="root ch" ptType="all node" func="cnt" op="equ" val="6">
                <dgm:presOf axis="root ch desOrSelf" ptType="all node node" st="1 5 1" cnt="1 1 0"/>
              </dgm:if>
              <dgm:else name="Name89">
                <dgm:presOf axis="root ch desOrSelf" ptType="all node node" st="1 6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90" axis="ch" ptType="node" st="4" cnt="1">
      <dgm:layoutNode name="circ4" styleLbl="vennNode1">
        <dgm:alg type="sp"/>
        <dgm:shape xmlns:r="http://schemas.openxmlformats.org/officeDocument/2006/relationships" type="ellipse" r:blip="">
          <dgm:adjLst/>
        </dgm:shape>
        <dgm:choose name="Name91">
          <dgm:if name="Name92" func="var" arg="dir" op="equ" val="norm">
            <dgm:choose name="Name93">
              <dgm:if name="Name94" axis="root ch" ptType="all node" func="cnt" op="lte" val="4">
                <dgm:presOf axis="desOrSelf" ptType="node"/>
              </dgm:if>
              <dgm:else name="Name95">
                <dgm:presOf/>
              </dgm:else>
            </dgm:choose>
          </dgm:if>
          <dgm:else name="Name96">
            <dgm:choose name="Name97">
              <dgm:if name="Name98" axis="root ch" ptType="all node" func="cnt" op="equ" val="4">
                <dgm:presOf axis="root ch desOrSelf" ptType="all node node" st="1 2 1" cnt="1 1 0"/>
              </dgm:if>
              <dgm:else name="Name99">
                <dgm:presOf/>
              </dgm:else>
            </dgm:choose>
          </dgm:else>
        </dgm:choose>
        <dgm:constrLst/>
        <dgm:ruleLst/>
      </dgm:layoutNode>
      <dgm:layoutNode name="circ4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0">
          <dgm:if name="Name101" func="var" arg="dir" op="equ" val="norm">
            <dgm:presOf axis="desOrSelf" ptType="node"/>
          </dgm:if>
          <dgm:else name="Name102">
            <dgm:choose name="Name103">
              <dgm:if name="Name104" axis="root ch" ptType="all node" func="cnt" op="equ" val="4">
                <dgm:presOf axis="root ch desOrSelf" ptType="all node node" st="1 2 1" cnt="1 1 0"/>
              </dgm:if>
              <dgm:if name="Name105" axis="root ch" ptType="all node" func="cnt" op="equ" val="5">
                <dgm:presOf axis="root ch desOrSelf" ptType="all node node" st="1 3 1" cnt="1 1 0"/>
              </dgm:if>
              <dgm:if name="Name106" axis="root ch" ptType="all node" func="cnt" op="equ" val="6">
                <dgm:presOf axis="root ch desOrSelf" ptType="all node node" st="1 4 1" cnt="1 1 0"/>
              </dgm:if>
              <dgm:else name="Name107">
                <dgm:presOf axis="root ch desOrSelf" ptType="all node node" st="1 5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08" axis="ch" ptType="node" st="5" cnt="1">
      <dgm:layoutNode name="circ5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5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09">
          <dgm:if name="Name110" func="var" arg="dir" op="equ" val="norm">
            <dgm:presOf axis="desOrSelf" ptType="node"/>
          </dgm:if>
          <dgm:else name="Name111">
            <dgm:choose name="Name112">
              <dgm:if name="Name113" axis="root ch" ptType="all node" func="cnt" op="equ" val="5">
                <dgm:presOf axis="root ch desOrSelf" ptType="all node node" st="1 2 1" cnt="1 1 0"/>
              </dgm:if>
              <dgm:if name="Name114" axis="root ch" ptType="all node" func="cnt" op="equ" val="6">
                <dgm:presOf axis="root ch desOrSelf" ptType="all node node" st="1 3 1" cnt="1 1 0"/>
              </dgm:if>
              <dgm:else name="Name115">
                <dgm:presOf axis="root ch desOrSelf" ptType="all node node" st="1 4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16" axis="ch" ptType="node" st="6" cnt="1">
      <dgm:layoutNode name="circ6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6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17">
          <dgm:if name="Name118" func="var" arg="dir" op="equ" val="norm">
            <dgm:presOf axis="desOrSelf" ptType="node"/>
          </dgm:if>
          <dgm:else name="Name119">
            <dgm:choose name="Name120">
              <dgm:if name="Name121" axis="root ch" ptType="all node" func="cnt" op="equ" val="6">
                <dgm:presOf axis="root ch desOrSelf" ptType="all node node" st="1 2 1" cnt="1 1 0"/>
              </dgm:if>
              <dgm:else name="Name122">
                <dgm:presOf axis="root ch desOrSelf" ptType="all node node" st="1 3 1" cnt="1 1 0"/>
              </dgm:else>
            </dgm:choose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  <dgm:forEach name="Name123" axis="ch" ptType="node" st="7" cnt="1">
      <dgm:layoutNode name="circ7" styleLbl="vennNode1">
        <dgm:alg type="sp"/>
        <dgm:shape xmlns:r="http://schemas.openxmlformats.org/officeDocument/2006/relationships" type="ellipse" r:blip="">
          <dgm:adjLst/>
        </dgm:shape>
        <dgm:presOf/>
        <dgm:constrLst/>
        <dgm:ruleLst/>
      </dgm:layoutNode>
      <dgm:layoutNode name="circ7Tx" styleLbl="revTx">
        <dgm:varLst>
          <dgm:chMax val="0"/>
          <dgm:chPref val="0"/>
          <dgm:bulletEnabled val="1"/>
        </dgm:varLst>
        <dgm:alg type="tx">
          <dgm:param type="txAnchorHorzCh" val="ctr"/>
          <dgm:param type="txAnchorVertCh" val="mid"/>
        </dgm:alg>
        <dgm:shape xmlns:r="http://schemas.openxmlformats.org/officeDocument/2006/relationships" type="rect" r:blip="" hideGeom="1">
          <dgm:adjLst/>
        </dgm:shape>
        <dgm:choose name="Name124">
          <dgm:if name="Name125" func="var" arg="dir" op="equ" val="norm">
            <dgm:presOf axis="desOrSelf" ptType="node"/>
          </dgm:if>
          <dgm:else name="Name126">
            <dgm:presOf axis="root ch desOrSelf" ptType="all node node" st="1 2 1" cnt="1 1 0"/>
          </dgm:else>
        </dgm:choose>
        <dgm:constrLst>
          <dgm:constr type="tMarg"/>
          <dgm:constr type="bMarg"/>
          <dgm:constr type="lMarg"/>
          <dgm:constr type="rMarg"/>
          <dgm:constr type="primFontSz" val="65"/>
        </dgm:constrLst>
        <dgm:ruleLst>
          <dgm:rule type="primFontSz" val="5" fact="NaN" max="NaN"/>
        </dgm:ruleLst>
      </dgm:layoutNode>
    </dgm:forEach>
  </dgm:layoutNode>
</dgm:layoutDef>
</file>

<file path=ppt/diagrams/layout18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7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8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5905489-8112-41F5-881A-BFCB2A40D22B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B5B692C-C188-49A1-B21D-12EDDBABE851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40984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3507310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3575127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12998340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21057485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667926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828664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30329447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sz="2800" dirty="0">
              <a:effectLst/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1713422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0364354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marL="0" marR="0">
              <a:lnSpc>
                <a:spcPct val="200000"/>
              </a:lnSpc>
              <a:spcAft>
                <a:spcPts val="800"/>
              </a:spcAft>
            </a:pP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23617D12-BB61-4A39-9FA9-C226F978E50D}" type="slidenum">
              <a:rPr lang="en-US" smtClean="0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309195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262971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3314638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826889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91417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6697842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9363987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008988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192610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186642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20398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35646127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25717417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485269594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858973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0436441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2175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  <a:solidFill>
            <a:schemeClr val="accent1">
              <a:lumMod val="75000"/>
              <a:alpha val="40000"/>
            </a:schemeClr>
          </a:solidFill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30"/>
            <a:ext cx="2356674" cy="6853283"/>
            <a:chOff x="6627813" y="195452"/>
            <a:chExt cx="1952625" cy="5678299"/>
          </a:xfrm>
          <a:solidFill>
            <a:schemeClr val="accent1"/>
          </a:solidFill>
        </p:grpSpPr>
        <p:sp>
          <p:nvSpPr>
            <p:cNvPr id="11" name="Freeform 27"/>
            <p:cNvSpPr/>
            <p:nvPr/>
          </p:nvSpPr>
          <p:spPr bwMode="auto">
            <a:xfrm>
              <a:off x="6627813" y="195452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grpFill/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grpFill/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accent1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8F8A94-3D3B-4872-9DDB-E1D2CB4C9438}" type="datetimeFigureOut">
              <a:rPr lang="en-GB" smtClean="0"/>
              <a:t>04/02/2025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8BF2807E-A996-4B1D-A04A-930BE48EA50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9134316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100" r:id="rId1"/>
    <p:sldLayoutId id="2147484101" r:id="rId2"/>
    <p:sldLayoutId id="2147484102" r:id="rId3"/>
    <p:sldLayoutId id="2147484103" r:id="rId4"/>
    <p:sldLayoutId id="2147484104" r:id="rId5"/>
    <p:sldLayoutId id="2147484105" r:id="rId6"/>
    <p:sldLayoutId id="2147484106" r:id="rId7"/>
    <p:sldLayoutId id="2147484107" r:id="rId8"/>
    <p:sldLayoutId id="2147484108" r:id="rId9"/>
    <p:sldLayoutId id="2147484109" r:id="rId10"/>
    <p:sldLayoutId id="2147484110" r:id="rId11"/>
    <p:sldLayoutId id="2147484111" r:id="rId12"/>
    <p:sldLayoutId id="2147484112" r:id="rId13"/>
    <p:sldLayoutId id="2147484113" r:id="rId14"/>
    <p:sldLayoutId id="2147484114" r:id="rId15"/>
    <p:sldLayoutId id="2147484115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3.xml"/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12" Type="http://schemas.microsoft.com/office/2007/relationships/diagramDrawing" Target="../diagrams/drawing3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11" Type="http://schemas.openxmlformats.org/officeDocument/2006/relationships/diagramColors" Target="../diagrams/colors3.xml"/><Relationship Id="rId5" Type="http://schemas.openxmlformats.org/officeDocument/2006/relationships/diagramQuickStyle" Target="../diagrams/quickStyle2.xml"/><Relationship Id="rId10" Type="http://schemas.openxmlformats.org/officeDocument/2006/relationships/diagramQuickStyle" Target="../diagrams/quickStyle3.xml"/><Relationship Id="rId4" Type="http://schemas.openxmlformats.org/officeDocument/2006/relationships/diagramLayout" Target="../diagrams/layout2.xml"/><Relationship Id="rId9" Type="http://schemas.openxmlformats.org/officeDocument/2006/relationships/diagramLayout" Target="../diagrams/layout3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5.xml"/><Relationship Id="rId3" Type="http://schemas.openxmlformats.org/officeDocument/2006/relationships/diagramData" Target="../diagrams/data4.xml"/><Relationship Id="rId7" Type="http://schemas.microsoft.com/office/2007/relationships/diagramDrawing" Target="../diagrams/drawing4.xml"/><Relationship Id="rId12" Type="http://schemas.microsoft.com/office/2007/relationships/diagramDrawing" Target="../diagrams/drawing5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4.xml"/><Relationship Id="rId11" Type="http://schemas.openxmlformats.org/officeDocument/2006/relationships/diagramColors" Target="../diagrams/colors5.xml"/><Relationship Id="rId5" Type="http://schemas.openxmlformats.org/officeDocument/2006/relationships/diagramQuickStyle" Target="../diagrams/quickStyle4.xml"/><Relationship Id="rId10" Type="http://schemas.openxmlformats.org/officeDocument/2006/relationships/diagramQuickStyle" Target="../diagrams/quickStyle5.xml"/><Relationship Id="rId4" Type="http://schemas.openxmlformats.org/officeDocument/2006/relationships/diagramLayout" Target="../diagrams/layout4.xml"/><Relationship Id="rId9" Type="http://schemas.openxmlformats.org/officeDocument/2006/relationships/diagramLayout" Target="../diagrams/layout5.xml"/></Relationships>
</file>

<file path=ppt/slides/_rels/slide4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7.xml"/><Relationship Id="rId3" Type="http://schemas.openxmlformats.org/officeDocument/2006/relationships/diagramData" Target="../diagrams/data6.xml"/><Relationship Id="rId7" Type="http://schemas.microsoft.com/office/2007/relationships/diagramDrawing" Target="../diagrams/drawing6.xml"/><Relationship Id="rId12" Type="http://schemas.microsoft.com/office/2007/relationships/diagramDrawing" Target="../diagrams/drawing7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6.xml"/><Relationship Id="rId11" Type="http://schemas.openxmlformats.org/officeDocument/2006/relationships/diagramColors" Target="../diagrams/colors7.xml"/><Relationship Id="rId5" Type="http://schemas.openxmlformats.org/officeDocument/2006/relationships/diagramQuickStyle" Target="../diagrams/quickStyle6.xml"/><Relationship Id="rId10" Type="http://schemas.openxmlformats.org/officeDocument/2006/relationships/diagramQuickStyle" Target="../diagrams/quickStyle7.xml"/><Relationship Id="rId4" Type="http://schemas.openxmlformats.org/officeDocument/2006/relationships/diagramLayout" Target="../diagrams/layout6.xml"/><Relationship Id="rId9" Type="http://schemas.openxmlformats.org/officeDocument/2006/relationships/diagramLayout" Target="../diagrams/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0.xml"/><Relationship Id="rId3" Type="http://schemas.openxmlformats.org/officeDocument/2006/relationships/diagramData" Target="../diagrams/data9.xml"/><Relationship Id="rId7" Type="http://schemas.microsoft.com/office/2007/relationships/diagramDrawing" Target="../diagrams/drawing9.xml"/><Relationship Id="rId12" Type="http://schemas.microsoft.com/office/2007/relationships/diagramDrawing" Target="../diagrams/drawing10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9.xml"/><Relationship Id="rId11" Type="http://schemas.openxmlformats.org/officeDocument/2006/relationships/diagramColors" Target="../diagrams/colors10.xml"/><Relationship Id="rId5" Type="http://schemas.openxmlformats.org/officeDocument/2006/relationships/diagramQuickStyle" Target="../diagrams/quickStyle9.xml"/><Relationship Id="rId10" Type="http://schemas.openxmlformats.org/officeDocument/2006/relationships/diagramQuickStyle" Target="../diagrams/quickStyle10.xml"/><Relationship Id="rId4" Type="http://schemas.openxmlformats.org/officeDocument/2006/relationships/diagramLayout" Target="../diagrams/layout9.xml"/><Relationship Id="rId9" Type="http://schemas.openxmlformats.org/officeDocument/2006/relationships/diagramLayout" Target="../diagrams/layout10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2.xml"/><Relationship Id="rId3" Type="http://schemas.openxmlformats.org/officeDocument/2006/relationships/diagramData" Target="../diagrams/data11.xml"/><Relationship Id="rId7" Type="http://schemas.microsoft.com/office/2007/relationships/diagramDrawing" Target="../diagrams/drawing11.xml"/><Relationship Id="rId12" Type="http://schemas.microsoft.com/office/2007/relationships/diagramDrawing" Target="../diagrams/drawing12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1.xml"/><Relationship Id="rId11" Type="http://schemas.openxmlformats.org/officeDocument/2006/relationships/diagramColors" Target="../diagrams/colors12.xml"/><Relationship Id="rId5" Type="http://schemas.openxmlformats.org/officeDocument/2006/relationships/diagramQuickStyle" Target="../diagrams/quickStyle11.xml"/><Relationship Id="rId10" Type="http://schemas.openxmlformats.org/officeDocument/2006/relationships/diagramQuickStyle" Target="../diagrams/quickStyle12.xml"/><Relationship Id="rId4" Type="http://schemas.openxmlformats.org/officeDocument/2006/relationships/diagramLayout" Target="../diagrams/layout11.xml"/><Relationship Id="rId9" Type="http://schemas.openxmlformats.org/officeDocument/2006/relationships/diagramLayout" Target="../diagrams/layout12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4.xml"/><Relationship Id="rId3" Type="http://schemas.openxmlformats.org/officeDocument/2006/relationships/diagramData" Target="../diagrams/data13.xml"/><Relationship Id="rId7" Type="http://schemas.microsoft.com/office/2007/relationships/diagramDrawing" Target="../diagrams/drawing13.xml"/><Relationship Id="rId12" Type="http://schemas.microsoft.com/office/2007/relationships/diagramDrawing" Target="../diagrams/drawing14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3.xml"/><Relationship Id="rId11" Type="http://schemas.openxmlformats.org/officeDocument/2006/relationships/diagramColors" Target="../diagrams/colors14.xml"/><Relationship Id="rId5" Type="http://schemas.openxmlformats.org/officeDocument/2006/relationships/diagramQuickStyle" Target="../diagrams/quickStyle13.xml"/><Relationship Id="rId10" Type="http://schemas.openxmlformats.org/officeDocument/2006/relationships/diagramQuickStyle" Target="../diagrams/quickStyle14.xml"/><Relationship Id="rId4" Type="http://schemas.openxmlformats.org/officeDocument/2006/relationships/diagramLayout" Target="../diagrams/layout13.xml"/><Relationship Id="rId9" Type="http://schemas.openxmlformats.org/officeDocument/2006/relationships/diagramLayout" Target="../diagrams/layout14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6.xml"/><Relationship Id="rId3" Type="http://schemas.openxmlformats.org/officeDocument/2006/relationships/diagramData" Target="../diagrams/data15.xml"/><Relationship Id="rId7" Type="http://schemas.microsoft.com/office/2007/relationships/diagramDrawing" Target="../diagrams/drawing15.xml"/><Relationship Id="rId12" Type="http://schemas.microsoft.com/office/2007/relationships/diagramDrawing" Target="../diagrams/drawing16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5.xml"/><Relationship Id="rId11" Type="http://schemas.openxmlformats.org/officeDocument/2006/relationships/diagramColors" Target="../diagrams/colors16.xml"/><Relationship Id="rId5" Type="http://schemas.openxmlformats.org/officeDocument/2006/relationships/diagramQuickStyle" Target="../diagrams/quickStyle15.xml"/><Relationship Id="rId10" Type="http://schemas.openxmlformats.org/officeDocument/2006/relationships/diagramQuickStyle" Target="../diagrams/quickStyle16.xml"/><Relationship Id="rId4" Type="http://schemas.openxmlformats.org/officeDocument/2006/relationships/diagramLayout" Target="../diagrams/layout15.xml"/><Relationship Id="rId9" Type="http://schemas.openxmlformats.org/officeDocument/2006/relationships/diagramLayout" Target="../diagrams/layout16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Data" Target="../diagrams/data18.xml"/><Relationship Id="rId3" Type="http://schemas.openxmlformats.org/officeDocument/2006/relationships/diagramData" Target="../diagrams/data17.xml"/><Relationship Id="rId7" Type="http://schemas.microsoft.com/office/2007/relationships/diagramDrawing" Target="../diagrams/drawing17.xml"/><Relationship Id="rId12" Type="http://schemas.microsoft.com/office/2007/relationships/diagramDrawing" Target="../diagrams/drawing18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7.xml"/><Relationship Id="rId11" Type="http://schemas.openxmlformats.org/officeDocument/2006/relationships/diagramColors" Target="../diagrams/colors18.xml"/><Relationship Id="rId5" Type="http://schemas.openxmlformats.org/officeDocument/2006/relationships/diagramQuickStyle" Target="../diagrams/quickStyle17.xml"/><Relationship Id="rId10" Type="http://schemas.openxmlformats.org/officeDocument/2006/relationships/diagramQuickStyle" Target="../diagrams/quickStyle18.xml"/><Relationship Id="rId4" Type="http://schemas.openxmlformats.org/officeDocument/2006/relationships/diagramLayout" Target="../diagrams/layout17.xml"/><Relationship Id="rId9" Type="http://schemas.openxmlformats.org/officeDocument/2006/relationships/diagramLayout" Target="../diagrams/layout18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hyperlink" Target="https://doi.org/10.2196/27047" TargetMode="External"/><Relationship Id="rId3" Type="http://schemas.openxmlformats.org/officeDocument/2006/relationships/hyperlink" Target="https://doi.org/10.1007/s11625-020-00829-3" TargetMode="External"/><Relationship Id="rId7" Type="http://schemas.openxmlformats.org/officeDocument/2006/relationships/hyperlink" Target="https://doi.org/10.1177/146735849900100310" TargetMode="External"/><Relationship Id="rId2" Type="http://schemas.openxmlformats.org/officeDocument/2006/relationships/hyperlink" Target="https://doi.org/10.4018/978-1-7998-6428-8.ch013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doi.org/10.1057/s41293-018-00102-3" TargetMode="External"/><Relationship Id="rId5" Type="http://schemas.openxmlformats.org/officeDocument/2006/relationships/hyperlink" Target="https://doi.org/10.36591/se-d-4302-56" TargetMode="External"/><Relationship Id="rId4" Type="http://schemas.openxmlformats.org/officeDocument/2006/relationships/hyperlink" Target="https://doi.org/10.1097/01.nme.0000653192.39499.6f" TargetMode="External"/><Relationship Id="rId9" Type="http://schemas.openxmlformats.org/officeDocument/2006/relationships/hyperlink" Target="https://doi.org/10.24135/hi.v5i2.112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2175D3CF-4147-987C-0EC0-CBDB5FDDF1B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4075398770"/>
              </p:ext>
            </p:extLst>
          </p:nvPr>
        </p:nvGraphicFramePr>
        <p:xfrm>
          <a:off x="2636197" y="356388"/>
          <a:ext cx="6269128" cy="459528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sp>
        <p:nvSpPr>
          <p:cNvPr id="3" name="Subtitle 2">
            <a:extLst>
              <a:ext uri="{FF2B5EF4-FFF2-40B4-BE49-F238E27FC236}">
                <a16:creationId xmlns:a16="http://schemas.microsoft.com/office/drawing/2014/main" id="{8537D7CF-780B-FD1A-7A60-981B44ADF5AA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9099" y="4392768"/>
            <a:ext cx="5034195" cy="2627630"/>
          </a:xfrm>
        </p:spPr>
        <p:txBody>
          <a:bodyPr anchor="ctr">
            <a:normAutofit/>
          </a:bodyPr>
          <a:lstStyle/>
          <a:p>
            <a:pPr algn="l"/>
            <a:r>
              <a: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Student’s name: Alexandra Anghel</a:t>
            </a:r>
          </a:p>
          <a:p>
            <a:pPr algn="l"/>
            <a:r>
              <a: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Tutor’s name: Christopher Wilkin</a:t>
            </a:r>
          </a:p>
          <a:p>
            <a:pPr algn="l"/>
            <a:r>
              <a:rPr lang="en-US" sz="2400" b="1" dirty="0">
                <a:latin typeface="Arial" panose="020B0604020202020204" pitchFamily="34" charset="0"/>
                <a:cs typeface="Arial" panose="020B0604020202020204" pitchFamily="34" charset="0"/>
              </a:rPr>
              <a:t>International Meetings Management for the Hotel Industry </a:t>
            </a:r>
            <a:r>
              <a:rPr lang="en-US" sz="2200" b="1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 BMIH6007)</a:t>
            </a:r>
          </a:p>
        </p:txBody>
      </p:sp>
    </p:spTree>
    <p:extLst>
      <p:ext uri="{BB962C8B-B14F-4D97-AF65-F5344CB8AC3E}">
        <p14:creationId xmlns:p14="http://schemas.microsoft.com/office/powerpoint/2010/main" val="367832592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AF9EEEFE-2F5E-24B6-B7C6-6CA04D65E05F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37398132"/>
              </p:ext>
            </p:extLst>
          </p:nvPr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F5D8E1F4-1230-D8C8-C52F-93785D54CAA9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79194132"/>
              </p:ext>
            </p:extLst>
          </p:nvPr>
        </p:nvGraphicFramePr>
        <p:xfrm>
          <a:off x="3540642" y="148856"/>
          <a:ext cx="8548577" cy="610462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12507075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42BA66A-621A-9903-2077-24090ADEEF6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094678545"/>
              </p:ext>
            </p:extLst>
          </p:nvPr>
        </p:nvGraphicFramePr>
        <p:xfrm>
          <a:off x="535021" y="1534160"/>
          <a:ext cx="2639962" cy="37795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B95F3631-8F59-18AE-850D-DADAAB319B8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78244830"/>
              </p:ext>
            </p:extLst>
          </p:nvPr>
        </p:nvGraphicFramePr>
        <p:xfrm>
          <a:off x="3459120" y="-5080"/>
          <a:ext cx="8197859" cy="67513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22141717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4509E1AD-29D0-74A1-B3C2-B711EAF677B3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642534970"/>
              </p:ext>
            </p:extLst>
          </p:nvPr>
        </p:nvGraphicFramePr>
        <p:xfrm>
          <a:off x="474060" y="909320"/>
          <a:ext cx="2695859" cy="411988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AB5C7A21-D721-99A6-6242-CDAEC9C623D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129857929"/>
              </p:ext>
            </p:extLst>
          </p:nvPr>
        </p:nvGraphicFramePr>
        <p:xfrm>
          <a:off x="3373120" y="0"/>
          <a:ext cx="881888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9780300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bg1">
                <a:tint val="90000"/>
                <a:lumMod val="110000"/>
              </a:schemeClr>
            </a:gs>
            <a:gs pos="100000">
              <a:schemeClr val="bg1">
                <a:shade val="64000"/>
                <a:lumMod val="88000"/>
              </a:schemeClr>
            </a:gs>
          </a:gsLst>
          <a:lin ang="5400000" scaled="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F7208C3-1F11-8C9C-D052-CBF4821F4F7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2080" y="262741"/>
            <a:ext cx="4277360" cy="800608"/>
          </a:xfrm>
        </p:spPr>
        <p:txBody>
          <a:bodyPr>
            <a:normAutofit/>
          </a:bodyPr>
          <a:lstStyle/>
          <a:p>
            <a:pPr algn="r"/>
            <a:r>
              <a:rPr lang="en-US" sz="3200" b="1" dirty="0"/>
              <a:t>Venue and Logistics</a:t>
            </a:r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A4CFD53A-4AE6-FD39-EB1B-ACA6EE704E5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833339518"/>
              </p:ext>
            </p:extLst>
          </p:nvPr>
        </p:nvGraphicFramePr>
        <p:xfrm>
          <a:off x="132080" y="1063349"/>
          <a:ext cx="12059920" cy="563403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07500553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85DC317-611A-8E70-D956-04DAEF4E09C4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3176207689"/>
              </p:ext>
            </p:extLst>
          </p:nvPr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13F0B45B-FD47-5BE8-4C41-D27FB43D632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304538842"/>
              </p:ext>
            </p:extLst>
          </p:nvPr>
        </p:nvGraphicFramePr>
        <p:xfrm>
          <a:off x="3415989" y="111641"/>
          <a:ext cx="8776011" cy="663471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1758361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03FFA932-593C-4FFA-2B7A-C0B6D00FF21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5239849"/>
              </p:ext>
            </p:extLst>
          </p:nvPr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40E82AA1-0083-BC26-F872-3F4363B362F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771013724"/>
              </p:ext>
            </p:extLst>
          </p:nvPr>
        </p:nvGraphicFramePr>
        <p:xfrm>
          <a:off x="4739280" y="0"/>
          <a:ext cx="7452720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64769667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7C133A37-4182-804E-9D56-0F8AFE45595D}"/>
              </a:ext>
            </a:extLst>
          </p:cNvPr>
          <p:cNvGraphicFramePr/>
          <p:nvPr/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C42094D8-21F8-7A34-8D27-DDAD9E65A70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043798192"/>
              </p:ext>
            </p:extLst>
          </p:nvPr>
        </p:nvGraphicFramePr>
        <p:xfrm>
          <a:off x="4684326" y="0"/>
          <a:ext cx="7507674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299445812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8" name="Diagram 7">
            <a:extLst>
              <a:ext uri="{FF2B5EF4-FFF2-40B4-BE49-F238E27FC236}">
                <a16:creationId xmlns:a16="http://schemas.microsoft.com/office/drawing/2014/main" id="{7EE74EBF-7831-46F8-D977-C1C24E555665}"/>
              </a:ext>
            </a:extLst>
          </p:cNvPr>
          <p:cNvGraphicFramePr/>
          <p:nvPr/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73E7F7D7-A1F7-CF2C-105B-527CB9A4582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45009403"/>
              </p:ext>
            </p:extLst>
          </p:nvPr>
        </p:nvGraphicFramePr>
        <p:xfrm>
          <a:off x="4739280" y="-1"/>
          <a:ext cx="7360571" cy="68580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6102886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E168E804-A3C4-8530-A5D6-4163CC7225A2}"/>
              </a:ext>
            </a:extLst>
          </p:cNvPr>
          <p:cNvGraphicFramePr/>
          <p:nvPr/>
        </p:nvGraphicFramePr>
        <p:xfrm>
          <a:off x="535021" y="685800"/>
          <a:ext cx="2639962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graphicFrame>
        <p:nvGraphicFramePr>
          <p:cNvPr id="6" name="Rectangle 1">
            <a:extLst>
              <a:ext uri="{FF2B5EF4-FFF2-40B4-BE49-F238E27FC236}">
                <a16:creationId xmlns:a16="http://schemas.microsoft.com/office/drawing/2014/main" id="{E07FEA03-5B1C-1707-ABF7-3B66174E831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77586743"/>
              </p:ext>
            </p:extLst>
          </p:nvPr>
        </p:nvGraphicFramePr>
        <p:xfrm>
          <a:off x="5010150" y="685800"/>
          <a:ext cx="6492875" cy="5105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8" r:lo="rId9" r:qs="rId10" r:cs="rId11"/>
          </a:graphicData>
        </a:graphic>
      </p:graphicFrame>
    </p:spTree>
    <p:extLst>
      <p:ext uri="{BB962C8B-B14F-4D97-AF65-F5344CB8AC3E}">
        <p14:creationId xmlns:p14="http://schemas.microsoft.com/office/powerpoint/2010/main" val="128659345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363F452-7A1C-EC2A-FCD1-3C55F9B2735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51270" y="90890"/>
            <a:ext cx="1743631" cy="283684"/>
          </a:xfrm>
        </p:spPr>
        <p:txBody>
          <a:bodyPr>
            <a:normAutofit fontScale="90000"/>
          </a:bodyPr>
          <a:lstStyle/>
          <a:p>
            <a:r>
              <a:rPr lang="en-US" sz="1800" b="1" dirty="0"/>
              <a:t>References list: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28455AD-1025-E86B-5140-6D164AF0157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0" y="374574"/>
            <a:ext cx="12192000" cy="6643171"/>
          </a:xfrm>
        </p:spPr>
        <p:txBody>
          <a:bodyPr>
            <a:normAutofit fontScale="25000" lnSpcReduction="20000"/>
          </a:bodyPr>
          <a:lstStyle/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ACAS. (n.d.). Employing people with a disability. Retrieved from [website].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Altinay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Ozdemir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M. (2021). Virtual Reality (VR) and Augmented Reality (AR) Technologies for Accessibility and Marketing in the Tourism Industry.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ICT Tools and Applications for Accessible Tourism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pp.277–301.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2"/>
              </a:rPr>
              <a:t>://doi.org/10.4018/978-1-7998-6428-8.ch013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Andreotti, F., Speelman, E.N., Van den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Meersche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K. and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Allinne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 (2020). Combining participatory games and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backcasting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 to support collective scenario evaluation: an action research approach for sustainable agroforestry landscape management.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 Science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15(5), pp.1383–1399.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3"/>
              </a:rPr>
              <a:t>://doi.org/10.1007/s11625-020-00829-3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Armstrong, T. (2017). Neurodiversity: Discovering the extraordinary gifts of autism, ADHD, dyslexia, and other brain differences. Da Capo Lifelong Books.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Carrero, J.,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Krzeminska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&amp;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Härtel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C.E.J. (2019). The DXC technology work experience program: Disability-inclusive recruitment and selection in action.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Management &amp; Organization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25(4), pp. 1–8.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https://doi.org/10.1017/jmo.2019.23.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Davis, C. (2020). Accommodating neurodiversity.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Nursing Made Incredibly Easy!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18(2), p.4.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4"/>
              </a:rPr>
              <a:t>://doi.org/10.1097/01.nme.0000653192.39499.6f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Deloitte. (2020). The economic benefits of employing people with disabilities. Retrieved from [website].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Dollings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T. (2020). Knowledge Exchange: Roundtable Discussions.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Science Editor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pp.56–57.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5"/>
              </a:rPr>
              <a:t>://doi.org/10.36591/se-d-4302-56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GOV.UK. (n.d.). Disability Confident scheme. Retrieved from [website].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Gulzar, M., Cherian, J., Hwang, J., Jiang, Y. and Sial, M. (2019). The Impact of Board Gender Diversity and Foreign Institutional Investors on the Corporate Social Responsibility (CSR) Engagement of Chinese Listed Companies. 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Sustainability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11(2), p.307.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://doi.org/10.3390/su11020307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Hankivsky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O., de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Merich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D. and Christoffersen, A. (2019). Equalities ‘devolved’: experiences in mainstreaming across the UK devolved powers post-Equality Act 2010.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British Politics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14(2), pp.141–161.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6"/>
              </a:rPr>
              <a:t>://doi.org/10.1057/s41293-018-00102-3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Kirby, A. (2016). Neurodiversity at Work: Drive innovation, performance, and productivity with a neurodiverse workforce. Kogan Page.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Krzeminska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A., Austin, R.D., Bruyère, S.M. and Hedley, D. (2019). The advantages and challenges of neurodiversity employment in organizations. 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Journal of Management &amp; Organization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[online] 25(04), pp.453–463.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doi:https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://doi.org/10.1017/jmo.2019.58.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National Autistic Society. (n.d.). Autism and employment. Retrieved from [website].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Ott, D.L., Russo, E., &amp; Moeller, M. (2022). Neurodiversity, equity, and inclusion in MNCs.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AIB Insights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22(3).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https://doi.org/10.46697/001c.34627.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Parker, A. (2019). The Future Development of the UK Hospitality Industry: The Role of the British Hospitality Association.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Tourism and Hospitality Research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1(3), pp.279–282.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doi:</a:t>
            </a:r>
            <a:r>
              <a:rPr lang="en-US" sz="2400" u="sng" dirty="0" err="1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https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7"/>
              </a:rPr>
              <a:t>://doi.org/10.1177/146735849900100310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Shaw Trust. (n.d.). Disability employment support. Retrieved from [website].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Sokolova, H. (2022). Cultural sensitivity training for Bulgarian teachers: Results from an observation experiment.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Rhetoric and Communications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(52), pp. 51–66.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https://doi.org/10.55206/flqw7599.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Tiersen, F., et al. (2021). Sensory-friendly designs for neurodivergent audiences.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JMIR Aging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4(3).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8"/>
              </a:rPr>
              <a:t>https://doi.org/10.2196/27047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 </a:t>
            </a:r>
          </a:p>
          <a:p>
            <a:pPr marL="228600" marR="0">
              <a:lnSpc>
                <a:spcPct val="120000"/>
              </a:lnSpc>
              <a:spcAft>
                <a:spcPts val="800"/>
              </a:spcAft>
            </a:pP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Upson, L., McIntosh, A., &amp;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Gillovic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B. (2021). Disability-inclusive workplaces provide greater value for the hospitality industry. </a:t>
            </a:r>
            <a:r>
              <a:rPr lang="en-US" sz="2400" i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Hospitality Insights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, 5(2), pp. 3–4. </a:t>
            </a:r>
            <a:r>
              <a:rPr lang="en-US" sz="2400" dirty="0" err="1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doi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: </a:t>
            </a:r>
            <a:r>
              <a:rPr lang="en-US" sz="2400" u="sng" dirty="0">
                <a:solidFill>
                  <a:srgbClr val="467886"/>
                </a:solidFill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  <a:hlinkClick r:id="rId9"/>
              </a:rPr>
              <a:t>https://doi.org/10.24135/hi.v5i2.112</a:t>
            </a:r>
            <a:r>
              <a:rPr lang="en-US" sz="2400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.</a:t>
            </a:r>
          </a:p>
          <a:p>
            <a:pPr marL="0" marR="0" indent="0">
              <a:lnSpc>
                <a:spcPct val="107000"/>
              </a:lnSpc>
              <a:spcAft>
                <a:spcPts val="800"/>
              </a:spcAft>
              <a:buNone/>
            </a:pPr>
            <a:endParaRPr lang="en-US" sz="1800" dirty="0">
              <a:effectLst/>
              <a:latin typeface="Arial" panose="020B0604020202020204" pitchFamily="34" charset="0"/>
              <a:ea typeface="Aptos" panose="020B00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90000"/>
              </a:lnSpc>
            </a:pPr>
            <a:endParaRPr lang="en-US" sz="600" dirty="0"/>
          </a:p>
        </p:txBody>
      </p:sp>
    </p:spTree>
    <p:extLst>
      <p:ext uri="{BB962C8B-B14F-4D97-AF65-F5344CB8AC3E}">
        <p14:creationId xmlns:p14="http://schemas.microsoft.com/office/powerpoint/2010/main" val="1669249473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Slipstream">
      <a:dk1>
        <a:sysClr val="windowText" lastClr="000000"/>
      </a:dk1>
      <a:lt1>
        <a:sysClr val="window" lastClr="FFFFFF"/>
      </a:lt1>
      <a:dk2>
        <a:srgbClr val="212745"/>
      </a:dk2>
      <a:lt2>
        <a:srgbClr val="B4DCFA"/>
      </a:lt2>
      <a:accent1>
        <a:srgbClr val="4E67C8"/>
      </a:accent1>
      <a:accent2>
        <a:srgbClr val="5ECCF3"/>
      </a:accent2>
      <a:accent3>
        <a:srgbClr val="A7EA52"/>
      </a:accent3>
      <a:accent4>
        <a:srgbClr val="5DCEAF"/>
      </a:accent4>
      <a:accent5>
        <a:srgbClr val="FF8021"/>
      </a:accent5>
      <a:accent6>
        <a:srgbClr val="F14124"/>
      </a:accent6>
      <a:hlink>
        <a:srgbClr val="56C7AA"/>
      </a:hlink>
      <a:folHlink>
        <a:srgbClr val="59A8D1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F20B7C8E-B819-43F3-AAF9-EE50B1A83630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7674</TotalTime>
  <Words>1705</Words>
  <Application>Microsoft Office PowerPoint</Application>
  <PresentationFormat>Widescreen</PresentationFormat>
  <Paragraphs>140</Paragraphs>
  <Slides>11</Slides>
  <Notes>10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Aptos</vt:lpstr>
      <vt:lpstr>Arial</vt:lpstr>
      <vt:lpstr>Century Gothic</vt:lpstr>
      <vt:lpstr>Wingdings 3</vt:lpstr>
      <vt:lpstr>Wisp</vt:lpstr>
      <vt:lpstr>PowerPoint Presentation</vt:lpstr>
      <vt:lpstr>PowerPoint Presentation</vt:lpstr>
      <vt:lpstr>PowerPoint Presentation</vt:lpstr>
      <vt:lpstr>PowerPoint Presentation</vt:lpstr>
      <vt:lpstr>Venue and Logistics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References list: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Alexandra Andreea Anghel (2226451)</dc:creator>
  <cp:lastModifiedBy>Alexandra Andreea Anghel (2226451)</cp:lastModifiedBy>
  <cp:revision>8</cp:revision>
  <dcterms:created xsi:type="dcterms:W3CDTF">2025-01-26T11:54:57Z</dcterms:created>
  <dcterms:modified xsi:type="dcterms:W3CDTF">2025-02-04T22:24:16Z</dcterms:modified>
</cp:coreProperties>
</file>