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1" r:id="rId6"/>
    <p:sldId id="257" r:id="rId7"/>
    <p:sldId id="258" r:id="rId8"/>
    <p:sldId id="259" r:id="rId9"/>
    <p:sldId id="260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15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1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86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34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632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736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386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01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324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71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093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558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31BCA-00BB-4731-A3EE-A98AC98908E7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F93FBC-96FE-49E8-886B-DC476F6DC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517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-6xe-q4gy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Models Based Practice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Dylan Blain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8527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 Based practice (MBP)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https://www.youtube.com/watch?v=f-6xe-q4gyE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175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Based practice (MBP)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Models Based practice (MBP) focusses on a model’s:</a:t>
            </a:r>
          </a:p>
          <a:p>
            <a:pPr lvl="1"/>
            <a:r>
              <a:rPr lang="en-GB" dirty="0" smtClean="0"/>
              <a:t>theoretical foundations, </a:t>
            </a:r>
          </a:p>
          <a:p>
            <a:pPr lvl="1"/>
            <a:r>
              <a:rPr lang="en-GB" dirty="0" smtClean="0"/>
              <a:t>teaching and learning features and </a:t>
            </a:r>
          </a:p>
          <a:p>
            <a:pPr lvl="1"/>
            <a:r>
              <a:rPr lang="en-GB" dirty="0" smtClean="0"/>
              <a:t>implementation needs and modifications</a:t>
            </a:r>
          </a:p>
          <a:p>
            <a:pPr marL="457200" lvl="1" indent="0">
              <a:buNone/>
            </a:pPr>
            <a:r>
              <a:rPr lang="en-GB" dirty="0"/>
              <a:t>	</a:t>
            </a:r>
            <a:r>
              <a:rPr lang="en-GB" dirty="0" smtClean="0"/>
              <a:t>								</a:t>
            </a:r>
          </a:p>
          <a:p>
            <a:pPr marL="457200" lvl="1" indent="0">
              <a:buNone/>
            </a:pPr>
            <a:r>
              <a:rPr lang="en-GB" dirty="0"/>
              <a:t>	</a:t>
            </a:r>
            <a:r>
              <a:rPr lang="en-GB" dirty="0" smtClean="0"/>
              <a:t>								(Metzler,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562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MBP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Several models vs one model</a:t>
            </a:r>
          </a:p>
          <a:p>
            <a:r>
              <a:rPr lang="en-GB" dirty="0" err="1" smtClean="0"/>
              <a:t>Multimodel</a:t>
            </a:r>
            <a:r>
              <a:rPr lang="en-GB" dirty="0" smtClean="0"/>
              <a:t> curriculum (Lund &amp; Tannehill, 2015)</a:t>
            </a:r>
            <a:endParaRPr lang="en-GB" dirty="0"/>
          </a:p>
          <a:p>
            <a:r>
              <a:rPr lang="en-GB" dirty="0" smtClean="0"/>
              <a:t>Hybrid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834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– Individual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Sport Education (Siedentop)</a:t>
            </a:r>
          </a:p>
          <a:p>
            <a:r>
              <a:rPr lang="en-GB" dirty="0" smtClean="0"/>
              <a:t>Cooperative Learning (Dyson &amp; Casey)</a:t>
            </a:r>
          </a:p>
          <a:p>
            <a:r>
              <a:rPr lang="en-GB" dirty="0" smtClean="0"/>
              <a:t>Teaching Personal and Social Responsibility (</a:t>
            </a:r>
            <a:r>
              <a:rPr lang="en-GB" dirty="0" err="1" smtClean="0"/>
              <a:t>Hellison</a:t>
            </a:r>
            <a:r>
              <a:rPr lang="en-GB" dirty="0"/>
              <a:t>)</a:t>
            </a:r>
            <a:r>
              <a:rPr lang="en-GB" dirty="0" smtClean="0"/>
              <a:t> </a:t>
            </a:r>
          </a:p>
          <a:p>
            <a:r>
              <a:rPr lang="en-GB" dirty="0" smtClean="0"/>
              <a:t>Health-Based Physical Education (</a:t>
            </a:r>
            <a:r>
              <a:rPr lang="en-GB" dirty="0" err="1" smtClean="0"/>
              <a:t>Haereens</a:t>
            </a:r>
            <a:r>
              <a:rPr lang="en-GB" dirty="0" smtClean="0"/>
              <a:t> et al.)</a:t>
            </a:r>
          </a:p>
          <a:p>
            <a:r>
              <a:rPr lang="en-GB" dirty="0" smtClean="0"/>
              <a:t>Teaching Games for Understanding (Bunker &amp; Thorpe)</a:t>
            </a:r>
          </a:p>
          <a:p>
            <a:pPr lvl="2"/>
            <a:endParaRPr lang="en-GB" dirty="0" smtClean="0"/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445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– Individual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groups, research a selected model and identify the following:</a:t>
            </a:r>
          </a:p>
          <a:p>
            <a:pPr lvl="1"/>
            <a:r>
              <a:rPr lang="en-GB" dirty="0" smtClean="0"/>
              <a:t>Creators/Authors</a:t>
            </a:r>
          </a:p>
          <a:p>
            <a:pPr lvl="1"/>
            <a:r>
              <a:rPr lang="en-GB" dirty="0" smtClean="0"/>
              <a:t>Aim of model</a:t>
            </a:r>
          </a:p>
          <a:p>
            <a:pPr lvl="1"/>
            <a:r>
              <a:rPr lang="en-GB" dirty="0" smtClean="0"/>
              <a:t>Key Features/Non-negotiables</a:t>
            </a:r>
          </a:p>
          <a:p>
            <a:pPr lvl="1"/>
            <a:r>
              <a:rPr lang="en-GB" dirty="0" smtClean="0"/>
              <a:t>Research findings relating to model:</a:t>
            </a:r>
          </a:p>
          <a:p>
            <a:pPr lvl="2"/>
            <a:r>
              <a:rPr lang="en-GB" dirty="0" smtClean="0"/>
              <a:t>Effectiveness</a:t>
            </a:r>
          </a:p>
          <a:p>
            <a:pPr lvl="2"/>
            <a:r>
              <a:rPr lang="en-GB" dirty="0" smtClean="0"/>
              <a:t>Relevancy</a:t>
            </a:r>
          </a:p>
          <a:p>
            <a:pPr lvl="2"/>
            <a:endParaRPr lang="en-GB" dirty="0" smtClean="0"/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132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Metzler’s Compendium of Instructional Models for 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Instruction</a:t>
            </a:r>
          </a:p>
          <a:p>
            <a:r>
              <a:rPr lang="en-GB" dirty="0" smtClean="0"/>
              <a:t>Personalized System for Instruction</a:t>
            </a:r>
          </a:p>
          <a:p>
            <a:r>
              <a:rPr lang="en-GB" dirty="0" smtClean="0"/>
              <a:t>Cooperative Learning</a:t>
            </a:r>
          </a:p>
          <a:p>
            <a:r>
              <a:rPr lang="en-GB" dirty="0" smtClean="0"/>
              <a:t>Sport Education</a:t>
            </a:r>
          </a:p>
          <a:p>
            <a:r>
              <a:rPr lang="en-GB" dirty="0" smtClean="0"/>
              <a:t>Peer Teaching</a:t>
            </a:r>
          </a:p>
          <a:p>
            <a:r>
              <a:rPr lang="en-GB" dirty="0" smtClean="0"/>
              <a:t>Inquiry Teaching</a:t>
            </a:r>
          </a:p>
          <a:p>
            <a:r>
              <a:rPr lang="en-GB" dirty="0" smtClean="0"/>
              <a:t>Tactical Games </a:t>
            </a:r>
          </a:p>
          <a:p>
            <a:r>
              <a:rPr lang="en-GB" dirty="0" smtClean="0"/>
              <a:t>Teaching Personal and Social Responsibility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31595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3932560CA6D24DA6D0024255951DCF" ma:contentTypeVersion="10" ma:contentTypeDescription="Create a new document." ma:contentTypeScope="" ma:versionID="4e78a23642538f85a626c6ee19200b44">
  <xsd:schema xmlns:xsd="http://www.w3.org/2001/XMLSchema" xmlns:xs="http://www.w3.org/2001/XMLSchema" xmlns:p="http://schemas.microsoft.com/office/2006/metadata/properties" xmlns:ns3="28678522-e404-46c5-a946-54e129afc718" xmlns:ns4="022860c5-672e-4de0-afa3-06c515b798df" targetNamespace="http://schemas.microsoft.com/office/2006/metadata/properties" ma:root="true" ma:fieldsID="60d3e7a5eab3e79d6ea18f3fc2e717e4" ns3:_="" ns4:_="">
    <xsd:import namespace="28678522-e404-46c5-a946-54e129afc718"/>
    <xsd:import namespace="022860c5-672e-4de0-afa3-06c515b798df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3:SharedWithDetail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678522-e404-46c5-a946-54e129afc71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2860c5-672e-4de0-afa3-06c515b798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FD0924F-0A26-4471-93E0-9B7ABD8E4297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022860c5-672e-4de0-afa3-06c515b798df"/>
    <ds:schemaRef ds:uri="http://purl.org/dc/elements/1.1/"/>
    <ds:schemaRef ds:uri="http://schemas.microsoft.com/office/2006/metadata/properties"/>
    <ds:schemaRef ds:uri="http://schemas.microsoft.com/office/infopath/2007/PartnerControls"/>
    <ds:schemaRef ds:uri="28678522-e404-46c5-a946-54e129afc718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BC3CAA2-0039-4F37-96D4-701B9C40CE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5DB9840-093C-43E8-B38F-0CCF65F322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678522-e404-46c5-a946-54e129afc718"/>
    <ds:schemaRef ds:uri="022860c5-672e-4de0-afa3-06c515b798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7</TotalTime>
  <Words>159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Myriad Pro</vt:lpstr>
      <vt:lpstr>Theme2</vt:lpstr>
      <vt:lpstr>Models Based Practice</vt:lpstr>
      <vt:lpstr>Models Based practice (MBP)</vt:lpstr>
      <vt:lpstr>Models Based practice (MBP)</vt:lpstr>
      <vt:lpstr>MBP</vt:lpstr>
      <vt:lpstr>Task – Individual Models</vt:lpstr>
      <vt:lpstr>Task – Individual Models</vt:lpstr>
      <vt:lpstr>Metzler’s Compendium of Instructional Models for PE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Models Based Practice</dc:title>
  <dc:creator>Dylan Blain</dc:creator>
  <cp:lastModifiedBy>Dylan Blain</cp:lastModifiedBy>
  <cp:revision>2</cp:revision>
  <dcterms:created xsi:type="dcterms:W3CDTF">2019-11-20T13:18:07Z</dcterms:created>
  <dcterms:modified xsi:type="dcterms:W3CDTF">2019-11-21T11:09:26Z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0x0101007B3932560CA6D24DA6D0024255951DCF</vt:lpwstr>
  </property>
</Properties>
</file>