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101"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2C6B1B-3830-40F1-A348-8609AC43B45C}"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E1B09093-F051-43A9-AEAF-F35F092B2004}">
      <dgm:prSet phldrT="[Text]"/>
      <dgm:spPr/>
      <dgm:t>
        <a:bodyPr/>
        <a:lstStyle/>
        <a:p>
          <a:r>
            <a:rPr lang="en-GB" dirty="0" smtClean="0"/>
            <a:t>Cognitions</a:t>
          </a:r>
          <a:endParaRPr lang="en-GB" dirty="0"/>
        </a:p>
      </dgm:t>
    </dgm:pt>
    <dgm:pt modelId="{BC6CCC94-4BB5-4CD4-9426-900EED6B107D}" type="parTrans" cxnId="{3595FF23-6826-45D6-A7CE-ACC859692404}">
      <dgm:prSet/>
      <dgm:spPr/>
      <dgm:t>
        <a:bodyPr/>
        <a:lstStyle/>
        <a:p>
          <a:endParaRPr lang="en-GB"/>
        </a:p>
      </dgm:t>
    </dgm:pt>
    <dgm:pt modelId="{E1C500AB-3145-47CB-9358-ACA33019BBCA}" type="sibTrans" cxnId="{3595FF23-6826-45D6-A7CE-ACC859692404}">
      <dgm:prSet/>
      <dgm:spPr/>
      <dgm:t>
        <a:bodyPr/>
        <a:lstStyle/>
        <a:p>
          <a:endParaRPr lang="en-GB"/>
        </a:p>
      </dgm:t>
    </dgm:pt>
    <dgm:pt modelId="{82C06514-B08E-4374-B2A8-33CDF4719C56}">
      <dgm:prSet phldrT="[Text]"/>
      <dgm:spPr/>
      <dgm:t>
        <a:bodyPr/>
        <a:lstStyle/>
        <a:p>
          <a:r>
            <a:rPr lang="en-GB" dirty="0" smtClean="0"/>
            <a:t>Self</a:t>
          </a:r>
          <a:endParaRPr lang="en-GB" dirty="0"/>
        </a:p>
      </dgm:t>
    </dgm:pt>
    <dgm:pt modelId="{B2E53039-A941-4DE1-B49D-9BAFE57C64F7}" type="parTrans" cxnId="{9AB5446F-EF5E-4530-BA47-C24FCFA33FAA}">
      <dgm:prSet/>
      <dgm:spPr/>
      <dgm:t>
        <a:bodyPr/>
        <a:lstStyle/>
        <a:p>
          <a:endParaRPr lang="en-GB"/>
        </a:p>
      </dgm:t>
    </dgm:pt>
    <dgm:pt modelId="{7D3196E4-7291-4F35-9AA4-1E9D3497E8EF}" type="sibTrans" cxnId="{9AB5446F-EF5E-4530-BA47-C24FCFA33FAA}">
      <dgm:prSet/>
      <dgm:spPr/>
      <dgm:t>
        <a:bodyPr/>
        <a:lstStyle/>
        <a:p>
          <a:endParaRPr lang="en-GB"/>
        </a:p>
      </dgm:t>
    </dgm:pt>
    <dgm:pt modelId="{35BAD6A3-FEC9-47AC-B808-EF436BE2CA10}">
      <dgm:prSet phldrT="[Text]"/>
      <dgm:spPr/>
      <dgm:t>
        <a:bodyPr/>
        <a:lstStyle/>
        <a:p>
          <a:r>
            <a:rPr lang="en-GB" dirty="0" smtClean="0"/>
            <a:t>Learners</a:t>
          </a:r>
          <a:endParaRPr lang="en-GB" dirty="0"/>
        </a:p>
      </dgm:t>
    </dgm:pt>
    <dgm:pt modelId="{6301B37E-0380-4295-A1AA-F43B45518469}" type="parTrans" cxnId="{43F1375E-B207-4314-8349-7D8CD2B3ECAF}">
      <dgm:prSet/>
      <dgm:spPr/>
      <dgm:t>
        <a:bodyPr/>
        <a:lstStyle/>
        <a:p>
          <a:endParaRPr lang="en-GB"/>
        </a:p>
      </dgm:t>
    </dgm:pt>
    <dgm:pt modelId="{0EF8A966-23A4-4908-91A0-3EAE0AD2C852}" type="sibTrans" cxnId="{43F1375E-B207-4314-8349-7D8CD2B3ECAF}">
      <dgm:prSet/>
      <dgm:spPr/>
      <dgm:t>
        <a:bodyPr/>
        <a:lstStyle/>
        <a:p>
          <a:endParaRPr lang="en-GB"/>
        </a:p>
      </dgm:t>
    </dgm:pt>
    <dgm:pt modelId="{F7181FF9-4153-47D2-A166-6C2F98D9A45C}">
      <dgm:prSet phldrT="[Text]"/>
      <dgm:spPr/>
      <dgm:t>
        <a:bodyPr/>
        <a:lstStyle/>
        <a:p>
          <a:r>
            <a:rPr lang="en-GB" dirty="0" smtClean="0"/>
            <a:t>Learning</a:t>
          </a:r>
          <a:endParaRPr lang="en-GB" dirty="0"/>
        </a:p>
      </dgm:t>
    </dgm:pt>
    <dgm:pt modelId="{B4A187A1-46A4-4BF9-ABA8-F62CE492E637}" type="parTrans" cxnId="{D5CD7AFC-75AE-4704-A395-ECAB3B2DCFAB}">
      <dgm:prSet/>
      <dgm:spPr/>
      <dgm:t>
        <a:bodyPr/>
        <a:lstStyle/>
        <a:p>
          <a:endParaRPr lang="en-GB"/>
        </a:p>
      </dgm:t>
    </dgm:pt>
    <dgm:pt modelId="{A568DDA0-070E-4DD6-88AC-A91C2C248EF5}" type="sibTrans" cxnId="{D5CD7AFC-75AE-4704-A395-ECAB3B2DCFAB}">
      <dgm:prSet/>
      <dgm:spPr/>
      <dgm:t>
        <a:bodyPr/>
        <a:lstStyle/>
        <a:p>
          <a:endParaRPr lang="en-GB"/>
        </a:p>
      </dgm:t>
    </dgm:pt>
    <dgm:pt modelId="{AE02F161-B5CB-48EB-987D-6CCBB4D23386}">
      <dgm:prSet phldrT="[Text]"/>
      <dgm:spPr/>
      <dgm:t>
        <a:bodyPr/>
        <a:lstStyle/>
        <a:p>
          <a:r>
            <a:rPr lang="en-GB" dirty="0" smtClean="0"/>
            <a:t>Teaching</a:t>
          </a:r>
          <a:endParaRPr lang="en-GB" dirty="0"/>
        </a:p>
      </dgm:t>
    </dgm:pt>
    <dgm:pt modelId="{696093B3-5490-470B-9845-26DA60540B18}" type="parTrans" cxnId="{1F5121DF-2CF1-47DF-AFE6-EF33867878E3}">
      <dgm:prSet/>
      <dgm:spPr/>
      <dgm:t>
        <a:bodyPr/>
        <a:lstStyle/>
        <a:p>
          <a:endParaRPr lang="en-GB"/>
        </a:p>
      </dgm:t>
    </dgm:pt>
    <dgm:pt modelId="{0F3AA09C-9AFF-4274-9AB5-5D2AD0D3729C}" type="sibTrans" cxnId="{1F5121DF-2CF1-47DF-AFE6-EF33867878E3}">
      <dgm:prSet/>
      <dgm:spPr/>
      <dgm:t>
        <a:bodyPr/>
        <a:lstStyle/>
        <a:p>
          <a:endParaRPr lang="en-GB"/>
        </a:p>
      </dgm:t>
    </dgm:pt>
    <dgm:pt modelId="{79E2069E-2057-4572-84C5-03D043B90B4E}">
      <dgm:prSet phldrT="[Text]"/>
      <dgm:spPr/>
      <dgm:t>
        <a:bodyPr/>
        <a:lstStyle/>
        <a:p>
          <a:r>
            <a:rPr lang="en-GB" dirty="0" smtClean="0"/>
            <a:t>Colleagues</a:t>
          </a:r>
          <a:endParaRPr lang="en-GB" dirty="0"/>
        </a:p>
      </dgm:t>
    </dgm:pt>
    <dgm:pt modelId="{0C3F8C6D-3237-40CC-B63B-E3A7A23B57B9}" type="parTrans" cxnId="{8F6A17E4-8297-47ED-9F14-BB6CEA8BC593}">
      <dgm:prSet/>
      <dgm:spPr/>
      <dgm:t>
        <a:bodyPr/>
        <a:lstStyle/>
        <a:p>
          <a:endParaRPr lang="en-GB"/>
        </a:p>
      </dgm:t>
    </dgm:pt>
    <dgm:pt modelId="{E180359D-891D-4A8B-B3C7-4FAB228562B8}" type="sibTrans" cxnId="{8F6A17E4-8297-47ED-9F14-BB6CEA8BC593}">
      <dgm:prSet/>
      <dgm:spPr/>
      <dgm:t>
        <a:bodyPr/>
        <a:lstStyle/>
        <a:p>
          <a:endParaRPr lang="en-GB"/>
        </a:p>
      </dgm:t>
    </dgm:pt>
    <dgm:pt modelId="{21884E19-4422-4004-8C29-5F4449B9FFAA}">
      <dgm:prSet phldrT="[Text]"/>
      <dgm:spPr/>
      <dgm:t>
        <a:bodyPr/>
        <a:lstStyle/>
        <a:p>
          <a:r>
            <a:rPr lang="en-GB" dirty="0" smtClean="0"/>
            <a:t>Curricula</a:t>
          </a:r>
          <a:endParaRPr lang="en-GB" dirty="0"/>
        </a:p>
      </dgm:t>
    </dgm:pt>
    <dgm:pt modelId="{58976207-378E-4328-AF2F-8E168A823E11}" type="parTrans" cxnId="{A170C12E-E3B6-430E-B225-A364F7DA6808}">
      <dgm:prSet/>
      <dgm:spPr/>
      <dgm:t>
        <a:bodyPr/>
        <a:lstStyle/>
        <a:p>
          <a:endParaRPr lang="en-GB"/>
        </a:p>
      </dgm:t>
    </dgm:pt>
    <dgm:pt modelId="{0E7850A1-EAD2-4B7B-B23B-466CDB68C652}" type="sibTrans" cxnId="{A170C12E-E3B6-430E-B225-A364F7DA6808}">
      <dgm:prSet/>
      <dgm:spPr/>
      <dgm:t>
        <a:bodyPr/>
        <a:lstStyle/>
        <a:p>
          <a:endParaRPr lang="en-GB"/>
        </a:p>
      </dgm:t>
    </dgm:pt>
    <dgm:pt modelId="{A2B910EF-75F3-474C-B7C2-B67393B91112}">
      <dgm:prSet phldrT="[Text]"/>
      <dgm:spPr/>
      <dgm:t>
        <a:bodyPr/>
        <a:lstStyle/>
        <a:p>
          <a:endParaRPr lang="en-GB" dirty="0"/>
        </a:p>
      </dgm:t>
    </dgm:pt>
    <dgm:pt modelId="{2249876E-F93B-4473-97D1-84F55564E012}" type="parTrans" cxnId="{1FB38BDB-681D-4D94-8796-9344A37CAF5F}">
      <dgm:prSet/>
      <dgm:spPr/>
      <dgm:t>
        <a:bodyPr/>
        <a:lstStyle/>
        <a:p>
          <a:endParaRPr lang="en-GB"/>
        </a:p>
      </dgm:t>
    </dgm:pt>
    <dgm:pt modelId="{F8C7B657-57CD-4117-B806-AE2310C7A539}" type="sibTrans" cxnId="{1FB38BDB-681D-4D94-8796-9344A37CAF5F}">
      <dgm:prSet/>
      <dgm:spPr/>
      <dgm:t>
        <a:bodyPr/>
        <a:lstStyle/>
        <a:p>
          <a:endParaRPr lang="en-GB"/>
        </a:p>
      </dgm:t>
    </dgm:pt>
    <dgm:pt modelId="{2F0BA190-03D6-4490-8CEE-A864CA94B10E}" type="pres">
      <dgm:prSet presAssocID="{232C6B1B-3830-40F1-A348-8609AC43B45C}" presName="Name0" presStyleCnt="0">
        <dgm:presLayoutVars>
          <dgm:chMax val="1"/>
          <dgm:chPref val="1"/>
          <dgm:dir/>
          <dgm:animOne val="branch"/>
          <dgm:animLvl val="lvl"/>
        </dgm:presLayoutVars>
      </dgm:prSet>
      <dgm:spPr/>
    </dgm:pt>
    <dgm:pt modelId="{5FB025CB-93B9-4EEE-BB85-B8C5B50A73C4}" type="pres">
      <dgm:prSet presAssocID="{E1B09093-F051-43A9-AEAF-F35F092B2004}" presName="Parent" presStyleLbl="node0" presStyleIdx="0" presStyleCnt="1">
        <dgm:presLayoutVars>
          <dgm:chMax val="6"/>
          <dgm:chPref val="6"/>
        </dgm:presLayoutVars>
      </dgm:prSet>
      <dgm:spPr/>
    </dgm:pt>
    <dgm:pt modelId="{BD9FC48A-AB6D-455C-A8BC-745EF0B2332D}" type="pres">
      <dgm:prSet presAssocID="{82C06514-B08E-4374-B2A8-33CDF4719C56}" presName="Accent1" presStyleCnt="0"/>
      <dgm:spPr/>
    </dgm:pt>
    <dgm:pt modelId="{C801D21D-6669-4BCB-B2E1-9B385022713C}" type="pres">
      <dgm:prSet presAssocID="{82C06514-B08E-4374-B2A8-33CDF4719C56}" presName="Accent" presStyleLbl="bgShp" presStyleIdx="0" presStyleCnt="6"/>
      <dgm:spPr/>
    </dgm:pt>
    <dgm:pt modelId="{9D4FAD14-C4A2-43A8-A648-F2B4E5A20C75}" type="pres">
      <dgm:prSet presAssocID="{82C06514-B08E-4374-B2A8-33CDF4719C56}" presName="Child1" presStyleLbl="node1" presStyleIdx="0" presStyleCnt="6">
        <dgm:presLayoutVars>
          <dgm:chMax val="0"/>
          <dgm:chPref val="0"/>
          <dgm:bulletEnabled val="1"/>
        </dgm:presLayoutVars>
      </dgm:prSet>
      <dgm:spPr/>
    </dgm:pt>
    <dgm:pt modelId="{242208A0-E5C6-4455-A16F-890F102EC382}" type="pres">
      <dgm:prSet presAssocID="{35BAD6A3-FEC9-47AC-B808-EF436BE2CA10}" presName="Accent2" presStyleCnt="0"/>
      <dgm:spPr/>
    </dgm:pt>
    <dgm:pt modelId="{B95B42AD-1872-4BB6-9DBB-A5D454D107D0}" type="pres">
      <dgm:prSet presAssocID="{35BAD6A3-FEC9-47AC-B808-EF436BE2CA10}" presName="Accent" presStyleLbl="bgShp" presStyleIdx="1" presStyleCnt="6"/>
      <dgm:spPr/>
    </dgm:pt>
    <dgm:pt modelId="{385F892B-5DF6-4AE3-97D7-D35B33E0E5EC}" type="pres">
      <dgm:prSet presAssocID="{35BAD6A3-FEC9-47AC-B808-EF436BE2CA10}" presName="Child2" presStyleLbl="node1" presStyleIdx="1" presStyleCnt="6">
        <dgm:presLayoutVars>
          <dgm:chMax val="0"/>
          <dgm:chPref val="0"/>
          <dgm:bulletEnabled val="1"/>
        </dgm:presLayoutVars>
      </dgm:prSet>
      <dgm:spPr/>
    </dgm:pt>
    <dgm:pt modelId="{81089CF0-8411-425A-B8A4-B13AF38E3692}" type="pres">
      <dgm:prSet presAssocID="{F7181FF9-4153-47D2-A166-6C2F98D9A45C}" presName="Accent3" presStyleCnt="0"/>
      <dgm:spPr/>
    </dgm:pt>
    <dgm:pt modelId="{6E9A4FD1-B083-4F4D-8CC1-7069D5C3B4CB}" type="pres">
      <dgm:prSet presAssocID="{F7181FF9-4153-47D2-A166-6C2F98D9A45C}" presName="Accent" presStyleLbl="bgShp" presStyleIdx="2" presStyleCnt="6"/>
      <dgm:spPr/>
    </dgm:pt>
    <dgm:pt modelId="{7DB141F7-5DE3-4EA9-91F5-1B556C89A3F6}" type="pres">
      <dgm:prSet presAssocID="{F7181FF9-4153-47D2-A166-6C2F98D9A45C}" presName="Child3" presStyleLbl="node1" presStyleIdx="2" presStyleCnt="6">
        <dgm:presLayoutVars>
          <dgm:chMax val="0"/>
          <dgm:chPref val="0"/>
          <dgm:bulletEnabled val="1"/>
        </dgm:presLayoutVars>
      </dgm:prSet>
      <dgm:spPr/>
    </dgm:pt>
    <dgm:pt modelId="{DE6CDBE6-86FE-4613-954D-85FD43CAE4CB}" type="pres">
      <dgm:prSet presAssocID="{AE02F161-B5CB-48EB-987D-6CCBB4D23386}" presName="Accent4" presStyleCnt="0"/>
      <dgm:spPr/>
    </dgm:pt>
    <dgm:pt modelId="{5EDE6881-9823-4DD2-A4C2-A15DA8137C62}" type="pres">
      <dgm:prSet presAssocID="{AE02F161-B5CB-48EB-987D-6CCBB4D23386}" presName="Accent" presStyleLbl="bgShp" presStyleIdx="3" presStyleCnt="6"/>
      <dgm:spPr/>
    </dgm:pt>
    <dgm:pt modelId="{93802B19-74F2-4F89-80A5-6CA092338F55}" type="pres">
      <dgm:prSet presAssocID="{AE02F161-B5CB-48EB-987D-6CCBB4D23386}" presName="Child4" presStyleLbl="node1" presStyleIdx="3" presStyleCnt="6">
        <dgm:presLayoutVars>
          <dgm:chMax val="0"/>
          <dgm:chPref val="0"/>
          <dgm:bulletEnabled val="1"/>
        </dgm:presLayoutVars>
      </dgm:prSet>
      <dgm:spPr/>
    </dgm:pt>
    <dgm:pt modelId="{427D08D8-4DB2-4BAA-ACA1-BAD282FE0384}" type="pres">
      <dgm:prSet presAssocID="{79E2069E-2057-4572-84C5-03D043B90B4E}" presName="Accent5" presStyleCnt="0"/>
      <dgm:spPr/>
    </dgm:pt>
    <dgm:pt modelId="{0D26B4FF-4E2C-4039-9812-B9D7F259C7C4}" type="pres">
      <dgm:prSet presAssocID="{79E2069E-2057-4572-84C5-03D043B90B4E}" presName="Accent" presStyleLbl="bgShp" presStyleIdx="4" presStyleCnt="6"/>
      <dgm:spPr/>
    </dgm:pt>
    <dgm:pt modelId="{E3212140-B552-420D-8AB3-76CBF928F724}" type="pres">
      <dgm:prSet presAssocID="{79E2069E-2057-4572-84C5-03D043B90B4E}" presName="Child5" presStyleLbl="node1" presStyleIdx="4" presStyleCnt="6">
        <dgm:presLayoutVars>
          <dgm:chMax val="0"/>
          <dgm:chPref val="0"/>
          <dgm:bulletEnabled val="1"/>
        </dgm:presLayoutVars>
      </dgm:prSet>
      <dgm:spPr/>
    </dgm:pt>
    <dgm:pt modelId="{D081FE0C-F48B-4F71-AD70-BB4FB0A6ED35}" type="pres">
      <dgm:prSet presAssocID="{21884E19-4422-4004-8C29-5F4449B9FFAA}" presName="Accent6" presStyleCnt="0"/>
      <dgm:spPr/>
    </dgm:pt>
    <dgm:pt modelId="{E87A1304-0985-433C-98F6-7B9E96816CF5}" type="pres">
      <dgm:prSet presAssocID="{21884E19-4422-4004-8C29-5F4449B9FFAA}" presName="Accent" presStyleLbl="bgShp" presStyleIdx="5" presStyleCnt="6"/>
      <dgm:spPr/>
    </dgm:pt>
    <dgm:pt modelId="{B4421286-5D20-44F2-84DE-5E3A1D0EDB45}" type="pres">
      <dgm:prSet presAssocID="{21884E19-4422-4004-8C29-5F4449B9FFAA}" presName="Child6" presStyleLbl="node1" presStyleIdx="5" presStyleCnt="6">
        <dgm:presLayoutVars>
          <dgm:chMax val="0"/>
          <dgm:chPref val="0"/>
          <dgm:bulletEnabled val="1"/>
        </dgm:presLayoutVars>
      </dgm:prSet>
      <dgm:spPr/>
      <dgm:t>
        <a:bodyPr/>
        <a:lstStyle/>
        <a:p>
          <a:endParaRPr lang="en-GB"/>
        </a:p>
      </dgm:t>
    </dgm:pt>
  </dgm:ptLst>
  <dgm:cxnLst>
    <dgm:cxn modelId="{695E485E-F681-4ED3-8CE2-C14C2465899F}" type="presOf" srcId="{79E2069E-2057-4572-84C5-03D043B90B4E}" destId="{E3212140-B552-420D-8AB3-76CBF928F724}" srcOrd="0" destOrd="0" presId="urn:microsoft.com/office/officeart/2011/layout/HexagonRadial"/>
    <dgm:cxn modelId="{1F4F591C-6F4C-40C2-A9A2-AC938E2A3B2A}" type="presOf" srcId="{21884E19-4422-4004-8C29-5F4449B9FFAA}" destId="{B4421286-5D20-44F2-84DE-5E3A1D0EDB45}" srcOrd="0" destOrd="0" presId="urn:microsoft.com/office/officeart/2011/layout/HexagonRadial"/>
    <dgm:cxn modelId="{D6AAB94D-B6A2-4F08-976F-ECBD72B163C7}" type="presOf" srcId="{82C06514-B08E-4374-B2A8-33CDF4719C56}" destId="{9D4FAD14-C4A2-43A8-A648-F2B4E5A20C75}" srcOrd="0" destOrd="0" presId="urn:microsoft.com/office/officeart/2011/layout/HexagonRadial"/>
    <dgm:cxn modelId="{1608AD9B-6CD1-48A1-8327-51F59CC9BB83}" type="presOf" srcId="{232C6B1B-3830-40F1-A348-8609AC43B45C}" destId="{2F0BA190-03D6-4490-8CEE-A864CA94B10E}" srcOrd="0" destOrd="0" presId="urn:microsoft.com/office/officeart/2011/layout/HexagonRadial"/>
    <dgm:cxn modelId="{035A3D0D-38BF-41CA-A160-4FA8B30B99D2}" type="presOf" srcId="{E1B09093-F051-43A9-AEAF-F35F092B2004}" destId="{5FB025CB-93B9-4EEE-BB85-B8C5B50A73C4}" srcOrd="0" destOrd="0" presId="urn:microsoft.com/office/officeart/2011/layout/HexagonRadial"/>
    <dgm:cxn modelId="{1845CBA5-0876-411C-8C2B-0A646DEABE9E}" type="presOf" srcId="{35BAD6A3-FEC9-47AC-B808-EF436BE2CA10}" destId="{385F892B-5DF6-4AE3-97D7-D35B33E0E5EC}" srcOrd="0" destOrd="0" presId="urn:microsoft.com/office/officeart/2011/layout/HexagonRadial"/>
    <dgm:cxn modelId="{1F5121DF-2CF1-47DF-AFE6-EF33867878E3}" srcId="{E1B09093-F051-43A9-AEAF-F35F092B2004}" destId="{AE02F161-B5CB-48EB-987D-6CCBB4D23386}" srcOrd="3" destOrd="0" parTransId="{696093B3-5490-470B-9845-26DA60540B18}" sibTransId="{0F3AA09C-9AFF-4274-9AB5-5D2AD0D3729C}"/>
    <dgm:cxn modelId="{8F6A17E4-8297-47ED-9F14-BB6CEA8BC593}" srcId="{E1B09093-F051-43A9-AEAF-F35F092B2004}" destId="{79E2069E-2057-4572-84C5-03D043B90B4E}" srcOrd="4" destOrd="0" parTransId="{0C3F8C6D-3237-40CC-B63B-E3A7A23B57B9}" sibTransId="{E180359D-891D-4A8B-B3C7-4FAB228562B8}"/>
    <dgm:cxn modelId="{1FB38BDB-681D-4D94-8796-9344A37CAF5F}" srcId="{E1B09093-F051-43A9-AEAF-F35F092B2004}" destId="{A2B910EF-75F3-474C-B7C2-B67393B91112}" srcOrd="6" destOrd="0" parTransId="{2249876E-F93B-4473-97D1-84F55564E012}" sibTransId="{F8C7B657-57CD-4117-B806-AE2310C7A539}"/>
    <dgm:cxn modelId="{C5FB4354-51D6-4F15-9082-2908F006F466}" type="presOf" srcId="{AE02F161-B5CB-48EB-987D-6CCBB4D23386}" destId="{93802B19-74F2-4F89-80A5-6CA092338F55}" srcOrd="0" destOrd="0" presId="urn:microsoft.com/office/officeart/2011/layout/HexagonRadial"/>
    <dgm:cxn modelId="{A170C12E-E3B6-430E-B225-A364F7DA6808}" srcId="{E1B09093-F051-43A9-AEAF-F35F092B2004}" destId="{21884E19-4422-4004-8C29-5F4449B9FFAA}" srcOrd="5" destOrd="0" parTransId="{58976207-378E-4328-AF2F-8E168A823E11}" sibTransId="{0E7850A1-EAD2-4B7B-B23B-466CDB68C652}"/>
    <dgm:cxn modelId="{43F1375E-B207-4314-8349-7D8CD2B3ECAF}" srcId="{E1B09093-F051-43A9-AEAF-F35F092B2004}" destId="{35BAD6A3-FEC9-47AC-B808-EF436BE2CA10}" srcOrd="1" destOrd="0" parTransId="{6301B37E-0380-4295-A1AA-F43B45518469}" sibTransId="{0EF8A966-23A4-4908-91A0-3EAE0AD2C852}"/>
    <dgm:cxn modelId="{9AB5446F-EF5E-4530-BA47-C24FCFA33FAA}" srcId="{E1B09093-F051-43A9-AEAF-F35F092B2004}" destId="{82C06514-B08E-4374-B2A8-33CDF4719C56}" srcOrd="0" destOrd="0" parTransId="{B2E53039-A941-4DE1-B49D-9BAFE57C64F7}" sibTransId="{7D3196E4-7291-4F35-9AA4-1E9D3497E8EF}"/>
    <dgm:cxn modelId="{D5CD7AFC-75AE-4704-A395-ECAB3B2DCFAB}" srcId="{E1B09093-F051-43A9-AEAF-F35F092B2004}" destId="{F7181FF9-4153-47D2-A166-6C2F98D9A45C}" srcOrd="2" destOrd="0" parTransId="{B4A187A1-46A4-4BF9-ABA8-F62CE492E637}" sibTransId="{A568DDA0-070E-4DD6-88AC-A91C2C248EF5}"/>
    <dgm:cxn modelId="{66560B0A-74C5-4BF4-AC2D-D25612C07640}" type="presOf" srcId="{F7181FF9-4153-47D2-A166-6C2F98D9A45C}" destId="{7DB141F7-5DE3-4EA9-91F5-1B556C89A3F6}" srcOrd="0" destOrd="0" presId="urn:microsoft.com/office/officeart/2011/layout/HexagonRadial"/>
    <dgm:cxn modelId="{3595FF23-6826-45D6-A7CE-ACC859692404}" srcId="{232C6B1B-3830-40F1-A348-8609AC43B45C}" destId="{E1B09093-F051-43A9-AEAF-F35F092B2004}" srcOrd="0" destOrd="0" parTransId="{BC6CCC94-4BB5-4CD4-9426-900EED6B107D}" sibTransId="{E1C500AB-3145-47CB-9358-ACA33019BBCA}"/>
    <dgm:cxn modelId="{190F1E0F-E4E5-45AB-872A-7B1D0887F974}" type="presParOf" srcId="{2F0BA190-03D6-4490-8CEE-A864CA94B10E}" destId="{5FB025CB-93B9-4EEE-BB85-B8C5B50A73C4}" srcOrd="0" destOrd="0" presId="urn:microsoft.com/office/officeart/2011/layout/HexagonRadial"/>
    <dgm:cxn modelId="{A066802F-FD83-451E-A167-6808E2929CBD}" type="presParOf" srcId="{2F0BA190-03D6-4490-8CEE-A864CA94B10E}" destId="{BD9FC48A-AB6D-455C-A8BC-745EF0B2332D}" srcOrd="1" destOrd="0" presId="urn:microsoft.com/office/officeart/2011/layout/HexagonRadial"/>
    <dgm:cxn modelId="{AF5F9802-CD0D-4AD9-8336-58EB95FF4AB9}" type="presParOf" srcId="{BD9FC48A-AB6D-455C-A8BC-745EF0B2332D}" destId="{C801D21D-6669-4BCB-B2E1-9B385022713C}" srcOrd="0" destOrd="0" presId="urn:microsoft.com/office/officeart/2011/layout/HexagonRadial"/>
    <dgm:cxn modelId="{B63D675F-9C5F-44C8-A298-71023012B00C}" type="presParOf" srcId="{2F0BA190-03D6-4490-8CEE-A864CA94B10E}" destId="{9D4FAD14-C4A2-43A8-A648-F2B4E5A20C75}" srcOrd="2" destOrd="0" presId="urn:microsoft.com/office/officeart/2011/layout/HexagonRadial"/>
    <dgm:cxn modelId="{23382F19-A2A0-4FDC-903C-561D1152A1AE}" type="presParOf" srcId="{2F0BA190-03D6-4490-8CEE-A864CA94B10E}" destId="{242208A0-E5C6-4455-A16F-890F102EC382}" srcOrd="3" destOrd="0" presId="urn:microsoft.com/office/officeart/2011/layout/HexagonRadial"/>
    <dgm:cxn modelId="{AF6A0EB9-143A-41BC-8F09-3B20DF9BF532}" type="presParOf" srcId="{242208A0-E5C6-4455-A16F-890F102EC382}" destId="{B95B42AD-1872-4BB6-9DBB-A5D454D107D0}" srcOrd="0" destOrd="0" presId="urn:microsoft.com/office/officeart/2011/layout/HexagonRadial"/>
    <dgm:cxn modelId="{12E4C345-4B95-4AFD-BC89-C1D18D86D050}" type="presParOf" srcId="{2F0BA190-03D6-4490-8CEE-A864CA94B10E}" destId="{385F892B-5DF6-4AE3-97D7-D35B33E0E5EC}" srcOrd="4" destOrd="0" presId="urn:microsoft.com/office/officeart/2011/layout/HexagonRadial"/>
    <dgm:cxn modelId="{357D5180-C246-469D-A1CD-EB026279C56A}" type="presParOf" srcId="{2F0BA190-03D6-4490-8CEE-A864CA94B10E}" destId="{81089CF0-8411-425A-B8A4-B13AF38E3692}" srcOrd="5" destOrd="0" presId="urn:microsoft.com/office/officeart/2011/layout/HexagonRadial"/>
    <dgm:cxn modelId="{F917976B-5DC3-457A-BDE3-419B77C4E8F8}" type="presParOf" srcId="{81089CF0-8411-425A-B8A4-B13AF38E3692}" destId="{6E9A4FD1-B083-4F4D-8CC1-7069D5C3B4CB}" srcOrd="0" destOrd="0" presId="urn:microsoft.com/office/officeart/2011/layout/HexagonRadial"/>
    <dgm:cxn modelId="{18D9F95A-D804-4AE2-AE01-4219B7363956}" type="presParOf" srcId="{2F0BA190-03D6-4490-8CEE-A864CA94B10E}" destId="{7DB141F7-5DE3-4EA9-91F5-1B556C89A3F6}" srcOrd="6" destOrd="0" presId="urn:microsoft.com/office/officeart/2011/layout/HexagonRadial"/>
    <dgm:cxn modelId="{BA13DF22-ABB3-45CF-B7D7-AC7BA7A6B6A0}" type="presParOf" srcId="{2F0BA190-03D6-4490-8CEE-A864CA94B10E}" destId="{DE6CDBE6-86FE-4613-954D-85FD43CAE4CB}" srcOrd="7" destOrd="0" presId="urn:microsoft.com/office/officeart/2011/layout/HexagonRadial"/>
    <dgm:cxn modelId="{51CE686B-111D-4AAC-8593-BACA0AA3B000}" type="presParOf" srcId="{DE6CDBE6-86FE-4613-954D-85FD43CAE4CB}" destId="{5EDE6881-9823-4DD2-A4C2-A15DA8137C62}" srcOrd="0" destOrd="0" presId="urn:microsoft.com/office/officeart/2011/layout/HexagonRadial"/>
    <dgm:cxn modelId="{42426D4C-AAF2-4E77-A8C6-3E0466E50243}" type="presParOf" srcId="{2F0BA190-03D6-4490-8CEE-A864CA94B10E}" destId="{93802B19-74F2-4F89-80A5-6CA092338F55}" srcOrd="8" destOrd="0" presId="urn:microsoft.com/office/officeart/2011/layout/HexagonRadial"/>
    <dgm:cxn modelId="{3B17B943-F4AC-4948-8677-F74B68547F47}" type="presParOf" srcId="{2F0BA190-03D6-4490-8CEE-A864CA94B10E}" destId="{427D08D8-4DB2-4BAA-ACA1-BAD282FE0384}" srcOrd="9" destOrd="0" presId="urn:microsoft.com/office/officeart/2011/layout/HexagonRadial"/>
    <dgm:cxn modelId="{589A8691-8C62-4008-A043-9C8BCEE98AE4}" type="presParOf" srcId="{427D08D8-4DB2-4BAA-ACA1-BAD282FE0384}" destId="{0D26B4FF-4E2C-4039-9812-B9D7F259C7C4}" srcOrd="0" destOrd="0" presId="urn:microsoft.com/office/officeart/2011/layout/HexagonRadial"/>
    <dgm:cxn modelId="{7F506E5C-357F-4B32-936D-DA19523FC817}" type="presParOf" srcId="{2F0BA190-03D6-4490-8CEE-A864CA94B10E}" destId="{E3212140-B552-420D-8AB3-76CBF928F724}" srcOrd="10" destOrd="0" presId="urn:microsoft.com/office/officeart/2011/layout/HexagonRadial"/>
    <dgm:cxn modelId="{E0F4120F-F3B2-4BE0-8D11-0B24E5475F86}" type="presParOf" srcId="{2F0BA190-03D6-4490-8CEE-A864CA94B10E}" destId="{D081FE0C-F48B-4F71-AD70-BB4FB0A6ED35}" srcOrd="11" destOrd="0" presId="urn:microsoft.com/office/officeart/2011/layout/HexagonRadial"/>
    <dgm:cxn modelId="{156CB9DD-CC98-4592-A113-AB920839DAD3}" type="presParOf" srcId="{D081FE0C-F48B-4F71-AD70-BB4FB0A6ED35}" destId="{E87A1304-0985-433C-98F6-7B9E96816CF5}" srcOrd="0" destOrd="0" presId="urn:microsoft.com/office/officeart/2011/layout/HexagonRadial"/>
    <dgm:cxn modelId="{CE3660D7-9CCA-4EA1-B240-8A26282A6896}" type="presParOf" srcId="{2F0BA190-03D6-4490-8CEE-A864CA94B10E}" destId="{B4421286-5D20-44F2-84DE-5E3A1D0EDB45}"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5DAEB0-9BA7-4902-8857-9792D26B505E}"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GB"/>
        </a:p>
      </dgm:t>
    </dgm:pt>
    <dgm:pt modelId="{1E49DD48-D041-4FE8-A5D4-5E35E9FB17A9}">
      <dgm:prSet phldrT="[Text]"/>
      <dgm:spPr/>
      <dgm:t>
        <a:bodyPr/>
        <a:lstStyle/>
        <a:p>
          <a:r>
            <a:rPr lang="en-GB" dirty="0" smtClean="0"/>
            <a:t>Instruction</a:t>
          </a:r>
        </a:p>
        <a:p>
          <a:r>
            <a:rPr lang="en-GB" dirty="0" smtClean="0"/>
            <a:t>Discovery and exposition</a:t>
          </a:r>
          <a:endParaRPr lang="en-GB" dirty="0"/>
        </a:p>
      </dgm:t>
    </dgm:pt>
    <dgm:pt modelId="{ABA025D4-E6F1-489D-9055-AB604E2A1FE8}" type="parTrans" cxnId="{610D51C9-869A-491D-B194-4B285D9DFB0F}">
      <dgm:prSet/>
      <dgm:spPr/>
      <dgm:t>
        <a:bodyPr/>
        <a:lstStyle/>
        <a:p>
          <a:endParaRPr lang="en-GB"/>
        </a:p>
      </dgm:t>
    </dgm:pt>
    <dgm:pt modelId="{26CD3E54-259F-48E0-B595-6D8B7BDD4979}" type="sibTrans" cxnId="{610D51C9-869A-491D-B194-4B285D9DFB0F}">
      <dgm:prSet/>
      <dgm:spPr/>
      <dgm:t>
        <a:bodyPr/>
        <a:lstStyle/>
        <a:p>
          <a:endParaRPr lang="en-GB"/>
        </a:p>
      </dgm:t>
    </dgm:pt>
    <dgm:pt modelId="{6DE6E3A3-3E09-413B-B325-068D797DBD7B}">
      <dgm:prSet phldrT="[Text]"/>
      <dgm:spPr/>
      <dgm:t>
        <a:bodyPr/>
        <a:lstStyle/>
        <a:p>
          <a:r>
            <a:rPr lang="en-GB" dirty="0" smtClean="0"/>
            <a:t>Learning Discovery is effective</a:t>
          </a:r>
          <a:endParaRPr lang="en-GB" dirty="0"/>
        </a:p>
      </dgm:t>
    </dgm:pt>
    <dgm:pt modelId="{1A91560D-1ED9-48C1-A0D8-6D26F0DA050C}" type="parTrans" cxnId="{BE43030B-628F-4C83-A3BC-73235376AC1F}">
      <dgm:prSet/>
      <dgm:spPr/>
      <dgm:t>
        <a:bodyPr/>
        <a:lstStyle/>
        <a:p>
          <a:endParaRPr lang="en-GB"/>
        </a:p>
      </dgm:t>
    </dgm:pt>
    <dgm:pt modelId="{F1F594D6-0DCA-45E6-AA4A-DA60373E8EE4}" type="sibTrans" cxnId="{BE43030B-628F-4C83-A3BC-73235376AC1F}">
      <dgm:prSet/>
      <dgm:spPr/>
      <dgm:t>
        <a:bodyPr/>
        <a:lstStyle/>
        <a:p>
          <a:endParaRPr lang="en-GB"/>
        </a:p>
      </dgm:t>
    </dgm:pt>
    <dgm:pt modelId="{B7C864AD-0831-40E3-B463-37DE0DE50D88}">
      <dgm:prSet phldrT="[Text]"/>
      <dgm:spPr/>
      <dgm:t>
        <a:bodyPr/>
        <a:lstStyle/>
        <a:p>
          <a:r>
            <a:rPr lang="en-GB" dirty="0" smtClean="0"/>
            <a:t>Students</a:t>
          </a:r>
        </a:p>
        <a:p>
          <a:r>
            <a:rPr lang="en-GB" dirty="0" smtClean="0"/>
            <a:t>Expect expository work</a:t>
          </a:r>
          <a:endParaRPr lang="en-GB" dirty="0"/>
        </a:p>
      </dgm:t>
    </dgm:pt>
    <dgm:pt modelId="{8530891D-899F-4817-8B1E-51873E04C76E}" type="parTrans" cxnId="{75ED8B66-CD96-4274-9CB1-9A3B09006436}">
      <dgm:prSet/>
      <dgm:spPr/>
      <dgm:t>
        <a:bodyPr/>
        <a:lstStyle/>
        <a:p>
          <a:endParaRPr lang="en-GB"/>
        </a:p>
      </dgm:t>
    </dgm:pt>
    <dgm:pt modelId="{4B2EA491-5741-49E9-AD6E-EE6107DF3493}" type="sibTrans" cxnId="{75ED8B66-CD96-4274-9CB1-9A3B09006436}">
      <dgm:prSet/>
      <dgm:spPr/>
      <dgm:t>
        <a:bodyPr/>
        <a:lstStyle/>
        <a:p>
          <a:endParaRPr lang="en-GB"/>
        </a:p>
      </dgm:t>
    </dgm:pt>
    <dgm:pt modelId="{0B7163D8-DFC2-4F9E-91AC-4D0F8654160D}">
      <dgm:prSet phldrT="[Text]"/>
      <dgm:spPr/>
      <dgm:t>
        <a:bodyPr/>
        <a:lstStyle/>
        <a:p>
          <a:r>
            <a:rPr lang="en-GB" dirty="0" smtClean="0"/>
            <a:t>Context:</a:t>
          </a:r>
        </a:p>
        <a:p>
          <a:r>
            <a:rPr lang="en-GB" dirty="0" smtClean="0"/>
            <a:t>Class and planning time limited</a:t>
          </a:r>
          <a:endParaRPr lang="en-GB" dirty="0"/>
        </a:p>
      </dgm:t>
    </dgm:pt>
    <dgm:pt modelId="{4FBE86A6-547A-4BC4-925E-B3C937378D09}" type="parTrans" cxnId="{FE8F6514-D7D9-496B-91D0-19AD2DCC4F3A}">
      <dgm:prSet/>
      <dgm:spPr/>
      <dgm:t>
        <a:bodyPr/>
        <a:lstStyle/>
        <a:p>
          <a:endParaRPr lang="en-GB"/>
        </a:p>
      </dgm:t>
    </dgm:pt>
    <dgm:pt modelId="{409A4A11-63D6-4F11-A7DB-BC2DD8994F22}" type="sibTrans" cxnId="{FE8F6514-D7D9-496B-91D0-19AD2DCC4F3A}">
      <dgm:prSet/>
      <dgm:spPr/>
      <dgm:t>
        <a:bodyPr/>
        <a:lstStyle/>
        <a:p>
          <a:endParaRPr lang="en-GB"/>
        </a:p>
      </dgm:t>
    </dgm:pt>
    <dgm:pt modelId="{30441FC2-BF52-416E-8DFD-1872D627C47A}">
      <dgm:prSet phldrT="[Text]"/>
      <dgm:spPr/>
      <dgm:t>
        <a:bodyPr/>
        <a:lstStyle/>
        <a:p>
          <a:r>
            <a:rPr lang="en-GB" dirty="0" smtClean="0"/>
            <a:t>Language Learning:</a:t>
          </a:r>
        </a:p>
        <a:p>
          <a:r>
            <a:rPr lang="en-GB" dirty="0" smtClean="0"/>
            <a:t>Not all grammar amenable to discovery</a:t>
          </a:r>
          <a:endParaRPr lang="en-GB" dirty="0"/>
        </a:p>
      </dgm:t>
    </dgm:pt>
    <dgm:pt modelId="{7BEDF4CD-26D9-42CB-822B-B3FAE80EEE13}" type="parTrans" cxnId="{F244B080-1571-4F2F-8304-084F028A150B}">
      <dgm:prSet/>
      <dgm:spPr/>
      <dgm:t>
        <a:bodyPr/>
        <a:lstStyle/>
        <a:p>
          <a:endParaRPr lang="en-GB"/>
        </a:p>
      </dgm:t>
    </dgm:pt>
    <dgm:pt modelId="{EEB19308-5FA6-4BDB-90DC-B8797D9E64F4}" type="sibTrans" cxnId="{F244B080-1571-4F2F-8304-084F028A150B}">
      <dgm:prSet/>
      <dgm:spPr/>
      <dgm:t>
        <a:bodyPr/>
        <a:lstStyle/>
        <a:p>
          <a:endParaRPr lang="en-GB"/>
        </a:p>
      </dgm:t>
    </dgm:pt>
    <dgm:pt modelId="{C8C007D5-CA3D-450E-9F01-3A5AE0EB20C5}" type="pres">
      <dgm:prSet presAssocID="{575DAEB0-9BA7-4902-8857-9792D26B505E}" presName="Name0" presStyleCnt="0">
        <dgm:presLayoutVars>
          <dgm:chMax val="1"/>
          <dgm:dir/>
          <dgm:animLvl val="ctr"/>
          <dgm:resizeHandles val="exact"/>
        </dgm:presLayoutVars>
      </dgm:prSet>
      <dgm:spPr/>
    </dgm:pt>
    <dgm:pt modelId="{0730F7F5-C93F-4900-BDE2-A5F595929F9A}" type="pres">
      <dgm:prSet presAssocID="{1E49DD48-D041-4FE8-A5D4-5E35E9FB17A9}" presName="centerShape" presStyleLbl="node0" presStyleIdx="0" presStyleCnt="1"/>
      <dgm:spPr/>
      <dgm:t>
        <a:bodyPr/>
        <a:lstStyle/>
        <a:p>
          <a:endParaRPr lang="en-GB"/>
        </a:p>
      </dgm:t>
    </dgm:pt>
    <dgm:pt modelId="{DF9273E3-B85B-4E41-A44E-995798485EDA}" type="pres">
      <dgm:prSet presAssocID="{1A91560D-1ED9-48C1-A0D8-6D26F0DA050C}" presName="parTrans" presStyleLbl="sibTrans2D1" presStyleIdx="0" presStyleCnt="4"/>
      <dgm:spPr/>
    </dgm:pt>
    <dgm:pt modelId="{9CB0A4AD-15A0-4E5C-B605-AB21262B820F}" type="pres">
      <dgm:prSet presAssocID="{1A91560D-1ED9-48C1-A0D8-6D26F0DA050C}" presName="connectorText" presStyleLbl="sibTrans2D1" presStyleIdx="0" presStyleCnt="4"/>
      <dgm:spPr/>
    </dgm:pt>
    <dgm:pt modelId="{0CC7D9A3-0D92-4115-8D74-DC89525C859A}" type="pres">
      <dgm:prSet presAssocID="{6DE6E3A3-3E09-413B-B325-068D797DBD7B}" presName="node" presStyleLbl="node1" presStyleIdx="0" presStyleCnt="4">
        <dgm:presLayoutVars>
          <dgm:bulletEnabled val="1"/>
        </dgm:presLayoutVars>
      </dgm:prSet>
      <dgm:spPr/>
    </dgm:pt>
    <dgm:pt modelId="{524816A1-DB5A-4D8C-92B2-B18B05E1B357}" type="pres">
      <dgm:prSet presAssocID="{8530891D-899F-4817-8B1E-51873E04C76E}" presName="parTrans" presStyleLbl="sibTrans2D1" presStyleIdx="1" presStyleCnt="4"/>
      <dgm:spPr/>
    </dgm:pt>
    <dgm:pt modelId="{BD3D7E60-B423-41C7-9E07-63272E798613}" type="pres">
      <dgm:prSet presAssocID="{8530891D-899F-4817-8B1E-51873E04C76E}" presName="connectorText" presStyleLbl="sibTrans2D1" presStyleIdx="1" presStyleCnt="4"/>
      <dgm:spPr/>
    </dgm:pt>
    <dgm:pt modelId="{EDDBBCC6-F991-4EA5-B149-901F077396C9}" type="pres">
      <dgm:prSet presAssocID="{B7C864AD-0831-40E3-B463-37DE0DE50D88}" presName="node" presStyleLbl="node1" presStyleIdx="1" presStyleCnt="4">
        <dgm:presLayoutVars>
          <dgm:bulletEnabled val="1"/>
        </dgm:presLayoutVars>
      </dgm:prSet>
      <dgm:spPr/>
    </dgm:pt>
    <dgm:pt modelId="{AE5DDC75-E6FD-42D6-9A2E-E1A4DEDDEA3C}" type="pres">
      <dgm:prSet presAssocID="{4FBE86A6-547A-4BC4-925E-B3C937378D09}" presName="parTrans" presStyleLbl="sibTrans2D1" presStyleIdx="2" presStyleCnt="4"/>
      <dgm:spPr/>
    </dgm:pt>
    <dgm:pt modelId="{5B78ADCD-A3DA-464B-94FA-54D500F7ED32}" type="pres">
      <dgm:prSet presAssocID="{4FBE86A6-547A-4BC4-925E-B3C937378D09}" presName="connectorText" presStyleLbl="sibTrans2D1" presStyleIdx="2" presStyleCnt="4"/>
      <dgm:spPr/>
    </dgm:pt>
    <dgm:pt modelId="{9D47E31F-26A3-4D11-9E92-F57A3B2B6908}" type="pres">
      <dgm:prSet presAssocID="{0B7163D8-DFC2-4F9E-91AC-4D0F8654160D}" presName="node" presStyleLbl="node1" presStyleIdx="2" presStyleCnt="4">
        <dgm:presLayoutVars>
          <dgm:bulletEnabled val="1"/>
        </dgm:presLayoutVars>
      </dgm:prSet>
      <dgm:spPr/>
      <dgm:t>
        <a:bodyPr/>
        <a:lstStyle/>
        <a:p>
          <a:endParaRPr lang="en-GB"/>
        </a:p>
      </dgm:t>
    </dgm:pt>
    <dgm:pt modelId="{5499F238-5320-4A8A-A738-A85DAC26A052}" type="pres">
      <dgm:prSet presAssocID="{7BEDF4CD-26D9-42CB-822B-B3FAE80EEE13}" presName="parTrans" presStyleLbl="sibTrans2D1" presStyleIdx="3" presStyleCnt="4"/>
      <dgm:spPr/>
    </dgm:pt>
    <dgm:pt modelId="{0D6037E8-F773-4697-86AD-538C42687D11}" type="pres">
      <dgm:prSet presAssocID="{7BEDF4CD-26D9-42CB-822B-B3FAE80EEE13}" presName="connectorText" presStyleLbl="sibTrans2D1" presStyleIdx="3" presStyleCnt="4"/>
      <dgm:spPr/>
    </dgm:pt>
    <dgm:pt modelId="{93E451FE-9940-4121-BBFA-EE13DFC729BA}" type="pres">
      <dgm:prSet presAssocID="{30441FC2-BF52-416E-8DFD-1872D627C47A}" presName="node" presStyleLbl="node1" presStyleIdx="3" presStyleCnt="4">
        <dgm:presLayoutVars>
          <dgm:bulletEnabled val="1"/>
        </dgm:presLayoutVars>
      </dgm:prSet>
      <dgm:spPr/>
      <dgm:t>
        <a:bodyPr/>
        <a:lstStyle/>
        <a:p>
          <a:endParaRPr lang="en-GB"/>
        </a:p>
      </dgm:t>
    </dgm:pt>
  </dgm:ptLst>
  <dgm:cxnLst>
    <dgm:cxn modelId="{BE43030B-628F-4C83-A3BC-73235376AC1F}" srcId="{1E49DD48-D041-4FE8-A5D4-5E35E9FB17A9}" destId="{6DE6E3A3-3E09-413B-B325-068D797DBD7B}" srcOrd="0" destOrd="0" parTransId="{1A91560D-1ED9-48C1-A0D8-6D26F0DA050C}" sibTransId="{F1F594D6-0DCA-45E6-AA4A-DA60373E8EE4}"/>
    <dgm:cxn modelId="{9344A116-294D-4114-A38D-AEF9DC82298B}" type="presOf" srcId="{7BEDF4CD-26D9-42CB-822B-B3FAE80EEE13}" destId="{5499F238-5320-4A8A-A738-A85DAC26A052}" srcOrd="0" destOrd="0" presId="urn:microsoft.com/office/officeart/2005/8/layout/radial5"/>
    <dgm:cxn modelId="{5B6B3D4F-1C02-48CE-A634-C090333A0831}" type="presOf" srcId="{7BEDF4CD-26D9-42CB-822B-B3FAE80EEE13}" destId="{0D6037E8-F773-4697-86AD-538C42687D11}" srcOrd="1" destOrd="0" presId="urn:microsoft.com/office/officeart/2005/8/layout/radial5"/>
    <dgm:cxn modelId="{610D51C9-869A-491D-B194-4B285D9DFB0F}" srcId="{575DAEB0-9BA7-4902-8857-9792D26B505E}" destId="{1E49DD48-D041-4FE8-A5D4-5E35E9FB17A9}" srcOrd="0" destOrd="0" parTransId="{ABA025D4-E6F1-489D-9055-AB604E2A1FE8}" sibTransId="{26CD3E54-259F-48E0-B595-6D8B7BDD4979}"/>
    <dgm:cxn modelId="{7E6E5F1E-5854-442C-B4CA-B45393875C7F}" type="presOf" srcId="{30441FC2-BF52-416E-8DFD-1872D627C47A}" destId="{93E451FE-9940-4121-BBFA-EE13DFC729BA}" srcOrd="0" destOrd="0" presId="urn:microsoft.com/office/officeart/2005/8/layout/radial5"/>
    <dgm:cxn modelId="{397FE597-1ABC-4EDF-93B3-646A6A7FF285}" type="presOf" srcId="{4FBE86A6-547A-4BC4-925E-B3C937378D09}" destId="{AE5DDC75-E6FD-42D6-9A2E-E1A4DEDDEA3C}" srcOrd="0" destOrd="0" presId="urn:microsoft.com/office/officeart/2005/8/layout/radial5"/>
    <dgm:cxn modelId="{F244B080-1571-4F2F-8304-084F028A150B}" srcId="{1E49DD48-D041-4FE8-A5D4-5E35E9FB17A9}" destId="{30441FC2-BF52-416E-8DFD-1872D627C47A}" srcOrd="3" destOrd="0" parTransId="{7BEDF4CD-26D9-42CB-822B-B3FAE80EEE13}" sibTransId="{EEB19308-5FA6-4BDB-90DC-B8797D9E64F4}"/>
    <dgm:cxn modelId="{75ED8B66-CD96-4274-9CB1-9A3B09006436}" srcId="{1E49DD48-D041-4FE8-A5D4-5E35E9FB17A9}" destId="{B7C864AD-0831-40E3-B463-37DE0DE50D88}" srcOrd="1" destOrd="0" parTransId="{8530891D-899F-4817-8B1E-51873E04C76E}" sibTransId="{4B2EA491-5741-49E9-AD6E-EE6107DF3493}"/>
    <dgm:cxn modelId="{EE0AAAEA-2724-43C4-9B8A-2544F06DC4A7}" type="presOf" srcId="{B7C864AD-0831-40E3-B463-37DE0DE50D88}" destId="{EDDBBCC6-F991-4EA5-B149-901F077396C9}" srcOrd="0" destOrd="0" presId="urn:microsoft.com/office/officeart/2005/8/layout/radial5"/>
    <dgm:cxn modelId="{E58F25BA-1B59-4408-B69E-3D64C8E14688}" type="presOf" srcId="{1A91560D-1ED9-48C1-A0D8-6D26F0DA050C}" destId="{9CB0A4AD-15A0-4E5C-B605-AB21262B820F}" srcOrd="1" destOrd="0" presId="urn:microsoft.com/office/officeart/2005/8/layout/radial5"/>
    <dgm:cxn modelId="{6FB95BAE-346E-4C22-BDDB-2D627A307335}" type="presOf" srcId="{8530891D-899F-4817-8B1E-51873E04C76E}" destId="{524816A1-DB5A-4D8C-92B2-B18B05E1B357}" srcOrd="0" destOrd="0" presId="urn:microsoft.com/office/officeart/2005/8/layout/radial5"/>
    <dgm:cxn modelId="{5F99C62E-3ACD-4E4D-9476-9897B9837A6E}" type="presOf" srcId="{0B7163D8-DFC2-4F9E-91AC-4D0F8654160D}" destId="{9D47E31F-26A3-4D11-9E92-F57A3B2B6908}" srcOrd="0" destOrd="0" presId="urn:microsoft.com/office/officeart/2005/8/layout/radial5"/>
    <dgm:cxn modelId="{456E6172-948C-4EB7-B115-3FB6A3515351}" type="presOf" srcId="{1E49DD48-D041-4FE8-A5D4-5E35E9FB17A9}" destId="{0730F7F5-C93F-4900-BDE2-A5F595929F9A}" srcOrd="0" destOrd="0" presId="urn:microsoft.com/office/officeart/2005/8/layout/radial5"/>
    <dgm:cxn modelId="{34438C41-94A8-4C49-A4D7-081BF3B39F10}" type="presOf" srcId="{4FBE86A6-547A-4BC4-925E-B3C937378D09}" destId="{5B78ADCD-A3DA-464B-94FA-54D500F7ED32}" srcOrd="1" destOrd="0" presId="urn:microsoft.com/office/officeart/2005/8/layout/radial5"/>
    <dgm:cxn modelId="{0E13CC52-E38B-41C7-AD8D-7DB96C0E81E0}" type="presOf" srcId="{1A91560D-1ED9-48C1-A0D8-6D26F0DA050C}" destId="{DF9273E3-B85B-4E41-A44E-995798485EDA}" srcOrd="0" destOrd="0" presId="urn:microsoft.com/office/officeart/2005/8/layout/radial5"/>
    <dgm:cxn modelId="{B1C0F1FE-700E-41D8-8808-63D8E71C08E3}" type="presOf" srcId="{575DAEB0-9BA7-4902-8857-9792D26B505E}" destId="{C8C007D5-CA3D-450E-9F01-3A5AE0EB20C5}" srcOrd="0" destOrd="0" presId="urn:microsoft.com/office/officeart/2005/8/layout/radial5"/>
    <dgm:cxn modelId="{B5061147-5E94-4E50-B3CC-44EB3C958B5D}" type="presOf" srcId="{8530891D-899F-4817-8B1E-51873E04C76E}" destId="{BD3D7E60-B423-41C7-9E07-63272E798613}" srcOrd="1" destOrd="0" presId="urn:microsoft.com/office/officeart/2005/8/layout/radial5"/>
    <dgm:cxn modelId="{1F690583-83A9-48ED-9B47-0CAC3D78EA52}" type="presOf" srcId="{6DE6E3A3-3E09-413B-B325-068D797DBD7B}" destId="{0CC7D9A3-0D92-4115-8D74-DC89525C859A}" srcOrd="0" destOrd="0" presId="urn:microsoft.com/office/officeart/2005/8/layout/radial5"/>
    <dgm:cxn modelId="{FE8F6514-D7D9-496B-91D0-19AD2DCC4F3A}" srcId="{1E49DD48-D041-4FE8-A5D4-5E35E9FB17A9}" destId="{0B7163D8-DFC2-4F9E-91AC-4D0F8654160D}" srcOrd="2" destOrd="0" parTransId="{4FBE86A6-547A-4BC4-925E-B3C937378D09}" sibTransId="{409A4A11-63D6-4F11-A7DB-BC2DD8994F22}"/>
    <dgm:cxn modelId="{C9CF3BBE-291B-4F3F-901A-B11A006A98D0}" type="presParOf" srcId="{C8C007D5-CA3D-450E-9F01-3A5AE0EB20C5}" destId="{0730F7F5-C93F-4900-BDE2-A5F595929F9A}" srcOrd="0" destOrd="0" presId="urn:microsoft.com/office/officeart/2005/8/layout/radial5"/>
    <dgm:cxn modelId="{E6C09B9D-7308-426B-BE77-B2D31195827E}" type="presParOf" srcId="{C8C007D5-CA3D-450E-9F01-3A5AE0EB20C5}" destId="{DF9273E3-B85B-4E41-A44E-995798485EDA}" srcOrd="1" destOrd="0" presId="urn:microsoft.com/office/officeart/2005/8/layout/radial5"/>
    <dgm:cxn modelId="{345F3CB3-FEE8-4C4C-8858-F1A125639C15}" type="presParOf" srcId="{DF9273E3-B85B-4E41-A44E-995798485EDA}" destId="{9CB0A4AD-15A0-4E5C-B605-AB21262B820F}" srcOrd="0" destOrd="0" presId="urn:microsoft.com/office/officeart/2005/8/layout/radial5"/>
    <dgm:cxn modelId="{D099D964-0D86-41F3-B60C-F653956495ED}" type="presParOf" srcId="{C8C007D5-CA3D-450E-9F01-3A5AE0EB20C5}" destId="{0CC7D9A3-0D92-4115-8D74-DC89525C859A}" srcOrd="2" destOrd="0" presId="urn:microsoft.com/office/officeart/2005/8/layout/radial5"/>
    <dgm:cxn modelId="{BA433211-0F5F-4955-90DC-EEE6733313DF}" type="presParOf" srcId="{C8C007D5-CA3D-450E-9F01-3A5AE0EB20C5}" destId="{524816A1-DB5A-4D8C-92B2-B18B05E1B357}" srcOrd="3" destOrd="0" presId="urn:microsoft.com/office/officeart/2005/8/layout/radial5"/>
    <dgm:cxn modelId="{34BB9F0D-A2A6-414E-AEB6-2C76EBD18D62}" type="presParOf" srcId="{524816A1-DB5A-4D8C-92B2-B18B05E1B357}" destId="{BD3D7E60-B423-41C7-9E07-63272E798613}" srcOrd="0" destOrd="0" presId="urn:microsoft.com/office/officeart/2005/8/layout/radial5"/>
    <dgm:cxn modelId="{FF54F7C4-52D6-4486-8AB4-528094965620}" type="presParOf" srcId="{C8C007D5-CA3D-450E-9F01-3A5AE0EB20C5}" destId="{EDDBBCC6-F991-4EA5-B149-901F077396C9}" srcOrd="4" destOrd="0" presId="urn:microsoft.com/office/officeart/2005/8/layout/radial5"/>
    <dgm:cxn modelId="{45A4311F-C22C-4791-A64B-B4EB2F0FD79C}" type="presParOf" srcId="{C8C007D5-CA3D-450E-9F01-3A5AE0EB20C5}" destId="{AE5DDC75-E6FD-42D6-9A2E-E1A4DEDDEA3C}" srcOrd="5" destOrd="0" presId="urn:microsoft.com/office/officeart/2005/8/layout/radial5"/>
    <dgm:cxn modelId="{3E6CAA04-486A-4BAF-84F9-CC5F02C4E33E}" type="presParOf" srcId="{AE5DDC75-E6FD-42D6-9A2E-E1A4DEDDEA3C}" destId="{5B78ADCD-A3DA-464B-94FA-54D500F7ED32}" srcOrd="0" destOrd="0" presId="urn:microsoft.com/office/officeart/2005/8/layout/radial5"/>
    <dgm:cxn modelId="{AF76250E-32B8-464D-B98D-F3999FE153CC}" type="presParOf" srcId="{C8C007D5-CA3D-450E-9F01-3A5AE0EB20C5}" destId="{9D47E31F-26A3-4D11-9E92-F57A3B2B6908}" srcOrd="6" destOrd="0" presId="urn:microsoft.com/office/officeart/2005/8/layout/radial5"/>
    <dgm:cxn modelId="{00413907-9360-4EBC-A519-B8E8308C5C4D}" type="presParOf" srcId="{C8C007D5-CA3D-450E-9F01-3A5AE0EB20C5}" destId="{5499F238-5320-4A8A-A738-A85DAC26A052}" srcOrd="7" destOrd="0" presId="urn:microsoft.com/office/officeart/2005/8/layout/radial5"/>
    <dgm:cxn modelId="{6C7599F9-8A86-4E7E-80BE-57DB4D8A952E}" type="presParOf" srcId="{5499F238-5320-4A8A-A738-A85DAC26A052}" destId="{0D6037E8-F773-4697-86AD-538C42687D11}" srcOrd="0" destOrd="0" presId="urn:microsoft.com/office/officeart/2005/8/layout/radial5"/>
    <dgm:cxn modelId="{505950BE-307A-4551-922A-51016FF2C4D5}" type="presParOf" srcId="{C8C007D5-CA3D-450E-9F01-3A5AE0EB20C5}" destId="{93E451FE-9940-4121-BBFA-EE13DFC729BA}"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B025CB-93B9-4EEE-BB85-B8C5B50A73C4}">
      <dsp:nvSpPr>
        <dsp:cNvPr id="0" name=""/>
        <dsp:cNvSpPr/>
      </dsp:nvSpPr>
      <dsp:spPr>
        <a:xfrm>
          <a:off x="3502201" y="1252151"/>
          <a:ext cx="1591539" cy="1376745"/>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Cognitions</a:t>
          </a:r>
          <a:endParaRPr lang="en-GB" sz="1300" kern="1200" dirty="0"/>
        </a:p>
      </dsp:txBody>
      <dsp:txXfrm>
        <a:off x="3765941" y="1480297"/>
        <a:ext cx="1064059" cy="920453"/>
      </dsp:txXfrm>
    </dsp:sp>
    <dsp:sp modelId="{B95B42AD-1872-4BB6-9DBB-A5D454D107D0}">
      <dsp:nvSpPr>
        <dsp:cNvPr id="0" name=""/>
        <dsp:cNvSpPr/>
      </dsp:nvSpPr>
      <dsp:spPr>
        <a:xfrm>
          <a:off x="4498810" y="593471"/>
          <a:ext cx="600482" cy="51739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FAD14-C4A2-43A8-A648-F2B4E5A20C75}">
      <dsp:nvSpPr>
        <dsp:cNvPr id="0" name=""/>
        <dsp:cNvSpPr/>
      </dsp:nvSpPr>
      <dsp:spPr>
        <a:xfrm>
          <a:off x="3648805" y="0"/>
          <a:ext cx="1304254" cy="1128333"/>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Self</a:t>
          </a:r>
          <a:endParaRPr lang="en-GB" sz="1300" kern="1200" dirty="0"/>
        </a:p>
      </dsp:txBody>
      <dsp:txXfrm>
        <a:off x="3864948" y="186989"/>
        <a:ext cx="871968" cy="754355"/>
      </dsp:txXfrm>
    </dsp:sp>
    <dsp:sp modelId="{6E9A4FD1-B083-4F4D-8CC1-7069D5C3B4CB}">
      <dsp:nvSpPr>
        <dsp:cNvPr id="0" name=""/>
        <dsp:cNvSpPr/>
      </dsp:nvSpPr>
      <dsp:spPr>
        <a:xfrm>
          <a:off x="5199620" y="1560725"/>
          <a:ext cx="600482" cy="51739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F892B-5DF6-4AE3-97D7-D35B33E0E5EC}">
      <dsp:nvSpPr>
        <dsp:cNvPr id="0" name=""/>
        <dsp:cNvSpPr/>
      </dsp:nvSpPr>
      <dsp:spPr>
        <a:xfrm>
          <a:off x="4844958" y="694000"/>
          <a:ext cx="1304254" cy="1128333"/>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Learners</a:t>
          </a:r>
          <a:endParaRPr lang="en-GB" sz="1300" kern="1200" dirty="0"/>
        </a:p>
      </dsp:txBody>
      <dsp:txXfrm>
        <a:off x="5061101" y="880989"/>
        <a:ext cx="871968" cy="754355"/>
      </dsp:txXfrm>
    </dsp:sp>
    <dsp:sp modelId="{5EDE6881-9823-4DD2-A4C2-A15DA8137C62}">
      <dsp:nvSpPr>
        <dsp:cNvPr id="0" name=""/>
        <dsp:cNvSpPr/>
      </dsp:nvSpPr>
      <dsp:spPr>
        <a:xfrm>
          <a:off x="4712792" y="2652574"/>
          <a:ext cx="600482" cy="51739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141F7-5DE3-4EA9-91F5-1B556C89A3F6}">
      <dsp:nvSpPr>
        <dsp:cNvPr id="0" name=""/>
        <dsp:cNvSpPr/>
      </dsp:nvSpPr>
      <dsp:spPr>
        <a:xfrm>
          <a:off x="4844958" y="2058326"/>
          <a:ext cx="1304254" cy="1128333"/>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Learning</a:t>
          </a:r>
          <a:endParaRPr lang="en-GB" sz="1300" kern="1200" dirty="0"/>
        </a:p>
      </dsp:txBody>
      <dsp:txXfrm>
        <a:off x="5061101" y="2245315"/>
        <a:ext cx="871968" cy="754355"/>
      </dsp:txXfrm>
    </dsp:sp>
    <dsp:sp modelId="{0D26B4FF-4E2C-4039-9812-B9D7F259C7C4}">
      <dsp:nvSpPr>
        <dsp:cNvPr id="0" name=""/>
        <dsp:cNvSpPr/>
      </dsp:nvSpPr>
      <dsp:spPr>
        <a:xfrm>
          <a:off x="3505163" y="2765912"/>
          <a:ext cx="600482" cy="51739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02B19-74F2-4F89-80A5-6CA092338F55}">
      <dsp:nvSpPr>
        <dsp:cNvPr id="0" name=""/>
        <dsp:cNvSpPr/>
      </dsp:nvSpPr>
      <dsp:spPr>
        <a:xfrm>
          <a:off x="3648805" y="2753103"/>
          <a:ext cx="1304254" cy="1128333"/>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Teaching</a:t>
          </a:r>
          <a:endParaRPr lang="en-GB" sz="1300" kern="1200" dirty="0"/>
        </a:p>
      </dsp:txBody>
      <dsp:txXfrm>
        <a:off x="3864948" y="2940092"/>
        <a:ext cx="871968" cy="754355"/>
      </dsp:txXfrm>
    </dsp:sp>
    <dsp:sp modelId="{E87A1304-0985-433C-98F6-7B9E96816CF5}">
      <dsp:nvSpPr>
        <dsp:cNvPr id="0" name=""/>
        <dsp:cNvSpPr/>
      </dsp:nvSpPr>
      <dsp:spPr>
        <a:xfrm>
          <a:off x="2792876" y="1799046"/>
          <a:ext cx="600482" cy="51739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212140-B552-420D-8AB3-76CBF928F724}">
      <dsp:nvSpPr>
        <dsp:cNvPr id="0" name=""/>
        <dsp:cNvSpPr/>
      </dsp:nvSpPr>
      <dsp:spPr>
        <a:xfrm>
          <a:off x="2447098" y="2059102"/>
          <a:ext cx="1304254" cy="1128333"/>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Colleagues</a:t>
          </a:r>
          <a:endParaRPr lang="en-GB" sz="1300" kern="1200" dirty="0"/>
        </a:p>
      </dsp:txBody>
      <dsp:txXfrm>
        <a:off x="2663241" y="2246091"/>
        <a:ext cx="871968" cy="754355"/>
      </dsp:txXfrm>
    </dsp:sp>
    <dsp:sp modelId="{B4421286-5D20-44F2-84DE-5E3A1D0EDB45}">
      <dsp:nvSpPr>
        <dsp:cNvPr id="0" name=""/>
        <dsp:cNvSpPr/>
      </dsp:nvSpPr>
      <dsp:spPr>
        <a:xfrm>
          <a:off x="2447098" y="692448"/>
          <a:ext cx="1304254" cy="1128333"/>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Curricula</a:t>
          </a:r>
          <a:endParaRPr lang="en-GB" sz="1300" kern="1200" dirty="0"/>
        </a:p>
      </dsp:txBody>
      <dsp:txXfrm>
        <a:off x="2663241" y="879437"/>
        <a:ext cx="871968" cy="7543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0F7F5-C93F-4900-BDE2-A5F595929F9A}">
      <dsp:nvSpPr>
        <dsp:cNvPr id="0" name=""/>
        <dsp:cNvSpPr/>
      </dsp:nvSpPr>
      <dsp:spPr>
        <a:xfrm>
          <a:off x="3788169" y="1430732"/>
          <a:ext cx="1019972" cy="10199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Instruction</a:t>
          </a:r>
        </a:p>
        <a:p>
          <a:pPr lvl="0" algn="ctr" defTabSz="488950">
            <a:lnSpc>
              <a:spcPct val="90000"/>
            </a:lnSpc>
            <a:spcBef>
              <a:spcPct val="0"/>
            </a:spcBef>
            <a:spcAft>
              <a:spcPct val="35000"/>
            </a:spcAft>
          </a:pPr>
          <a:r>
            <a:rPr lang="en-GB" sz="1100" kern="1200" dirty="0" smtClean="0"/>
            <a:t>Discovery and exposition</a:t>
          </a:r>
          <a:endParaRPr lang="en-GB" sz="1100" kern="1200" dirty="0"/>
        </a:p>
      </dsp:txBody>
      <dsp:txXfrm>
        <a:off x="3937540" y="1580103"/>
        <a:ext cx="721230" cy="721230"/>
      </dsp:txXfrm>
    </dsp:sp>
    <dsp:sp modelId="{DF9273E3-B85B-4E41-A44E-995798485EDA}">
      <dsp:nvSpPr>
        <dsp:cNvPr id="0" name=""/>
        <dsp:cNvSpPr/>
      </dsp:nvSpPr>
      <dsp:spPr>
        <a:xfrm rot="16200000">
          <a:off x="4189842" y="1059102"/>
          <a:ext cx="216627" cy="3467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4222336" y="1160954"/>
        <a:ext cx="151639" cy="208074"/>
      </dsp:txXfrm>
    </dsp:sp>
    <dsp:sp modelId="{0CC7D9A3-0D92-4115-8D74-DC89525C859A}">
      <dsp:nvSpPr>
        <dsp:cNvPr id="0" name=""/>
        <dsp:cNvSpPr/>
      </dsp:nvSpPr>
      <dsp:spPr>
        <a:xfrm>
          <a:off x="3788169" y="2028"/>
          <a:ext cx="1019972" cy="10199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GB" sz="800" kern="1200" dirty="0" smtClean="0"/>
            <a:t>Learning Discovery is effective</a:t>
          </a:r>
          <a:endParaRPr lang="en-GB" sz="800" kern="1200" dirty="0"/>
        </a:p>
      </dsp:txBody>
      <dsp:txXfrm>
        <a:off x="3937540" y="151399"/>
        <a:ext cx="721230" cy="721230"/>
      </dsp:txXfrm>
    </dsp:sp>
    <dsp:sp modelId="{524816A1-DB5A-4D8C-92B2-B18B05E1B357}">
      <dsp:nvSpPr>
        <dsp:cNvPr id="0" name=""/>
        <dsp:cNvSpPr/>
      </dsp:nvSpPr>
      <dsp:spPr>
        <a:xfrm>
          <a:off x="4898063" y="1767323"/>
          <a:ext cx="216627" cy="3467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4898063" y="1836681"/>
        <a:ext cx="151639" cy="208074"/>
      </dsp:txXfrm>
    </dsp:sp>
    <dsp:sp modelId="{EDDBBCC6-F991-4EA5-B149-901F077396C9}">
      <dsp:nvSpPr>
        <dsp:cNvPr id="0" name=""/>
        <dsp:cNvSpPr/>
      </dsp:nvSpPr>
      <dsp:spPr>
        <a:xfrm>
          <a:off x="5216872" y="1430732"/>
          <a:ext cx="1019972" cy="10199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GB" sz="800" kern="1200" dirty="0" smtClean="0"/>
            <a:t>Students</a:t>
          </a:r>
        </a:p>
        <a:p>
          <a:pPr lvl="0" algn="ctr" defTabSz="355600">
            <a:lnSpc>
              <a:spcPct val="90000"/>
            </a:lnSpc>
            <a:spcBef>
              <a:spcPct val="0"/>
            </a:spcBef>
            <a:spcAft>
              <a:spcPct val="35000"/>
            </a:spcAft>
          </a:pPr>
          <a:r>
            <a:rPr lang="en-GB" sz="800" kern="1200" dirty="0" smtClean="0"/>
            <a:t>Expect expository work</a:t>
          </a:r>
          <a:endParaRPr lang="en-GB" sz="800" kern="1200" dirty="0"/>
        </a:p>
      </dsp:txBody>
      <dsp:txXfrm>
        <a:off x="5366243" y="1580103"/>
        <a:ext cx="721230" cy="721230"/>
      </dsp:txXfrm>
    </dsp:sp>
    <dsp:sp modelId="{AE5DDC75-E6FD-42D6-9A2E-E1A4DEDDEA3C}">
      <dsp:nvSpPr>
        <dsp:cNvPr id="0" name=""/>
        <dsp:cNvSpPr/>
      </dsp:nvSpPr>
      <dsp:spPr>
        <a:xfrm rot="5400000">
          <a:off x="4189842" y="2475543"/>
          <a:ext cx="216627" cy="3467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4222336" y="2512407"/>
        <a:ext cx="151639" cy="208074"/>
      </dsp:txXfrm>
    </dsp:sp>
    <dsp:sp modelId="{9D47E31F-26A3-4D11-9E92-F57A3B2B6908}">
      <dsp:nvSpPr>
        <dsp:cNvPr id="0" name=""/>
        <dsp:cNvSpPr/>
      </dsp:nvSpPr>
      <dsp:spPr>
        <a:xfrm>
          <a:off x="3788169" y="2859435"/>
          <a:ext cx="1019972" cy="10199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GB" sz="800" kern="1200" dirty="0" smtClean="0"/>
            <a:t>Context:</a:t>
          </a:r>
        </a:p>
        <a:p>
          <a:pPr lvl="0" algn="ctr" defTabSz="355600">
            <a:lnSpc>
              <a:spcPct val="90000"/>
            </a:lnSpc>
            <a:spcBef>
              <a:spcPct val="0"/>
            </a:spcBef>
            <a:spcAft>
              <a:spcPct val="35000"/>
            </a:spcAft>
          </a:pPr>
          <a:r>
            <a:rPr lang="en-GB" sz="800" kern="1200" dirty="0" smtClean="0"/>
            <a:t>Class and planning time limited</a:t>
          </a:r>
          <a:endParaRPr lang="en-GB" sz="800" kern="1200" dirty="0"/>
        </a:p>
      </dsp:txBody>
      <dsp:txXfrm>
        <a:off x="3937540" y="3008806"/>
        <a:ext cx="721230" cy="721230"/>
      </dsp:txXfrm>
    </dsp:sp>
    <dsp:sp modelId="{5499F238-5320-4A8A-A738-A85DAC26A052}">
      <dsp:nvSpPr>
        <dsp:cNvPr id="0" name=""/>
        <dsp:cNvSpPr/>
      </dsp:nvSpPr>
      <dsp:spPr>
        <a:xfrm rot="10800000">
          <a:off x="3481621" y="1767323"/>
          <a:ext cx="216627" cy="3467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rot="10800000">
        <a:off x="3546609" y="1836681"/>
        <a:ext cx="151639" cy="208074"/>
      </dsp:txXfrm>
    </dsp:sp>
    <dsp:sp modelId="{93E451FE-9940-4121-BBFA-EE13DFC729BA}">
      <dsp:nvSpPr>
        <dsp:cNvPr id="0" name=""/>
        <dsp:cNvSpPr/>
      </dsp:nvSpPr>
      <dsp:spPr>
        <a:xfrm>
          <a:off x="2359466" y="1430732"/>
          <a:ext cx="1019972" cy="10199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GB" sz="800" kern="1200" dirty="0" smtClean="0"/>
            <a:t>Language Learning:</a:t>
          </a:r>
        </a:p>
        <a:p>
          <a:pPr lvl="0" algn="ctr" defTabSz="355600">
            <a:lnSpc>
              <a:spcPct val="90000"/>
            </a:lnSpc>
            <a:spcBef>
              <a:spcPct val="0"/>
            </a:spcBef>
            <a:spcAft>
              <a:spcPct val="35000"/>
            </a:spcAft>
          </a:pPr>
          <a:r>
            <a:rPr lang="en-GB" sz="800" kern="1200" dirty="0" smtClean="0"/>
            <a:t>Not all grammar amenable to discovery</a:t>
          </a:r>
          <a:endParaRPr lang="en-GB" sz="800" kern="1200" dirty="0"/>
        </a:p>
      </dsp:txBody>
      <dsp:txXfrm>
        <a:off x="2508837" y="1580103"/>
        <a:ext cx="721230" cy="721230"/>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6BAA1BD-AC15-47B5-BB5E-76D60D2A5914}" type="datetimeFigureOut">
              <a:rPr lang="en-GB" smtClean="0"/>
              <a:t>19/10/2015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6E990C1-7AD3-4833-AC21-3A5F90C80715}" type="slidenum">
              <a:rPr lang="en-GB" smtClean="0"/>
              <a:t>‹#›</a:t>
            </a:fld>
            <a:endParaRPr lang="en-GB"/>
          </a:p>
        </p:txBody>
      </p:sp>
    </p:spTree>
    <p:extLst>
      <p:ext uri="{BB962C8B-B14F-4D97-AF65-F5344CB8AC3E}">
        <p14:creationId xmlns:p14="http://schemas.microsoft.com/office/powerpoint/2010/main" val="4142880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E990C1-7AD3-4833-AC21-3A5F90C80715}" type="slidenum">
              <a:rPr lang="en-GB" smtClean="0"/>
              <a:t>9</a:t>
            </a:fld>
            <a:endParaRPr lang="en-GB"/>
          </a:p>
        </p:txBody>
      </p:sp>
    </p:spTree>
    <p:extLst>
      <p:ext uri="{BB962C8B-B14F-4D97-AF65-F5344CB8AC3E}">
        <p14:creationId xmlns:p14="http://schemas.microsoft.com/office/powerpoint/2010/main" val="583193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94EB098-3D53-4F8C-9471-479692E28887}"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2098023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E0C0822-8058-4A1A-8788-EAF2C684101E}"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686561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AEC697-6C98-4CF8-ABB8-8AA2D8B068BD}"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1758951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83262B9-1198-4FD9-8F09-8D7035A0906A}" type="datetime1">
              <a:rPr lang="en-GB" smtClean="0"/>
              <a:t>19/10/2015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373929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0E48A08-817E-4138-87FA-AB9B0E7928D5}" type="datetime1">
              <a:rPr lang="en-GB" smtClean="0"/>
              <a:t>19/10/2015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1591815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902B817-1AD4-45C1-8930-78C17A7747C5}" type="datetime1">
              <a:rPr lang="en-GB" smtClean="0"/>
              <a:t>19/10/2015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3026425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E28F51-3DE7-47A6-943B-BD37C5BC8A46}" type="datetime1">
              <a:rPr lang="en-GB" smtClean="0"/>
              <a:t>19/10/2015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2164127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FAED50-8046-4F45-B55A-265B8F981911}" type="datetime1">
              <a:rPr lang="en-GB" smtClean="0"/>
              <a:t>19/10/2015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1722889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7999E2-94E7-49C1-A45D-F104C59F4487}" type="datetime1">
              <a:rPr lang="en-GB" smtClean="0"/>
              <a:t>19/10/2015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162277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36AB22-C1D2-4022-8750-231BAC212F72}"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951618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D8689F-131B-4279-99F0-E98C2D9D0F69}"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9005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6086F0-1A1E-4AE3-80A5-9B3AACD73C81}"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21240610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393438B-BB76-4E21-AFF4-3CE298D0F5F6}"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760815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C710D6-8790-457C-AE17-248CA8D473CD}"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860700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3A0066B-8FDF-4E9A-839A-220011478FC8}"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10375545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1E3A10A-4B0E-45ED-8F86-093ADC589514}" type="datetime1">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a:t>
            </a:fld>
            <a:endParaRPr lang="en-GB"/>
          </a:p>
        </p:txBody>
      </p:sp>
    </p:spTree>
    <p:extLst>
      <p:ext uri="{BB962C8B-B14F-4D97-AF65-F5344CB8AC3E}">
        <p14:creationId xmlns:p14="http://schemas.microsoft.com/office/powerpoint/2010/main" val="3757097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877A34B-8CB8-415A-8F23-3A769885F51F}" type="datetime1">
              <a:rPr lang="en-GB" smtClean="0"/>
              <a:t>19/10/2015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EF42F5E-401A-4C13-8B49-1E0B77ED5310}" type="slidenum">
              <a:rPr lang="en-GB" smtClean="0"/>
              <a:t>‹#›</a:t>
            </a:fld>
            <a:endParaRPr lang="en-GB"/>
          </a:p>
        </p:txBody>
      </p:sp>
    </p:spTree>
    <p:extLst>
      <p:ext uri="{BB962C8B-B14F-4D97-AF65-F5344CB8AC3E}">
        <p14:creationId xmlns:p14="http://schemas.microsoft.com/office/powerpoint/2010/main" val="36702854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Teacher Cognition and Second Language Grammar Teaching</a:t>
            </a:r>
            <a:endParaRPr lang="en-GB" dirty="0"/>
          </a:p>
        </p:txBody>
      </p:sp>
      <p:sp>
        <p:nvSpPr>
          <p:cNvPr id="3" name="Subtitle 2"/>
          <p:cNvSpPr>
            <a:spLocks noGrp="1"/>
          </p:cNvSpPr>
          <p:nvPr>
            <p:ph type="subTitle" idx="1"/>
          </p:nvPr>
        </p:nvSpPr>
        <p:spPr/>
        <p:txBody>
          <a:bodyPr/>
          <a:lstStyle/>
          <a:p>
            <a:r>
              <a:rPr lang="en-GB" dirty="0" smtClean="0"/>
              <a:t>EFL Theory </a:t>
            </a:r>
          </a:p>
          <a:p>
            <a:r>
              <a:rPr lang="en-GB" dirty="0" smtClean="0"/>
              <a:t>Lecture 4</a:t>
            </a:r>
            <a:endParaRPr lang="en-GB" dirty="0"/>
          </a:p>
        </p:txBody>
      </p:sp>
      <p:sp>
        <p:nvSpPr>
          <p:cNvPr id="4" name="Slide Number Placeholder 3"/>
          <p:cNvSpPr>
            <a:spLocks noGrp="1"/>
          </p:cNvSpPr>
          <p:nvPr>
            <p:ph type="sldNum" sz="quarter" idx="12"/>
          </p:nvPr>
        </p:nvSpPr>
        <p:spPr/>
        <p:txBody>
          <a:bodyPr/>
          <a:lstStyle/>
          <a:p>
            <a:fld id="{FEF42F5E-401A-4C13-8B49-1E0B77ED5310}" type="slidenum">
              <a:rPr lang="en-GB" smtClean="0"/>
              <a:t>1</a:t>
            </a:fld>
            <a:endParaRPr lang="en-GB"/>
          </a:p>
        </p:txBody>
      </p:sp>
    </p:spTree>
    <p:extLst>
      <p:ext uri="{BB962C8B-B14F-4D97-AF65-F5344CB8AC3E}">
        <p14:creationId xmlns:p14="http://schemas.microsoft.com/office/powerpoint/2010/main" val="25217399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Teacher Cognition Research</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sz="2800" dirty="0" smtClean="0"/>
              <a:t>The study of what teachers at any stage of their career, think, know or believe about any aspect of their work and of the relationship of these cognitions to teachers’ practices and teacher learning.</a:t>
            </a:r>
          </a:p>
          <a:p>
            <a:endParaRPr lang="en-GB" sz="2800" dirty="0"/>
          </a:p>
          <a:p>
            <a:r>
              <a:rPr lang="en-GB" sz="2800" dirty="0" smtClean="0"/>
              <a:t>Simon Borg, School of Education , University of Leeds.</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2</a:t>
            </a:fld>
            <a:endParaRPr lang="en-GB"/>
          </a:p>
        </p:txBody>
      </p:sp>
    </p:spTree>
    <p:extLst>
      <p:ext uri="{BB962C8B-B14F-4D97-AF65-F5344CB8AC3E}">
        <p14:creationId xmlns:p14="http://schemas.microsoft.com/office/powerpoint/2010/main" val="38362211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 teachers’ beliefs come from ?</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0182" b="20182"/>
          <a:stretch>
            <a:fillRect/>
          </a:stretch>
        </p:blipFill>
        <p:spPr/>
      </p:pic>
      <p:sp>
        <p:nvSpPr>
          <p:cNvPr id="4" name="Text Placeholder 3"/>
          <p:cNvSpPr>
            <a:spLocks noGrp="1"/>
          </p:cNvSpPr>
          <p:nvPr>
            <p:ph type="body" sz="half" idx="2"/>
          </p:nvPr>
        </p:nvSpPr>
        <p:spPr/>
        <p:txBody>
          <a:bodyPr>
            <a:normAutofit/>
          </a:bodyPr>
          <a:lstStyle/>
          <a:p>
            <a:r>
              <a:rPr lang="en-GB" sz="2800" dirty="0" smtClean="0"/>
              <a:t>Discuss with a partner.</a:t>
            </a:r>
            <a:endParaRPr lang="en-GB" sz="2800" dirty="0"/>
          </a:p>
        </p:txBody>
      </p:sp>
      <p:sp>
        <p:nvSpPr>
          <p:cNvPr id="6" name="Slide Number Placeholder 5"/>
          <p:cNvSpPr>
            <a:spLocks noGrp="1"/>
          </p:cNvSpPr>
          <p:nvPr>
            <p:ph type="sldNum" sz="quarter" idx="12"/>
          </p:nvPr>
        </p:nvSpPr>
        <p:spPr/>
        <p:txBody>
          <a:bodyPr/>
          <a:lstStyle/>
          <a:p>
            <a:fld id="{FEF42F5E-401A-4C13-8B49-1E0B77ED5310}" type="slidenum">
              <a:rPr lang="en-GB" smtClean="0"/>
              <a:t>3</a:t>
            </a:fld>
            <a:endParaRPr lang="en-GB"/>
          </a:p>
        </p:txBody>
      </p:sp>
    </p:spTree>
    <p:extLst>
      <p:ext uri="{BB962C8B-B14F-4D97-AF65-F5344CB8AC3E}">
        <p14:creationId xmlns:p14="http://schemas.microsoft.com/office/powerpoint/2010/main" val="16062634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Grammar Teaching</a:t>
            </a:r>
            <a:endParaRPr lang="en-GB" dirty="0"/>
          </a:p>
        </p:txBody>
      </p:sp>
      <p:sp>
        <p:nvSpPr>
          <p:cNvPr id="3" name="Content Placeholder 2"/>
          <p:cNvSpPr>
            <a:spLocks noGrp="1"/>
          </p:cNvSpPr>
          <p:nvPr>
            <p:ph idx="1"/>
          </p:nvPr>
        </p:nvSpPr>
        <p:spPr/>
        <p:txBody>
          <a:bodyPr/>
          <a:lstStyle/>
          <a:p>
            <a:endParaRPr lang="en-GB" dirty="0" smtClean="0"/>
          </a:p>
          <a:p>
            <a:r>
              <a:rPr lang="en-GB" sz="2800" dirty="0" smtClean="0"/>
              <a:t>Instruction which formally targets awareness and use of the syntactic features of language.</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4</a:t>
            </a:fld>
            <a:endParaRPr lang="en-GB"/>
          </a:p>
        </p:txBody>
      </p:sp>
    </p:spTree>
    <p:extLst>
      <p:ext uri="{BB962C8B-B14F-4D97-AF65-F5344CB8AC3E}">
        <p14:creationId xmlns:p14="http://schemas.microsoft.com/office/powerpoint/2010/main" val="41061563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Researching Grammar teaching</a:t>
            </a:r>
            <a:endParaRPr lang="en-GB" dirty="0"/>
          </a:p>
        </p:txBody>
      </p:sp>
      <p:sp>
        <p:nvSpPr>
          <p:cNvPr id="3" name="Content Placeholder 2"/>
          <p:cNvSpPr>
            <a:spLocks noGrp="1"/>
          </p:cNvSpPr>
          <p:nvPr>
            <p:ph idx="1"/>
          </p:nvPr>
        </p:nvSpPr>
        <p:spPr>
          <a:xfrm>
            <a:off x="1132412" y="2550694"/>
            <a:ext cx="9720073" cy="4023360"/>
          </a:xfrm>
        </p:spPr>
        <p:txBody>
          <a:bodyPr/>
          <a:lstStyle/>
          <a:p>
            <a:endParaRPr lang="en-GB" dirty="0" smtClean="0"/>
          </a:p>
          <a:p>
            <a:r>
              <a:rPr lang="en-GB" dirty="0" smtClean="0"/>
              <a:t>	</a:t>
            </a:r>
          </a:p>
          <a:p>
            <a:pPr marL="0" indent="0">
              <a:buNone/>
            </a:pPr>
            <a:r>
              <a:rPr lang="en-GB" dirty="0" smtClean="0"/>
              <a:t>	</a:t>
            </a:r>
            <a:r>
              <a:rPr lang="en-GB" sz="2800" dirty="0" smtClean="0"/>
              <a:t>Learner and learning perspective – 1960s</a:t>
            </a:r>
          </a:p>
          <a:p>
            <a:pPr marL="0" indent="0">
              <a:buNone/>
            </a:pPr>
            <a:endParaRPr lang="en-GB" sz="2800" dirty="0"/>
          </a:p>
          <a:p>
            <a:pPr marL="0" indent="0">
              <a:buNone/>
            </a:pPr>
            <a:r>
              <a:rPr lang="en-GB" sz="2800" dirty="0" smtClean="0"/>
              <a:t>	teacher and Teaching perspective – 1990s </a:t>
            </a:r>
          </a:p>
          <a:p>
            <a:pPr marL="0" indent="0">
              <a:buNone/>
            </a:pPr>
            <a:r>
              <a:rPr lang="en-GB" sz="2800" dirty="0"/>
              <a:t>	</a:t>
            </a:r>
            <a:endParaRPr lang="en-GB" sz="2800" dirty="0" smtClean="0"/>
          </a:p>
          <a:p>
            <a:pPr marL="0" indent="0">
              <a:buNone/>
            </a:pPr>
            <a:r>
              <a:rPr lang="en-GB" sz="2800" dirty="0"/>
              <a:t>	</a:t>
            </a:r>
            <a:r>
              <a:rPr lang="en-GB" sz="2800" dirty="0" smtClean="0"/>
              <a:t>Approximately 30 studies of L2 grammar teaching from a teacher cognition 	perspective since 1998	</a:t>
            </a:r>
            <a:endParaRPr lang="en-GB" sz="2800" dirty="0"/>
          </a:p>
        </p:txBody>
      </p:sp>
      <p:sp>
        <p:nvSpPr>
          <p:cNvPr id="4" name="Right Arrow 3"/>
          <p:cNvSpPr/>
          <p:nvPr/>
        </p:nvSpPr>
        <p:spPr>
          <a:xfrm>
            <a:off x="8295594" y="337082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8341375" y="447574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lide Number Placeholder 5"/>
          <p:cNvSpPr>
            <a:spLocks noGrp="1"/>
          </p:cNvSpPr>
          <p:nvPr>
            <p:ph type="sldNum" sz="quarter" idx="12"/>
          </p:nvPr>
        </p:nvSpPr>
        <p:spPr/>
        <p:txBody>
          <a:bodyPr/>
          <a:lstStyle/>
          <a:p>
            <a:fld id="{FEF42F5E-401A-4C13-8B49-1E0B77ED5310}" type="slidenum">
              <a:rPr lang="en-GB" smtClean="0"/>
              <a:t>5</a:t>
            </a:fld>
            <a:endParaRPr lang="en-GB"/>
          </a:p>
        </p:txBody>
      </p:sp>
    </p:spTree>
    <p:extLst>
      <p:ext uri="{BB962C8B-B14F-4D97-AF65-F5344CB8AC3E}">
        <p14:creationId xmlns:p14="http://schemas.microsoft.com/office/powerpoint/2010/main" val="13134671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Insight 1</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sz="2800" dirty="0" smtClean="0"/>
              <a:t>Grammar teaching is valued by teachers and students.</a:t>
            </a:r>
          </a:p>
          <a:p>
            <a:endParaRPr lang="en-GB" sz="2800" dirty="0" smtClean="0"/>
          </a:p>
          <a:p>
            <a:r>
              <a:rPr lang="en-GB" sz="2800" dirty="0" smtClean="0"/>
              <a:t>Students often value attention to formal accuracy more than teachers.</a:t>
            </a:r>
          </a:p>
          <a:p>
            <a:endParaRPr lang="en-GB" sz="2800" dirty="0" smtClean="0"/>
          </a:p>
          <a:p>
            <a:r>
              <a:rPr lang="en-GB" sz="2800" dirty="0" smtClean="0"/>
              <a:t>Teachers value ‘ integrated’ grammar teaching.</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6</a:t>
            </a:fld>
            <a:endParaRPr lang="en-GB"/>
          </a:p>
        </p:txBody>
      </p:sp>
    </p:spTree>
    <p:extLst>
      <p:ext uri="{BB962C8B-B14F-4D97-AF65-F5344CB8AC3E}">
        <p14:creationId xmlns:p14="http://schemas.microsoft.com/office/powerpoint/2010/main" val="12546642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Integrating grammar</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endParaRPr lang="en-GB" dirty="0" smtClean="0"/>
          </a:p>
          <a:p>
            <a:r>
              <a:rPr lang="en-GB" sz="2800" dirty="0" smtClean="0"/>
              <a:t>Questionnaire – 176 teachers of adults in 18 countries.</a:t>
            </a:r>
          </a:p>
          <a:p>
            <a:endParaRPr lang="en-GB" sz="2800" dirty="0" smtClean="0"/>
          </a:p>
          <a:p>
            <a:r>
              <a:rPr lang="en-GB" sz="2800" dirty="0" smtClean="0"/>
              <a:t>“ Grammar should be taught separately, not integrated with other skills such as reading and writing.”</a:t>
            </a:r>
          </a:p>
          <a:p>
            <a:endParaRPr lang="en-GB" sz="2800" dirty="0" smtClean="0"/>
          </a:p>
          <a:p>
            <a:r>
              <a:rPr lang="en-GB" sz="2800" dirty="0" smtClean="0"/>
              <a:t>84.1%  of teachers disagreed or disagreed strongly with this statement.</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7</a:t>
            </a:fld>
            <a:endParaRPr lang="en-GB"/>
          </a:p>
        </p:txBody>
      </p:sp>
    </p:spTree>
    <p:extLst>
      <p:ext uri="{BB962C8B-B14F-4D97-AF65-F5344CB8AC3E}">
        <p14:creationId xmlns:p14="http://schemas.microsoft.com/office/powerpoint/2010/main" val="13169959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of integration:</a:t>
            </a:r>
            <a:br>
              <a:rPr lang="en-GB" dirty="0" smtClean="0"/>
            </a:br>
            <a:r>
              <a:rPr lang="en-GB" dirty="0" smtClean="0"/>
              <a:t>Insight 2</a:t>
            </a:r>
            <a:endParaRPr lang="en-GB" dirty="0"/>
          </a:p>
        </p:txBody>
      </p:sp>
      <p:sp>
        <p:nvSpPr>
          <p:cNvPr id="3" name="Content Placeholder 2"/>
          <p:cNvSpPr>
            <a:spLocks noGrp="1"/>
          </p:cNvSpPr>
          <p:nvPr>
            <p:ph idx="1"/>
          </p:nvPr>
        </p:nvSpPr>
        <p:spPr/>
        <p:txBody>
          <a:bodyPr/>
          <a:lstStyle/>
          <a:p>
            <a:r>
              <a:rPr lang="en-GB" sz="2800" dirty="0" smtClean="0"/>
              <a:t>Teachers do not necessarily value grammar teaching for its impact on L2 learning.</a:t>
            </a:r>
          </a:p>
          <a:p>
            <a:r>
              <a:rPr lang="en-GB" sz="2800" dirty="0" smtClean="0"/>
              <a:t>Acquisition</a:t>
            </a:r>
          </a:p>
          <a:p>
            <a:r>
              <a:rPr lang="en-GB" sz="2800" dirty="0" smtClean="0"/>
              <a:t>Awareness raising</a:t>
            </a:r>
          </a:p>
          <a:p>
            <a:r>
              <a:rPr lang="en-GB" sz="2800" dirty="0" smtClean="0"/>
              <a:t>Diagnostic </a:t>
            </a:r>
          </a:p>
          <a:p>
            <a:r>
              <a:rPr lang="en-GB" sz="2800" dirty="0" smtClean="0"/>
              <a:t>Classroom management</a:t>
            </a:r>
          </a:p>
          <a:p>
            <a:r>
              <a:rPr lang="en-GB" sz="2800" dirty="0" smtClean="0"/>
              <a:t>Psychological</a:t>
            </a:r>
            <a:endParaRPr lang="en-GB" sz="2800" dirty="0"/>
          </a:p>
        </p:txBody>
      </p:sp>
      <p:sp>
        <p:nvSpPr>
          <p:cNvPr id="26" name="Slide Number Placeholder 25"/>
          <p:cNvSpPr>
            <a:spLocks noGrp="1"/>
          </p:cNvSpPr>
          <p:nvPr>
            <p:ph type="sldNum" sz="quarter" idx="12"/>
          </p:nvPr>
        </p:nvSpPr>
        <p:spPr/>
        <p:txBody>
          <a:bodyPr/>
          <a:lstStyle/>
          <a:p>
            <a:fld id="{FEF42F5E-401A-4C13-8B49-1E0B77ED5310}" type="slidenum">
              <a:rPr lang="en-GB" smtClean="0"/>
              <a:t>8</a:t>
            </a:fld>
            <a:endParaRPr lang="en-GB"/>
          </a:p>
        </p:txBody>
      </p:sp>
    </p:spTree>
    <p:extLst>
      <p:ext uri="{BB962C8B-B14F-4D97-AF65-F5344CB8AC3E}">
        <p14:creationId xmlns:p14="http://schemas.microsoft.com/office/powerpoint/2010/main" val="36948394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Grammar as psychological backup</a:t>
            </a:r>
            <a:endParaRPr lang="en-GB" dirty="0"/>
          </a:p>
        </p:txBody>
      </p:sp>
      <p:sp>
        <p:nvSpPr>
          <p:cNvPr id="3" name="Content Placeholder 2"/>
          <p:cNvSpPr>
            <a:spLocks noGrp="1"/>
          </p:cNvSpPr>
          <p:nvPr>
            <p:ph idx="1"/>
          </p:nvPr>
        </p:nvSpPr>
        <p:spPr/>
        <p:txBody>
          <a:bodyPr>
            <a:normAutofit lnSpcReduction="10000"/>
          </a:bodyPr>
          <a:lstStyle/>
          <a:p>
            <a:r>
              <a:rPr lang="en-GB" dirty="0" smtClean="0"/>
              <a:t>“</a:t>
            </a:r>
            <a:r>
              <a:rPr lang="en-GB" sz="2800" dirty="0"/>
              <a:t>I</a:t>
            </a:r>
            <a:r>
              <a:rPr lang="en-GB" sz="2800" dirty="0" smtClean="0"/>
              <a:t>f I haven’t actually presented a language point and practised it and gone though all the stages of it, I feel sometimes that I haven’t actually taught them anything.</a:t>
            </a:r>
          </a:p>
          <a:p>
            <a:r>
              <a:rPr lang="en-GB" sz="2800" dirty="0" smtClean="0"/>
              <a:t>…I use it as a sort of psychological backup, you know, what did we do today? – a bit of this a bit of that, but we practiced the present perfect.’ And I think perhaps students as well tend to feel a little bit like that….”</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9</a:t>
            </a:fld>
            <a:endParaRPr lang="en-GB"/>
          </a:p>
        </p:txBody>
      </p:sp>
    </p:spTree>
    <p:extLst>
      <p:ext uri="{BB962C8B-B14F-4D97-AF65-F5344CB8AC3E}">
        <p14:creationId xmlns:p14="http://schemas.microsoft.com/office/powerpoint/2010/main" val="42325852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Insight 3</a:t>
            </a:r>
            <a:endParaRPr lang="en-GB" dirty="0"/>
          </a:p>
        </p:txBody>
      </p:sp>
      <p:sp>
        <p:nvSpPr>
          <p:cNvPr id="3" name="Content Placeholder 2"/>
          <p:cNvSpPr>
            <a:spLocks noGrp="1"/>
          </p:cNvSpPr>
          <p:nvPr>
            <p:ph idx="1"/>
          </p:nvPr>
        </p:nvSpPr>
        <p:spPr/>
        <p:txBody>
          <a:bodyPr/>
          <a:lstStyle/>
          <a:p>
            <a:r>
              <a:rPr lang="en-GB" dirty="0" smtClean="0"/>
              <a:t> </a:t>
            </a:r>
          </a:p>
          <a:p>
            <a:r>
              <a:rPr lang="en-GB" sz="2800" dirty="0" smtClean="0"/>
              <a:t>Teachers’ practices in teaching grammar are defined by personalised networks of beliefs and knowledge which interact internally and with external situational factors.</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10</a:t>
            </a:fld>
            <a:endParaRPr lang="en-GB"/>
          </a:p>
        </p:txBody>
      </p:sp>
    </p:spTree>
    <p:extLst>
      <p:ext uri="{BB962C8B-B14F-4D97-AF65-F5344CB8AC3E}">
        <p14:creationId xmlns:p14="http://schemas.microsoft.com/office/powerpoint/2010/main" val="14984639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Teacher beliefs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3592183"/>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FEF42F5E-401A-4C13-8B49-1E0B77ED5310}" type="slidenum">
              <a:rPr lang="en-GB" smtClean="0"/>
              <a:t>11</a:t>
            </a:fld>
            <a:endParaRPr lang="en-GB"/>
          </a:p>
        </p:txBody>
      </p:sp>
    </p:spTree>
    <p:extLst>
      <p:ext uri="{BB962C8B-B14F-4D97-AF65-F5344CB8AC3E}">
        <p14:creationId xmlns:p14="http://schemas.microsoft.com/office/powerpoint/2010/main" val="10734434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Insight 4</a:t>
            </a:r>
            <a:endParaRPr lang="en-GB" dirty="0"/>
          </a:p>
        </p:txBody>
      </p:sp>
      <p:sp>
        <p:nvSpPr>
          <p:cNvPr id="3" name="Content Placeholder 2"/>
          <p:cNvSpPr>
            <a:spLocks noGrp="1"/>
          </p:cNvSpPr>
          <p:nvPr>
            <p:ph idx="1"/>
          </p:nvPr>
        </p:nvSpPr>
        <p:spPr/>
        <p:txBody>
          <a:bodyPr/>
          <a:lstStyle/>
          <a:p>
            <a:endParaRPr lang="en-GB" dirty="0" smtClean="0"/>
          </a:p>
          <a:p>
            <a:r>
              <a:rPr lang="en-GB" sz="2800" dirty="0" smtClean="0"/>
              <a:t>These interactions are often typified by tensions amongst beliefs and between beliefs and situational factors</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12</a:t>
            </a:fld>
            <a:endParaRPr lang="en-GB"/>
          </a:p>
        </p:txBody>
      </p:sp>
    </p:spTree>
    <p:extLst>
      <p:ext uri="{BB962C8B-B14F-4D97-AF65-F5344CB8AC3E}">
        <p14:creationId xmlns:p14="http://schemas.microsoft.com/office/powerpoint/2010/main" val="16762379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Discovery learning</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86584867"/>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FEF42F5E-401A-4C13-8B49-1E0B77ED5310}" type="slidenum">
              <a:rPr lang="en-GB" smtClean="0"/>
              <a:t>13</a:t>
            </a:fld>
            <a:endParaRPr lang="en-GB"/>
          </a:p>
        </p:txBody>
      </p:sp>
    </p:spTree>
    <p:extLst>
      <p:ext uri="{BB962C8B-B14F-4D97-AF65-F5344CB8AC3E}">
        <p14:creationId xmlns:p14="http://schemas.microsoft.com/office/powerpoint/2010/main" val="38643733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Insight 5</a:t>
            </a:r>
            <a:endParaRPr lang="en-GB" dirty="0"/>
          </a:p>
        </p:txBody>
      </p:sp>
      <p:sp>
        <p:nvSpPr>
          <p:cNvPr id="3" name="Content Placeholder 2"/>
          <p:cNvSpPr>
            <a:spLocks noGrp="1"/>
          </p:cNvSpPr>
          <p:nvPr>
            <p:ph idx="1"/>
          </p:nvPr>
        </p:nvSpPr>
        <p:spPr/>
        <p:txBody>
          <a:bodyPr>
            <a:normAutofit lnSpcReduction="10000"/>
          </a:bodyPr>
          <a:lstStyle/>
          <a:p>
            <a:r>
              <a:rPr lang="en-GB" dirty="0" smtClean="0"/>
              <a:t> </a:t>
            </a:r>
          </a:p>
          <a:p>
            <a:r>
              <a:rPr lang="en-GB" sz="2800" dirty="0" smtClean="0"/>
              <a:t>Teachers’ beliefs about grammar teaching are shaped by their educational biographies as learners.</a:t>
            </a:r>
          </a:p>
          <a:p>
            <a:endParaRPr lang="en-GB" sz="2800" dirty="0"/>
          </a:p>
          <a:p>
            <a:r>
              <a:rPr lang="en-GB" sz="2800" dirty="0" smtClean="0"/>
              <a:t>“ It worked for me.”</a:t>
            </a:r>
          </a:p>
          <a:p>
            <a:endParaRPr lang="en-GB" sz="2800" dirty="0"/>
          </a:p>
          <a:p>
            <a:r>
              <a:rPr lang="en-GB" sz="2800" dirty="0" smtClean="0"/>
              <a:t>“ I disliked it as a learner.”</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14</a:t>
            </a:fld>
            <a:endParaRPr lang="en-GB"/>
          </a:p>
        </p:txBody>
      </p:sp>
    </p:spTree>
    <p:extLst>
      <p:ext uri="{BB962C8B-B14F-4D97-AF65-F5344CB8AC3E}">
        <p14:creationId xmlns:p14="http://schemas.microsoft.com/office/powerpoint/2010/main" val="28101733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process of discovery.</a:t>
            </a:r>
            <a:endParaRPr lang="en-GB" dirty="0"/>
          </a:p>
        </p:txBody>
      </p:sp>
      <p:sp>
        <p:nvSpPr>
          <p:cNvPr id="3" name="Content Placeholder 2"/>
          <p:cNvSpPr>
            <a:spLocks noGrp="1"/>
          </p:cNvSpPr>
          <p:nvPr>
            <p:ph idx="1"/>
          </p:nvPr>
        </p:nvSpPr>
        <p:spPr/>
        <p:txBody>
          <a:bodyPr/>
          <a:lstStyle/>
          <a:p>
            <a:endParaRPr lang="en-GB" dirty="0" smtClean="0"/>
          </a:p>
          <a:p>
            <a:endParaRPr lang="en-GB" dirty="0"/>
          </a:p>
        </p:txBody>
      </p:sp>
      <p:sp>
        <p:nvSpPr>
          <p:cNvPr id="4" name="Slide Number Placeholder 3"/>
          <p:cNvSpPr>
            <a:spLocks noGrp="1"/>
          </p:cNvSpPr>
          <p:nvPr>
            <p:ph type="sldNum" sz="quarter" idx="12"/>
          </p:nvPr>
        </p:nvSpPr>
        <p:spPr/>
        <p:txBody>
          <a:bodyPr/>
          <a:lstStyle/>
          <a:p>
            <a:fld id="{FEF42F5E-401A-4C13-8B49-1E0B77ED5310}" type="slidenum">
              <a:rPr lang="en-GB" smtClean="0"/>
              <a:t>15</a:t>
            </a:fld>
            <a:endParaRPr lang="en-GB"/>
          </a:p>
        </p:txBody>
      </p:sp>
      <p:sp>
        <p:nvSpPr>
          <p:cNvPr id="5" name="Rounded Rectangular Callout 4"/>
          <p:cNvSpPr/>
          <p:nvPr/>
        </p:nvSpPr>
        <p:spPr>
          <a:xfrm>
            <a:off x="1503947" y="1930400"/>
            <a:ext cx="7086715" cy="3652253"/>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t>
            </a:r>
            <a:r>
              <a:rPr lang="en-GB" sz="2800" dirty="0" smtClean="0"/>
              <a:t>In my experience, when one manages to work out how something operates, the ‘process of discovery’ or ‘working it out’ helps in some way towards understanding and better memorization.”</a:t>
            </a:r>
            <a:endParaRPr lang="en-GB" sz="2800" dirty="0"/>
          </a:p>
        </p:txBody>
      </p:sp>
    </p:spTree>
    <p:extLst>
      <p:ext uri="{BB962C8B-B14F-4D97-AF65-F5344CB8AC3E}">
        <p14:creationId xmlns:p14="http://schemas.microsoft.com/office/powerpoint/2010/main" val="38006269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Insight 6</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sz="2800" dirty="0" smtClean="0"/>
              <a:t>Teachers’ stated beliefs about grammar teaching are not always reflected in their classroom practices.</a:t>
            </a:r>
          </a:p>
          <a:p>
            <a:endParaRPr lang="en-GB" sz="2800" dirty="0"/>
          </a:p>
          <a:p>
            <a:r>
              <a:rPr lang="en-GB" sz="2800" dirty="0" smtClean="0"/>
              <a:t>Ideal-oriented cognitions</a:t>
            </a:r>
          </a:p>
          <a:p>
            <a:endParaRPr lang="en-GB" sz="2800" dirty="0"/>
          </a:p>
          <a:p>
            <a:r>
              <a:rPr lang="en-GB" sz="2800" dirty="0" smtClean="0"/>
              <a:t>Reality-oriented cognitions.</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16</a:t>
            </a:fld>
            <a:endParaRPr lang="en-GB"/>
          </a:p>
        </p:txBody>
      </p:sp>
    </p:spTree>
    <p:extLst>
      <p:ext uri="{BB962C8B-B14F-4D97-AF65-F5344CB8AC3E}">
        <p14:creationId xmlns:p14="http://schemas.microsoft.com/office/powerpoint/2010/main" val="27369372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Insight 7</a:t>
            </a:r>
            <a:endParaRPr lang="en-GB" dirty="0"/>
          </a:p>
        </p:txBody>
      </p:sp>
      <p:sp>
        <p:nvSpPr>
          <p:cNvPr id="3" name="Content Placeholder 2"/>
          <p:cNvSpPr>
            <a:spLocks noGrp="1"/>
          </p:cNvSpPr>
          <p:nvPr>
            <p:ph idx="1"/>
          </p:nvPr>
        </p:nvSpPr>
        <p:spPr/>
        <p:txBody>
          <a:bodyPr>
            <a:normAutofit/>
          </a:bodyPr>
          <a:lstStyle/>
          <a:p>
            <a:endParaRPr lang="en-GB" sz="2800" dirty="0" smtClean="0"/>
          </a:p>
          <a:p>
            <a:r>
              <a:rPr lang="en-GB" sz="2800" dirty="0" smtClean="0"/>
              <a:t>Teachers vary enormously in their ability to articulate robust rationales for their pedagogical choices in teaching grammar.</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17</a:t>
            </a:fld>
            <a:endParaRPr lang="en-GB"/>
          </a:p>
        </p:txBody>
      </p:sp>
    </p:spTree>
    <p:extLst>
      <p:ext uri="{BB962C8B-B14F-4D97-AF65-F5344CB8AC3E}">
        <p14:creationId xmlns:p14="http://schemas.microsoft.com/office/powerpoint/2010/main" val="5651075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Why do you do gap-filling grammar practice?</a:t>
            </a:r>
            <a:endParaRPr lang="en-GB" dirty="0"/>
          </a:p>
        </p:txBody>
      </p:sp>
      <p:sp>
        <p:nvSpPr>
          <p:cNvPr id="3" name="Content Placeholder 2"/>
          <p:cNvSpPr>
            <a:spLocks noGrp="1"/>
          </p:cNvSpPr>
          <p:nvPr>
            <p:ph idx="1"/>
          </p:nvPr>
        </p:nvSpPr>
        <p:spPr/>
        <p:txBody>
          <a:bodyPr/>
          <a:lstStyle/>
          <a:p>
            <a:endParaRPr lang="en-GB" dirty="0" smtClean="0"/>
          </a:p>
          <a:p>
            <a:endParaRPr lang="en-GB" dirty="0"/>
          </a:p>
        </p:txBody>
      </p:sp>
      <p:sp>
        <p:nvSpPr>
          <p:cNvPr id="4" name="Slide Number Placeholder 3"/>
          <p:cNvSpPr>
            <a:spLocks noGrp="1"/>
          </p:cNvSpPr>
          <p:nvPr>
            <p:ph type="sldNum" sz="quarter" idx="12"/>
          </p:nvPr>
        </p:nvSpPr>
        <p:spPr/>
        <p:txBody>
          <a:bodyPr/>
          <a:lstStyle/>
          <a:p>
            <a:fld id="{FEF42F5E-401A-4C13-8B49-1E0B77ED5310}" type="slidenum">
              <a:rPr lang="en-GB" smtClean="0"/>
              <a:t>18</a:t>
            </a:fld>
            <a:endParaRPr lang="en-GB"/>
          </a:p>
        </p:txBody>
      </p:sp>
      <p:sp>
        <p:nvSpPr>
          <p:cNvPr id="5" name="Rounded Rectangular Callout 4"/>
          <p:cNvSpPr/>
          <p:nvPr/>
        </p:nvSpPr>
        <p:spPr>
          <a:xfrm>
            <a:off x="1383632" y="2707105"/>
            <a:ext cx="7591926" cy="223787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r>
              <a:rPr lang="en-GB" sz="2800" dirty="0" smtClean="0"/>
              <a:t>In general I don’t like this type of activity, filling in gaps, but well I think they may help, they may help, but I’m not so sure about it.”</a:t>
            </a:r>
            <a:endParaRPr lang="en-GB" sz="2800" dirty="0"/>
          </a:p>
        </p:txBody>
      </p:sp>
    </p:spTree>
    <p:extLst>
      <p:ext uri="{BB962C8B-B14F-4D97-AF65-F5344CB8AC3E}">
        <p14:creationId xmlns:p14="http://schemas.microsoft.com/office/powerpoint/2010/main" val="9596716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Insight 8</a:t>
            </a:r>
            <a:endParaRPr lang="en-GB" dirty="0"/>
          </a:p>
        </p:txBody>
      </p:sp>
      <p:sp>
        <p:nvSpPr>
          <p:cNvPr id="3" name="Content Placeholder 2"/>
          <p:cNvSpPr>
            <a:spLocks noGrp="1"/>
          </p:cNvSpPr>
          <p:nvPr>
            <p:ph idx="1"/>
          </p:nvPr>
        </p:nvSpPr>
        <p:spPr/>
        <p:txBody>
          <a:bodyPr>
            <a:normAutofit/>
          </a:bodyPr>
          <a:lstStyle/>
          <a:p>
            <a:r>
              <a:rPr lang="en-GB" sz="2800" dirty="0" smtClean="0"/>
              <a:t>In articulating these rationales teachers draw on practical rather than formal knowledge.</a:t>
            </a:r>
          </a:p>
          <a:p>
            <a:r>
              <a:rPr lang="en-GB" sz="2800" dirty="0" smtClean="0"/>
              <a:t>Widespread reference to accumulated experience.</a:t>
            </a:r>
          </a:p>
          <a:p>
            <a:r>
              <a:rPr lang="en-GB" sz="2800" dirty="0" smtClean="0"/>
              <a:t>Limited reference to formal theory.</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19</a:t>
            </a:fld>
            <a:endParaRPr lang="en-GB"/>
          </a:p>
        </p:txBody>
      </p:sp>
    </p:spTree>
    <p:extLst>
      <p:ext uri="{BB962C8B-B14F-4D97-AF65-F5344CB8AC3E}">
        <p14:creationId xmlns:p14="http://schemas.microsoft.com/office/powerpoint/2010/main" val="20371893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Insight 9</a:t>
            </a:r>
            <a:endParaRPr lang="en-GB" dirty="0"/>
          </a:p>
        </p:txBody>
      </p:sp>
      <p:sp>
        <p:nvSpPr>
          <p:cNvPr id="3" name="Content Placeholder 2"/>
          <p:cNvSpPr>
            <a:spLocks noGrp="1"/>
          </p:cNvSpPr>
          <p:nvPr>
            <p:ph idx="1"/>
          </p:nvPr>
        </p:nvSpPr>
        <p:spPr/>
        <p:txBody>
          <a:bodyPr>
            <a:normAutofit/>
          </a:bodyPr>
          <a:lstStyle/>
          <a:p>
            <a:r>
              <a:rPr lang="en-GB" sz="2800" dirty="0" smtClean="0"/>
              <a:t>Declarative knowledge of grammar does not suffice for effective pedagogy.</a:t>
            </a:r>
          </a:p>
          <a:p>
            <a:endParaRPr lang="en-GB" sz="2800" dirty="0"/>
          </a:p>
          <a:p>
            <a:r>
              <a:rPr lang="en-GB" sz="2800" dirty="0" smtClean="0"/>
              <a:t>Types of Teacher knowledge.</a:t>
            </a:r>
          </a:p>
          <a:p>
            <a:endParaRPr lang="en-GB" sz="2800" dirty="0"/>
          </a:p>
          <a:p>
            <a:r>
              <a:rPr lang="en-GB" sz="2800" dirty="0" smtClean="0"/>
              <a:t>Teacher Language awareness.</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20</a:t>
            </a:fld>
            <a:endParaRPr lang="en-GB"/>
          </a:p>
        </p:txBody>
      </p:sp>
    </p:spTree>
    <p:extLst>
      <p:ext uri="{BB962C8B-B14F-4D97-AF65-F5344CB8AC3E}">
        <p14:creationId xmlns:p14="http://schemas.microsoft.com/office/powerpoint/2010/main" val="36677671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Grammatical knowledge</a:t>
            </a:r>
            <a:endParaRPr lang="en-GB" dirty="0"/>
          </a:p>
        </p:txBody>
      </p:sp>
      <p:sp>
        <p:nvSpPr>
          <p:cNvPr id="3" name="Content Placeholder 2"/>
          <p:cNvSpPr>
            <a:spLocks noGrp="1"/>
          </p:cNvSpPr>
          <p:nvPr>
            <p:ph idx="1"/>
          </p:nvPr>
        </p:nvSpPr>
        <p:spPr/>
        <p:txBody>
          <a:bodyPr/>
          <a:lstStyle/>
          <a:p>
            <a:endParaRPr lang="en-GB" dirty="0" smtClean="0"/>
          </a:p>
          <a:p>
            <a:r>
              <a:rPr lang="en-GB" sz="2800" dirty="0" smtClean="0"/>
              <a:t>Teachers’ perceptions of their own grammatical knowledge influence instructional decisions in teaching grammar.</a:t>
            </a:r>
          </a:p>
          <a:p>
            <a:r>
              <a:rPr lang="en-GB" sz="2800" dirty="0" smtClean="0"/>
              <a:t>Low confidence –  avoidance of grammar</a:t>
            </a:r>
          </a:p>
          <a:p>
            <a:r>
              <a:rPr lang="en-GB" sz="2800" dirty="0" smtClean="0"/>
              <a:t>High confidence – less avoidance</a:t>
            </a:r>
          </a:p>
          <a:p>
            <a:r>
              <a:rPr lang="en-GB" sz="2800" dirty="0" smtClean="0"/>
              <a:t>“ confident ignorance”.</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21</a:t>
            </a:fld>
            <a:endParaRPr lang="en-GB"/>
          </a:p>
        </p:txBody>
      </p:sp>
    </p:spTree>
    <p:extLst>
      <p:ext uri="{BB962C8B-B14F-4D97-AF65-F5344CB8AC3E}">
        <p14:creationId xmlns:p14="http://schemas.microsoft.com/office/powerpoint/2010/main" val="8664078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45695"/>
            <a:ext cx="8596668" cy="1320800"/>
          </a:xfrm>
        </p:spPr>
        <p:txBody>
          <a:bodyPr/>
          <a:lstStyle/>
          <a:p>
            <a:r>
              <a:rPr lang="en-GB" dirty="0" smtClean="0"/>
              <a:t>Confidence</a:t>
            </a:r>
            <a:endParaRPr lang="en-GB" dirty="0"/>
          </a:p>
        </p:txBody>
      </p:sp>
      <p:sp>
        <p:nvSpPr>
          <p:cNvPr id="3" name="Content Placeholder 2"/>
          <p:cNvSpPr>
            <a:spLocks noGrp="1"/>
          </p:cNvSpPr>
          <p:nvPr>
            <p:ph idx="1"/>
          </p:nvPr>
        </p:nvSpPr>
        <p:spPr>
          <a:xfrm>
            <a:off x="677334" y="2191589"/>
            <a:ext cx="8596668" cy="3880773"/>
          </a:xfrm>
        </p:spPr>
        <p:txBody>
          <a:bodyPr/>
          <a:lstStyle/>
          <a:p>
            <a:endParaRPr lang="en-GB" dirty="0" smtClean="0"/>
          </a:p>
          <a:p>
            <a:endParaRPr lang="en-GB" dirty="0"/>
          </a:p>
        </p:txBody>
      </p:sp>
      <p:sp>
        <p:nvSpPr>
          <p:cNvPr id="4" name="Slide Number Placeholder 3"/>
          <p:cNvSpPr>
            <a:spLocks noGrp="1"/>
          </p:cNvSpPr>
          <p:nvPr>
            <p:ph type="sldNum" sz="quarter" idx="12"/>
          </p:nvPr>
        </p:nvSpPr>
        <p:spPr/>
        <p:txBody>
          <a:bodyPr/>
          <a:lstStyle/>
          <a:p>
            <a:fld id="{FEF42F5E-401A-4C13-8B49-1E0B77ED5310}" type="slidenum">
              <a:rPr lang="en-GB" smtClean="0"/>
              <a:t>22</a:t>
            </a:fld>
            <a:endParaRPr lang="en-GB"/>
          </a:p>
        </p:txBody>
      </p:sp>
      <p:sp>
        <p:nvSpPr>
          <p:cNvPr id="8" name="Rounded Rectangular Callout 7"/>
          <p:cNvSpPr/>
          <p:nvPr/>
        </p:nvSpPr>
        <p:spPr>
          <a:xfrm>
            <a:off x="1371599" y="2604168"/>
            <a:ext cx="7700211" cy="2785979"/>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I always have the feeling that I might be asked something that at that moment will catch me unawares and I won’t be able to answer at that time. I might not be able to explain it properly, or I might not come up with all the exceptions which they might  come up with at that moment… I’m always a little bit wary of that situation.</a:t>
            </a:r>
          </a:p>
          <a:p>
            <a:pPr algn="ctr"/>
            <a:endParaRPr lang="en-GB" sz="2400" dirty="0"/>
          </a:p>
        </p:txBody>
      </p:sp>
    </p:spTree>
    <p:extLst>
      <p:ext uri="{BB962C8B-B14F-4D97-AF65-F5344CB8AC3E}">
        <p14:creationId xmlns:p14="http://schemas.microsoft.com/office/powerpoint/2010/main" val="24472561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Contribution of Research</a:t>
            </a:r>
            <a:endParaRPr lang="en-GB" dirty="0"/>
          </a:p>
        </p:txBody>
      </p:sp>
      <p:sp>
        <p:nvSpPr>
          <p:cNvPr id="3" name="Content Placeholder 2"/>
          <p:cNvSpPr>
            <a:spLocks noGrp="1"/>
          </p:cNvSpPr>
          <p:nvPr>
            <p:ph idx="1"/>
          </p:nvPr>
        </p:nvSpPr>
        <p:spPr/>
        <p:txBody>
          <a:bodyPr>
            <a:normAutofit/>
          </a:bodyPr>
          <a:lstStyle/>
          <a:p>
            <a:r>
              <a:rPr lang="en-GB" sz="2800" dirty="0" smtClean="0"/>
              <a:t>More </a:t>
            </a:r>
            <a:r>
              <a:rPr lang="en-GB" sz="2800" b="1" dirty="0" smtClean="0"/>
              <a:t>complex understandings </a:t>
            </a:r>
            <a:r>
              <a:rPr lang="en-GB" sz="2800" dirty="0" smtClean="0"/>
              <a:t>of L2 grammar teaching</a:t>
            </a:r>
          </a:p>
          <a:p>
            <a:r>
              <a:rPr lang="en-GB" sz="2800" dirty="0" smtClean="0"/>
              <a:t>Insights into the </a:t>
            </a:r>
            <a:r>
              <a:rPr lang="en-GB" sz="2800" b="1" dirty="0" smtClean="0"/>
              <a:t>belief networks </a:t>
            </a:r>
            <a:r>
              <a:rPr lang="en-GB" sz="2800" dirty="0" smtClean="0"/>
              <a:t>which shape teachers’ practices</a:t>
            </a:r>
          </a:p>
          <a:p>
            <a:r>
              <a:rPr lang="en-GB" sz="2800" dirty="0" smtClean="0"/>
              <a:t>Awareness of the </a:t>
            </a:r>
            <a:r>
              <a:rPr lang="en-GB" sz="2800" b="1" dirty="0" smtClean="0"/>
              <a:t>origins</a:t>
            </a:r>
            <a:r>
              <a:rPr lang="en-GB" sz="2800" dirty="0" smtClean="0"/>
              <a:t> of these beliefs</a:t>
            </a:r>
          </a:p>
          <a:p>
            <a:r>
              <a:rPr lang="en-GB" sz="2800" dirty="0" smtClean="0"/>
              <a:t>Broader understanding of the types of </a:t>
            </a:r>
            <a:r>
              <a:rPr lang="en-GB" sz="2800" b="1" dirty="0" smtClean="0"/>
              <a:t>knowledge </a:t>
            </a:r>
            <a:r>
              <a:rPr lang="en-GB" sz="2800" dirty="0" smtClean="0"/>
              <a:t>teachers draw on in teaching grammar</a:t>
            </a:r>
          </a:p>
          <a:p>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23</a:t>
            </a:fld>
            <a:endParaRPr lang="en-GB"/>
          </a:p>
        </p:txBody>
      </p:sp>
    </p:spTree>
    <p:extLst>
      <p:ext uri="{BB962C8B-B14F-4D97-AF65-F5344CB8AC3E}">
        <p14:creationId xmlns:p14="http://schemas.microsoft.com/office/powerpoint/2010/main" val="290622028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Contribution of research</a:t>
            </a:r>
            <a:endParaRPr lang="en-GB" dirty="0"/>
          </a:p>
        </p:txBody>
      </p:sp>
      <p:sp>
        <p:nvSpPr>
          <p:cNvPr id="3" name="Content Placeholder 2"/>
          <p:cNvSpPr>
            <a:spLocks noGrp="1"/>
          </p:cNvSpPr>
          <p:nvPr>
            <p:ph idx="1"/>
          </p:nvPr>
        </p:nvSpPr>
        <p:spPr/>
        <p:txBody>
          <a:bodyPr/>
          <a:lstStyle/>
          <a:p>
            <a:endParaRPr lang="en-GB" dirty="0" smtClean="0"/>
          </a:p>
          <a:p>
            <a:r>
              <a:rPr lang="en-GB" sz="2800" dirty="0" smtClean="0"/>
              <a:t>Recognition of the </a:t>
            </a:r>
            <a:r>
              <a:rPr lang="en-GB" sz="2800" b="1" dirty="0" smtClean="0"/>
              <a:t>contextualized</a:t>
            </a:r>
            <a:r>
              <a:rPr lang="en-GB" sz="2800" dirty="0" smtClean="0"/>
              <a:t> nature of teachers’ practices in teaching grammar.</a:t>
            </a:r>
          </a:p>
          <a:p>
            <a:endParaRPr lang="en-GB" sz="2800" dirty="0" smtClean="0"/>
          </a:p>
          <a:p>
            <a:r>
              <a:rPr lang="en-GB" sz="2800" b="1" dirty="0" smtClean="0"/>
              <a:t>Stimulus</a:t>
            </a:r>
            <a:r>
              <a:rPr lang="en-GB" sz="2800" dirty="0" smtClean="0"/>
              <a:t> for </a:t>
            </a:r>
            <a:r>
              <a:rPr lang="en-GB" sz="2800" b="1" dirty="0" smtClean="0"/>
              <a:t>teacher cognition research</a:t>
            </a:r>
            <a:r>
              <a:rPr lang="en-GB" sz="2800" dirty="0" smtClean="0"/>
              <a:t> more generally.</a:t>
            </a:r>
            <a:endParaRPr lang="en-GB" sz="2800" dirty="0"/>
          </a:p>
        </p:txBody>
      </p:sp>
      <p:sp>
        <p:nvSpPr>
          <p:cNvPr id="4" name="Slide Number Placeholder 3"/>
          <p:cNvSpPr>
            <a:spLocks noGrp="1"/>
          </p:cNvSpPr>
          <p:nvPr>
            <p:ph type="sldNum" sz="quarter" idx="12"/>
          </p:nvPr>
        </p:nvSpPr>
        <p:spPr/>
        <p:txBody>
          <a:bodyPr/>
          <a:lstStyle/>
          <a:p>
            <a:fld id="{FEF42F5E-401A-4C13-8B49-1E0B77ED5310}" type="slidenum">
              <a:rPr lang="en-GB" smtClean="0"/>
              <a:t>24</a:t>
            </a:fld>
            <a:endParaRPr lang="en-GB"/>
          </a:p>
        </p:txBody>
      </p:sp>
    </p:spTree>
    <p:extLst>
      <p:ext uri="{BB962C8B-B14F-4D97-AF65-F5344CB8AC3E}">
        <p14:creationId xmlns:p14="http://schemas.microsoft.com/office/powerpoint/2010/main" val="24045832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p:txBody>
          <a:bodyPr>
            <a:noAutofit/>
          </a:bodyPr>
          <a:lstStyle/>
          <a:p>
            <a:r>
              <a:rPr lang="en-GB" sz="1200" dirty="0"/>
              <a:t>Andrews, S. (2007). Teacher language awareness. Cambridge: </a:t>
            </a:r>
            <a:r>
              <a:rPr lang="en-GB" sz="1200" dirty="0" smtClean="0"/>
              <a:t>Cambridge University </a:t>
            </a:r>
            <a:r>
              <a:rPr lang="en-GB" sz="1200" dirty="0"/>
              <a:t>Press.</a:t>
            </a:r>
          </a:p>
          <a:p>
            <a:r>
              <a:rPr lang="en-GB" sz="1200" dirty="0"/>
              <a:t>Ball, D. L., &amp; </a:t>
            </a:r>
            <a:r>
              <a:rPr lang="en-GB" sz="1200" dirty="0" smtClean="0"/>
              <a:t>Mc </a:t>
            </a:r>
            <a:r>
              <a:rPr lang="en-GB" sz="1200" dirty="0" err="1" smtClean="0"/>
              <a:t>Diarmid</a:t>
            </a:r>
            <a:r>
              <a:rPr lang="en-GB" sz="1200" dirty="0"/>
              <a:t>, G. W. (1990). The subject-matter preparation of</a:t>
            </a:r>
          </a:p>
          <a:p>
            <a:r>
              <a:rPr lang="en-GB" sz="1200" dirty="0"/>
              <a:t>teachers. In W. R. Houston (Ed.), Handbook of research on teacher</a:t>
            </a:r>
          </a:p>
          <a:p>
            <a:r>
              <a:rPr lang="en-GB" sz="1200" dirty="0"/>
              <a:t>education (pp. 437-449). New York: Macmillan.</a:t>
            </a:r>
          </a:p>
          <a:p>
            <a:r>
              <a:rPr lang="en-GB" sz="1200" dirty="0"/>
              <a:t>Borg, S. (2003). Teacher cognition in language teaching: A review of</a:t>
            </a:r>
          </a:p>
          <a:p>
            <a:r>
              <a:rPr lang="en-GB" sz="1200" dirty="0"/>
              <a:t>research on what language teachers think, know, believe, and do.</a:t>
            </a:r>
          </a:p>
          <a:p>
            <a:r>
              <a:rPr lang="en-GB" sz="1200" dirty="0"/>
              <a:t>Language Teaching, 36(2), 81-109.</a:t>
            </a:r>
          </a:p>
          <a:p>
            <a:r>
              <a:rPr lang="en-GB" sz="1200" dirty="0"/>
              <a:t>Borg, S. (2006). Teacher cognition and language education: Research and</a:t>
            </a:r>
          </a:p>
          <a:p>
            <a:r>
              <a:rPr lang="en-GB" sz="1200" dirty="0"/>
              <a:t>practice. London: Continuum.</a:t>
            </a:r>
          </a:p>
          <a:p>
            <a:r>
              <a:rPr lang="en-GB" sz="1200" dirty="0"/>
              <a:t>Calderhead, J. (1996). Teachers: Beliefs and knowledge. In D. C. Berliner</a:t>
            </a:r>
          </a:p>
          <a:p>
            <a:r>
              <a:rPr lang="en-GB" sz="1200" dirty="0"/>
              <a:t>&amp; R. C. Calfee (Eds.), Handbook of educational </a:t>
            </a:r>
            <a:r>
              <a:rPr lang="en-GB" sz="1200" dirty="0" smtClean="0"/>
              <a:t>psychology</a:t>
            </a:r>
          </a:p>
          <a:p>
            <a:r>
              <a:rPr lang="en-GB" sz="1200" dirty="0" smtClean="0"/>
              <a:t> </a:t>
            </a:r>
            <a:r>
              <a:rPr lang="en-GB" sz="1200" dirty="0"/>
              <a:t>(</a:t>
            </a:r>
            <a:r>
              <a:rPr lang="en-GB" sz="1200" dirty="0" smtClean="0"/>
              <a:t>pp.709-725</a:t>
            </a:r>
            <a:r>
              <a:rPr lang="en-GB" sz="1200" dirty="0"/>
              <a:t>). New York: Macmillan</a:t>
            </a:r>
            <a:endParaRPr lang="en-GB" sz="1200" dirty="0"/>
          </a:p>
        </p:txBody>
      </p:sp>
      <p:sp>
        <p:nvSpPr>
          <p:cNvPr id="4" name="Slide Number Placeholder 3"/>
          <p:cNvSpPr>
            <a:spLocks noGrp="1"/>
          </p:cNvSpPr>
          <p:nvPr>
            <p:ph type="sldNum" sz="quarter" idx="12"/>
          </p:nvPr>
        </p:nvSpPr>
        <p:spPr/>
        <p:txBody>
          <a:bodyPr/>
          <a:lstStyle/>
          <a:p>
            <a:fld id="{FEF42F5E-401A-4C13-8B49-1E0B77ED5310}" type="slidenum">
              <a:rPr lang="en-GB" smtClean="0"/>
              <a:t>25</a:t>
            </a:fld>
            <a:endParaRPr lang="en-GB"/>
          </a:p>
        </p:txBody>
      </p:sp>
    </p:spTree>
    <p:extLst>
      <p:ext uri="{BB962C8B-B14F-4D97-AF65-F5344CB8AC3E}">
        <p14:creationId xmlns:p14="http://schemas.microsoft.com/office/powerpoint/2010/main" val="191846964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121</TotalTime>
  <Words>933</Words>
  <Application>Microsoft Office PowerPoint</Application>
  <PresentationFormat>Widescreen</PresentationFormat>
  <Paragraphs>157</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Trebuchet MS</vt:lpstr>
      <vt:lpstr>Wingdings 3</vt:lpstr>
      <vt:lpstr>Facet</vt:lpstr>
      <vt:lpstr>Teacher Cognition and Second Language Grammar Teaching</vt:lpstr>
      <vt:lpstr>Teacher Cognition Research</vt:lpstr>
      <vt:lpstr>Where do teachers’ beliefs come from ?</vt:lpstr>
      <vt:lpstr>Grammar Teaching</vt:lpstr>
      <vt:lpstr>Researching Grammar teaching</vt:lpstr>
      <vt:lpstr>Insight 1</vt:lpstr>
      <vt:lpstr>Integrating grammar </vt:lpstr>
      <vt:lpstr>Level of integration: Insight 2</vt:lpstr>
      <vt:lpstr>Grammar as psychological backup</vt:lpstr>
      <vt:lpstr>Insight 3</vt:lpstr>
      <vt:lpstr>Teacher beliefs</vt:lpstr>
      <vt:lpstr>Insight 4</vt:lpstr>
      <vt:lpstr>Discovery learning</vt:lpstr>
      <vt:lpstr>Insight 5</vt:lpstr>
      <vt:lpstr>The process of discovery.</vt:lpstr>
      <vt:lpstr>Insight 6</vt:lpstr>
      <vt:lpstr>Insight 7</vt:lpstr>
      <vt:lpstr> Why do you do gap-filling grammar practice?</vt:lpstr>
      <vt:lpstr>Insight 8</vt:lpstr>
      <vt:lpstr>Insight 9</vt:lpstr>
      <vt:lpstr>Grammatical knowledge</vt:lpstr>
      <vt:lpstr>Confidence</vt:lpstr>
      <vt:lpstr>The Contribution of Research</vt:lpstr>
      <vt:lpstr>Contribution of research</vt:lpstr>
      <vt:lpstr>Further reading</vt:lpstr>
    </vt:vector>
  </TitlesOfParts>
  <Company>Pryfysgol Bangor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Teacher Cognition and Second Language Grammar Teaching</dc:title>
  <dc:creator>Jessica Clapham</dc:creator>
  <cp:lastModifiedBy>Jessica Clapham</cp:lastModifiedBy>
  <cp:revision>22</cp:revision>
  <cp:lastPrinted>2015-10-19T14:46:02Z</cp:lastPrinted>
  <dcterms:created xsi:type="dcterms:W3CDTF">2015-10-19T12:44:21Z</dcterms:created>
  <dcterms:modified xsi:type="dcterms:W3CDTF">2015-10-19T14:46:10Z</dcterms:modified>
</cp:coreProperties>
</file>