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media/image1.jpeg" ContentType="image/jpeg"/>
  <Override PartName="/ppt/theme/theme2.xml" ContentType="application/vnd.openxmlformats-officedocument.theme+xml"/>
  <Override PartName="/ppt/media/image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rgbClr val="F5CECC"/>
          </a:solidFill>
        </a:fill>
      </a:tcStyle>
    </a:wholeTbl>
    <a:band2H>
      <a:tcTxStyle b="def" i="def"/>
      <a:tcStyle>
        <a:tcBdr/>
        <a:fill>
          <a:solidFill>
            <a:srgbClr val="FAE8E7"/>
          </a:solidFill>
        </a:fill>
      </a:tcStyle>
    </a:band2H>
    <a:firstCol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381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381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rgbClr val="E8DAD2"/>
          </a:solidFill>
        </a:fill>
      </a:tcStyle>
    </a:wholeTbl>
    <a:band2H>
      <a:tcTxStyle b="def" i="def"/>
      <a:tcStyle>
        <a:tcBdr/>
        <a:fill>
          <a:solidFill>
            <a:srgbClr val="F4EDEA"/>
          </a:solidFill>
        </a:fill>
      </a:tcStyle>
    </a:band2H>
    <a:firstCol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381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381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rgbClr val="D8D1D1"/>
          </a:solidFill>
        </a:fill>
      </a:tcStyle>
    </a:wholeTbl>
    <a:band2H>
      <a:tcTxStyle b="def" i="def"/>
      <a:tcStyle>
        <a:tcBdr/>
        <a:fill>
          <a:solidFill>
            <a:srgbClr val="EDE9E9"/>
          </a:solidFill>
        </a:fill>
      </a:tcStyle>
    </a:band2H>
    <a:firstCol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381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381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EDE1ED"/>
          </a:solidFill>
        </a:fill>
      </a:tcStyle>
    </a:band2H>
    <a:firstCol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DE1ED"/>
          </a:solidFill>
        </a:fill>
      </a:tcStyle>
    </a:lastRow>
    <a:fir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38100" cap="flat">
              <a:solidFill>
                <a:srgbClr val="EDE1ED"/>
              </a:solidFill>
              <a:prstDash val="solid"/>
              <a:round/>
            </a:ln>
          </a:top>
          <a:bottom>
            <a:ln w="127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EDE1ED"/>
        </a:fontRef>
        <a:srgbClr val="EDE1ED"/>
      </a:tcTxStyle>
      <a:tcStyle>
        <a:tcBdr>
          <a:left>
            <a:ln w="12700" cap="flat">
              <a:solidFill>
                <a:srgbClr val="EDE1ED"/>
              </a:solidFill>
              <a:prstDash val="solid"/>
              <a:round/>
            </a:ln>
          </a:left>
          <a:right>
            <a:ln w="12700" cap="flat">
              <a:solidFill>
                <a:srgbClr val="EDE1ED"/>
              </a:solidFill>
              <a:prstDash val="solid"/>
              <a:round/>
            </a:ln>
          </a:right>
          <a:top>
            <a:ln w="12700" cap="flat">
              <a:solidFill>
                <a:srgbClr val="EDE1ED"/>
              </a:solidFill>
              <a:prstDash val="solid"/>
              <a:round/>
            </a:ln>
          </a:top>
          <a:bottom>
            <a:ln w="38100" cap="flat">
              <a:solidFill>
                <a:srgbClr val="EDE1ED"/>
              </a:solidFill>
              <a:prstDash val="solid"/>
              <a:round/>
            </a:ln>
          </a:bottom>
          <a:insideH>
            <a:ln w="12700" cap="flat">
              <a:solidFill>
                <a:srgbClr val="EDE1ED"/>
              </a:solidFill>
              <a:prstDash val="solid"/>
              <a:round/>
            </a:ln>
          </a:insideH>
          <a:insideV>
            <a:ln w="12700" cap="flat">
              <a:solidFill>
                <a:srgbClr val="EDE1ED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Shape 36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2" name="Shape 36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Meiryo"/>
      </a:defRPr>
    </a:lvl1pPr>
    <a:lvl2pPr indent="228600" latinLnBrk="0">
      <a:defRPr sz="1200">
        <a:latin typeface="+mn-lt"/>
        <a:ea typeface="+mn-ea"/>
        <a:cs typeface="+mn-cs"/>
        <a:sym typeface="Meiryo"/>
      </a:defRPr>
    </a:lvl2pPr>
    <a:lvl3pPr indent="457200" latinLnBrk="0">
      <a:defRPr sz="1200">
        <a:latin typeface="+mn-lt"/>
        <a:ea typeface="+mn-ea"/>
        <a:cs typeface="+mn-cs"/>
        <a:sym typeface="Meiryo"/>
      </a:defRPr>
    </a:lvl3pPr>
    <a:lvl4pPr indent="685800" latinLnBrk="0">
      <a:defRPr sz="1200">
        <a:latin typeface="+mn-lt"/>
        <a:ea typeface="+mn-ea"/>
        <a:cs typeface="+mn-cs"/>
        <a:sym typeface="Meiryo"/>
      </a:defRPr>
    </a:lvl4pPr>
    <a:lvl5pPr indent="914400" latinLnBrk="0">
      <a:defRPr sz="1200">
        <a:latin typeface="+mn-lt"/>
        <a:ea typeface="+mn-ea"/>
        <a:cs typeface="+mn-cs"/>
        <a:sym typeface="Meiryo"/>
      </a:defRPr>
    </a:lvl5pPr>
    <a:lvl6pPr indent="1143000" latinLnBrk="0">
      <a:defRPr sz="1200">
        <a:latin typeface="+mn-lt"/>
        <a:ea typeface="+mn-ea"/>
        <a:cs typeface="+mn-cs"/>
        <a:sym typeface="Meiryo"/>
      </a:defRPr>
    </a:lvl6pPr>
    <a:lvl7pPr indent="1371600" latinLnBrk="0">
      <a:defRPr sz="1200">
        <a:latin typeface="+mn-lt"/>
        <a:ea typeface="+mn-ea"/>
        <a:cs typeface="+mn-cs"/>
        <a:sym typeface="Meiryo"/>
      </a:defRPr>
    </a:lvl7pPr>
    <a:lvl8pPr indent="1600200" latinLnBrk="0">
      <a:defRPr sz="1200">
        <a:latin typeface="+mn-lt"/>
        <a:ea typeface="+mn-ea"/>
        <a:cs typeface="+mn-cs"/>
        <a:sym typeface="Meiryo"/>
      </a:defRPr>
    </a:lvl8pPr>
    <a:lvl9pPr indent="1828800" latinLnBrk="0">
      <a:defRPr sz="1200">
        <a:latin typeface="+mn-lt"/>
        <a:ea typeface="+mn-ea"/>
        <a:cs typeface="+mn-cs"/>
        <a:sym typeface="Meiryo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2" name="Freeform: Shape 27"/>
          <p:cNvSpPr/>
          <p:nvPr/>
        </p:nvSpPr>
        <p:spPr>
          <a:xfrm>
            <a:off x="-3" y="0"/>
            <a:ext cx="3496426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11573" y="0"/>
                </a:lnTo>
                <a:lnTo>
                  <a:pt x="11710" y="47"/>
                </a:lnTo>
                <a:cubicBezTo>
                  <a:pt x="18056" y="2377"/>
                  <a:pt x="21600" y="6593"/>
                  <a:pt x="21600" y="11407"/>
                </a:cubicBezTo>
                <a:cubicBezTo>
                  <a:pt x="21600" y="15651"/>
                  <a:pt x="15863" y="17647"/>
                  <a:pt x="10021" y="20078"/>
                </a:cubicBezTo>
                <a:cubicBezTo>
                  <a:pt x="8957" y="20521"/>
                  <a:pt x="7903" y="20955"/>
                  <a:pt x="6829" y="21356"/>
                </a:cubicBezTo>
                <a:lnTo>
                  <a:pt x="6139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Meiryo"/>
              </a:defRPr>
            </a:pPr>
          </a:p>
        </p:txBody>
      </p:sp>
      <p:sp>
        <p:nvSpPr>
          <p:cNvPr id="13" name="Title Text"/>
          <p:cNvSpPr txBox="1"/>
          <p:nvPr>
            <p:ph type="title"/>
          </p:nvPr>
        </p:nvSpPr>
        <p:spPr>
          <a:xfrm>
            <a:off x="4654293" y="1346268"/>
            <a:ext cx="7060139" cy="3285207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lnSpc>
                <a:spcPct val="120000"/>
              </a:lnSpc>
              <a:defRPr b="1" spc="150" sz="5400">
                <a:solidFill>
                  <a:srgbClr val="262626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4" name="Body Level One…"/>
          <p:cNvSpPr txBox="1"/>
          <p:nvPr>
            <p:ph type="body" sz="quarter" idx="1"/>
          </p:nvPr>
        </p:nvSpPr>
        <p:spPr>
          <a:xfrm>
            <a:off x="4662311" y="4631475"/>
            <a:ext cx="7052121" cy="1150207"/>
          </a:xfrm>
          <a:prstGeom prst="rect">
            <a:avLst/>
          </a:prstGeom>
        </p:spPr>
        <p:txBody>
          <a:bodyPr lIns="91436" tIns="91436" rIns="91436" bIns="91436"/>
          <a:lstStyle>
            <a:lvl1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spc="150" sz="2400">
                <a:solidFill>
                  <a:srgbClr val="262626"/>
                </a:solidFill>
                <a:latin typeface="+mn-lt"/>
                <a:ea typeface="+mn-ea"/>
                <a:cs typeface="+mn-cs"/>
                <a:sym typeface="Meiryo"/>
              </a:defRPr>
            </a:lvl1pPr>
            <a:lvl2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spc="150" sz="2400">
                <a:solidFill>
                  <a:srgbClr val="262626"/>
                </a:solidFill>
                <a:latin typeface="+mn-lt"/>
                <a:ea typeface="+mn-ea"/>
                <a:cs typeface="+mn-cs"/>
                <a:sym typeface="Meiryo"/>
              </a:defRPr>
            </a:lvl2pPr>
            <a:lvl3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spc="150" sz="2400">
                <a:solidFill>
                  <a:srgbClr val="262626"/>
                </a:solidFill>
                <a:latin typeface="+mn-lt"/>
                <a:ea typeface="+mn-ea"/>
                <a:cs typeface="+mn-cs"/>
                <a:sym typeface="Meiryo"/>
              </a:defRPr>
            </a:lvl3pPr>
            <a:lvl4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spc="150" sz="2400">
                <a:solidFill>
                  <a:srgbClr val="262626"/>
                </a:solidFill>
                <a:latin typeface="+mn-lt"/>
                <a:ea typeface="+mn-ea"/>
                <a:cs typeface="+mn-cs"/>
                <a:sym typeface="Meiryo"/>
              </a:defRPr>
            </a:lvl4pPr>
            <a:lvl5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spc="150" sz="2400">
                <a:solidFill>
                  <a:srgbClr val="262626"/>
                </a:solidFill>
                <a:latin typeface="+mn-lt"/>
                <a:ea typeface="+mn-ea"/>
                <a:cs typeface="+mn-cs"/>
                <a:sym typeface="Meiry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Freeform: Shape 3"/>
          <p:cNvSpPr/>
          <p:nvPr/>
        </p:nvSpPr>
        <p:spPr>
          <a:xfrm>
            <a:off x="1375408" y="0"/>
            <a:ext cx="2530059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92" h="21600" fill="norm" stroke="1" extrusionOk="0">
                <a:moveTo>
                  <a:pt x="10491" y="0"/>
                </a:moveTo>
                <a:lnTo>
                  <a:pt x="10636" y="0"/>
                </a:lnTo>
                <a:lnTo>
                  <a:pt x="10860" y="77"/>
                </a:lnTo>
                <a:cubicBezTo>
                  <a:pt x="17983" y="2695"/>
                  <a:pt x="21600" y="6903"/>
                  <a:pt x="21035" y="11586"/>
                </a:cubicBezTo>
                <a:cubicBezTo>
                  <a:pt x="20503" y="15989"/>
                  <a:pt x="12672" y="17930"/>
                  <a:pt x="4648" y="20319"/>
                </a:cubicBezTo>
                <a:cubicBezTo>
                  <a:pt x="3187" y="20755"/>
                  <a:pt x="1740" y="21181"/>
                  <a:pt x="271" y="21573"/>
                </a:cubicBezTo>
                <a:lnTo>
                  <a:pt x="163" y="21600"/>
                </a:lnTo>
                <a:lnTo>
                  <a:pt x="0" y="21600"/>
                </a:lnTo>
                <a:lnTo>
                  <a:pt x="118" y="21570"/>
                </a:lnTo>
                <a:cubicBezTo>
                  <a:pt x="1588" y="21178"/>
                  <a:pt x="3035" y="20752"/>
                  <a:pt x="4496" y="20317"/>
                </a:cubicBezTo>
                <a:cubicBezTo>
                  <a:pt x="12520" y="17927"/>
                  <a:pt x="20351" y="15987"/>
                  <a:pt x="20882" y="11583"/>
                </a:cubicBezTo>
                <a:cubicBezTo>
                  <a:pt x="21448" y="6901"/>
                  <a:pt x="17831" y="2692"/>
                  <a:pt x="10708" y="74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57200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Meiryo"/>
              </a:defRPr>
            </a:pPr>
          </a:p>
        </p:txBody>
      </p:sp>
      <p:sp>
        <p:nvSpPr>
          <p:cNvPr id="16" name="Freeform: Shape 4"/>
          <p:cNvSpPr/>
          <p:nvPr/>
        </p:nvSpPr>
        <p:spPr>
          <a:xfrm>
            <a:off x="1155401" y="0"/>
            <a:ext cx="2536435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492" y="0"/>
                </a:moveTo>
                <a:lnTo>
                  <a:pt x="7779" y="0"/>
                </a:lnTo>
                <a:lnTo>
                  <a:pt x="7967" y="47"/>
                </a:lnTo>
                <a:cubicBezTo>
                  <a:pt x="16714" y="2377"/>
                  <a:pt x="21600" y="6593"/>
                  <a:pt x="21600" y="11407"/>
                </a:cubicBezTo>
                <a:cubicBezTo>
                  <a:pt x="21600" y="15651"/>
                  <a:pt x="13691" y="17647"/>
                  <a:pt x="5638" y="20078"/>
                </a:cubicBezTo>
                <a:cubicBezTo>
                  <a:pt x="4172" y="20521"/>
                  <a:pt x="2719" y="20955"/>
                  <a:pt x="1239" y="21356"/>
                </a:cubicBezTo>
                <a:lnTo>
                  <a:pt x="287" y="21600"/>
                </a:lnTo>
                <a:lnTo>
                  <a:pt x="0" y="21600"/>
                </a:lnTo>
                <a:lnTo>
                  <a:pt x="952" y="21356"/>
                </a:lnTo>
                <a:cubicBezTo>
                  <a:pt x="2432" y="20955"/>
                  <a:pt x="3885" y="20521"/>
                  <a:pt x="5351" y="20078"/>
                </a:cubicBezTo>
                <a:cubicBezTo>
                  <a:pt x="13404" y="17647"/>
                  <a:pt x="21313" y="15651"/>
                  <a:pt x="21313" y="11407"/>
                </a:cubicBezTo>
                <a:cubicBezTo>
                  <a:pt x="21313" y="6593"/>
                  <a:pt x="16427" y="2377"/>
                  <a:pt x="7680" y="4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Meiryo"/>
              </a:defRPr>
            </a:pPr>
          </a:p>
        </p:txBody>
      </p:sp>
      <p:sp>
        <p:nvSpPr>
          <p:cNvPr id="17" name="Freeform: Shape 5"/>
          <p:cNvSpPr/>
          <p:nvPr/>
        </p:nvSpPr>
        <p:spPr>
          <a:xfrm>
            <a:off x="924161" y="0"/>
            <a:ext cx="2261351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536" y="0"/>
                </a:moveTo>
                <a:lnTo>
                  <a:pt x="7696" y="0"/>
                </a:lnTo>
                <a:lnTo>
                  <a:pt x="7886" y="47"/>
                </a:lnTo>
                <a:cubicBezTo>
                  <a:pt x="16685" y="2377"/>
                  <a:pt x="21600" y="6593"/>
                  <a:pt x="21600" y="11407"/>
                </a:cubicBezTo>
                <a:cubicBezTo>
                  <a:pt x="21600" y="15651"/>
                  <a:pt x="13644" y="17647"/>
                  <a:pt x="5543" y="20078"/>
                </a:cubicBezTo>
                <a:cubicBezTo>
                  <a:pt x="4068" y="20521"/>
                  <a:pt x="2606" y="20955"/>
                  <a:pt x="1117" y="21356"/>
                </a:cubicBezTo>
                <a:lnTo>
                  <a:pt x="160" y="21600"/>
                </a:lnTo>
                <a:lnTo>
                  <a:pt x="0" y="21600"/>
                </a:lnTo>
                <a:lnTo>
                  <a:pt x="957" y="21356"/>
                </a:lnTo>
                <a:cubicBezTo>
                  <a:pt x="2446" y="20955"/>
                  <a:pt x="3908" y="20521"/>
                  <a:pt x="5383" y="20078"/>
                </a:cubicBezTo>
                <a:cubicBezTo>
                  <a:pt x="13484" y="17647"/>
                  <a:pt x="21440" y="15651"/>
                  <a:pt x="21440" y="11407"/>
                </a:cubicBezTo>
                <a:cubicBezTo>
                  <a:pt x="21440" y="6593"/>
                  <a:pt x="16525" y="2377"/>
                  <a:pt x="7726" y="47"/>
                </a:cubicBezTo>
                <a:close/>
              </a:path>
            </a:pathLst>
          </a:custGeom>
          <a:solidFill>
            <a:srgbClr val="DDD7C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Meiryo"/>
              </a:defRPr>
            </a:pPr>
          </a:p>
        </p:txBody>
      </p:sp>
      <p:sp>
        <p:nvSpPr>
          <p:cNvPr id="18" name="Slide Number"/>
          <p:cNvSpPr txBox="1"/>
          <p:nvPr>
            <p:ph type="sldNum" sz="quarter" idx="2"/>
          </p:nvPr>
        </p:nvSpPr>
        <p:spPr>
          <a:xfrm>
            <a:off x="11292838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26" name="Title Text"/>
          <p:cNvSpPr txBox="1"/>
          <p:nvPr>
            <p:ph type="title"/>
          </p:nvPr>
        </p:nvSpPr>
        <p:spPr>
          <a:xfrm>
            <a:off x="1920238" y="442220"/>
            <a:ext cx="8770574" cy="1345269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lnSpc>
                <a:spcPct val="130000"/>
              </a:lnSpc>
              <a:defRPr b="1" spc="150" sz="32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7" name="Body Level One…"/>
          <p:cNvSpPr txBox="1"/>
          <p:nvPr>
            <p:ph type="body" sz="half" idx="1"/>
          </p:nvPr>
        </p:nvSpPr>
        <p:spPr>
          <a:xfrm>
            <a:off x="1920238" y="2312273"/>
            <a:ext cx="8770574" cy="3651509"/>
          </a:xfrm>
          <a:prstGeom prst="rect">
            <a:avLst/>
          </a:prstGeom>
        </p:spPr>
        <p:txBody>
          <a:bodyPr lIns="91436" tIns="91436" rIns="91436" bIns="91436"/>
          <a:lstStyle>
            <a:lvl1pPr marL="0" indent="0">
              <a:lnSpc>
                <a:spcPct val="140000"/>
              </a:lnSpc>
              <a:spcBef>
                <a:spcPts val="900"/>
              </a:spcBef>
              <a:buSzTx/>
              <a:buFontTx/>
              <a:buNone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  <a:lvl2pPr marL="0" indent="0">
              <a:lnSpc>
                <a:spcPct val="140000"/>
              </a:lnSpc>
              <a:spcBef>
                <a:spcPts val="900"/>
              </a:spcBef>
              <a:buSzTx/>
              <a:buFontTx/>
              <a:buNone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2pPr>
            <a:lvl3pPr marL="91440" indent="-41148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3pPr>
            <a:lvl4pPr marL="91440" indent="-41148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4pPr>
            <a:lvl5pPr marL="91440" indent="-41148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" name="Slide Number"/>
          <p:cNvSpPr txBox="1"/>
          <p:nvPr>
            <p:ph type="sldNum" sz="quarter" idx="2"/>
          </p:nvPr>
        </p:nvSpPr>
        <p:spPr>
          <a:xfrm>
            <a:off x="10853742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 algn="l"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grpSp>
        <p:nvGrpSpPr>
          <p:cNvPr id="40" name="Group 6"/>
          <p:cNvGrpSpPr/>
          <p:nvPr/>
        </p:nvGrpSpPr>
        <p:grpSpPr>
          <a:xfrm>
            <a:off x="3124546" y="-7"/>
            <a:ext cx="4389466" cy="2917358"/>
            <a:chOff x="-5" y="0"/>
            <a:chExt cx="4389464" cy="2917357"/>
          </a:xfrm>
        </p:grpSpPr>
        <p:sp>
          <p:nvSpPr>
            <p:cNvPr id="36" name="Freeform: Shape 48"/>
            <p:cNvSpPr/>
            <p:nvPr/>
          </p:nvSpPr>
          <p:spPr>
            <a:xfrm>
              <a:off x="196079" y="-1"/>
              <a:ext cx="4013343" cy="27421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583" y="0"/>
                  </a:moveTo>
                  <a:lnTo>
                    <a:pt x="20689" y="0"/>
                  </a:lnTo>
                  <a:lnTo>
                    <a:pt x="20950" y="1035"/>
                  </a:lnTo>
                  <a:cubicBezTo>
                    <a:pt x="21376" y="2984"/>
                    <a:pt x="21600" y="5142"/>
                    <a:pt x="21600" y="7414"/>
                  </a:cubicBezTo>
                  <a:cubicBezTo>
                    <a:pt x="21600" y="9227"/>
                    <a:pt x="21254" y="10683"/>
                    <a:pt x="20478" y="12133"/>
                  </a:cubicBezTo>
                  <a:cubicBezTo>
                    <a:pt x="19666" y="13650"/>
                    <a:pt x="18447" y="15048"/>
                    <a:pt x="17155" y="16527"/>
                  </a:cubicBezTo>
                  <a:cubicBezTo>
                    <a:pt x="16917" y="16799"/>
                    <a:pt x="16671" y="17082"/>
                    <a:pt x="16425" y="17367"/>
                  </a:cubicBezTo>
                  <a:cubicBezTo>
                    <a:pt x="14222" y="19924"/>
                    <a:pt x="12614" y="21600"/>
                    <a:pt x="10422" y="21600"/>
                  </a:cubicBezTo>
                  <a:cubicBezTo>
                    <a:pt x="7083" y="21600"/>
                    <a:pt x="4718" y="19542"/>
                    <a:pt x="2515" y="14720"/>
                  </a:cubicBezTo>
                  <a:cubicBezTo>
                    <a:pt x="2227" y="14089"/>
                    <a:pt x="1945" y="13515"/>
                    <a:pt x="1672" y="12960"/>
                  </a:cubicBezTo>
                  <a:cubicBezTo>
                    <a:pt x="543" y="10659"/>
                    <a:pt x="0" y="9463"/>
                    <a:pt x="0" y="7414"/>
                  </a:cubicBezTo>
                  <a:cubicBezTo>
                    <a:pt x="0" y="5380"/>
                    <a:pt x="340" y="3371"/>
                    <a:pt x="1010" y="1442"/>
                  </a:cubicBezTo>
                  <a:cubicBezTo>
                    <a:pt x="1174" y="970"/>
                    <a:pt x="1356" y="509"/>
                    <a:pt x="1555" y="58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37" name="Freeform: Shape 49"/>
            <p:cNvSpPr/>
            <p:nvPr/>
          </p:nvSpPr>
          <p:spPr>
            <a:xfrm>
              <a:off x="441762" y="0"/>
              <a:ext cx="3401427" cy="2440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14" y="0"/>
                  </a:moveTo>
                  <a:lnTo>
                    <a:pt x="20366" y="0"/>
                  </a:lnTo>
                  <a:lnTo>
                    <a:pt x="20592" y="663"/>
                  </a:lnTo>
                  <a:cubicBezTo>
                    <a:pt x="21251" y="2852"/>
                    <a:pt x="21600" y="5386"/>
                    <a:pt x="21600" y="8091"/>
                  </a:cubicBezTo>
                  <a:cubicBezTo>
                    <a:pt x="21600" y="9818"/>
                    <a:pt x="21254" y="11204"/>
                    <a:pt x="20478" y="12585"/>
                  </a:cubicBezTo>
                  <a:cubicBezTo>
                    <a:pt x="19666" y="14029"/>
                    <a:pt x="18447" y="15360"/>
                    <a:pt x="17155" y="16769"/>
                  </a:cubicBezTo>
                  <a:cubicBezTo>
                    <a:pt x="16917" y="17028"/>
                    <a:pt x="16671" y="17297"/>
                    <a:pt x="16425" y="17569"/>
                  </a:cubicBezTo>
                  <a:cubicBezTo>
                    <a:pt x="14222" y="20004"/>
                    <a:pt x="12614" y="21600"/>
                    <a:pt x="10422" y="21600"/>
                  </a:cubicBezTo>
                  <a:cubicBezTo>
                    <a:pt x="7083" y="21600"/>
                    <a:pt x="4718" y="19641"/>
                    <a:pt x="2515" y="15048"/>
                  </a:cubicBezTo>
                  <a:cubicBezTo>
                    <a:pt x="2227" y="14447"/>
                    <a:pt x="1945" y="13900"/>
                    <a:pt x="1672" y="13372"/>
                  </a:cubicBezTo>
                  <a:cubicBezTo>
                    <a:pt x="543" y="11181"/>
                    <a:pt x="0" y="10042"/>
                    <a:pt x="0" y="8091"/>
                  </a:cubicBezTo>
                  <a:cubicBezTo>
                    <a:pt x="0" y="6154"/>
                    <a:pt x="340" y="4241"/>
                    <a:pt x="1010" y="2404"/>
                  </a:cubicBezTo>
                  <a:cubicBezTo>
                    <a:pt x="1174" y="1955"/>
                    <a:pt x="1356" y="1515"/>
                    <a:pt x="1555" y="1086"/>
                  </a:cubicBezTo>
                  <a:close/>
                </a:path>
              </a:pathLst>
            </a:custGeom>
            <a:noFill/>
            <a:ln w="15875" cap="flat">
              <a:solidFill>
                <a:srgbClr val="DDD7C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38" name="Freeform: Shape 50"/>
            <p:cNvSpPr/>
            <p:nvPr/>
          </p:nvSpPr>
          <p:spPr>
            <a:xfrm>
              <a:off x="107932" y="-1"/>
              <a:ext cx="4164610" cy="281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41" y="0"/>
                  </a:moveTo>
                  <a:lnTo>
                    <a:pt x="20904" y="0"/>
                  </a:lnTo>
                  <a:lnTo>
                    <a:pt x="20950" y="187"/>
                  </a:lnTo>
                  <a:cubicBezTo>
                    <a:pt x="21376" y="2217"/>
                    <a:pt x="21600" y="4463"/>
                    <a:pt x="21600" y="6829"/>
                  </a:cubicBezTo>
                  <a:cubicBezTo>
                    <a:pt x="21600" y="8717"/>
                    <a:pt x="21254" y="10232"/>
                    <a:pt x="20478" y="11743"/>
                  </a:cubicBezTo>
                  <a:cubicBezTo>
                    <a:pt x="19666" y="13322"/>
                    <a:pt x="18447" y="14777"/>
                    <a:pt x="17155" y="16318"/>
                  </a:cubicBezTo>
                  <a:cubicBezTo>
                    <a:pt x="16917" y="16601"/>
                    <a:pt x="16671" y="16895"/>
                    <a:pt x="16425" y="17193"/>
                  </a:cubicBezTo>
                  <a:cubicBezTo>
                    <a:pt x="14222" y="19855"/>
                    <a:pt x="12614" y="21600"/>
                    <a:pt x="10422" y="21600"/>
                  </a:cubicBezTo>
                  <a:cubicBezTo>
                    <a:pt x="7083" y="21600"/>
                    <a:pt x="4718" y="19458"/>
                    <a:pt x="2515" y="14436"/>
                  </a:cubicBezTo>
                  <a:cubicBezTo>
                    <a:pt x="2227" y="13779"/>
                    <a:pt x="1945" y="13181"/>
                    <a:pt x="1672" y="12603"/>
                  </a:cubicBezTo>
                  <a:cubicBezTo>
                    <a:pt x="543" y="10208"/>
                    <a:pt x="0" y="8962"/>
                    <a:pt x="0" y="6829"/>
                  </a:cubicBezTo>
                  <a:cubicBezTo>
                    <a:pt x="0" y="4711"/>
                    <a:pt x="340" y="2619"/>
                    <a:pt x="1010" y="611"/>
                  </a:cubicBezTo>
                  <a:close/>
                </a:path>
              </a:pathLst>
            </a:custGeom>
            <a:noFill/>
            <a:ln w="1905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39" name="Freeform: Shape 51"/>
            <p:cNvSpPr/>
            <p:nvPr/>
          </p:nvSpPr>
          <p:spPr>
            <a:xfrm>
              <a:off x="-6" y="-1"/>
              <a:ext cx="4389466" cy="2917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349" fill="norm" stroke="1" extrusionOk="0">
                  <a:moveTo>
                    <a:pt x="1017" y="0"/>
                  </a:moveTo>
                  <a:lnTo>
                    <a:pt x="20914" y="0"/>
                  </a:lnTo>
                  <a:lnTo>
                    <a:pt x="21166" y="1522"/>
                  </a:lnTo>
                  <a:cubicBezTo>
                    <a:pt x="21425" y="3511"/>
                    <a:pt x="21495" y="5664"/>
                    <a:pt x="21365" y="7896"/>
                  </a:cubicBezTo>
                  <a:cubicBezTo>
                    <a:pt x="21254" y="9797"/>
                    <a:pt x="20823" y="11277"/>
                    <a:pt x="19967" y="12697"/>
                  </a:cubicBezTo>
                  <a:cubicBezTo>
                    <a:pt x="19072" y="14182"/>
                    <a:pt x="17782" y="15488"/>
                    <a:pt x="16415" y="16871"/>
                  </a:cubicBezTo>
                  <a:cubicBezTo>
                    <a:pt x="16163" y="17126"/>
                    <a:pt x="15903" y="17390"/>
                    <a:pt x="15642" y="17658"/>
                  </a:cubicBezTo>
                  <a:cubicBezTo>
                    <a:pt x="13309" y="20052"/>
                    <a:pt x="11617" y="21600"/>
                    <a:pt x="9452" y="21316"/>
                  </a:cubicBezTo>
                  <a:cubicBezTo>
                    <a:pt x="6152" y="20883"/>
                    <a:pt x="3941" y="18420"/>
                    <a:pt x="2059" y="13080"/>
                  </a:cubicBezTo>
                  <a:cubicBezTo>
                    <a:pt x="1812" y="12381"/>
                    <a:pt x="1569" y="11743"/>
                    <a:pt x="1334" y="11126"/>
                  </a:cubicBezTo>
                  <a:cubicBezTo>
                    <a:pt x="358" y="8568"/>
                    <a:pt x="-105" y="7244"/>
                    <a:pt x="20" y="5097"/>
                  </a:cubicBezTo>
                  <a:cubicBezTo>
                    <a:pt x="114" y="3498"/>
                    <a:pt x="395" y="1938"/>
                    <a:pt x="859" y="442"/>
                  </a:cubicBezTo>
                  <a:close/>
                </a:path>
              </a:pathLst>
            </a:custGeom>
            <a:noFill/>
            <a:ln w="1905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</p:grpSp>
      <p:grpSp>
        <p:nvGrpSpPr>
          <p:cNvPr id="45" name="Group 7"/>
          <p:cNvGrpSpPr/>
          <p:nvPr/>
        </p:nvGrpSpPr>
        <p:grpSpPr>
          <a:xfrm>
            <a:off x="8123204" y="-11"/>
            <a:ext cx="4068811" cy="3547259"/>
            <a:chOff x="43" y="-1"/>
            <a:chExt cx="4068810" cy="3547257"/>
          </a:xfrm>
        </p:grpSpPr>
        <p:sp>
          <p:nvSpPr>
            <p:cNvPr id="41" name="Freeform: Shape 53"/>
            <p:cNvSpPr/>
            <p:nvPr/>
          </p:nvSpPr>
          <p:spPr>
            <a:xfrm>
              <a:off x="43" y="-2"/>
              <a:ext cx="4068810" cy="3547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1" h="21371" fill="norm" stroke="1" extrusionOk="0">
                  <a:moveTo>
                    <a:pt x="1608" y="0"/>
                  </a:moveTo>
                  <a:lnTo>
                    <a:pt x="21431" y="0"/>
                  </a:lnTo>
                  <a:lnTo>
                    <a:pt x="21431" y="17266"/>
                  </a:lnTo>
                  <a:lnTo>
                    <a:pt x="21051" y="17759"/>
                  </a:lnTo>
                  <a:cubicBezTo>
                    <a:pt x="19250" y="19952"/>
                    <a:pt x="17130" y="21065"/>
                    <a:pt x="14393" y="21339"/>
                  </a:cubicBezTo>
                  <a:cubicBezTo>
                    <a:pt x="11780" y="21600"/>
                    <a:pt x="9746" y="20252"/>
                    <a:pt x="6940" y="18166"/>
                  </a:cubicBezTo>
                  <a:cubicBezTo>
                    <a:pt x="6626" y="17933"/>
                    <a:pt x="6313" y="17703"/>
                    <a:pt x="6010" y="17481"/>
                  </a:cubicBezTo>
                  <a:cubicBezTo>
                    <a:pt x="4366" y="16276"/>
                    <a:pt x="2814" y="15138"/>
                    <a:pt x="1740" y="13841"/>
                  </a:cubicBezTo>
                  <a:cubicBezTo>
                    <a:pt x="713" y="12601"/>
                    <a:pt x="198" y="11306"/>
                    <a:pt x="70" y="9640"/>
                  </a:cubicBezTo>
                  <a:cubicBezTo>
                    <a:pt x="-169" y="6509"/>
                    <a:pt x="210" y="3554"/>
                    <a:pt x="1146" y="1076"/>
                  </a:cubicBezTo>
                  <a:close/>
                </a:path>
              </a:pathLst>
            </a:custGeom>
            <a:noFill/>
            <a:ln w="1905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42" name="Freeform: Shape 54"/>
            <p:cNvSpPr/>
            <p:nvPr/>
          </p:nvSpPr>
          <p:spPr>
            <a:xfrm flipH="1">
              <a:off x="196833" y="1"/>
              <a:ext cx="3872022" cy="3321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338" y="0"/>
                  </a:moveTo>
                  <a:lnTo>
                    <a:pt x="367" y="0"/>
                  </a:lnTo>
                  <a:lnTo>
                    <a:pt x="0" y="387"/>
                  </a:lnTo>
                  <a:lnTo>
                    <a:pt x="0" y="16377"/>
                  </a:lnTo>
                  <a:lnTo>
                    <a:pt x="447" y="17029"/>
                  </a:lnTo>
                  <a:cubicBezTo>
                    <a:pt x="2735" y="20215"/>
                    <a:pt x="5257" y="21600"/>
                    <a:pt x="8644" y="21600"/>
                  </a:cubicBezTo>
                  <a:cubicBezTo>
                    <a:pt x="11184" y="21600"/>
                    <a:pt x="13048" y="20127"/>
                    <a:pt x="15601" y="17879"/>
                  </a:cubicBezTo>
                  <a:cubicBezTo>
                    <a:pt x="15887" y="17628"/>
                    <a:pt x="16172" y="17380"/>
                    <a:pt x="16448" y="17141"/>
                  </a:cubicBezTo>
                  <a:cubicBezTo>
                    <a:pt x="17945" y="15840"/>
                    <a:pt x="19359" y="14612"/>
                    <a:pt x="20299" y="13278"/>
                  </a:cubicBezTo>
                  <a:cubicBezTo>
                    <a:pt x="21199" y="12003"/>
                    <a:pt x="21600" y="10724"/>
                    <a:pt x="21600" y="9130"/>
                  </a:cubicBezTo>
                  <a:cubicBezTo>
                    <a:pt x="21600" y="5635"/>
                    <a:pt x="20806" y="2448"/>
                    <a:pt x="19346" y="13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43" name="Freeform: Shape 55"/>
            <p:cNvSpPr/>
            <p:nvPr/>
          </p:nvSpPr>
          <p:spPr>
            <a:xfrm flipH="1">
              <a:off x="606082" y="9274"/>
              <a:ext cx="3462466" cy="3010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8425" y="0"/>
                  </a:moveTo>
                  <a:lnTo>
                    <a:pt x="2980" y="0"/>
                  </a:lnTo>
                  <a:lnTo>
                    <a:pt x="2042" y="816"/>
                  </a:lnTo>
                  <a:cubicBezTo>
                    <a:pt x="1387" y="1439"/>
                    <a:pt x="802" y="2106"/>
                    <a:pt x="290" y="2811"/>
                  </a:cubicBezTo>
                  <a:lnTo>
                    <a:pt x="0" y="3253"/>
                  </a:lnTo>
                  <a:lnTo>
                    <a:pt x="0" y="14946"/>
                  </a:lnTo>
                  <a:lnTo>
                    <a:pt x="165" y="15199"/>
                  </a:lnTo>
                  <a:cubicBezTo>
                    <a:pt x="319" y="15438"/>
                    <a:pt x="476" y="15686"/>
                    <a:pt x="634" y="15945"/>
                  </a:cubicBezTo>
                  <a:cubicBezTo>
                    <a:pt x="3054" y="19909"/>
                    <a:pt x="5652" y="21600"/>
                    <a:pt x="9320" y="21600"/>
                  </a:cubicBezTo>
                  <a:cubicBezTo>
                    <a:pt x="11728" y="21600"/>
                    <a:pt x="13494" y="20222"/>
                    <a:pt x="15915" y="18121"/>
                  </a:cubicBezTo>
                  <a:cubicBezTo>
                    <a:pt x="16185" y="17887"/>
                    <a:pt x="16455" y="17655"/>
                    <a:pt x="16717" y="17431"/>
                  </a:cubicBezTo>
                  <a:cubicBezTo>
                    <a:pt x="18136" y="16215"/>
                    <a:pt x="19476" y="15066"/>
                    <a:pt x="20367" y="13819"/>
                  </a:cubicBezTo>
                  <a:cubicBezTo>
                    <a:pt x="21220" y="12627"/>
                    <a:pt x="21600" y="11432"/>
                    <a:pt x="21600" y="9941"/>
                  </a:cubicBezTo>
                  <a:cubicBezTo>
                    <a:pt x="21600" y="6206"/>
                    <a:pt x="20617" y="2848"/>
                    <a:pt x="18832" y="485"/>
                  </a:cubicBezTo>
                  <a:close/>
                </a:path>
              </a:pathLst>
            </a:custGeom>
            <a:noFill/>
            <a:ln w="15875" cap="flat">
              <a:solidFill>
                <a:srgbClr val="DDD7C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44" name="Freeform: Shape 56"/>
            <p:cNvSpPr/>
            <p:nvPr/>
          </p:nvSpPr>
          <p:spPr>
            <a:xfrm flipH="1">
              <a:off x="120086" y="9273"/>
              <a:ext cx="3948463" cy="3411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721" y="0"/>
                  </a:moveTo>
                  <a:lnTo>
                    <a:pt x="0" y="0"/>
                  </a:lnTo>
                  <a:lnTo>
                    <a:pt x="0" y="16842"/>
                  </a:lnTo>
                  <a:lnTo>
                    <a:pt x="10" y="16857"/>
                  </a:lnTo>
                  <a:cubicBezTo>
                    <a:pt x="2346" y="20163"/>
                    <a:pt x="4920" y="21600"/>
                    <a:pt x="8376" y="21600"/>
                  </a:cubicBezTo>
                  <a:cubicBezTo>
                    <a:pt x="10969" y="21600"/>
                    <a:pt x="12871" y="20071"/>
                    <a:pt x="15478" y="17740"/>
                  </a:cubicBezTo>
                  <a:cubicBezTo>
                    <a:pt x="15769" y="17479"/>
                    <a:pt x="16060" y="17222"/>
                    <a:pt x="16342" y="16973"/>
                  </a:cubicBezTo>
                  <a:cubicBezTo>
                    <a:pt x="17870" y="15624"/>
                    <a:pt x="19312" y="14349"/>
                    <a:pt x="20272" y="12966"/>
                  </a:cubicBezTo>
                  <a:cubicBezTo>
                    <a:pt x="21190" y="11643"/>
                    <a:pt x="21600" y="10316"/>
                    <a:pt x="21600" y="8662"/>
                  </a:cubicBezTo>
                  <a:cubicBezTo>
                    <a:pt x="21600" y="5553"/>
                    <a:pt x="21005" y="2680"/>
                    <a:pt x="19896" y="331"/>
                  </a:cubicBezTo>
                  <a:close/>
                </a:path>
              </a:pathLst>
            </a:custGeom>
            <a:noFill/>
            <a:ln w="1905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</p:grpSp>
      <p:grpSp>
        <p:nvGrpSpPr>
          <p:cNvPr id="50" name="Group 8"/>
          <p:cNvGrpSpPr/>
          <p:nvPr/>
        </p:nvGrpSpPr>
        <p:grpSpPr>
          <a:xfrm>
            <a:off x="-12" y="1355024"/>
            <a:ext cx="4381546" cy="5510938"/>
            <a:chOff x="-1" y="-35"/>
            <a:chExt cx="4381544" cy="5510936"/>
          </a:xfrm>
        </p:grpSpPr>
        <p:sp>
          <p:nvSpPr>
            <p:cNvPr id="46" name="Freeform: Shape 58"/>
            <p:cNvSpPr/>
            <p:nvPr/>
          </p:nvSpPr>
          <p:spPr>
            <a:xfrm>
              <a:off x="0" y="329257"/>
              <a:ext cx="4293071" cy="5181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73" h="21563" fill="norm" stroke="1" extrusionOk="0">
                  <a:moveTo>
                    <a:pt x="5333" y="4"/>
                  </a:moveTo>
                  <a:cubicBezTo>
                    <a:pt x="7224" y="53"/>
                    <a:pt x="9163" y="538"/>
                    <a:pt x="11067" y="1529"/>
                  </a:cubicBezTo>
                  <a:cubicBezTo>
                    <a:pt x="17876" y="5072"/>
                    <a:pt x="21600" y="13635"/>
                    <a:pt x="17674" y="19765"/>
                  </a:cubicBezTo>
                  <a:cubicBezTo>
                    <a:pt x="17306" y="20339"/>
                    <a:pt x="16893" y="20801"/>
                    <a:pt x="16444" y="21186"/>
                  </a:cubicBezTo>
                  <a:lnTo>
                    <a:pt x="15941" y="21563"/>
                  </a:lnTo>
                  <a:lnTo>
                    <a:pt x="0" y="21563"/>
                  </a:lnTo>
                  <a:lnTo>
                    <a:pt x="0" y="1047"/>
                  </a:lnTo>
                  <a:lnTo>
                    <a:pt x="727" y="760"/>
                  </a:lnTo>
                  <a:cubicBezTo>
                    <a:pt x="2196" y="229"/>
                    <a:pt x="3748" y="-37"/>
                    <a:pt x="5333" y="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47" name="Freeform: Shape 59"/>
            <p:cNvSpPr/>
            <p:nvPr/>
          </p:nvSpPr>
          <p:spPr>
            <a:xfrm>
              <a:off x="1" y="-36"/>
              <a:ext cx="4381543" cy="5510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37" h="21570" fill="norm" stroke="1" extrusionOk="0">
                  <a:moveTo>
                    <a:pt x="4263" y="6"/>
                  </a:moveTo>
                  <a:cubicBezTo>
                    <a:pt x="6268" y="66"/>
                    <a:pt x="8326" y="570"/>
                    <a:pt x="10351" y="1588"/>
                  </a:cubicBezTo>
                  <a:cubicBezTo>
                    <a:pt x="17594" y="5232"/>
                    <a:pt x="21600" y="13967"/>
                    <a:pt x="17480" y="20184"/>
                  </a:cubicBezTo>
                  <a:cubicBezTo>
                    <a:pt x="17191" y="20621"/>
                    <a:pt x="16874" y="20993"/>
                    <a:pt x="16534" y="21316"/>
                  </a:cubicBezTo>
                  <a:lnTo>
                    <a:pt x="16247" y="21570"/>
                  </a:lnTo>
                  <a:lnTo>
                    <a:pt x="0" y="21570"/>
                  </a:lnTo>
                  <a:lnTo>
                    <a:pt x="0" y="567"/>
                  </a:lnTo>
                  <a:lnTo>
                    <a:pt x="738" y="361"/>
                  </a:lnTo>
                  <a:cubicBezTo>
                    <a:pt x="1881" y="93"/>
                    <a:pt x="3062" y="-30"/>
                    <a:pt x="4263" y="6"/>
                  </a:cubicBezTo>
                  <a:close/>
                </a:path>
              </a:pathLst>
            </a:custGeom>
            <a:noFill/>
            <a:ln w="1905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48" name="Freeform: Shape 60"/>
            <p:cNvSpPr/>
            <p:nvPr/>
          </p:nvSpPr>
          <p:spPr>
            <a:xfrm>
              <a:off x="-1" y="245506"/>
              <a:ext cx="4144710" cy="52653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81" h="21598" fill="norm" stroke="1" extrusionOk="0">
                  <a:moveTo>
                    <a:pt x="3870" y="3"/>
                  </a:moveTo>
                  <a:cubicBezTo>
                    <a:pt x="4104" y="-2"/>
                    <a:pt x="4339" y="-1"/>
                    <a:pt x="4575" y="6"/>
                  </a:cubicBezTo>
                  <a:cubicBezTo>
                    <a:pt x="6543" y="64"/>
                    <a:pt x="8565" y="553"/>
                    <a:pt x="10554" y="1543"/>
                  </a:cubicBezTo>
                  <a:cubicBezTo>
                    <a:pt x="17666" y="5081"/>
                    <a:pt x="21600" y="13564"/>
                    <a:pt x="17554" y="19602"/>
                  </a:cubicBezTo>
                  <a:cubicBezTo>
                    <a:pt x="16985" y="20451"/>
                    <a:pt x="16311" y="21048"/>
                    <a:pt x="15556" y="21518"/>
                  </a:cubicBezTo>
                  <a:lnTo>
                    <a:pt x="15411" y="21598"/>
                  </a:lnTo>
                  <a:lnTo>
                    <a:pt x="0" y="21598"/>
                  </a:lnTo>
                  <a:lnTo>
                    <a:pt x="0" y="668"/>
                  </a:lnTo>
                  <a:lnTo>
                    <a:pt x="278" y="571"/>
                  </a:lnTo>
                  <a:cubicBezTo>
                    <a:pt x="1436" y="226"/>
                    <a:pt x="2640" y="31"/>
                    <a:pt x="3870" y="3"/>
                  </a:cubicBezTo>
                  <a:close/>
                </a:path>
              </a:pathLst>
            </a:custGeom>
            <a:noFill/>
            <a:ln w="19050" cap="flat">
              <a:solidFill>
                <a:srgbClr val="DDD7C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  <p:sp>
          <p:nvSpPr>
            <p:cNvPr id="49" name="Freeform: Shape 61"/>
            <p:cNvSpPr/>
            <p:nvPr/>
          </p:nvSpPr>
          <p:spPr>
            <a:xfrm>
              <a:off x="-1" y="800531"/>
              <a:ext cx="3807869" cy="4710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15" h="21552" fill="norm" stroke="1" extrusionOk="0">
                  <a:moveTo>
                    <a:pt x="5518" y="6"/>
                  </a:moveTo>
                  <a:cubicBezTo>
                    <a:pt x="7377" y="62"/>
                    <a:pt x="9287" y="532"/>
                    <a:pt x="11165" y="1483"/>
                  </a:cubicBezTo>
                  <a:cubicBezTo>
                    <a:pt x="17883" y="4884"/>
                    <a:pt x="21600" y="13039"/>
                    <a:pt x="17778" y="18844"/>
                  </a:cubicBezTo>
                  <a:cubicBezTo>
                    <a:pt x="16883" y="20204"/>
                    <a:pt x="15710" y="20890"/>
                    <a:pt x="14369" y="21462"/>
                  </a:cubicBezTo>
                  <a:lnTo>
                    <a:pt x="14147" y="21552"/>
                  </a:lnTo>
                  <a:lnTo>
                    <a:pt x="0" y="21552"/>
                  </a:lnTo>
                  <a:lnTo>
                    <a:pt x="0" y="1096"/>
                  </a:lnTo>
                  <a:lnTo>
                    <a:pt x="380" y="929"/>
                  </a:lnTo>
                  <a:cubicBezTo>
                    <a:pt x="1999" y="279"/>
                    <a:pt x="3735" y="-48"/>
                    <a:pt x="5518" y="6"/>
                  </a:cubicBezTo>
                  <a:close/>
                </a:path>
              </a:pathLst>
            </a:custGeom>
            <a:noFill/>
            <a:ln w="15875" cap="flat">
              <a:solidFill>
                <a:srgbClr val="DDD7C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57200">
                <a:defRPr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eiryo"/>
                </a:defRPr>
              </a:pPr>
            </a:p>
          </p:txBody>
        </p:sp>
      </p:grpSp>
      <p:sp>
        <p:nvSpPr>
          <p:cNvPr id="51" name="Title Text"/>
          <p:cNvSpPr txBox="1"/>
          <p:nvPr>
            <p:ph type="title"/>
          </p:nvPr>
        </p:nvSpPr>
        <p:spPr>
          <a:xfrm>
            <a:off x="4654296" y="3420733"/>
            <a:ext cx="6665977" cy="2129679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lnSpc>
                <a:spcPct val="110000"/>
              </a:lnSpc>
              <a:defRPr b="1" spc="150" sz="4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2" name="Body Level One…"/>
          <p:cNvSpPr txBox="1"/>
          <p:nvPr>
            <p:ph type="body" sz="quarter" idx="1"/>
          </p:nvPr>
        </p:nvSpPr>
        <p:spPr>
          <a:xfrm>
            <a:off x="4654293" y="5550408"/>
            <a:ext cx="6665980" cy="512071"/>
          </a:xfrm>
          <a:prstGeom prst="rect">
            <a:avLst/>
          </a:prstGeom>
        </p:spPr>
        <p:txBody>
          <a:bodyPr lIns="91436" tIns="91436" rIns="91436" bIns="91436"/>
          <a:lstStyle>
            <a:lvl1pPr marL="0" indent="0">
              <a:lnSpc>
                <a:spcPct val="130000"/>
              </a:lnSpc>
              <a:spcBef>
                <a:spcPts val="0"/>
              </a:spcBef>
              <a:buSzTx/>
              <a:buFontTx/>
              <a:buNone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  <a:lvl2pPr marL="0" indent="0">
              <a:lnSpc>
                <a:spcPct val="130000"/>
              </a:lnSpc>
              <a:spcBef>
                <a:spcPts val="0"/>
              </a:spcBef>
              <a:buSzTx/>
              <a:buFontTx/>
              <a:buNone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2pPr>
            <a:lvl3pPr marL="0" indent="0">
              <a:lnSpc>
                <a:spcPct val="130000"/>
              </a:lnSpc>
              <a:spcBef>
                <a:spcPts val="0"/>
              </a:spcBef>
              <a:buSzTx/>
              <a:buFontTx/>
              <a:buNone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3pPr>
            <a:lvl4pPr marL="0" indent="0">
              <a:lnSpc>
                <a:spcPct val="130000"/>
              </a:lnSpc>
              <a:spcBef>
                <a:spcPts val="0"/>
              </a:spcBef>
              <a:buSzTx/>
              <a:buFontTx/>
              <a:buNone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4pPr>
            <a:lvl5pPr marL="0" indent="0">
              <a:lnSpc>
                <a:spcPct val="130000"/>
              </a:lnSpc>
              <a:spcBef>
                <a:spcPts val="0"/>
              </a:spcBef>
              <a:buSzTx/>
              <a:buFontTx/>
              <a:buNone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xfrm>
            <a:off x="10853742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 algn="l"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61" name="Title Text"/>
          <p:cNvSpPr txBox="1"/>
          <p:nvPr>
            <p:ph type="title"/>
          </p:nvPr>
        </p:nvSpPr>
        <p:spPr>
          <a:xfrm>
            <a:off x="1920238" y="442220"/>
            <a:ext cx="8770574" cy="1345269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lnSpc>
                <a:spcPct val="130000"/>
              </a:lnSpc>
              <a:defRPr b="1" spc="150" sz="32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62" name="Body Level One…"/>
          <p:cNvSpPr txBox="1"/>
          <p:nvPr>
            <p:ph type="body" sz="quarter" idx="1"/>
          </p:nvPr>
        </p:nvSpPr>
        <p:spPr>
          <a:xfrm>
            <a:off x="1920238" y="2438399"/>
            <a:ext cx="4160524" cy="3657602"/>
          </a:xfrm>
          <a:prstGeom prst="rect">
            <a:avLst/>
          </a:prstGeom>
        </p:spPr>
        <p:txBody>
          <a:bodyPr lIns="91436" tIns="91436" rIns="91436" bIns="91436"/>
          <a:lstStyle>
            <a:lvl1pPr marL="0" indent="0">
              <a:lnSpc>
                <a:spcPct val="140000"/>
              </a:lnSpc>
              <a:spcBef>
                <a:spcPts val="900"/>
              </a:spcBef>
              <a:buSzTx/>
              <a:buFontTx/>
              <a:buNone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  <a:lvl2pPr marL="0" indent="0">
              <a:lnSpc>
                <a:spcPct val="140000"/>
              </a:lnSpc>
              <a:spcBef>
                <a:spcPts val="900"/>
              </a:spcBef>
              <a:buSzTx/>
              <a:buFontTx/>
              <a:buNone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2pPr>
            <a:lvl3pPr marL="91440" indent="-41148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3pPr>
            <a:lvl4pPr marL="91440" indent="-41148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4pPr>
            <a:lvl5pPr marL="91440" indent="-41148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18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3" name="Slide Number"/>
          <p:cNvSpPr txBox="1"/>
          <p:nvPr>
            <p:ph type="sldNum" sz="quarter" idx="2"/>
          </p:nvPr>
        </p:nvSpPr>
        <p:spPr>
          <a:xfrm>
            <a:off x="10853742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 algn="l"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71" name="Body Level One…"/>
          <p:cNvSpPr txBox="1"/>
          <p:nvPr>
            <p:ph type="body" sz="quarter" idx="1"/>
          </p:nvPr>
        </p:nvSpPr>
        <p:spPr>
          <a:xfrm>
            <a:off x="1920238" y="2456408"/>
            <a:ext cx="4160526" cy="823913"/>
          </a:xfrm>
          <a:prstGeom prst="rect">
            <a:avLst/>
          </a:prstGeom>
        </p:spPr>
        <p:txBody>
          <a:bodyPr lIns="91436" tIns="91436" rIns="91436" bIns="91436" anchor="b"/>
          <a:lstStyle>
            <a:lvl1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b="1" cap="all" spc="150" sz="1800">
                <a:solidFill>
                  <a:schemeClr val="accent1"/>
                </a:solidFill>
                <a:latin typeface="+mn-lt"/>
                <a:ea typeface="+mn-ea"/>
                <a:cs typeface="+mn-cs"/>
                <a:sym typeface="Meiryo"/>
              </a:defRPr>
            </a:lvl1pPr>
            <a:lvl2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b="1" cap="all" spc="150" sz="1800">
                <a:solidFill>
                  <a:schemeClr val="accent1"/>
                </a:solidFill>
                <a:latin typeface="+mn-lt"/>
                <a:ea typeface="+mn-ea"/>
                <a:cs typeface="+mn-cs"/>
                <a:sym typeface="Meiryo"/>
              </a:defRPr>
            </a:lvl2pPr>
            <a:lvl3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b="1" cap="all" spc="150" sz="1800">
                <a:solidFill>
                  <a:schemeClr val="accent1"/>
                </a:solidFill>
                <a:latin typeface="+mn-lt"/>
                <a:ea typeface="+mn-ea"/>
                <a:cs typeface="+mn-cs"/>
                <a:sym typeface="Meiryo"/>
              </a:defRPr>
            </a:lvl3pPr>
            <a:lvl4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b="1" cap="all" spc="150" sz="1800">
                <a:solidFill>
                  <a:schemeClr val="accent1"/>
                </a:solidFill>
                <a:latin typeface="+mn-lt"/>
                <a:ea typeface="+mn-ea"/>
                <a:cs typeface="+mn-cs"/>
                <a:sym typeface="Meiryo"/>
              </a:defRPr>
            </a:lvl4pPr>
            <a:lvl5pPr marL="0" indent="0">
              <a:lnSpc>
                <a:spcPct val="130000"/>
              </a:lnSpc>
              <a:spcBef>
                <a:spcPts val="900"/>
              </a:spcBef>
              <a:buSzTx/>
              <a:buFontTx/>
              <a:buNone/>
              <a:defRPr b="1" cap="all" spc="150" sz="1800">
                <a:solidFill>
                  <a:schemeClr val="accent1"/>
                </a:solidFill>
                <a:latin typeface="+mn-lt"/>
                <a:ea typeface="+mn-ea"/>
                <a:cs typeface="+mn-cs"/>
                <a:sym typeface="Meiry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2" name="Text Placeholder 4"/>
          <p:cNvSpPr/>
          <p:nvPr>
            <p:ph type="body" sz="quarter" idx="21"/>
          </p:nvPr>
        </p:nvSpPr>
        <p:spPr>
          <a:xfrm>
            <a:off x="6530288" y="2456408"/>
            <a:ext cx="4160527" cy="823914"/>
          </a:xfrm>
          <a:prstGeom prst="rect">
            <a:avLst/>
          </a:prstGeom>
        </p:spPr>
        <p:txBody>
          <a:bodyPr lIns="91436" tIns="91436" rIns="91436" bIns="91436" anchor="b"/>
          <a:lstStyle/>
          <a:p>
            <a:pPr/>
          </a:p>
        </p:txBody>
      </p:sp>
      <p:sp>
        <p:nvSpPr>
          <p:cNvPr id="73" name="Title Text"/>
          <p:cNvSpPr txBox="1"/>
          <p:nvPr>
            <p:ph type="title"/>
          </p:nvPr>
        </p:nvSpPr>
        <p:spPr>
          <a:xfrm>
            <a:off x="1920238" y="442220"/>
            <a:ext cx="8770574" cy="1345269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lnSpc>
                <a:spcPct val="130000"/>
              </a:lnSpc>
              <a:defRPr b="1" spc="150" sz="32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74" name="Slide Number"/>
          <p:cNvSpPr txBox="1"/>
          <p:nvPr>
            <p:ph type="sldNum" sz="quarter" idx="2"/>
          </p:nvPr>
        </p:nvSpPr>
        <p:spPr>
          <a:xfrm>
            <a:off x="10853742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 algn="l"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82" name="Title Text"/>
          <p:cNvSpPr txBox="1"/>
          <p:nvPr>
            <p:ph type="title"/>
          </p:nvPr>
        </p:nvSpPr>
        <p:spPr>
          <a:xfrm>
            <a:off x="1920238" y="442220"/>
            <a:ext cx="8770574" cy="1345269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lnSpc>
                <a:spcPct val="130000"/>
              </a:lnSpc>
              <a:defRPr b="1" spc="150" sz="32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83" name="Slide Number"/>
          <p:cNvSpPr txBox="1"/>
          <p:nvPr>
            <p:ph type="sldNum" sz="quarter" idx="2"/>
          </p:nvPr>
        </p:nvSpPr>
        <p:spPr>
          <a:xfrm>
            <a:off x="10853742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 algn="l"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xfrm>
            <a:off x="10853742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 algn="l"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99" name="Title Text"/>
          <p:cNvSpPr txBox="1"/>
          <p:nvPr>
            <p:ph type="title"/>
          </p:nvPr>
        </p:nvSpPr>
        <p:spPr>
          <a:xfrm>
            <a:off x="8476488" y="640080"/>
            <a:ext cx="3227716" cy="2551753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lnSpc>
                <a:spcPct val="104000"/>
              </a:lnSpc>
              <a:defRPr b="1" spc="150" sz="34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00" name="Body Level One…"/>
          <p:cNvSpPr txBox="1"/>
          <p:nvPr>
            <p:ph type="body" idx="1"/>
          </p:nvPr>
        </p:nvSpPr>
        <p:spPr>
          <a:xfrm>
            <a:off x="1280160" y="640080"/>
            <a:ext cx="6949441" cy="5455919"/>
          </a:xfrm>
          <a:prstGeom prst="rect">
            <a:avLst/>
          </a:prstGeom>
        </p:spPr>
        <p:txBody>
          <a:bodyPr lIns="91436" tIns="91436" rIns="91436" bIns="91436"/>
          <a:lstStyle>
            <a:lvl1pPr marL="0" indent="0">
              <a:lnSpc>
                <a:spcPct val="140000"/>
              </a:lnSpc>
              <a:spcBef>
                <a:spcPts val="900"/>
              </a:spcBef>
              <a:buSzTx/>
              <a:buFontTx/>
              <a:buNone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  <a:lvl2pPr marL="0" indent="0">
              <a:lnSpc>
                <a:spcPct val="140000"/>
              </a:lnSpc>
              <a:spcBef>
                <a:spcPts val="900"/>
              </a:spcBef>
              <a:buSzTx/>
              <a:buFontTx/>
              <a:buNone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2pPr>
            <a:lvl3pPr marL="80008" indent="-40005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3pPr>
            <a:lvl4pPr marL="137158" indent="-45720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4pPr>
            <a:lvl5pPr marL="137158" indent="-457200">
              <a:lnSpc>
                <a:spcPct val="140000"/>
              </a:lnSpc>
              <a:spcBef>
                <a:spcPts val="900"/>
              </a:spcBef>
              <a:buFontTx/>
              <a:buChar char="–"/>
              <a:defRPr spc="150" sz="20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1" name="Text Placeholder 3"/>
          <p:cNvSpPr/>
          <p:nvPr>
            <p:ph type="body" sz="quarter" idx="21"/>
          </p:nvPr>
        </p:nvSpPr>
        <p:spPr>
          <a:xfrm>
            <a:off x="8476487" y="3223803"/>
            <a:ext cx="3227723" cy="2872199"/>
          </a:xfrm>
          <a:prstGeom prst="rect">
            <a:avLst/>
          </a:prstGeom>
        </p:spPr>
        <p:txBody>
          <a:bodyPr lIns="91436" tIns="91436" rIns="91436" bIns="91436"/>
          <a:lstStyle/>
          <a:p>
            <a:pPr/>
          </a:p>
        </p:txBody>
      </p:sp>
      <p:sp>
        <p:nvSpPr>
          <p:cNvPr id="102" name="Slide Number"/>
          <p:cNvSpPr txBox="1"/>
          <p:nvPr>
            <p:ph type="sldNum" sz="quarter" idx="2"/>
          </p:nvPr>
        </p:nvSpPr>
        <p:spPr>
          <a:xfrm>
            <a:off x="10853742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 algn="l"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bg>
      <p:bgPr>
        <a:solidFill>
          <a:srgbClr val="EDE1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Rule LineStraight Connector 8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10" name="Picture Placeholder 2"/>
          <p:cNvSpPr/>
          <p:nvPr>
            <p:ph type="pic" idx="21"/>
          </p:nvPr>
        </p:nvSpPr>
        <p:spPr>
          <a:xfrm>
            <a:off x="0" y="0"/>
            <a:ext cx="8102652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11" name="Title Text"/>
          <p:cNvSpPr txBox="1"/>
          <p:nvPr>
            <p:ph type="title"/>
          </p:nvPr>
        </p:nvSpPr>
        <p:spPr>
          <a:xfrm>
            <a:off x="8476488" y="1503910"/>
            <a:ext cx="3230629" cy="1687924"/>
          </a:xfrm>
          <a:prstGeom prst="rect">
            <a:avLst/>
          </a:prstGeom>
        </p:spPr>
        <p:txBody>
          <a:bodyPr lIns="91436" tIns="91436" rIns="91436" bIns="91436" anchor="b"/>
          <a:lstStyle>
            <a:lvl1pPr>
              <a:lnSpc>
                <a:spcPct val="104000"/>
              </a:lnSpc>
              <a:defRPr b="1" spc="150" sz="34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12" name="Body Level One…"/>
          <p:cNvSpPr txBox="1"/>
          <p:nvPr>
            <p:ph type="body" sz="quarter" idx="1"/>
          </p:nvPr>
        </p:nvSpPr>
        <p:spPr>
          <a:xfrm>
            <a:off x="8476488" y="3223803"/>
            <a:ext cx="3227835" cy="2872197"/>
          </a:xfrm>
          <a:prstGeom prst="rect">
            <a:avLst/>
          </a:prstGeom>
        </p:spPr>
        <p:txBody>
          <a:bodyPr lIns="91436" tIns="91436" rIns="91436" bIns="91436"/>
          <a:lstStyle>
            <a:lvl1pPr marL="0" indent="0">
              <a:lnSpc>
                <a:spcPct val="140000"/>
              </a:lnSpc>
              <a:spcBef>
                <a:spcPts val="1400"/>
              </a:spcBef>
              <a:buSzTx/>
              <a:buFontTx/>
              <a:buNone/>
              <a:defRPr spc="150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  <a:lvl2pPr marL="0" indent="0">
              <a:lnSpc>
                <a:spcPct val="140000"/>
              </a:lnSpc>
              <a:spcBef>
                <a:spcPts val="1400"/>
              </a:spcBef>
              <a:buSzTx/>
              <a:buFontTx/>
              <a:buNone/>
              <a:defRPr spc="150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2pPr>
            <a:lvl3pPr marL="0" indent="0">
              <a:lnSpc>
                <a:spcPct val="140000"/>
              </a:lnSpc>
              <a:spcBef>
                <a:spcPts val="1400"/>
              </a:spcBef>
              <a:buSzTx/>
              <a:buFontTx/>
              <a:buNone/>
              <a:defRPr spc="150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3pPr>
            <a:lvl4pPr marL="0" indent="0">
              <a:lnSpc>
                <a:spcPct val="140000"/>
              </a:lnSpc>
              <a:spcBef>
                <a:spcPts val="1400"/>
              </a:spcBef>
              <a:buSzTx/>
              <a:buFontTx/>
              <a:buNone/>
              <a:defRPr spc="150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4pPr>
            <a:lvl5pPr marL="0" indent="0">
              <a:lnSpc>
                <a:spcPct val="140000"/>
              </a:lnSpc>
              <a:spcBef>
                <a:spcPts val="1400"/>
              </a:spcBef>
              <a:buSzTx/>
              <a:buFontTx/>
              <a:buNone/>
              <a:defRPr spc="150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3" name="Slide Number"/>
          <p:cNvSpPr txBox="1"/>
          <p:nvPr>
            <p:ph type="sldNum" sz="quarter" idx="2"/>
          </p:nvPr>
        </p:nvSpPr>
        <p:spPr>
          <a:xfrm>
            <a:off x="10853742" y="6203521"/>
            <a:ext cx="421593" cy="424173"/>
          </a:xfrm>
          <a:prstGeom prst="rect">
            <a:avLst/>
          </a:prstGeom>
        </p:spPr>
        <p:txBody>
          <a:bodyPr lIns="91436" tIns="91436" rIns="91436" bIns="91436" anchor="b"/>
          <a:lstStyle>
            <a:lvl1pPr algn="l">
              <a:defRPr b="1" sz="1600">
                <a:solidFill>
                  <a:srgbClr val="404040"/>
                </a:solidFill>
                <a:latin typeface="+mn-lt"/>
                <a:ea typeface="+mn-ea"/>
                <a:cs typeface="+mn-cs"/>
                <a:sym typeface="Meiry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3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1" name="Slide Number"/>
          <p:cNvSpPr txBox="1"/>
          <p:nvPr>
            <p:ph type="sldNum" sz="quarter" idx="2"/>
          </p:nvPr>
        </p:nvSpPr>
        <p:spPr>
          <a:xfrm>
            <a:off x="11095181" y="6414762"/>
            <a:ext cx="258620" cy="248302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ectangle 114"/>
          <p:cNvSpPr/>
          <p:nvPr/>
        </p:nvSpPr>
        <p:spPr>
          <a:xfrm>
            <a:off x="-2" y="0"/>
            <a:ext cx="12188956" cy="6858000"/>
          </a:xfrm>
          <a:prstGeom prst="rect">
            <a:avLst/>
          </a:prstGeom>
          <a:solidFill>
            <a:srgbClr val="7162FE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grpSp>
        <p:nvGrpSpPr>
          <p:cNvPr id="168" name="Group 79"/>
          <p:cNvGrpSpPr/>
          <p:nvPr/>
        </p:nvGrpSpPr>
        <p:grpSpPr>
          <a:xfrm>
            <a:off x="-6223" y="-5"/>
            <a:ext cx="12214846" cy="6858010"/>
            <a:chOff x="0" y="-1"/>
            <a:chExt cx="12214844" cy="6858008"/>
          </a:xfrm>
        </p:grpSpPr>
        <p:sp>
          <p:nvSpPr>
            <p:cNvPr id="139" name="Straight Connector 80"/>
            <p:cNvSpPr/>
            <p:nvPr/>
          </p:nvSpPr>
          <p:spPr>
            <a:xfrm>
              <a:off x="-2" y="6686288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" name="Straight Connector 81"/>
            <p:cNvSpPr/>
            <p:nvPr/>
          </p:nvSpPr>
          <p:spPr>
            <a:xfrm flipH="1">
              <a:off x="6210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" name="Straight Connector 82"/>
            <p:cNvSpPr/>
            <p:nvPr/>
          </p:nvSpPr>
          <p:spPr>
            <a:xfrm flipH="1">
              <a:off x="11999483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" name="Straight Connector 83"/>
            <p:cNvSpPr/>
            <p:nvPr/>
          </p:nvSpPr>
          <p:spPr>
            <a:xfrm flipH="1">
              <a:off x="198738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" name="Straight Connector 84"/>
            <p:cNvSpPr/>
            <p:nvPr/>
          </p:nvSpPr>
          <p:spPr>
            <a:xfrm flipH="1">
              <a:off x="1198181" y="-2"/>
              <a:ext cx="7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" name="Straight Connector 85"/>
            <p:cNvSpPr/>
            <p:nvPr/>
          </p:nvSpPr>
          <p:spPr>
            <a:xfrm flipH="1">
              <a:off x="2197619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" name="Straight Connector 86"/>
            <p:cNvSpPr/>
            <p:nvPr/>
          </p:nvSpPr>
          <p:spPr>
            <a:xfrm flipH="1">
              <a:off x="3197058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" name="Straight Connector 88"/>
            <p:cNvSpPr/>
            <p:nvPr/>
          </p:nvSpPr>
          <p:spPr>
            <a:xfrm flipH="1">
              <a:off x="4196496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" name="Straight Connector 89"/>
            <p:cNvSpPr/>
            <p:nvPr/>
          </p:nvSpPr>
          <p:spPr>
            <a:xfrm flipH="1">
              <a:off x="5195934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" name="Straight Connector 90"/>
            <p:cNvSpPr/>
            <p:nvPr/>
          </p:nvSpPr>
          <p:spPr>
            <a:xfrm flipH="1">
              <a:off x="6195376" y="-2"/>
              <a:ext cx="7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" name="Straight Connector 91"/>
            <p:cNvSpPr/>
            <p:nvPr/>
          </p:nvSpPr>
          <p:spPr>
            <a:xfrm flipH="1">
              <a:off x="7194814" y="-2"/>
              <a:ext cx="7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" name="Straight Connector 92"/>
            <p:cNvSpPr/>
            <p:nvPr/>
          </p:nvSpPr>
          <p:spPr>
            <a:xfrm flipH="1">
              <a:off x="8194251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" name="Straight Connector 93"/>
            <p:cNvSpPr/>
            <p:nvPr/>
          </p:nvSpPr>
          <p:spPr>
            <a:xfrm flipH="1">
              <a:off x="9193690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" name="Straight Connector 94"/>
            <p:cNvSpPr/>
            <p:nvPr/>
          </p:nvSpPr>
          <p:spPr>
            <a:xfrm flipH="1">
              <a:off x="10193128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" name="Straight Connector 95"/>
            <p:cNvSpPr/>
            <p:nvPr/>
          </p:nvSpPr>
          <p:spPr>
            <a:xfrm flipH="1">
              <a:off x="11192570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" name="Straight Connector 96"/>
            <p:cNvSpPr/>
            <p:nvPr/>
          </p:nvSpPr>
          <p:spPr>
            <a:xfrm flipH="1">
              <a:off x="12192010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" name="Straight Connector 97"/>
            <p:cNvSpPr/>
            <p:nvPr/>
          </p:nvSpPr>
          <p:spPr>
            <a:xfrm>
              <a:off x="6212" y="171714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" name="Straight Connector 98"/>
            <p:cNvSpPr/>
            <p:nvPr/>
          </p:nvSpPr>
          <p:spPr>
            <a:xfrm>
              <a:off x="6212" y="72890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" name="Straight Connector 99"/>
            <p:cNvSpPr/>
            <p:nvPr/>
          </p:nvSpPr>
          <p:spPr>
            <a:xfrm>
              <a:off x="6212" y="128609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" name="Straight Connector 100"/>
            <p:cNvSpPr/>
            <p:nvPr/>
          </p:nvSpPr>
          <p:spPr>
            <a:xfrm>
              <a:off x="6212" y="184328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" name="Straight Connector 101"/>
            <p:cNvSpPr/>
            <p:nvPr/>
          </p:nvSpPr>
          <p:spPr>
            <a:xfrm>
              <a:off x="6212" y="240047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" name="Straight Connector 102"/>
            <p:cNvSpPr/>
            <p:nvPr/>
          </p:nvSpPr>
          <p:spPr>
            <a:xfrm>
              <a:off x="6212" y="295766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" name="Straight Connector 103"/>
            <p:cNvSpPr/>
            <p:nvPr/>
          </p:nvSpPr>
          <p:spPr>
            <a:xfrm>
              <a:off x="6212" y="3514859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" name="Straight Connector 104"/>
            <p:cNvSpPr/>
            <p:nvPr/>
          </p:nvSpPr>
          <p:spPr>
            <a:xfrm>
              <a:off x="6212" y="4072049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" name="Straight Connector 105"/>
            <p:cNvSpPr/>
            <p:nvPr/>
          </p:nvSpPr>
          <p:spPr>
            <a:xfrm>
              <a:off x="6212" y="4629239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" name="Straight Connector 106"/>
            <p:cNvSpPr/>
            <p:nvPr/>
          </p:nvSpPr>
          <p:spPr>
            <a:xfrm>
              <a:off x="6212" y="5186428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" name="Straight Connector 107"/>
            <p:cNvSpPr/>
            <p:nvPr/>
          </p:nvSpPr>
          <p:spPr>
            <a:xfrm>
              <a:off x="6212" y="5743620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" name="Straight Connector 108"/>
            <p:cNvSpPr/>
            <p:nvPr/>
          </p:nvSpPr>
          <p:spPr>
            <a:xfrm>
              <a:off x="6212" y="6858004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" name="Straight Connector 109"/>
            <p:cNvSpPr/>
            <p:nvPr/>
          </p:nvSpPr>
          <p:spPr>
            <a:xfrm>
              <a:off x="22825" y="6248405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sp>
        <p:nvSpPr>
          <p:cNvPr id="169" name="Freeform: Shape 148"/>
          <p:cNvSpPr/>
          <p:nvPr/>
        </p:nvSpPr>
        <p:spPr>
          <a:xfrm>
            <a:off x="-6216" y="5014716"/>
            <a:ext cx="2800132" cy="18432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895" y="0"/>
                </a:moveTo>
                <a:cubicBezTo>
                  <a:pt x="11616" y="0"/>
                  <a:pt x="18994" y="8725"/>
                  <a:pt x="21455" y="20742"/>
                </a:cubicBezTo>
                <a:lnTo>
                  <a:pt x="21600" y="21600"/>
                </a:lnTo>
                <a:lnTo>
                  <a:pt x="15334" y="21600"/>
                </a:lnTo>
                <a:lnTo>
                  <a:pt x="15321" y="21546"/>
                </a:lnTo>
                <a:cubicBezTo>
                  <a:pt x="13274" y="14194"/>
                  <a:pt x="8481" y="9034"/>
                  <a:pt x="2895" y="9034"/>
                </a:cubicBezTo>
                <a:cubicBezTo>
                  <a:pt x="1964" y="9034"/>
                  <a:pt x="1056" y="9178"/>
                  <a:pt x="178" y="9451"/>
                </a:cubicBezTo>
                <a:lnTo>
                  <a:pt x="0" y="9520"/>
                </a:lnTo>
                <a:lnTo>
                  <a:pt x="0" y="363"/>
                </a:lnTo>
                <a:lnTo>
                  <a:pt x="909" y="152"/>
                </a:lnTo>
                <a:cubicBezTo>
                  <a:pt x="1562" y="52"/>
                  <a:pt x="2225" y="0"/>
                  <a:pt x="2895" y="0"/>
                </a:cubicBezTo>
                <a:close/>
              </a:path>
            </a:pathLst>
          </a:custGeom>
          <a:solidFill>
            <a:srgbClr val="220BFD">
              <a:alpha val="2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170" name="Freeform: Shape 76"/>
          <p:cNvSpPr/>
          <p:nvPr/>
        </p:nvSpPr>
        <p:spPr>
          <a:xfrm>
            <a:off x="7979726" y="-1"/>
            <a:ext cx="4209228" cy="16505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4344" y="0"/>
                </a:lnTo>
                <a:lnTo>
                  <a:pt x="4683" y="1424"/>
                </a:lnTo>
                <a:cubicBezTo>
                  <a:pt x="6295" y="7509"/>
                  <a:pt x="9025" y="11511"/>
                  <a:pt x="12122" y="11511"/>
                </a:cubicBezTo>
                <a:cubicBezTo>
                  <a:pt x="15218" y="11511"/>
                  <a:pt x="17949" y="7509"/>
                  <a:pt x="19561" y="1424"/>
                </a:cubicBezTo>
                <a:lnTo>
                  <a:pt x="19900" y="0"/>
                </a:lnTo>
                <a:lnTo>
                  <a:pt x="21600" y="0"/>
                </a:lnTo>
                <a:lnTo>
                  <a:pt x="21600" y="10998"/>
                </a:lnTo>
                <a:lnTo>
                  <a:pt x="21263" y="11944"/>
                </a:lnTo>
                <a:cubicBezTo>
                  <a:pt x="18924" y="17910"/>
                  <a:pt x="15692" y="21600"/>
                  <a:pt x="12122" y="21600"/>
                </a:cubicBezTo>
                <a:cubicBezTo>
                  <a:pt x="6767" y="21600"/>
                  <a:pt x="2173" y="13297"/>
                  <a:pt x="210" y="1465"/>
                </a:cubicBezTo>
                <a:close/>
              </a:path>
            </a:pathLst>
          </a:custGeom>
          <a:solidFill>
            <a:srgbClr val="AAA1FE">
              <a:alpha val="5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171" name="Title Text"/>
          <p:cNvSpPr txBox="1"/>
          <p:nvPr>
            <p:ph type="title"/>
          </p:nvPr>
        </p:nvSpPr>
        <p:spPr>
          <a:xfrm>
            <a:off x="457200" y="365125"/>
            <a:ext cx="10722934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Posterama"/>
                <a:ea typeface="Posterama"/>
                <a:cs typeface="Posterama"/>
                <a:sym typeface="Posterama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72" name="Slide Number"/>
          <p:cNvSpPr txBox="1"/>
          <p:nvPr>
            <p:ph type="sldNum" sz="quarter" idx="2"/>
          </p:nvPr>
        </p:nvSpPr>
        <p:spPr>
          <a:xfrm>
            <a:off x="11455659" y="6391594"/>
            <a:ext cx="269374" cy="231137"/>
          </a:xfrm>
          <a:prstGeom prst="rect">
            <a:avLst/>
          </a:prstGeom>
        </p:spPr>
        <p:txBody>
          <a:bodyPr/>
          <a:lstStyle>
            <a:lvl1pPr algn="ctr">
              <a:defRPr cap="all" spc="150" sz="9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Rectangle 114"/>
          <p:cNvSpPr/>
          <p:nvPr/>
        </p:nvSpPr>
        <p:spPr>
          <a:xfrm>
            <a:off x="-2" y="0"/>
            <a:ext cx="12188956" cy="6858000"/>
          </a:xfrm>
          <a:prstGeom prst="rect">
            <a:avLst/>
          </a:prstGeom>
          <a:solidFill>
            <a:srgbClr val="7162FE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grpSp>
        <p:nvGrpSpPr>
          <p:cNvPr id="209" name="Group 79"/>
          <p:cNvGrpSpPr/>
          <p:nvPr/>
        </p:nvGrpSpPr>
        <p:grpSpPr>
          <a:xfrm>
            <a:off x="-6223" y="-5"/>
            <a:ext cx="12214846" cy="6858010"/>
            <a:chOff x="0" y="-1"/>
            <a:chExt cx="12214844" cy="6858008"/>
          </a:xfrm>
        </p:grpSpPr>
        <p:sp>
          <p:nvSpPr>
            <p:cNvPr id="180" name="Straight Connector 80"/>
            <p:cNvSpPr/>
            <p:nvPr/>
          </p:nvSpPr>
          <p:spPr>
            <a:xfrm>
              <a:off x="-2" y="6686288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" name="Straight Connector 81"/>
            <p:cNvSpPr/>
            <p:nvPr/>
          </p:nvSpPr>
          <p:spPr>
            <a:xfrm flipH="1">
              <a:off x="6210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" name="Straight Connector 82"/>
            <p:cNvSpPr/>
            <p:nvPr/>
          </p:nvSpPr>
          <p:spPr>
            <a:xfrm flipH="1">
              <a:off x="11999483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" name="Straight Connector 83"/>
            <p:cNvSpPr/>
            <p:nvPr/>
          </p:nvSpPr>
          <p:spPr>
            <a:xfrm flipH="1">
              <a:off x="198738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" name="Straight Connector 84"/>
            <p:cNvSpPr/>
            <p:nvPr/>
          </p:nvSpPr>
          <p:spPr>
            <a:xfrm flipH="1">
              <a:off x="1198181" y="-2"/>
              <a:ext cx="7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" name="Straight Connector 85"/>
            <p:cNvSpPr/>
            <p:nvPr/>
          </p:nvSpPr>
          <p:spPr>
            <a:xfrm flipH="1">
              <a:off x="2197619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" name="Straight Connector 86"/>
            <p:cNvSpPr/>
            <p:nvPr/>
          </p:nvSpPr>
          <p:spPr>
            <a:xfrm flipH="1">
              <a:off x="3197058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" name="Straight Connector 88"/>
            <p:cNvSpPr/>
            <p:nvPr/>
          </p:nvSpPr>
          <p:spPr>
            <a:xfrm flipH="1">
              <a:off x="4196496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" name="Straight Connector 89"/>
            <p:cNvSpPr/>
            <p:nvPr/>
          </p:nvSpPr>
          <p:spPr>
            <a:xfrm flipH="1">
              <a:off x="5195934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" name="Straight Connector 90"/>
            <p:cNvSpPr/>
            <p:nvPr/>
          </p:nvSpPr>
          <p:spPr>
            <a:xfrm flipH="1">
              <a:off x="6195376" y="-2"/>
              <a:ext cx="7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" name="Straight Connector 91"/>
            <p:cNvSpPr/>
            <p:nvPr/>
          </p:nvSpPr>
          <p:spPr>
            <a:xfrm flipH="1">
              <a:off x="7194814" y="-2"/>
              <a:ext cx="7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" name="Straight Connector 92"/>
            <p:cNvSpPr/>
            <p:nvPr/>
          </p:nvSpPr>
          <p:spPr>
            <a:xfrm flipH="1">
              <a:off x="8194251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" name="Straight Connector 93"/>
            <p:cNvSpPr/>
            <p:nvPr/>
          </p:nvSpPr>
          <p:spPr>
            <a:xfrm flipH="1">
              <a:off x="9193690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" name="Straight Connector 94"/>
            <p:cNvSpPr/>
            <p:nvPr/>
          </p:nvSpPr>
          <p:spPr>
            <a:xfrm flipH="1">
              <a:off x="10193128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" name="Straight Connector 95"/>
            <p:cNvSpPr/>
            <p:nvPr/>
          </p:nvSpPr>
          <p:spPr>
            <a:xfrm flipH="1">
              <a:off x="11192570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" name="Straight Connector 96"/>
            <p:cNvSpPr/>
            <p:nvPr/>
          </p:nvSpPr>
          <p:spPr>
            <a:xfrm flipH="1">
              <a:off x="12192010" y="-2"/>
              <a:ext cx="8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" name="Straight Connector 97"/>
            <p:cNvSpPr/>
            <p:nvPr/>
          </p:nvSpPr>
          <p:spPr>
            <a:xfrm>
              <a:off x="6212" y="171714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" name="Straight Connector 98"/>
            <p:cNvSpPr/>
            <p:nvPr/>
          </p:nvSpPr>
          <p:spPr>
            <a:xfrm>
              <a:off x="6212" y="72890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" name="Straight Connector 99"/>
            <p:cNvSpPr/>
            <p:nvPr/>
          </p:nvSpPr>
          <p:spPr>
            <a:xfrm>
              <a:off x="6212" y="128609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" name="Straight Connector 100"/>
            <p:cNvSpPr/>
            <p:nvPr/>
          </p:nvSpPr>
          <p:spPr>
            <a:xfrm>
              <a:off x="6212" y="184328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" name="Straight Connector 101"/>
            <p:cNvSpPr/>
            <p:nvPr/>
          </p:nvSpPr>
          <p:spPr>
            <a:xfrm>
              <a:off x="6212" y="240047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" name="Straight Connector 102"/>
            <p:cNvSpPr/>
            <p:nvPr/>
          </p:nvSpPr>
          <p:spPr>
            <a:xfrm>
              <a:off x="6212" y="2957667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" name="Straight Connector 103"/>
            <p:cNvSpPr/>
            <p:nvPr/>
          </p:nvSpPr>
          <p:spPr>
            <a:xfrm>
              <a:off x="6212" y="3514859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" name="Straight Connector 104"/>
            <p:cNvSpPr/>
            <p:nvPr/>
          </p:nvSpPr>
          <p:spPr>
            <a:xfrm>
              <a:off x="6212" y="4072049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" name="Straight Connector 105"/>
            <p:cNvSpPr/>
            <p:nvPr/>
          </p:nvSpPr>
          <p:spPr>
            <a:xfrm>
              <a:off x="6212" y="4629239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" name="Straight Connector 106"/>
            <p:cNvSpPr/>
            <p:nvPr/>
          </p:nvSpPr>
          <p:spPr>
            <a:xfrm>
              <a:off x="6212" y="5186428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" name="Straight Connector 107"/>
            <p:cNvSpPr/>
            <p:nvPr/>
          </p:nvSpPr>
          <p:spPr>
            <a:xfrm>
              <a:off x="6212" y="5743620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" name="Straight Connector 108"/>
            <p:cNvSpPr/>
            <p:nvPr/>
          </p:nvSpPr>
          <p:spPr>
            <a:xfrm>
              <a:off x="6212" y="6858004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" name="Straight Connector 109"/>
            <p:cNvSpPr/>
            <p:nvPr/>
          </p:nvSpPr>
          <p:spPr>
            <a:xfrm>
              <a:off x="22825" y="6248405"/>
              <a:ext cx="12192019" cy="4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sp>
        <p:nvSpPr>
          <p:cNvPr id="210" name="Freeform: Shape 148"/>
          <p:cNvSpPr/>
          <p:nvPr/>
        </p:nvSpPr>
        <p:spPr>
          <a:xfrm>
            <a:off x="-6216" y="5014716"/>
            <a:ext cx="2800132" cy="18432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895" y="0"/>
                </a:moveTo>
                <a:cubicBezTo>
                  <a:pt x="11616" y="0"/>
                  <a:pt x="18994" y="8725"/>
                  <a:pt x="21455" y="20742"/>
                </a:cubicBezTo>
                <a:lnTo>
                  <a:pt x="21600" y="21600"/>
                </a:lnTo>
                <a:lnTo>
                  <a:pt x="15334" y="21600"/>
                </a:lnTo>
                <a:lnTo>
                  <a:pt x="15321" y="21546"/>
                </a:lnTo>
                <a:cubicBezTo>
                  <a:pt x="13274" y="14194"/>
                  <a:pt x="8481" y="9034"/>
                  <a:pt x="2895" y="9034"/>
                </a:cubicBezTo>
                <a:cubicBezTo>
                  <a:pt x="1964" y="9034"/>
                  <a:pt x="1056" y="9178"/>
                  <a:pt x="178" y="9451"/>
                </a:cubicBezTo>
                <a:lnTo>
                  <a:pt x="0" y="9520"/>
                </a:lnTo>
                <a:lnTo>
                  <a:pt x="0" y="363"/>
                </a:lnTo>
                <a:lnTo>
                  <a:pt x="909" y="152"/>
                </a:lnTo>
                <a:cubicBezTo>
                  <a:pt x="1562" y="52"/>
                  <a:pt x="2225" y="0"/>
                  <a:pt x="2895" y="0"/>
                </a:cubicBezTo>
                <a:close/>
              </a:path>
            </a:pathLst>
          </a:custGeom>
          <a:solidFill>
            <a:srgbClr val="220BFD">
              <a:alpha val="2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211" name="Freeform: Shape 76"/>
          <p:cNvSpPr/>
          <p:nvPr/>
        </p:nvSpPr>
        <p:spPr>
          <a:xfrm>
            <a:off x="7979726" y="-1"/>
            <a:ext cx="4209228" cy="16505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4344" y="0"/>
                </a:lnTo>
                <a:lnTo>
                  <a:pt x="4683" y="1424"/>
                </a:lnTo>
                <a:cubicBezTo>
                  <a:pt x="6295" y="7509"/>
                  <a:pt x="9025" y="11511"/>
                  <a:pt x="12122" y="11511"/>
                </a:cubicBezTo>
                <a:cubicBezTo>
                  <a:pt x="15218" y="11511"/>
                  <a:pt x="17949" y="7509"/>
                  <a:pt x="19561" y="1424"/>
                </a:cubicBezTo>
                <a:lnTo>
                  <a:pt x="19900" y="0"/>
                </a:lnTo>
                <a:lnTo>
                  <a:pt x="21600" y="0"/>
                </a:lnTo>
                <a:lnTo>
                  <a:pt x="21600" y="10998"/>
                </a:lnTo>
                <a:lnTo>
                  <a:pt x="21263" y="11944"/>
                </a:lnTo>
                <a:cubicBezTo>
                  <a:pt x="18924" y="17910"/>
                  <a:pt x="15692" y="21600"/>
                  <a:pt x="12122" y="21600"/>
                </a:cubicBezTo>
                <a:cubicBezTo>
                  <a:pt x="6767" y="21600"/>
                  <a:pt x="2173" y="13297"/>
                  <a:pt x="210" y="1465"/>
                </a:cubicBezTo>
                <a:close/>
              </a:path>
            </a:pathLst>
          </a:custGeom>
          <a:solidFill>
            <a:srgbClr val="AAA1FE">
              <a:alpha val="5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212" name="Title Text"/>
          <p:cNvSpPr txBox="1"/>
          <p:nvPr>
            <p:ph type="title"/>
          </p:nvPr>
        </p:nvSpPr>
        <p:spPr>
          <a:xfrm>
            <a:off x="457200" y="365125"/>
            <a:ext cx="10722934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Posterama"/>
                <a:ea typeface="Posterama"/>
                <a:cs typeface="Posterama"/>
                <a:sym typeface="Posterama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13" name="Body Level One…"/>
          <p:cNvSpPr txBox="1"/>
          <p:nvPr>
            <p:ph type="body" idx="1"/>
          </p:nvPr>
        </p:nvSpPr>
        <p:spPr>
          <a:xfrm>
            <a:off x="457200" y="1825625"/>
            <a:ext cx="10722934" cy="4351338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buClr>
                <a:srgbClr val="FFFFFF"/>
              </a:buClr>
              <a:buSzPct val="75000"/>
              <a:buFontTx/>
              <a:buAutoNum type="arabicPeriod" startAt="1"/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1pPr>
            <a:lvl2pPr marL="266700">
              <a:lnSpc>
                <a:spcPct val="110000"/>
              </a:lnSpc>
              <a:buClr>
                <a:srgbClr val="FFFFFF"/>
              </a:buClr>
              <a:buSzPct val="75000"/>
              <a:buFontTx/>
              <a:buAutoNum type="arabicPeriod" startAt="1"/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2pPr>
            <a:lvl3pPr marL="320037" indent="-320037">
              <a:lnSpc>
                <a:spcPct val="110000"/>
              </a:lnSpc>
              <a:buClr>
                <a:srgbClr val="FFFFFF"/>
              </a:buClr>
              <a:buSzPct val="75000"/>
              <a:buFontTx/>
              <a:buAutoNum type="arabicPeriod" startAt="1"/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3pPr>
            <a:lvl4pPr marL="355600">
              <a:lnSpc>
                <a:spcPct val="110000"/>
              </a:lnSpc>
              <a:buClr>
                <a:srgbClr val="FFFFFF"/>
              </a:buClr>
              <a:buSzPct val="75000"/>
              <a:buFontTx/>
              <a:buAutoNum type="arabicPeriod" startAt="1"/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4pPr>
            <a:lvl5pPr marL="355600">
              <a:lnSpc>
                <a:spcPct val="110000"/>
              </a:lnSpc>
              <a:buClr>
                <a:srgbClr val="FFFFFF"/>
              </a:buClr>
              <a:buSzPct val="75000"/>
              <a:buFontTx/>
              <a:buAutoNum type="arabicPeriod" startAt="1"/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4" name="Slide Number"/>
          <p:cNvSpPr txBox="1"/>
          <p:nvPr>
            <p:ph type="sldNum" sz="quarter" idx="2"/>
          </p:nvPr>
        </p:nvSpPr>
        <p:spPr>
          <a:xfrm>
            <a:off x="11455659" y="6391594"/>
            <a:ext cx="269374" cy="231137"/>
          </a:xfrm>
          <a:prstGeom prst="rect">
            <a:avLst/>
          </a:prstGeom>
        </p:spPr>
        <p:txBody>
          <a:bodyPr/>
          <a:lstStyle>
            <a:lvl1pPr algn="ctr">
              <a:defRPr cap="all" spc="150" sz="9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Rectangle 114"/>
          <p:cNvSpPr/>
          <p:nvPr/>
        </p:nvSpPr>
        <p:spPr>
          <a:xfrm>
            <a:off x="-2" y="0"/>
            <a:ext cx="12188956" cy="6858000"/>
          </a:xfrm>
          <a:prstGeom prst="rect">
            <a:avLst/>
          </a:prstGeom>
          <a:solidFill>
            <a:srgbClr val="7162FE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grpSp>
        <p:nvGrpSpPr>
          <p:cNvPr id="251" name="Group 79"/>
          <p:cNvGrpSpPr/>
          <p:nvPr/>
        </p:nvGrpSpPr>
        <p:grpSpPr>
          <a:xfrm>
            <a:off x="-6217" y="-4"/>
            <a:ext cx="12214835" cy="6858005"/>
            <a:chOff x="-1" y="0"/>
            <a:chExt cx="12214833" cy="6858003"/>
          </a:xfrm>
        </p:grpSpPr>
        <p:sp>
          <p:nvSpPr>
            <p:cNvPr id="222" name="Straight Connector 80"/>
            <p:cNvSpPr/>
            <p:nvPr/>
          </p:nvSpPr>
          <p:spPr>
            <a:xfrm>
              <a:off x="-2" y="6686286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" name="Straight Connector 81"/>
            <p:cNvSpPr/>
            <p:nvPr/>
          </p:nvSpPr>
          <p:spPr>
            <a:xfrm flipH="1">
              <a:off x="6212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" name="Straight Connector 82"/>
            <p:cNvSpPr/>
            <p:nvPr/>
          </p:nvSpPr>
          <p:spPr>
            <a:xfrm flipH="1">
              <a:off x="11999476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" name="Straight Connector 83"/>
            <p:cNvSpPr/>
            <p:nvPr/>
          </p:nvSpPr>
          <p:spPr>
            <a:xfrm flipH="1">
              <a:off x="198740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" name="Straight Connector 84"/>
            <p:cNvSpPr/>
            <p:nvPr/>
          </p:nvSpPr>
          <p:spPr>
            <a:xfrm flipH="1">
              <a:off x="1198179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" name="Straight Connector 85"/>
            <p:cNvSpPr/>
            <p:nvPr/>
          </p:nvSpPr>
          <p:spPr>
            <a:xfrm flipH="1">
              <a:off x="2197617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" name="Straight Connector 86"/>
            <p:cNvSpPr/>
            <p:nvPr/>
          </p:nvSpPr>
          <p:spPr>
            <a:xfrm flipH="1">
              <a:off x="3197056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" name="Straight Connector 88"/>
            <p:cNvSpPr/>
            <p:nvPr/>
          </p:nvSpPr>
          <p:spPr>
            <a:xfrm flipH="1">
              <a:off x="4196494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" name="Straight Connector 89"/>
            <p:cNvSpPr/>
            <p:nvPr/>
          </p:nvSpPr>
          <p:spPr>
            <a:xfrm flipH="1">
              <a:off x="5195933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" name="Straight Connector 90"/>
            <p:cNvSpPr/>
            <p:nvPr/>
          </p:nvSpPr>
          <p:spPr>
            <a:xfrm flipH="1">
              <a:off x="6195372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" name="Straight Connector 91"/>
            <p:cNvSpPr/>
            <p:nvPr/>
          </p:nvSpPr>
          <p:spPr>
            <a:xfrm flipH="1">
              <a:off x="7194810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" name="Straight Connector 92"/>
            <p:cNvSpPr/>
            <p:nvPr/>
          </p:nvSpPr>
          <p:spPr>
            <a:xfrm flipH="1">
              <a:off x="8194247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" name="Straight Connector 93"/>
            <p:cNvSpPr/>
            <p:nvPr/>
          </p:nvSpPr>
          <p:spPr>
            <a:xfrm flipH="1">
              <a:off x="9193686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" name="Straight Connector 94"/>
            <p:cNvSpPr/>
            <p:nvPr/>
          </p:nvSpPr>
          <p:spPr>
            <a:xfrm flipH="1">
              <a:off x="10193124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" name="Straight Connector 95"/>
            <p:cNvSpPr/>
            <p:nvPr/>
          </p:nvSpPr>
          <p:spPr>
            <a:xfrm flipH="1">
              <a:off x="11192563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" name="Straight Connector 96"/>
            <p:cNvSpPr/>
            <p:nvPr/>
          </p:nvSpPr>
          <p:spPr>
            <a:xfrm flipH="1">
              <a:off x="12192003" y="-1"/>
              <a:ext cx="2" cy="6858005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" name="Straight Connector 97"/>
            <p:cNvSpPr/>
            <p:nvPr/>
          </p:nvSpPr>
          <p:spPr>
            <a:xfrm>
              <a:off x="6212" y="171715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" name="Straight Connector 98"/>
            <p:cNvSpPr/>
            <p:nvPr/>
          </p:nvSpPr>
          <p:spPr>
            <a:xfrm>
              <a:off x="6212" y="728906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" name="Straight Connector 99"/>
            <p:cNvSpPr/>
            <p:nvPr/>
          </p:nvSpPr>
          <p:spPr>
            <a:xfrm>
              <a:off x="6212" y="1286096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" name="Straight Connector 100"/>
            <p:cNvSpPr/>
            <p:nvPr/>
          </p:nvSpPr>
          <p:spPr>
            <a:xfrm>
              <a:off x="6212" y="1843286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" name="Straight Connector 101"/>
            <p:cNvSpPr/>
            <p:nvPr/>
          </p:nvSpPr>
          <p:spPr>
            <a:xfrm>
              <a:off x="6212" y="2400476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" name="Straight Connector 102"/>
            <p:cNvSpPr/>
            <p:nvPr/>
          </p:nvSpPr>
          <p:spPr>
            <a:xfrm>
              <a:off x="6212" y="2957666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" name="Straight Connector 103"/>
            <p:cNvSpPr/>
            <p:nvPr/>
          </p:nvSpPr>
          <p:spPr>
            <a:xfrm>
              <a:off x="6212" y="3514858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" name="Straight Connector 104"/>
            <p:cNvSpPr/>
            <p:nvPr/>
          </p:nvSpPr>
          <p:spPr>
            <a:xfrm>
              <a:off x="6212" y="4072048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" name="Straight Connector 105"/>
            <p:cNvSpPr/>
            <p:nvPr/>
          </p:nvSpPr>
          <p:spPr>
            <a:xfrm>
              <a:off x="6212" y="4629238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" name="Straight Connector 106"/>
            <p:cNvSpPr/>
            <p:nvPr/>
          </p:nvSpPr>
          <p:spPr>
            <a:xfrm>
              <a:off x="6212" y="5186428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" name="Straight Connector 107"/>
            <p:cNvSpPr/>
            <p:nvPr/>
          </p:nvSpPr>
          <p:spPr>
            <a:xfrm>
              <a:off x="6212" y="5743619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" name="Straight Connector 108"/>
            <p:cNvSpPr/>
            <p:nvPr/>
          </p:nvSpPr>
          <p:spPr>
            <a:xfrm>
              <a:off x="6212" y="6858002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" name="Straight Connector 109"/>
            <p:cNvSpPr/>
            <p:nvPr/>
          </p:nvSpPr>
          <p:spPr>
            <a:xfrm>
              <a:off x="22825" y="6248404"/>
              <a:ext cx="12192008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sp>
        <p:nvSpPr>
          <p:cNvPr id="252" name="Freeform: Shape 148"/>
          <p:cNvSpPr/>
          <p:nvPr/>
        </p:nvSpPr>
        <p:spPr>
          <a:xfrm>
            <a:off x="-6215" y="5014716"/>
            <a:ext cx="2800128" cy="18432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895" y="0"/>
                </a:moveTo>
                <a:cubicBezTo>
                  <a:pt x="11616" y="0"/>
                  <a:pt x="18994" y="8725"/>
                  <a:pt x="21455" y="20742"/>
                </a:cubicBezTo>
                <a:lnTo>
                  <a:pt x="21600" y="21600"/>
                </a:lnTo>
                <a:lnTo>
                  <a:pt x="15334" y="21600"/>
                </a:lnTo>
                <a:lnTo>
                  <a:pt x="15321" y="21546"/>
                </a:lnTo>
                <a:cubicBezTo>
                  <a:pt x="13274" y="14194"/>
                  <a:pt x="8481" y="9034"/>
                  <a:pt x="2895" y="9034"/>
                </a:cubicBezTo>
                <a:cubicBezTo>
                  <a:pt x="1964" y="9034"/>
                  <a:pt x="1056" y="9178"/>
                  <a:pt x="178" y="9451"/>
                </a:cubicBezTo>
                <a:lnTo>
                  <a:pt x="0" y="9520"/>
                </a:lnTo>
                <a:lnTo>
                  <a:pt x="0" y="363"/>
                </a:lnTo>
                <a:lnTo>
                  <a:pt x="909" y="152"/>
                </a:lnTo>
                <a:cubicBezTo>
                  <a:pt x="1562" y="52"/>
                  <a:pt x="2225" y="0"/>
                  <a:pt x="2895" y="0"/>
                </a:cubicBezTo>
                <a:close/>
              </a:path>
            </a:pathLst>
          </a:custGeom>
          <a:solidFill>
            <a:srgbClr val="220BFD">
              <a:alpha val="2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253" name="Freeform: Shape 76"/>
          <p:cNvSpPr/>
          <p:nvPr/>
        </p:nvSpPr>
        <p:spPr>
          <a:xfrm>
            <a:off x="7979726" y="-1"/>
            <a:ext cx="4209227" cy="16505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4344" y="0"/>
                </a:lnTo>
                <a:lnTo>
                  <a:pt x="4683" y="1424"/>
                </a:lnTo>
                <a:cubicBezTo>
                  <a:pt x="6295" y="7509"/>
                  <a:pt x="9025" y="11511"/>
                  <a:pt x="12122" y="11511"/>
                </a:cubicBezTo>
                <a:cubicBezTo>
                  <a:pt x="15218" y="11511"/>
                  <a:pt x="17949" y="7509"/>
                  <a:pt x="19561" y="1424"/>
                </a:cubicBezTo>
                <a:lnTo>
                  <a:pt x="19900" y="0"/>
                </a:lnTo>
                <a:lnTo>
                  <a:pt x="21600" y="0"/>
                </a:lnTo>
                <a:lnTo>
                  <a:pt x="21600" y="10998"/>
                </a:lnTo>
                <a:lnTo>
                  <a:pt x="21263" y="11944"/>
                </a:lnTo>
                <a:cubicBezTo>
                  <a:pt x="18924" y="17910"/>
                  <a:pt x="15692" y="21600"/>
                  <a:pt x="12122" y="21600"/>
                </a:cubicBezTo>
                <a:cubicBezTo>
                  <a:pt x="6767" y="21600"/>
                  <a:pt x="2173" y="13297"/>
                  <a:pt x="210" y="1465"/>
                </a:cubicBezTo>
                <a:close/>
              </a:path>
            </a:pathLst>
          </a:custGeom>
          <a:solidFill>
            <a:srgbClr val="AAA1FE">
              <a:alpha val="5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254" name="Title Text"/>
          <p:cNvSpPr txBox="1"/>
          <p:nvPr>
            <p:ph type="title"/>
          </p:nvPr>
        </p:nvSpPr>
        <p:spPr>
          <a:xfrm>
            <a:off x="457200" y="365125"/>
            <a:ext cx="10722934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Posterama"/>
                <a:ea typeface="Posterama"/>
                <a:cs typeface="Posterama"/>
                <a:sym typeface="Posterama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5" name="Slide Number"/>
          <p:cNvSpPr txBox="1"/>
          <p:nvPr>
            <p:ph type="sldNum" sz="quarter" idx="2"/>
          </p:nvPr>
        </p:nvSpPr>
        <p:spPr>
          <a:xfrm>
            <a:off x="11455659" y="6391594"/>
            <a:ext cx="269374" cy="231137"/>
          </a:xfrm>
          <a:prstGeom prst="rect">
            <a:avLst/>
          </a:prstGeom>
        </p:spPr>
        <p:txBody>
          <a:bodyPr/>
          <a:lstStyle>
            <a:lvl1pPr algn="ctr">
              <a:defRPr cap="all" spc="150" sz="9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Rectangle 114"/>
          <p:cNvSpPr/>
          <p:nvPr/>
        </p:nvSpPr>
        <p:spPr>
          <a:xfrm>
            <a:off x="-2" y="0"/>
            <a:ext cx="12188956" cy="6858000"/>
          </a:xfrm>
          <a:prstGeom prst="rect">
            <a:avLst/>
          </a:prstGeom>
          <a:solidFill>
            <a:srgbClr val="7162FE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grpSp>
        <p:nvGrpSpPr>
          <p:cNvPr id="292" name="Group 79"/>
          <p:cNvGrpSpPr/>
          <p:nvPr/>
        </p:nvGrpSpPr>
        <p:grpSpPr>
          <a:xfrm>
            <a:off x="-6223" y="-4"/>
            <a:ext cx="12214846" cy="6858009"/>
            <a:chOff x="0" y="0"/>
            <a:chExt cx="12214844" cy="6858007"/>
          </a:xfrm>
        </p:grpSpPr>
        <p:sp>
          <p:nvSpPr>
            <p:cNvPr id="263" name="Straight Connector 80"/>
            <p:cNvSpPr/>
            <p:nvPr/>
          </p:nvSpPr>
          <p:spPr>
            <a:xfrm>
              <a:off x="-2" y="6686289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" name="Straight Connector 81"/>
            <p:cNvSpPr/>
            <p:nvPr/>
          </p:nvSpPr>
          <p:spPr>
            <a:xfrm flipH="1">
              <a:off x="6209" y="-1"/>
              <a:ext cx="10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" name="Straight Connector 82"/>
            <p:cNvSpPr/>
            <p:nvPr/>
          </p:nvSpPr>
          <p:spPr>
            <a:xfrm flipH="1">
              <a:off x="11999482" y="-1"/>
              <a:ext cx="10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6" name="Straight Connector 83"/>
            <p:cNvSpPr/>
            <p:nvPr/>
          </p:nvSpPr>
          <p:spPr>
            <a:xfrm flipH="1">
              <a:off x="198738" y="-1"/>
              <a:ext cx="9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7" name="Straight Connector 84"/>
            <p:cNvSpPr/>
            <p:nvPr/>
          </p:nvSpPr>
          <p:spPr>
            <a:xfrm flipH="1">
              <a:off x="1198181" y="-1"/>
              <a:ext cx="6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8" name="Straight Connector 85"/>
            <p:cNvSpPr/>
            <p:nvPr/>
          </p:nvSpPr>
          <p:spPr>
            <a:xfrm flipH="1">
              <a:off x="2197618" y="-1"/>
              <a:ext cx="9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9" name="Straight Connector 86"/>
            <p:cNvSpPr/>
            <p:nvPr/>
          </p:nvSpPr>
          <p:spPr>
            <a:xfrm flipH="1">
              <a:off x="3197057" y="-1"/>
              <a:ext cx="9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0" name="Straight Connector 88"/>
            <p:cNvSpPr/>
            <p:nvPr/>
          </p:nvSpPr>
          <p:spPr>
            <a:xfrm flipH="1">
              <a:off x="4196495" y="-1"/>
              <a:ext cx="10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1" name="Straight Connector 89"/>
            <p:cNvSpPr/>
            <p:nvPr/>
          </p:nvSpPr>
          <p:spPr>
            <a:xfrm flipH="1">
              <a:off x="5195934" y="-1"/>
              <a:ext cx="9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2" name="Straight Connector 90"/>
            <p:cNvSpPr/>
            <p:nvPr/>
          </p:nvSpPr>
          <p:spPr>
            <a:xfrm flipH="1">
              <a:off x="6195376" y="-1"/>
              <a:ext cx="6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3" name="Straight Connector 91"/>
            <p:cNvSpPr/>
            <p:nvPr/>
          </p:nvSpPr>
          <p:spPr>
            <a:xfrm flipH="1">
              <a:off x="7194814" y="-1"/>
              <a:ext cx="6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4" name="Straight Connector 92"/>
            <p:cNvSpPr/>
            <p:nvPr/>
          </p:nvSpPr>
          <p:spPr>
            <a:xfrm flipH="1">
              <a:off x="8194250" y="-1"/>
              <a:ext cx="9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5" name="Straight Connector 93"/>
            <p:cNvSpPr/>
            <p:nvPr/>
          </p:nvSpPr>
          <p:spPr>
            <a:xfrm flipH="1">
              <a:off x="9193689" y="-1"/>
              <a:ext cx="10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6" name="Straight Connector 94"/>
            <p:cNvSpPr/>
            <p:nvPr/>
          </p:nvSpPr>
          <p:spPr>
            <a:xfrm flipH="1">
              <a:off x="10193127" y="-1"/>
              <a:ext cx="10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7" name="Straight Connector 95"/>
            <p:cNvSpPr/>
            <p:nvPr/>
          </p:nvSpPr>
          <p:spPr>
            <a:xfrm flipH="1">
              <a:off x="11192569" y="-1"/>
              <a:ext cx="9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8" name="Straight Connector 96"/>
            <p:cNvSpPr/>
            <p:nvPr/>
          </p:nvSpPr>
          <p:spPr>
            <a:xfrm flipH="1">
              <a:off x="12192009" y="-1"/>
              <a:ext cx="10" cy="6858009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9" name="Straight Connector 97"/>
            <p:cNvSpPr/>
            <p:nvPr/>
          </p:nvSpPr>
          <p:spPr>
            <a:xfrm>
              <a:off x="6212" y="171715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0" name="Straight Connector 98"/>
            <p:cNvSpPr/>
            <p:nvPr/>
          </p:nvSpPr>
          <p:spPr>
            <a:xfrm>
              <a:off x="6212" y="728908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1" name="Straight Connector 99"/>
            <p:cNvSpPr/>
            <p:nvPr/>
          </p:nvSpPr>
          <p:spPr>
            <a:xfrm>
              <a:off x="6212" y="1286098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2" name="Straight Connector 100"/>
            <p:cNvSpPr/>
            <p:nvPr/>
          </p:nvSpPr>
          <p:spPr>
            <a:xfrm>
              <a:off x="6212" y="1843288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3" name="Straight Connector 101"/>
            <p:cNvSpPr/>
            <p:nvPr/>
          </p:nvSpPr>
          <p:spPr>
            <a:xfrm>
              <a:off x="6212" y="2400478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4" name="Straight Connector 102"/>
            <p:cNvSpPr/>
            <p:nvPr/>
          </p:nvSpPr>
          <p:spPr>
            <a:xfrm>
              <a:off x="6212" y="2957668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5" name="Straight Connector 103"/>
            <p:cNvSpPr/>
            <p:nvPr/>
          </p:nvSpPr>
          <p:spPr>
            <a:xfrm>
              <a:off x="6212" y="3514860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6" name="Straight Connector 104"/>
            <p:cNvSpPr/>
            <p:nvPr/>
          </p:nvSpPr>
          <p:spPr>
            <a:xfrm>
              <a:off x="6212" y="4072050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7" name="Straight Connector 105"/>
            <p:cNvSpPr/>
            <p:nvPr/>
          </p:nvSpPr>
          <p:spPr>
            <a:xfrm>
              <a:off x="6212" y="4629240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8" name="Straight Connector 106"/>
            <p:cNvSpPr/>
            <p:nvPr/>
          </p:nvSpPr>
          <p:spPr>
            <a:xfrm>
              <a:off x="6212" y="5186429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9" name="Straight Connector 107"/>
            <p:cNvSpPr/>
            <p:nvPr/>
          </p:nvSpPr>
          <p:spPr>
            <a:xfrm>
              <a:off x="6212" y="5743621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0" name="Straight Connector 108"/>
            <p:cNvSpPr/>
            <p:nvPr/>
          </p:nvSpPr>
          <p:spPr>
            <a:xfrm>
              <a:off x="6212" y="6858005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1" name="Straight Connector 109"/>
            <p:cNvSpPr/>
            <p:nvPr/>
          </p:nvSpPr>
          <p:spPr>
            <a:xfrm>
              <a:off x="22825" y="6248406"/>
              <a:ext cx="12192019" cy="2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sp>
        <p:nvSpPr>
          <p:cNvPr id="293" name="Freeform: Shape 148"/>
          <p:cNvSpPr/>
          <p:nvPr/>
        </p:nvSpPr>
        <p:spPr>
          <a:xfrm>
            <a:off x="-6216" y="5014716"/>
            <a:ext cx="2800132" cy="18432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895" y="0"/>
                </a:moveTo>
                <a:cubicBezTo>
                  <a:pt x="11616" y="0"/>
                  <a:pt x="18994" y="8725"/>
                  <a:pt x="21455" y="20742"/>
                </a:cubicBezTo>
                <a:lnTo>
                  <a:pt x="21600" y="21600"/>
                </a:lnTo>
                <a:lnTo>
                  <a:pt x="15334" y="21600"/>
                </a:lnTo>
                <a:lnTo>
                  <a:pt x="15321" y="21546"/>
                </a:lnTo>
                <a:cubicBezTo>
                  <a:pt x="13274" y="14194"/>
                  <a:pt x="8481" y="9034"/>
                  <a:pt x="2895" y="9034"/>
                </a:cubicBezTo>
                <a:cubicBezTo>
                  <a:pt x="1964" y="9034"/>
                  <a:pt x="1056" y="9178"/>
                  <a:pt x="178" y="9451"/>
                </a:cubicBezTo>
                <a:lnTo>
                  <a:pt x="0" y="9520"/>
                </a:lnTo>
                <a:lnTo>
                  <a:pt x="0" y="363"/>
                </a:lnTo>
                <a:lnTo>
                  <a:pt x="909" y="152"/>
                </a:lnTo>
                <a:cubicBezTo>
                  <a:pt x="1562" y="52"/>
                  <a:pt x="2225" y="0"/>
                  <a:pt x="2895" y="0"/>
                </a:cubicBezTo>
                <a:close/>
              </a:path>
            </a:pathLst>
          </a:custGeom>
          <a:solidFill>
            <a:srgbClr val="220BFD">
              <a:alpha val="2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294" name="Freeform: Shape 76"/>
          <p:cNvSpPr/>
          <p:nvPr/>
        </p:nvSpPr>
        <p:spPr>
          <a:xfrm>
            <a:off x="7979726" y="-1"/>
            <a:ext cx="4209230" cy="16505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4344" y="0"/>
                </a:lnTo>
                <a:lnTo>
                  <a:pt x="4683" y="1424"/>
                </a:lnTo>
                <a:cubicBezTo>
                  <a:pt x="6295" y="7509"/>
                  <a:pt x="9025" y="11511"/>
                  <a:pt x="12122" y="11511"/>
                </a:cubicBezTo>
                <a:cubicBezTo>
                  <a:pt x="15218" y="11511"/>
                  <a:pt x="17949" y="7509"/>
                  <a:pt x="19561" y="1424"/>
                </a:cubicBezTo>
                <a:lnTo>
                  <a:pt x="19900" y="0"/>
                </a:lnTo>
                <a:lnTo>
                  <a:pt x="21600" y="0"/>
                </a:lnTo>
                <a:lnTo>
                  <a:pt x="21600" y="10998"/>
                </a:lnTo>
                <a:lnTo>
                  <a:pt x="21263" y="11944"/>
                </a:lnTo>
                <a:cubicBezTo>
                  <a:pt x="18924" y="17910"/>
                  <a:pt x="15692" y="21600"/>
                  <a:pt x="12122" y="21600"/>
                </a:cubicBezTo>
                <a:cubicBezTo>
                  <a:pt x="6767" y="21600"/>
                  <a:pt x="2173" y="13297"/>
                  <a:pt x="210" y="1465"/>
                </a:cubicBezTo>
                <a:close/>
              </a:path>
            </a:pathLst>
          </a:custGeom>
          <a:solidFill>
            <a:srgbClr val="AAA1FE">
              <a:alpha val="5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295" name="Title Text"/>
          <p:cNvSpPr txBox="1"/>
          <p:nvPr>
            <p:ph type="title"/>
          </p:nvPr>
        </p:nvSpPr>
        <p:spPr>
          <a:xfrm>
            <a:off x="457200" y="365125"/>
            <a:ext cx="10722934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Posterama"/>
                <a:ea typeface="Posterama"/>
                <a:cs typeface="Posterama"/>
                <a:sym typeface="Posterama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96" name="Slide Number"/>
          <p:cNvSpPr txBox="1"/>
          <p:nvPr>
            <p:ph type="sldNum" sz="quarter" idx="2"/>
          </p:nvPr>
        </p:nvSpPr>
        <p:spPr>
          <a:xfrm>
            <a:off x="11455659" y="6391594"/>
            <a:ext cx="269374" cy="231137"/>
          </a:xfrm>
          <a:prstGeom prst="rect">
            <a:avLst/>
          </a:prstGeom>
        </p:spPr>
        <p:txBody>
          <a:bodyPr/>
          <a:lstStyle>
            <a:lvl1pPr algn="ctr">
              <a:defRPr cap="all" spc="150" sz="9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itle Text"/>
          <p:cNvSpPr txBox="1"/>
          <p:nvPr>
            <p:ph type="title"/>
          </p:nvPr>
        </p:nvSpPr>
        <p:spPr>
          <a:xfrm>
            <a:off x="1981200" y="274638"/>
            <a:ext cx="8229600" cy="1143001"/>
          </a:xfrm>
          <a:prstGeom prst="rect">
            <a:avLst/>
          </a:prstGeom>
        </p:spPr>
        <p:txBody>
          <a:bodyPr/>
          <a:lstStyle>
            <a:lvl1pPr algn="ctr">
              <a:lnSpc>
                <a:spcPct val="100000"/>
              </a:lnSpc>
              <a:defRPr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04" name="Body Level One…"/>
          <p:cNvSpPr txBox="1"/>
          <p:nvPr>
            <p:ph type="body" sz="half" idx="1"/>
          </p:nvPr>
        </p:nvSpPr>
        <p:spPr>
          <a:xfrm>
            <a:off x="1981200" y="1600200"/>
            <a:ext cx="8229600" cy="3917035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00000"/>
              </a:lnSpc>
              <a:spcBef>
                <a:spcPts val="700"/>
              </a:spcBef>
              <a:defRPr sz="3200">
                <a:latin typeface="Myriad Pro"/>
                <a:ea typeface="Myriad Pro"/>
                <a:cs typeface="Myriad Pro"/>
                <a:sym typeface="Myriad Pro"/>
              </a:defRPr>
            </a:lvl1pPr>
            <a:lvl2pPr marL="783771" indent="-326571">
              <a:lnSpc>
                <a:spcPct val="100000"/>
              </a:lnSpc>
              <a:spcBef>
                <a:spcPts val="700"/>
              </a:spcBef>
              <a:buChar char="–"/>
              <a:defRPr sz="3200">
                <a:latin typeface="Myriad Pro"/>
                <a:ea typeface="Myriad Pro"/>
                <a:cs typeface="Myriad Pro"/>
                <a:sym typeface="Myriad Pro"/>
              </a:defRPr>
            </a:lvl2pPr>
            <a:lvl3pPr marL="1219200" indent="-304800">
              <a:lnSpc>
                <a:spcPct val="100000"/>
              </a:lnSpc>
              <a:spcBef>
                <a:spcPts val="700"/>
              </a:spcBef>
              <a:defRPr sz="3200">
                <a:latin typeface="Myriad Pro"/>
                <a:ea typeface="Myriad Pro"/>
                <a:cs typeface="Myriad Pro"/>
                <a:sym typeface="Myriad Pro"/>
              </a:defRPr>
            </a:lvl3pPr>
            <a:lvl4pPr marL="1737360" indent="-365760">
              <a:lnSpc>
                <a:spcPct val="100000"/>
              </a:lnSpc>
              <a:spcBef>
                <a:spcPts val="700"/>
              </a:spcBef>
              <a:buChar char="–"/>
              <a:defRPr sz="3200">
                <a:latin typeface="Myriad Pro"/>
                <a:ea typeface="Myriad Pro"/>
                <a:cs typeface="Myriad Pro"/>
                <a:sym typeface="Myriad Pro"/>
              </a:defRPr>
            </a:lvl4pPr>
            <a:lvl5pPr marL="2194560" indent="-365760">
              <a:lnSpc>
                <a:spcPct val="100000"/>
              </a:lnSpc>
              <a:spcBef>
                <a:spcPts val="700"/>
              </a:spcBef>
              <a:buChar char="»"/>
              <a:defRPr sz="3200">
                <a:latin typeface="Myriad Pro"/>
                <a:ea typeface="Myriad Pro"/>
                <a:cs typeface="Myriad Pro"/>
                <a:sym typeface="Myriad Pr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5" name="Slide Number"/>
          <p:cNvSpPr txBox="1"/>
          <p:nvPr>
            <p:ph type="sldNum" sz="quarter" idx="2"/>
          </p:nvPr>
        </p:nvSpPr>
        <p:spPr>
          <a:xfrm>
            <a:off x="9937150" y="6416605"/>
            <a:ext cx="273653" cy="269237"/>
          </a:xfrm>
          <a:prstGeom prst="rect">
            <a:avLst/>
          </a:prstGeom>
        </p:spPr>
        <p:txBody>
          <a:bodyPr/>
          <a:lstStyle>
            <a:lvl1pPr>
              <a:defRPr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3" name="Slide Number"/>
          <p:cNvSpPr txBox="1"/>
          <p:nvPr>
            <p:ph type="sldNum" sz="quarter" idx="2"/>
          </p:nvPr>
        </p:nvSpPr>
        <p:spPr>
          <a:xfrm>
            <a:off x="11095181" y="6414762"/>
            <a:ext cx="258620" cy="24830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Rectangle 114"/>
          <p:cNvSpPr/>
          <p:nvPr/>
        </p:nvSpPr>
        <p:spPr>
          <a:xfrm>
            <a:off x="-2" y="0"/>
            <a:ext cx="12188956" cy="6858000"/>
          </a:xfrm>
          <a:prstGeom prst="rect">
            <a:avLst/>
          </a:prstGeom>
          <a:solidFill>
            <a:srgbClr val="7162FE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grpSp>
        <p:nvGrpSpPr>
          <p:cNvPr id="350" name="Group 79"/>
          <p:cNvGrpSpPr/>
          <p:nvPr/>
        </p:nvGrpSpPr>
        <p:grpSpPr>
          <a:xfrm>
            <a:off x="-6217" y="-2"/>
            <a:ext cx="12214834" cy="6858004"/>
            <a:chOff x="-1" y="0"/>
            <a:chExt cx="12214832" cy="6858002"/>
          </a:xfrm>
        </p:grpSpPr>
        <p:sp>
          <p:nvSpPr>
            <p:cNvPr id="321" name="Straight Connector 80"/>
            <p:cNvSpPr/>
            <p:nvPr/>
          </p:nvSpPr>
          <p:spPr>
            <a:xfrm>
              <a:off x="-2" y="6686286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22" name="Straight Connector 81"/>
            <p:cNvSpPr/>
            <p:nvPr/>
          </p:nvSpPr>
          <p:spPr>
            <a:xfrm flipH="1">
              <a:off x="6212" y="-1"/>
              <a:ext cx="4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23" name="Straight Connector 82"/>
            <p:cNvSpPr/>
            <p:nvPr/>
          </p:nvSpPr>
          <p:spPr>
            <a:xfrm flipH="1">
              <a:off x="11999474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24" name="Straight Connector 83"/>
            <p:cNvSpPr/>
            <p:nvPr/>
          </p:nvSpPr>
          <p:spPr>
            <a:xfrm flipH="1">
              <a:off x="198740" y="-1"/>
              <a:ext cx="4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25" name="Straight Connector 84"/>
            <p:cNvSpPr/>
            <p:nvPr/>
          </p:nvSpPr>
          <p:spPr>
            <a:xfrm flipH="1">
              <a:off x="1198179" y="-1"/>
              <a:ext cx="4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26" name="Straight Connector 85"/>
            <p:cNvSpPr/>
            <p:nvPr/>
          </p:nvSpPr>
          <p:spPr>
            <a:xfrm flipH="1">
              <a:off x="2197617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27" name="Straight Connector 86"/>
            <p:cNvSpPr/>
            <p:nvPr/>
          </p:nvSpPr>
          <p:spPr>
            <a:xfrm flipH="1">
              <a:off x="3197055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28" name="Straight Connector 88"/>
            <p:cNvSpPr/>
            <p:nvPr/>
          </p:nvSpPr>
          <p:spPr>
            <a:xfrm flipH="1">
              <a:off x="4196494" y="-1"/>
              <a:ext cx="4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29" name="Straight Connector 89"/>
            <p:cNvSpPr/>
            <p:nvPr/>
          </p:nvSpPr>
          <p:spPr>
            <a:xfrm flipH="1">
              <a:off x="5195932" y="-1"/>
              <a:ext cx="4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0" name="Straight Connector 90"/>
            <p:cNvSpPr/>
            <p:nvPr/>
          </p:nvSpPr>
          <p:spPr>
            <a:xfrm flipH="1">
              <a:off x="6195370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1" name="Straight Connector 91"/>
            <p:cNvSpPr/>
            <p:nvPr/>
          </p:nvSpPr>
          <p:spPr>
            <a:xfrm flipH="1">
              <a:off x="7194808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2" name="Straight Connector 92"/>
            <p:cNvSpPr/>
            <p:nvPr/>
          </p:nvSpPr>
          <p:spPr>
            <a:xfrm flipH="1">
              <a:off x="8194246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3" name="Straight Connector 93"/>
            <p:cNvSpPr/>
            <p:nvPr/>
          </p:nvSpPr>
          <p:spPr>
            <a:xfrm flipH="1">
              <a:off x="9193685" y="-1"/>
              <a:ext cx="4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4" name="Straight Connector 94"/>
            <p:cNvSpPr/>
            <p:nvPr/>
          </p:nvSpPr>
          <p:spPr>
            <a:xfrm flipH="1">
              <a:off x="10193122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5" name="Straight Connector 95"/>
            <p:cNvSpPr/>
            <p:nvPr/>
          </p:nvSpPr>
          <p:spPr>
            <a:xfrm flipH="1">
              <a:off x="11192562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6" name="Straight Connector 96"/>
            <p:cNvSpPr/>
            <p:nvPr/>
          </p:nvSpPr>
          <p:spPr>
            <a:xfrm flipH="1">
              <a:off x="12192002" y="-1"/>
              <a:ext cx="5" cy="6858003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7" name="Straight Connector 97"/>
            <p:cNvSpPr/>
            <p:nvPr/>
          </p:nvSpPr>
          <p:spPr>
            <a:xfrm>
              <a:off x="6212" y="171717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8" name="Straight Connector 98"/>
            <p:cNvSpPr/>
            <p:nvPr/>
          </p:nvSpPr>
          <p:spPr>
            <a:xfrm>
              <a:off x="6212" y="728907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39" name="Straight Connector 99"/>
            <p:cNvSpPr/>
            <p:nvPr/>
          </p:nvSpPr>
          <p:spPr>
            <a:xfrm>
              <a:off x="6212" y="1286097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0" name="Straight Connector 100"/>
            <p:cNvSpPr/>
            <p:nvPr/>
          </p:nvSpPr>
          <p:spPr>
            <a:xfrm>
              <a:off x="6212" y="1843287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1" name="Straight Connector 101"/>
            <p:cNvSpPr/>
            <p:nvPr/>
          </p:nvSpPr>
          <p:spPr>
            <a:xfrm>
              <a:off x="6212" y="2400477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2" name="Straight Connector 102"/>
            <p:cNvSpPr/>
            <p:nvPr/>
          </p:nvSpPr>
          <p:spPr>
            <a:xfrm>
              <a:off x="6212" y="2957667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3" name="Straight Connector 103"/>
            <p:cNvSpPr/>
            <p:nvPr/>
          </p:nvSpPr>
          <p:spPr>
            <a:xfrm>
              <a:off x="6212" y="3514858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4" name="Straight Connector 104"/>
            <p:cNvSpPr/>
            <p:nvPr/>
          </p:nvSpPr>
          <p:spPr>
            <a:xfrm>
              <a:off x="6212" y="4072048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5" name="Straight Connector 105"/>
            <p:cNvSpPr/>
            <p:nvPr/>
          </p:nvSpPr>
          <p:spPr>
            <a:xfrm>
              <a:off x="6212" y="4629238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6" name="Straight Connector 106"/>
            <p:cNvSpPr/>
            <p:nvPr/>
          </p:nvSpPr>
          <p:spPr>
            <a:xfrm>
              <a:off x="6212" y="5186429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7" name="Straight Connector 107"/>
            <p:cNvSpPr/>
            <p:nvPr/>
          </p:nvSpPr>
          <p:spPr>
            <a:xfrm>
              <a:off x="6212" y="5743619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8" name="Straight Connector 108"/>
            <p:cNvSpPr/>
            <p:nvPr/>
          </p:nvSpPr>
          <p:spPr>
            <a:xfrm>
              <a:off x="6212" y="6858002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49" name="Straight Connector 109"/>
            <p:cNvSpPr/>
            <p:nvPr/>
          </p:nvSpPr>
          <p:spPr>
            <a:xfrm>
              <a:off x="22825" y="6248403"/>
              <a:ext cx="12192007" cy="1"/>
            </a:xfrm>
            <a:prstGeom prst="line">
              <a:avLst/>
            </a:prstGeom>
            <a:noFill/>
            <a:ln w="19050" cap="flat">
              <a:solidFill>
                <a:srgbClr val="B495C2">
                  <a:alpha val="20000"/>
                </a:srgbClr>
              </a:solidFill>
              <a:prstDash val="sysDot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</p:grpSp>
      <p:sp>
        <p:nvSpPr>
          <p:cNvPr id="351" name="Freeform: Shape 148"/>
          <p:cNvSpPr/>
          <p:nvPr/>
        </p:nvSpPr>
        <p:spPr>
          <a:xfrm>
            <a:off x="-6215" y="5014714"/>
            <a:ext cx="2800128" cy="18432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895" y="0"/>
                </a:moveTo>
                <a:cubicBezTo>
                  <a:pt x="11616" y="0"/>
                  <a:pt x="18994" y="8725"/>
                  <a:pt x="21455" y="20742"/>
                </a:cubicBezTo>
                <a:lnTo>
                  <a:pt x="21600" y="21600"/>
                </a:lnTo>
                <a:lnTo>
                  <a:pt x="15334" y="21600"/>
                </a:lnTo>
                <a:lnTo>
                  <a:pt x="15321" y="21546"/>
                </a:lnTo>
                <a:cubicBezTo>
                  <a:pt x="13274" y="14194"/>
                  <a:pt x="8481" y="9034"/>
                  <a:pt x="2895" y="9034"/>
                </a:cubicBezTo>
                <a:cubicBezTo>
                  <a:pt x="1964" y="9034"/>
                  <a:pt x="1056" y="9178"/>
                  <a:pt x="178" y="9451"/>
                </a:cubicBezTo>
                <a:lnTo>
                  <a:pt x="0" y="9520"/>
                </a:lnTo>
                <a:lnTo>
                  <a:pt x="0" y="363"/>
                </a:lnTo>
                <a:lnTo>
                  <a:pt x="909" y="152"/>
                </a:lnTo>
                <a:cubicBezTo>
                  <a:pt x="1562" y="52"/>
                  <a:pt x="2225" y="0"/>
                  <a:pt x="2895" y="0"/>
                </a:cubicBezTo>
                <a:close/>
              </a:path>
            </a:pathLst>
          </a:custGeom>
          <a:solidFill>
            <a:srgbClr val="220BFD">
              <a:alpha val="2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352" name="Freeform: Shape 76"/>
          <p:cNvSpPr/>
          <p:nvPr/>
        </p:nvSpPr>
        <p:spPr>
          <a:xfrm>
            <a:off x="7979726" y="-2"/>
            <a:ext cx="4209227" cy="16505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4344" y="0"/>
                </a:lnTo>
                <a:lnTo>
                  <a:pt x="4683" y="1424"/>
                </a:lnTo>
                <a:cubicBezTo>
                  <a:pt x="6295" y="7509"/>
                  <a:pt x="9025" y="11511"/>
                  <a:pt x="12122" y="11511"/>
                </a:cubicBezTo>
                <a:cubicBezTo>
                  <a:pt x="15218" y="11511"/>
                  <a:pt x="17949" y="7509"/>
                  <a:pt x="19561" y="1424"/>
                </a:cubicBezTo>
                <a:lnTo>
                  <a:pt x="19900" y="0"/>
                </a:lnTo>
                <a:lnTo>
                  <a:pt x="21600" y="0"/>
                </a:lnTo>
                <a:lnTo>
                  <a:pt x="21600" y="10998"/>
                </a:lnTo>
                <a:lnTo>
                  <a:pt x="21263" y="11944"/>
                </a:lnTo>
                <a:cubicBezTo>
                  <a:pt x="18924" y="17910"/>
                  <a:pt x="15692" y="21600"/>
                  <a:pt x="12122" y="21600"/>
                </a:cubicBezTo>
                <a:cubicBezTo>
                  <a:pt x="6767" y="21600"/>
                  <a:pt x="2173" y="13297"/>
                  <a:pt x="210" y="1465"/>
                </a:cubicBezTo>
                <a:close/>
              </a:path>
            </a:pathLst>
          </a:custGeom>
          <a:solidFill>
            <a:srgbClr val="AAA1FE">
              <a:alpha val="50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venir Next LT Pro"/>
                <a:ea typeface="Avenir Next LT Pro"/>
                <a:cs typeface="Avenir Next LT Pro"/>
                <a:sym typeface="Avenir Next LT Pro"/>
              </a:defRPr>
            </a:pPr>
          </a:p>
        </p:txBody>
      </p:sp>
      <p:sp>
        <p:nvSpPr>
          <p:cNvPr id="353" name="Title Text"/>
          <p:cNvSpPr txBox="1"/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5400">
                <a:solidFill>
                  <a:srgbClr val="FFFFFF"/>
                </a:solidFill>
                <a:latin typeface="Posterama"/>
                <a:ea typeface="Posterama"/>
                <a:cs typeface="Posterama"/>
                <a:sym typeface="Posterama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4" name="Body Level One…"/>
          <p:cNvSpPr txBox="1"/>
          <p:nvPr>
            <p:ph type="body" sz="quarter" idx="1"/>
          </p:nvPr>
        </p:nvSpPr>
        <p:spPr>
          <a:xfrm>
            <a:off x="1524000" y="3602037"/>
            <a:ext cx="9144000" cy="165576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10000"/>
              </a:lnSpc>
              <a:buSzTx/>
              <a:buFontTx/>
              <a:buNone/>
              <a:defRPr sz="24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1pPr>
            <a:lvl2pPr marL="0" indent="0" algn="ctr">
              <a:lnSpc>
                <a:spcPct val="110000"/>
              </a:lnSpc>
              <a:buSzTx/>
              <a:buFontTx/>
              <a:buNone/>
              <a:defRPr sz="24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2pPr>
            <a:lvl3pPr marL="0" indent="0" algn="ctr">
              <a:lnSpc>
                <a:spcPct val="110000"/>
              </a:lnSpc>
              <a:buSzTx/>
              <a:buFontTx/>
              <a:buNone/>
              <a:defRPr sz="24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3pPr>
            <a:lvl4pPr marL="0" indent="0" algn="ctr">
              <a:lnSpc>
                <a:spcPct val="110000"/>
              </a:lnSpc>
              <a:buSzTx/>
              <a:buFontTx/>
              <a:buNone/>
              <a:defRPr sz="24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4pPr>
            <a:lvl5pPr marL="0" indent="0" algn="ctr">
              <a:lnSpc>
                <a:spcPct val="110000"/>
              </a:lnSpc>
              <a:buSzTx/>
              <a:buFontTx/>
              <a:buNone/>
              <a:defRPr sz="24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5" name="Slide Number"/>
          <p:cNvSpPr txBox="1"/>
          <p:nvPr>
            <p:ph type="sldNum" sz="quarter" idx="2"/>
          </p:nvPr>
        </p:nvSpPr>
        <p:spPr>
          <a:xfrm>
            <a:off x="11455659" y="6391594"/>
            <a:ext cx="269373" cy="231137"/>
          </a:xfrm>
          <a:prstGeom prst="rect">
            <a:avLst/>
          </a:prstGeom>
        </p:spPr>
        <p:txBody>
          <a:bodyPr/>
          <a:lstStyle>
            <a:lvl1pPr algn="ctr">
              <a:defRPr cap="all" spc="150" sz="900">
                <a:solidFill>
                  <a:srgbClr val="FFFFFF"/>
                </a:solidFill>
                <a:latin typeface="Avenir Next LT Pro"/>
                <a:ea typeface="Avenir Next LT Pro"/>
                <a:cs typeface="Avenir Next LT Pro"/>
                <a:sym typeface="Avenir Next LT Pro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18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1095181" y="6414762"/>
            <a:ext cx="258620" cy="248301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transition xmlns:p14="http://schemas.microsoft.com/office/powerpoint/2010/main" spd="med" advClick="1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234438" marR="0" indent="-320038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4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5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8.png"/><Relationship Id="rId3" Type="http://schemas.openxmlformats.org/officeDocument/2006/relationships/hyperlink" Target="https://www.estyn.gov.wales/thematic-report/active-and-experiential-learning-effective-foundation-phase-practice-delivering" TargetMode="External"/><Relationship Id="rId4" Type="http://schemas.openxmlformats.org/officeDocument/2006/relationships/image" Target="../media/image9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hyperlink" Target="https://hwb.gov.wales/api/storage/f0f6edf7-415f-42aa-9053-6f8e691e2eff/fframwaith-rhifedd.pdf" TargetMode="External"/><Relationship Id="rId3" Type="http://schemas.openxmlformats.org/officeDocument/2006/relationships/image" Target="../media/image1.png"/><Relationship Id="rId4" Type="http://schemas.openxmlformats.org/officeDocument/2006/relationships/image" Target="../media/image18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9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Straight Connector 19"/>
          <p:cNvSpPr/>
          <p:nvPr/>
        </p:nvSpPr>
        <p:spPr>
          <a:xfrm>
            <a:off x="1920239" y="2176010"/>
            <a:ext cx="8770572" cy="5"/>
          </a:xfrm>
          <a:prstGeom prst="line">
            <a:avLst/>
          </a:prstGeom>
          <a:ln w="25400">
            <a:solidFill>
              <a:srgbClr val="808080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365" name="Rectangle 21"/>
          <p:cNvSpPr/>
          <p:nvPr/>
        </p:nvSpPr>
        <p:spPr>
          <a:xfrm>
            <a:off x="304" y="0"/>
            <a:ext cx="12191697" cy="6858000"/>
          </a:xfrm>
          <a:prstGeom prst="rect">
            <a:avLst/>
          </a:prstGeom>
          <a:solidFill>
            <a:srgbClr val="EDE1E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57200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Meiryo"/>
              </a:defRPr>
            </a:pPr>
          </a:p>
        </p:txBody>
      </p:sp>
      <p:pic>
        <p:nvPicPr>
          <p:cNvPr id="366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rcRect l="0" t="3308" r="0" b="3303"/>
          <a:stretch>
            <a:fillRect/>
          </a:stretch>
        </p:blipFill>
        <p:spPr>
          <a:xfrm>
            <a:off x="1522" y="5"/>
            <a:ext cx="12188833" cy="6857999"/>
          </a:xfrm>
          <a:prstGeom prst="rect">
            <a:avLst/>
          </a:prstGeom>
          <a:ln w="12700">
            <a:miter lim="400000"/>
          </a:ln>
        </p:spPr>
      </p:pic>
      <p:sp>
        <p:nvSpPr>
          <p:cNvPr id="367" name="Freeform: Shape 23"/>
          <p:cNvSpPr/>
          <p:nvPr/>
        </p:nvSpPr>
        <p:spPr>
          <a:xfrm rot="5400000">
            <a:off x="3167671" y="-3167679"/>
            <a:ext cx="5856349" cy="121917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17106" y="0"/>
                </a:lnTo>
                <a:lnTo>
                  <a:pt x="17167" y="47"/>
                </a:lnTo>
                <a:cubicBezTo>
                  <a:pt x="20011" y="2377"/>
                  <a:pt x="21600" y="6593"/>
                  <a:pt x="21600" y="11407"/>
                </a:cubicBezTo>
                <a:cubicBezTo>
                  <a:pt x="21600" y="15651"/>
                  <a:pt x="19028" y="17647"/>
                  <a:pt x="16410" y="20078"/>
                </a:cubicBezTo>
                <a:cubicBezTo>
                  <a:pt x="15933" y="20521"/>
                  <a:pt x="15461" y="20955"/>
                  <a:pt x="14980" y="21356"/>
                </a:cubicBezTo>
                <a:lnTo>
                  <a:pt x="14670" y="21600"/>
                </a:lnTo>
                <a:lnTo>
                  <a:pt x="899" y="21600"/>
                </a:lnTo>
                <a:close/>
              </a:path>
            </a:pathLst>
          </a:custGeom>
          <a:solidFill>
            <a:srgbClr val="FFFFFF">
              <a:alpha val="85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Meiryo"/>
              </a:defRPr>
            </a:pPr>
          </a:p>
        </p:txBody>
      </p:sp>
      <p:sp>
        <p:nvSpPr>
          <p:cNvPr id="368" name="Title 1"/>
          <p:cNvSpPr txBox="1"/>
          <p:nvPr>
            <p:ph type="ctrTitle"/>
          </p:nvPr>
        </p:nvSpPr>
        <p:spPr>
          <a:xfrm>
            <a:off x="1920875" y="442912"/>
            <a:ext cx="8391967" cy="1730695"/>
          </a:xfrm>
          <a:prstGeom prst="rect">
            <a:avLst/>
          </a:prstGeom>
        </p:spPr>
        <p:txBody>
          <a:bodyPr/>
          <a:lstStyle/>
          <a:p>
            <a:pPr algn="ctr" defTabSz="859536">
              <a:lnSpc>
                <a:spcPct val="130000"/>
              </a:lnSpc>
              <a:defRPr spc="0" sz="3700">
                <a:solidFill>
                  <a:srgbClr val="40404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Mathemateg a Rhifedd</a:t>
            </a:r>
            <a:br/>
            <a:r>
              <a:t>Mathematics and Numeracy </a:t>
            </a:r>
          </a:p>
        </p:txBody>
      </p:sp>
      <p:sp>
        <p:nvSpPr>
          <p:cNvPr id="369" name="Freeform: Shape 25"/>
          <p:cNvSpPr/>
          <p:nvPr/>
        </p:nvSpPr>
        <p:spPr>
          <a:xfrm rot="5400000">
            <a:off x="5146148" y="-874807"/>
            <a:ext cx="1899393" cy="12191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92" h="21600" fill="norm" stroke="1" extrusionOk="0">
                <a:moveTo>
                  <a:pt x="10491" y="0"/>
                </a:moveTo>
                <a:lnTo>
                  <a:pt x="10636" y="0"/>
                </a:lnTo>
                <a:lnTo>
                  <a:pt x="10860" y="77"/>
                </a:lnTo>
                <a:cubicBezTo>
                  <a:pt x="17983" y="2695"/>
                  <a:pt x="21600" y="6903"/>
                  <a:pt x="21035" y="11586"/>
                </a:cubicBezTo>
                <a:cubicBezTo>
                  <a:pt x="20503" y="15989"/>
                  <a:pt x="12672" y="17930"/>
                  <a:pt x="4648" y="20319"/>
                </a:cubicBezTo>
                <a:cubicBezTo>
                  <a:pt x="3187" y="20755"/>
                  <a:pt x="1740" y="21181"/>
                  <a:pt x="271" y="21573"/>
                </a:cubicBezTo>
                <a:lnTo>
                  <a:pt x="163" y="21600"/>
                </a:lnTo>
                <a:lnTo>
                  <a:pt x="0" y="21600"/>
                </a:lnTo>
                <a:lnTo>
                  <a:pt x="118" y="21570"/>
                </a:lnTo>
                <a:cubicBezTo>
                  <a:pt x="1588" y="21178"/>
                  <a:pt x="3035" y="20752"/>
                  <a:pt x="4496" y="20317"/>
                </a:cubicBezTo>
                <a:cubicBezTo>
                  <a:pt x="12520" y="17927"/>
                  <a:pt x="20351" y="15987"/>
                  <a:pt x="20882" y="11583"/>
                </a:cubicBezTo>
                <a:cubicBezTo>
                  <a:pt x="21448" y="6901"/>
                  <a:pt x="17831" y="2692"/>
                  <a:pt x="10708" y="74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57200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Meiryo"/>
              </a:defRPr>
            </a:pPr>
          </a:p>
        </p:txBody>
      </p:sp>
      <p:sp>
        <p:nvSpPr>
          <p:cNvPr id="370" name="Freeform: Shape 27"/>
          <p:cNvSpPr/>
          <p:nvPr/>
        </p:nvSpPr>
        <p:spPr>
          <a:xfrm rot="5400000">
            <a:off x="5143754" y="-1037578"/>
            <a:ext cx="1904184" cy="12191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492" y="0"/>
                </a:moveTo>
                <a:lnTo>
                  <a:pt x="7779" y="0"/>
                </a:lnTo>
                <a:lnTo>
                  <a:pt x="7967" y="47"/>
                </a:lnTo>
                <a:cubicBezTo>
                  <a:pt x="16714" y="2377"/>
                  <a:pt x="21600" y="6593"/>
                  <a:pt x="21600" y="11407"/>
                </a:cubicBezTo>
                <a:cubicBezTo>
                  <a:pt x="21600" y="15651"/>
                  <a:pt x="13691" y="17647"/>
                  <a:pt x="5638" y="20078"/>
                </a:cubicBezTo>
                <a:cubicBezTo>
                  <a:pt x="4172" y="20521"/>
                  <a:pt x="2719" y="20955"/>
                  <a:pt x="1239" y="21356"/>
                </a:cubicBezTo>
                <a:lnTo>
                  <a:pt x="287" y="21600"/>
                </a:lnTo>
                <a:lnTo>
                  <a:pt x="0" y="21600"/>
                </a:lnTo>
                <a:lnTo>
                  <a:pt x="952" y="21356"/>
                </a:lnTo>
                <a:cubicBezTo>
                  <a:pt x="2432" y="20955"/>
                  <a:pt x="3885" y="20521"/>
                  <a:pt x="5351" y="20078"/>
                </a:cubicBezTo>
                <a:cubicBezTo>
                  <a:pt x="13404" y="17647"/>
                  <a:pt x="21313" y="15651"/>
                  <a:pt x="21313" y="11407"/>
                </a:cubicBezTo>
                <a:cubicBezTo>
                  <a:pt x="21313" y="6593"/>
                  <a:pt x="16427" y="2377"/>
                  <a:pt x="7680" y="4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Meiryo"/>
              </a:defRPr>
            </a:pPr>
          </a:p>
        </p:txBody>
      </p:sp>
      <p:sp>
        <p:nvSpPr>
          <p:cNvPr id="371" name="Subtitle 2"/>
          <p:cNvSpPr txBox="1"/>
          <p:nvPr>
            <p:ph type="subTitle" sz="half" idx="1"/>
          </p:nvPr>
        </p:nvSpPr>
        <p:spPr>
          <a:xfrm>
            <a:off x="1920875" y="2107094"/>
            <a:ext cx="8391967" cy="2846575"/>
          </a:xfrm>
          <a:prstGeom prst="rect">
            <a:avLst/>
          </a:prstGeom>
        </p:spPr>
        <p:txBody>
          <a:bodyPr/>
          <a:lstStyle/>
          <a:p>
            <a:pPr>
              <a:defRPr b="1" sz="2200">
                <a:solidFill>
                  <a:srgbClr val="404040"/>
                </a:solidFill>
              </a:defRPr>
            </a:pPr>
          </a:p>
          <a:p>
            <a:pPr algn="ctr">
              <a:defRPr b="1" spc="100" sz="2200">
                <a:solidFill>
                  <a:srgbClr val="7030A0"/>
                </a:solidFill>
              </a:defRPr>
            </a:pPr>
            <a:r>
              <a:t>ECAD4008C</a:t>
            </a:r>
            <a:endParaRPr spc="150"/>
          </a:p>
          <a:p>
            <a:pPr algn="ctr">
              <a:defRPr b="1" spc="100" sz="2200">
                <a:solidFill>
                  <a:srgbClr val="7030A0"/>
                </a:solidFill>
              </a:defRPr>
            </a:pPr>
            <a:r>
              <a:t>BA1</a:t>
            </a:r>
            <a:endParaRPr spc="150"/>
          </a:p>
          <a:p>
            <a:pPr algn="ctr">
              <a:defRPr b="1" spc="100" sz="2200">
                <a:solidFill>
                  <a:srgbClr val="7030A0"/>
                </a:solidFill>
              </a:defRPr>
            </a:pPr>
            <a:r>
              <a:t>Darlithydd: Fiona Jones</a:t>
            </a:r>
            <a:endParaRPr spc="150"/>
          </a:p>
          <a:p>
            <a:pPr algn="ctr">
              <a:defRPr b="1" spc="100" sz="2200">
                <a:solidFill>
                  <a:srgbClr val="7030A0"/>
                </a:solidFill>
              </a:defRPr>
            </a:pPr>
            <a:r>
              <a:t>f.jones@uwtsd.ac.uk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4472C4"/>
              </a:gs>
              <a:gs pos="100000">
                <a:srgbClr val="ED7D31"/>
              </a:gs>
            </a:gsLst>
            <a:lin ang="27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374" name="Title 1"/>
          <p:cNvSpPr txBox="1"/>
          <p:nvPr>
            <p:ph type="title"/>
          </p:nvPr>
        </p:nvSpPr>
        <p:spPr>
          <a:xfrm>
            <a:off x="1099836" y="-405206"/>
            <a:ext cx="5409660" cy="2838943"/>
          </a:xfrm>
          <a:prstGeom prst="rect">
            <a:avLst/>
          </a:prstGeom>
        </p:spPr>
        <p:txBody>
          <a:bodyPr anchor="b"/>
          <a:lstStyle>
            <a:lvl1pPr>
              <a:defRPr sz="5600">
                <a:solidFill>
                  <a:srgbClr val="FFFFFF"/>
                </a:solidFill>
              </a:defRPr>
            </a:lvl1pPr>
          </a:lstStyle>
          <a:p>
            <a:pPr/>
            <a:r>
              <a:t>Amcanion</a:t>
            </a:r>
          </a:p>
        </p:txBody>
      </p:sp>
      <p:sp>
        <p:nvSpPr>
          <p:cNvPr id="375" name="Graphic 13"/>
          <p:cNvSpPr/>
          <p:nvPr/>
        </p:nvSpPr>
        <p:spPr>
          <a:xfrm>
            <a:off x="6817600" y="2744546"/>
            <a:ext cx="139041" cy="139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134" y="9334"/>
                </a:moveTo>
                <a:lnTo>
                  <a:pt x="12266" y="9334"/>
                </a:lnTo>
                <a:lnTo>
                  <a:pt x="12266" y="1466"/>
                </a:lnTo>
                <a:cubicBezTo>
                  <a:pt x="12266" y="656"/>
                  <a:pt x="11610" y="0"/>
                  <a:pt x="10800" y="0"/>
                </a:cubicBezTo>
                <a:cubicBezTo>
                  <a:pt x="9990" y="0"/>
                  <a:pt x="9334" y="656"/>
                  <a:pt x="9334" y="1466"/>
                </a:cubicBezTo>
                <a:lnTo>
                  <a:pt x="9334" y="9334"/>
                </a:lnTo>
                <a:lnTo>
                  <a:pt x="1466" y="9334"/>
                </a:lnTo>
                <a:cubicBezTo>
                  <a:pt x="656" y="9334"/>
                  <a:pt x="0" y="9990"/>
                  <a:pt x="0" y="10800"/>
                </a:cubicBezTo>
                <a:cubicBezTo>
                  <a:pt x="0" y="11610"/>
                  <a:pt x="656" y="12266"/>
                  <a:pt x="1466" y="12266"/>
                </a:cubicBezTo>
                <a:lnTo>
                  <a:pt x="9334" y="12266"/>
                </a:lnTo>
                <a:lnTo>
                  <a:pt x="9334" y="20134"/>
                </a:lnTo>
                <a:cubicBezTo>
                  <a:pt x="9334" y="20944"/>
                  <a:pt x="9990" y="21600"/>
                  <a:pt x="10800" y="21600"/>
                </a:cubicBezTo>
                <a:cubicBezTo>
                  <a:pt x="11610" y="21600"/>
                  <a:pt x="12266" y="20944"/>
                  <a:pt x="12266" y="20134"/>
                </a:cubicBezTo>
                <a:lnTo>
                  <a:pt x="12266" y="12266"/>
                </a:lnTo>
                <a:lnTo>
                  <a:pt x="20134" y="12266"/>
                </a:lnTo>
                <a:cubicBezTo>
                  <a:pt x="20944" y="12266"/>
                  <a:pt x="21600" y="11610"/>
                  <a:pt x="21600" y="10800"/>
                </a:cubicBezTo>
                <a:cubicBezTo>
                  <a:pt x="21600" y="9990"/>
                  <a:pt x="20944" y="9334"/>
                  <a:pt x="20134" y="9334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376" name="Graphic 12"/>
          <p:cNvSpPr/>
          <p:nvPr/>
        </p:nvSpPr>
        <p:spPr>
          <a:xfrm>
            <a:off x="7176379" y="2973839"/>
            <a:ext cx="91143" cy="91143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377" name="Graphic 15"/>
          <p:cNvSpPr/>
          <p:nvPr/>
        </p:nvSpPr>
        <p:spPr>
          <a:xfrm>
            <a:off x="6802062" y="3198265"/>
            <a:ext cx="127716" cy="127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3192"/>
                </a:moveTo>
                <a:cubicBezTo>
                  <a:pt x="15002" y="3192"/>
                  <a:pt x="18408" y="6598"/>
                  <a:pt x="18408" y="10800"/>
                </a:cubicBezTo>
                <a:cubicBezTo>
                  <a:pt x="18408" y="15002"/>
                  <a:pt x="15002" y="18408"/>
                  <a:pt x="10800" y="18408"/>
                </a:cubicBezTo>
                <a:cubicBezTo>
                  <a:pt x="6598" y="18408"/>
                  <a:pt x="3192" y="15002"/>
                  <a:pt x="3192" y="10800"/>
                </a:cubicBezTo>
                <a:cubicBezTo>
                  <a:pt x="3196" y="6600"/>
                  <a:pt x="6600" y="3196"/>
                  <a:pt x="10800" y="319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378" name="Straight Connector 15"/>
          <p:cNvSpPr/>
          <p:nvPr/>
        </p:nvSpPr>
        <p:spPr>
          <a:xfrm flipH="1">
            <a:off x="1301262" y="3496321"/>
            <a:ext cx="2" cy="3352803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txBody>
          <a:bodyPr lIns="45718" tIns="45718" rIns="45718" bIns="45718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379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38046" y="500274"/>
            <a:ext cx="5008439" cy="2633765"/>
          </a:xfrm>
          <a:prstGeom prst="rect">
            <a:avLst/>
          </a:prstGeom>
          <a:ln w="12700">
            <a:miter lim="400000"/>
          </a:ln>
        </p:spPr>
      </p:pic>
      <p:sp>
        <p:nvSpPr>
          <p:cNvPr id="380" name="Fframwaith Rhifedd…"/>
          <p:cNvSpPr txBox="1"/>
          <p:nvPr/>
        </p:nvSpPr>
        <p:spPr>
          <a:xfrm>
            <a:off x="1542311" y="3390205"/>
            <a:ext cx="9467063" cy="2237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marL="381000" indent="-381000">
              <a:lnSpc>
                <a:spcPct val="99000"/>
              </a:lnSpc>
              <a:spcBef>
                <a:spcPts val="1000"/>
              </a:spcBef>
              <a:buClr>
                <a:srgbClr val="FFFFFF"/>
              </a:buClr>
              <a:buSzPct val="75000"/>
              <a:buFont typeface="Comic Sans MS"/>
              <a:buChar char="❖"/>
              <a:defRPr sz="36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Fframwaith Rhifedd</a:t>
            </a:r>
          </a:p>
          <a:p>
            <a:pPr marL="381000" indent="-381000">
              <a:lnSpc>
                <a:spcPct val="99000"/>
              </a:lnSpc>
              <a:spcBef>
                <a:spcPts val="1000"/>
              </a:spcBef>
              <a:buClr>
                <a:srgbClr val="FFFFFF"/>
              </a:buClr>
              <a:buSzPct val="75000"/>
              <a:buFont typeface="Comic Sans MS"/>
              <a:buChar char="❖"/>
              <a:defRPr sz="36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Dysgu Mathemateg ar draws y Cwricwlwm </a:t>
            </a:r>
          </a:p>
          <a:p>
            <a:pPr marL="381000" indent="-381000">
              <a:lnSpc>
                <a:spcPct val="99000"/>
              </a:lnSpc>
              <a:spcBef>
                <a:spcPts val="1000"/>
              </a:spcBef>
              <a:buClr>
                <a:srgbClr val="FFFFFF"/>
              </a:buClr>
              <a:buSzPct val="75000"/>
              <a:buFont typeface="Comic Sans MS"/>
              <a:buChar char="❖"/>
              <a:defRPr sz="36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Arfer effeithiol wrth gyflwyno rhifedd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Screenshot 2022-02-19 at 15.44.38.png" descr="Screenshot 2022-02-19 at 15.44.3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17977" y="245349"/>
            <a:ext cx="10175096" cy="636730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5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2808" y="65723"/>
            <a:ext cx="11915958" cy="672655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Rectangle 15"/>
          <p:cNvSpPr/>
          <p:nvPr/>
        </p:nvSpPr>
        <p:spPr>
          <a:xfrm>
            <a:off x="-3" y="-1"/>
            <a:ext cx="12192005" cy="68573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388" name="Title 1"/>
          <p:cNvSpPr txBox="1"/>
          <p:nvPr>
            <p:ph type="title"/>
          </p:nvPr>
        </p:nvSpPr>
        <p:spPr>
          <a:xfrm>
            <a:off x="7331384" y="679730"/>
            <a:ext cx="4192314" cy="4847130"/>
          </a:xfrm>
          <a:prstGeom prst="rect">
            <a:avLst/>
          </a:prstGeom>
        </p:spPr>
        <p:txBody>
          <a:bodyPr anchor="b"/>
          <a:lstStyle/>
          <a:p>
            <a:pPr defTabSz="850391">
              <a:defRPr sz="1800"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 Mae’r Adolygiad yn argymell y dylai llythrennedd, rhifedd a chymhwysedd digidol fod yn Gyfrifoldebau Trawsgwricwlaidd i’r holl athrawon a phobl sy’n gweithio gyda phlant a phobl ifanc. Rhaid sicrhau, drwy strwythur y cwricwlwm, fod plant a phobl ifanc yn datblygu lefelau cymhwysedd uchel yn yr agweddau hynny a’u bod yn cael cyfleoedd aml i’w datblygu, eu hymestyn a’u cymhwyso ar draws y cwricwlwm.</a:t>
            </a:r>
            <a:br/>
            <a:br/>
            <a:r>
              <a:t>Dyfodol Llwyddiannus 2015</a:t>
            </a:r>
          </a:p>
        </p:txBody>
      </p:sp>
      <p:grpSp>
        <p:nvGrpSpPr>
          <p:cNvPr id="391" name="Group 17"/>
          <p:cNvGrpSpPr/>
          <p:nvPr/>
        </p:nvGrpSpPr>
        <p:grpSpPr>
          <a:xfrm>
            <a:off x="-3" y="4952322"/>
            <a:ext cx="5777177" cy="1341051"/>
            <a:chOff x="0" y="-1"/>
            <a:chExt cx="5777176" cy="1341049"/>
          </a:xfrm>
        </p:grpSpPr>
        <p:sp>
          <p:nvSpPr>
            <p:cNvPr id="389" name="Straight Connector 18"/>
            <p:cNvSpPr/>
            <p:nvPr/>
          </p:nvSpPr>
          <p:spPr>
            <a:xfrm>
              <a:off x="5777173" y="8428"/>
              <a:ext cx="3" cy="1332621"/>
            </a:xfrm>
            <a:prstGeom prst="line">
              <a:avLst/>
            </a:prstGeom>
            <a:noFill/>
            <a:ln w="152400" cap="flat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390" name="Rectangle 19"/>
            <p:cNvSpPr/>
            <p:nvPr/>
          </p:nvSpPr>
          <p:spPr>
            <a:xfrm rot="16200000">
              <a:off x="2163183" y="-2163186"/>
              <a:ext cx="1340415" cy="5666784"/>
            </a:xfrm>
            <a:prstGeom prst="rect">
              <a:avLst/>
            </a:pr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</p:grpSp>
      <p:sp>
        <p:nvSpPr>
          <p:cNvPr id="392" name="Rectangle 21"/>
          <p:cNvSpPr/>
          <p:nvPr/>
        </p:nvSpPr>
        <p:spPr>
          <a:xfrm>
            <a:off x="688622" y="372532"/>
            <a:ext cx="6116780" cy="606873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139700" dist="127000" dir="5400000">
              <a:srgbClr val="000000">
                <a:alpha val="1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393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2597" y="2328266"/>
            <a:ext cx="5608831" cy="220146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D2D2D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4505" y="416642"/>
            <a:ext cx="9612387" cy="620602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84B4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4891" y="221736"/>
            <a:ext cx="5301169" cy="3766895"/>
          </a:xfrm>
          <a:prstGeom prst="rect">
            <a:avLst/>
          </a:prstGeom>
          <a:ln w="12700">
            <a:miter lim="400000"/>
          </a:ln>
        </p:spPr>
      </p:pic>
      <p:pic>
        <p:nvPicPr>
          <p:cNvPr id="398" name="Picture 6" descr="Picture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05667" y="2406051"/>
            <a:ext cx="6108273" cy="39527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A1B8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Screenshot 2022-02-03 at 08.17.24.png" descr="Screenshot 2022-02-03 at 08.17.2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9254" y="131656"/>
            <a:ext cx="5225883" cy="4203156"/>
          </a:xfrm>
          <a:prstGeom prst="rect">
            <a:avLst/>
          </a:prstGeom>
          <a:ln w="12700">
            <a:miter lim="400000"/>
          </a:ln>
        </p:spPr>
      </p:pic>
      <p:sp>
        <p:nvSpPr>
          <p:cNvPr id="401" name="https://www.estyn.gov.wales/thematic-report/active-and-experiential-learning-effective-foundation-phase-practice-delivering"/>
          <p:cNvSpPr txBox="1"/>
          <p:nvPr/>
        </p:nvSpPr>
        <p:spPr>
          <a:xfrm>
            <a:off x="348710" y="5526316"/>
            <a:ext cx="11316699" cy="8648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110000"/>
              </a:lnSpc>
              <a:spcBef>
                <a:spcPts val="1000"/>
              </a:spcBef>
              <a:defRPr b="1" sz="24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venir Next LT Pro"/>
                <a:ea typeface="Avenir Next LT Pro"/>
                <a:cs typeface="Avenir Next LT Pro"/>
                <a:sym typeface="Avenir Next LT Pro"/>
                <a:hlinkClick r:id="rId3" invalidUrl="" action="" tgtFrame="" tooltip="" history="1" highlightClick="0" endSnd="0"/>
              </a:defRPr>
            </a:lvl1pPr>
          </a:lstStyle>
          <a:p>
            <a:pPr/>
            <a:r>
              <a:rPr>
                <a:hlinkClick r:id="rId3" invalidUrl="" action="" tgtFrame="" tooltip="" history="1" highlightClick="0" endSnd="0"/>
              </a:rPr>
              <a:t>https://www.estyn.gov.wales/thematic-report/active-and-experiential-learning-effective-foundation-phase-practice-delivering</a:t>
            </a:r>
          </a:p>
        </p:txBody>
      </p:sp>
      <p:pic>
        <p:nvPicPr>
          <p:cNvPr id="402" name="Picture 5" descr="Picture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666854" y="1166650"/>
            <a:ext cx="4830045" cy="270006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Screenshot 2022-02-10 at 07.07.07.png" descr="Screenshot 2022-02-10 at 07.07.0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7179" y="358069"/>
            <a:ext cx="6183758" cy="6141862"/>
          </a:xfrm>
          <a:prstGeom prst="rect">
            <a:avLst/>
          </a:prstGeom>
          <a:ln w="12700">
            <a:miter lim="400000"/>
          </a:ln>
        </p:spPr>
      </p:pic>
      <p:pic>
        <p:nvPicPr>
          <p:cNvPr id="405" name="Screenshot 2022-02-10 at 07.07.38.png" descr="Screenshot 2022-02-10 at 07.07.3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263420" y="1873468"/>
            <a:ext cx="3974491" cy="292148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Screenshot 2022-02-10 at 07.31.05.png" descr="Screenshot 2022-02-10 at 07.31.0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15775" y="110291"/>
            <a:ext cx="4900087" cy="6419028"/>
          </a:xfrm>
          <a:prstGeom prst="rect">
            <a:avLst/>
          </a:prstGeom>
          <a:ln w="12700">
            <a:miter lim="400000"/>
          </a:ln>
        </p:spPr>
      </p:pic>
      <p:pic>
        <p:nvPicPr>
          <p:cNvPr id="408" name="Screenshot 2022-02-10 at 07.31.40.png" descr="Screenshot 2022-02-10 at 07.31.4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455899" y="608619"/>
            <a:ext cx="2681450" cy="564076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Screenshot 2022-02-10 at 07.32.28.png" descr="Screenshot 2022-02-10 at 07.32.2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4492" y="472602"/>
            <a:ext cx="5337548" cy="5912797"/>
          </a:xfrm>
          <a:prstGeom prst="rect">
            <a:avLst/>
          </a:prstGeom>
          <a:ln w="12700">
            <a:miter lim="400000"/>
          </a:ln>
        </p:spPr>
      </p:pic>
      <p:pic>
        <p:nvPicPr>
          <p:cNvPr id="411" name="Screenshot 2022-02-10 at 07.36.29.png" descr="Screenshot 2022-02-10 at 07.36.2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41345" y="2603724"/>
            <a:ext cx="5390530" cy="165055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Screenshot 2022-02-10 at 07.38.04.png" descr="Screenshot 2022-02-10 at 07.38.0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6544" y="808781"/>
            <a:ext cx="7099304" cy="4902204"/>
          </a:xfrm>
          <a:prstGeom prst="rect">
            <a:avLst/>
          </a:prstGeom>
          <a:ln w="12700">
            <a:miter lim="400000"/>
          </a:ln>
        </p:spPr>
      </p:pic>
      <p:pic>
        <p:nvPicPr>
          <p:cNvPr id="414" name="Screenshot 2022-02-10 at 07.38.21.png" descr="Screenshot 2022-02-10 at 07.38.2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594797" y="1850499"/>
            <a:ext cx="2979087" cy="361462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TextBox 18"/>
          <p:cNvSpPr txBox="1"/>
          <p:nvPr/>
        </p:nvSpPr>
        <p:spPr>
          <a:xfrm>
            <a:off x="530749" y="2895157"/>
            <a:ext cx="6152105" cy="27845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3600">
                <a:latin typeface="Calibri"/>
                <a:ea typeface="Calibri"/>
                <a:cs typeface="Calibri"/>
                <a:sym typeface="Calibri"/>
              </a:defRPr>
            </a:pPr>
            <a:r>
              <a:t>Fframwaith Rhifedd 2022</a:t>
            </a:r>
          </a:p>
          <a:p>
            <a:pPr>
              <a:defRPr sz="36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hlinkClick r:id="rId2" invalidUrl="" action="" tgtFrame="" tooltip="" history="1" highlightClick="0" endSnd="0"/>
              </a:rPr>
              <a:t>https://hwb.gov.wales/api/storage/f0f6edf7-415f-42aa-9053-6f8e691e2eff/fframwaith-rhifedd.pdf</a:t>
            </a:r>
          </a:p>
        </p:txBody>
      </p:sp>
      <p:pic>
        <p:nvPicPr>
          <p:cNvPr id="417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260527" y="3263794"/>
            <a:ext cx="5872041" cy="3101125"/>
          </a:xfrm>
          <a:prstGeom prst="rect">
            <a:avLst/>
          </a:prstGeom>
          <a:ln w="12700">
            <a:miter lim="400000"/>
          </a:ln>
        </p:spPr>
      </p:pic>
      <p:pic>
        <p:nvPicPr>
          <p:cNvPr id="418" name="Picture 2" descr="Picture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81270" y="598593"/>
            <a:ext cx="8375375" cy="191707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DAE3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Title 1"/>
          <p:cNvSpPr txBox="1"/>
          <p:nvPr>
            <p:ph type="title"/>
          </p:nvPr>
        </p:nvSpPr>
        <p:spPr>
          <a:xfrm>
            <a:off x="409785" y="237065"/>
            <a:ext cx="5687390" cy="1762981"/>
          </a:xfrm>
          <a:prstGeom prst="rect">
            <a:avLst/>
          </a:prstGeom>
        </p:spPr>
        <p:txBody>
          <a:bodyPr anchor="b"/>
          <a:lstStyle>
            <a:lvl1pPr>
              <a:defRPr sz="5400">
                <a:solidFill>
                  <a:srgbClr val="7030A0"/>
                </a:solidFill>
              </a:defRPr>
            </a:lvl1pPr>
          </a:lstStyle>
          <a:p>
            <a:pPr/>
            <a:r>
              <a:t>Themau trawsgwricwlaidd</a:t>
            </a:r>
          </a:p>
        </p:txBody>
      </p:sp>
      <p:pic>
        <p:nvPicPr>
          <p:cNvPr id="421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rcRect l="0" t="4788" r="4" b="2913"/>
          <a:stretch>
            <a:fillRect/>
          </a:stretch>
        </p:blipFill>
        <p:spPr>
          <a:xfrm>
            <a:off x="5044327" y="130342"/>
            <a:ext cx="5962651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6" h="21600" fill="norm" stroke="1" extrusionOk="0">
                <a:moveTo>
                  <a:pt x="3776" y="0"/>
                </a:moveTo>
                <a:lnTo>
                  <a:pt x="4190" y="138"/>
                </a:lnTo>
                <a:cubicBezTo>
                  <a:pt x="4371" y="199"/>
                  <a:pt x="4554" y="258"/>
                  <a:pt x="4737" y="309"/>
                </a:cubicBezTo>
                <a:cubicBezTo>
                  <a:pt x="4685" y="422"/>
                  <a:pt x="4631" y="400"/>
                  <a:pt x="4579" y="389"/>
                </a:cubicBezTo>
                <a:cubicBezTo>
                  <a:pt x="4263" y="343"/>
                  <a:pt x="3938" y="309"/>
                  <a:pt x="3634" y="184"/>
                </a:cubicBezTo>
                <a:cubicBezTo>
                  <a:pt x="3560" y="161"/>
                  <a:pt x="3477" y="161"/>
                  <a:pt x="3445" y="240"/>
                </a:cubicBezTo>
                <a:cubicBezTo>
                  <a:pt x="3393" y="354"/>
                  <a:pt x="3465" y="422"/>
                  <a:pt x="3539" y="479"/>
                </a:cubicBezTo>
                <a:cubicBezTo>
                  <a:pt x="3665" y="581"/>
                  <a:pt x="3813" y="559"/>
                  <a:pt x="3949" y="570"/>
                </a:cubicBezTo>
                <a:cubicBezTo>
                  <a:pt x="4327" y="627"/>
                  <a:pt x="4507" y="785"/>
                  <a:pt x="4591" y="1149"/>
                </a:cubicBezTo>
                <a:cubicBezTo>
                  <a:pt x="4265" y="1001"/>
                  <a:pt x="3939" y="1183"/>
                  <a:pt x="3624" y="1081"/>
                </a:cubicBezTo>
                <a:cubicBezTo>
                  <a:pt x="3539" y="1059"/>
                  <a:pt x="3413" y="1092"/>
                  <a:pt x="3455" y="1218"/>
                </a:cubicBezTo>
                <a:cubicBezTo>
                  <a:pt x="3497" y="1330"/>
                  <a:pt x="3634" y="1421"/>
                  <a:pt x="3393" y="1399"/>
                </a:cubicBezTo>
                <a:cubicBezTo>
                  <a:pt x="3214" y="1387"/>
                  <a:pt x="3161" y="1251"/>
                  <a:pt x="3109" y="1104"/>
                </a:cubicBezTo>
                <a:cubicBezTo>
                  <a:pt x="3067" y="1024"/>
                  <a:pt x="2951" y="978"/>
                  <a:pt x="2867" y="1024"/>
                </a:cubicBezTo>
                <a:cubicBezTo>
                  <a:pt x="2762" y="1069"/>
                  <a:pt x="2794" y="1194"/>
                  <a:pt x="2794" y="1285"/>
                </a:cubicBezTo>
                <a:cubicBezTo>
                  <a:pt x="2784" y="1455"/>
                  <a:pt x="2867" y="1535"/>
                  <a:pt x="3014" y="1569"/>
                </a:cubicBezTo>
                <a:cubicBezTo>
                  <a:pt x="3193" y="1614"/>
                  <a:pt x="3371" y="1671"/>
                  <a:pt x="3602" y="1739"/>
                </a:cubicBezTo>
                <a:cubicBezTo>
                  <a:pt x="3350" y="1852"/>
                  <a:pt x="3160" y="1830"/>
                  <a:pt x="2971" y="1739"/>
                </a:cubicBezTo>
                <a:cubicBezTo>
                  <a:pt x="2740" y="1637"/>
                  <a:pt x="2436" y="1501"/>
                  <a:pt x="2247" y="1626"/>
                </a:cubicBezTo>
                <a:cubicBezTo>
                  <a:pt x="1963" y="1808"/>
                  <a:pt x="1731" y="1694"/>
                  <a:pt x="1478" y="1660"/>
                </a:cubicBezTo>
                <a:cubicBezTo>
                  <a:pt x="953" y="1592"/>
                  <a:pt x="1282" y="1489"/>
                  <a:pt x="756" y="1432"/>
                </a:cubicBezTo>
                <a:cubicBezTo>
                  <a:pt x="546" y="1411"/>
                  <a:pt x="324" y="1319"/>
                  <a:pt x="20" y="1444"/>
                </a:cubicBezTo>
                <a:cubicBezTo>
                  <a:pt x="1396" y="2102"/>
                  <a:pt x="2046" y="2056"/>
                  <a:pt x="3275" y="2862"/>
                </a:cubicBezTo>
                <a:cubicBezTo>
                  <a:pt x="3223" y="2942"/>
                  <a:pt x="3171" y="2909"/>
                  <a:pt x="3119" y="2898"/>
                </a:cubicBezTo>
                <a:cubicBezTo>
                  <a:pt x="3035" y="2885"/>
                  <a:pt x="2931" y="2839"/>
                  <a:pt x="2910" y="2988"/>
                </a:cubicBezTo>
                <a:cubicBezTo>
                  <a:pt x="2900" y="3100"/>
                  <a:pt x="2961" y="3159"/>
                  <a:pt x="3066" y="3170"/>
                </a:cubicBezTo>
                <a:cubicBezTo>
                  <a:pt x="3370" y="3215"/>
                  <a:pt x="3644" y="3374"/>
                  <a:pt x="3918" y="3510"/>
                </a:cubicBezTo>
                <a:cubicBezTo>
                  <a:pt x="4044" y="3567"/>
                  <a:pt x="4179" y="3647"/>
                  <a:pt x="4127" y="3851"/>
                </a:cubicBezTo>
                <a:cubicBezTo>
                  <a:pt x="4022" y="3908"/>
                  <a:pt x="3948" y="3828"/>
                  <a:pt x="3863" y="3816"/>
                </a:cubicBezTo>
                <a:cubicBezTo>
                  <a:pt x="3779" y="3805"/>
                  <a:pt x="3581" y="3851"/>
                  <a:pt x="3634" y="3885"/>
                </a:cubicBezTo>
                <a:cubicBezTo>
                  <a:pt x="3875" y="4010"/>
                  <a:pt x="3435" y="4316"/>
                  <a:pt x="3729" y="4316"/>
                </a:cubicBezTo>
                <a:cubicBezTo>
                  <a:pt x="4213" y="4316"/>
                  <a:pt x="4474" y="4862"/>
                  <a:pt x="4936" y="4872"/>
                </a:cubicBezTo>
                <a:cubicBezTo>
                  <a:pt x="5009" y="4875"/>
                  <a:pt x="5042" y="4974"/>
                  <a:pt x="5042" y="5054"/>
                </a:cubicBezTo>
                <a:cubicBezTo>
                  <a:pt x="5042" y="5156"/>
                  <a:pt x="4969" y="5167"/>
                  <a:pt x="4895" y="5179"/>
                </a:cubicBezTo>
                <a:cubicBezTo>
                  <a:pt x="4780" y="5190"/>
                  <a:pt x="4653" y="5055"/>
                  <a:pt x="4506" y="5248"/>
                </a:cubicBezTo>
                <a:cubicBezTo>
                  <a:pt x="4779" y="5360"/>
                  <a:pt x="5062" y="5474"/>
                  <a:pt x="5052" y="5860"/>
                </a:cubicBezTo>
                <a:cubicBezTo>
                  <a:pt x="5052" y="5962"/>
                  <a:pt x="5168" y="6007"/>
                  <a:pt x="5252" y="6030"/>
                </a:cubicBezTo>
                <a:cubicBezTo>
                  <a:pt x="5399" y="6075"/>
                  <a:pt x="5515" y="6144"/>
                  <a:pt x="5599" y="6291"/>
                </a:cubicBezTo>
                <a:cubicBezTo>
                  <a:pt x="5599" y="6325"/>
                  <a:pt x="5599" y="6348"/>
                  <a:pt x="5599" y="6382"/>
                </a:cubicBezTo>
                <a:cubicBezTo>
                  <a:pt x="5578" y="6734"/>
                  <a:pt x="5368" y="6723"/>
                  <a:pt x="5137" y="6666"/>
                </a:cubicBezTo>
                <a:cubicBezTo>
                  <a:pt x="4863" y="6598"/>
                  <a:pt x="4591" y="6461"/>
                  <a:pt x="4297" y="6586"/>
                </a:cubicBezTo>
                <a:cubicBezTo>
                  <a:pt x="4707" y="6757"/>
                  <a:pt x="5158" y="6768"/>
                  <a:pt x="5536" y="7006"/>
                </a:cubicBezTo>
                <a:cubicBezTo>
                  <a:pt x="4128" y="7052"/>
                  <a:pt x="2888" y="6291"/>
                  <a:pt x="1523" y="5996"/>
                </a:cubicBezTo>
                <a:cubicBezTo>
                  <a:pt x="1565" y="6189"/>
                  <a:pt x="1678" y="6234"/>
                  <a:pt x="1772" y="6258"/>
                </a:cubicBezTo>
                <a:cubicBezTo>
                  <a:pt x="2277" y="6405"/>
                  <a:pt x="2720" y="6700"/>
                  <a:pt x="3182" y="6950"/>
                </a:cubicBezTo>
                <a:cubicBezTo>
                  <a:pt x="3371" y="7052"/>
                  <a:pt x="3507" y="7166"/>
                  <a:pt x="3581" y="7381"/>
                </a:cubicBezTo>
                <a:cubicBezTo>
                  <a:pt x="3644" y="7586"/>
                  <a:pt x="3770" y="7677"/>
                  <a:pt x="4001" y="7620"/>
                </a:cubicBezTo>
                <a:cubicBezTo>
                  <a:pt x="4190" y="7575"/>
                  <a:pt x="4392" y="7597"/>
                  <a:pt x="4591" y="7620"/>
                </a:cubicBezTo>
                <a:cubicBezTo>
                  <a:pt x="4812" y="7643"/>
                  <a:pt x="5064" y="7870"/>
                  <a:pt x="5011" y="7995"/>
                </a:cubicBezTo>
                <a:cubicBezTo>
                  <a:pt x="4906" y="8199"/>
                  <a:pt x="4726" y="8096"/>
                  <a:pt x="4579" y="8074"/>
                </a:cubicBezTo>
                <a:cubicBezTo>
                  <a:pt x="4400" y="8051"/>
                  <a:pt x="4076" y="7994"/>
                  <a:pt x="4076" y="8018"/>
                </a:cubicBezTo>
                <a:cubicBezTo>
                  <a:pt x="3961" y="8528"/>
                  <a:pt x="3697" y="8142"/>
                  <a:pt x="3508" y="8142"/>
                </a:cubicBezTo>
                <a:cubicBezTo>
                  <a:pt x="3330" y="8142"/>
                  <a:pt x="3150" y="8085"/>
                  <a:pt x="2981" y="8040"/>
                </a:cubicBezTo>
                <a:cubicBezTo>
                  <a:pt x="2761" y="7983"/>
                  <a:pt x="2561" y="8084"/>
                  <a:pt x="2350" y="8108"/>
                </a:cubicBezTo>
                <a:cubicBezTo>
                  <a:pt x="2161" y="8129"/>
                  <a:pt x="2269" y="8426"/>
                  <a:pt x="2153" y="8551"/>
                </a:cubicBezTo>
                <a:cubicBezTo>
                  <a:pt x="2132" y="8585"/>
                  <a:pt x="2110" y="8585"/>
                  <a:pt x="2089" y="8585"/>
                </a:cubicBezTo>
                <a:cubicBezTo>
                  <a:pt x="2026" y="9471"/>
                  <a:pt x="923" y="9255"/>
                  <a:pt x="923" y="9289"/>
                </a:cubicBezTo>
                <a:cubicBezTo>
                  <a:pt x="828" y="9346"/>
                  <a:pt x="713" y="9209"/>
                  <a:pt x="598" y="9345"/>
                </a:cubicBezTo>
                <a:cubicBezTo>
                  <a:pt x="1091" y="9969"/>
                  <a:pt x="1848" y="10118"/>
                  <a:pt x="2520" y="10582"/>
                </a:cubicBezTo>
                <a:cubicBezTo>
                  <a:pt x="1963" y="10742"/>
                  <a:pt x="1638" y="10197"/>
                  <a:pt x="1228" y="10265"/>
                </a:cubicBezTo>
                <a:cubicBezTo>
                  <a:pt x="1028" y="10435"/>
                  <a:pt x="1628" y="10708"/>
                  <a:pt x="1050" y="10788"/>
                </a:cubicBezTo>
                <a:cubicBezTo>
                  <a:pt x="1302" y="10934"/>
                  <a:pt x="1480" y="11082"/>
                  <a:pt x="1659" y="11252"/>
                </a:cubicBezTo>
                <a:cubicBezTo>
                  <a:pt x="1963" y="11560"/>
                  <a:pt x="2027" y="11766"/>
                  <a:pt x="1880" y="12172"/>
                </a:cubicBezTo>
                <a:cubicBezTo>
                  <a:pt x="1785" y="12447"/>
                  <a:pt x="1646" y="12696"/>
                  <a:pt x="1772" y="13012"/>
                </a:cubicBezTo>
                <a:cubicBezTo>
                  <a:pt x="1857" y="13230"/>
                  <a:pt x="1826" y="13376"/>
                  <a:pt x="1511" y="13274"/>
                </a:cubicBezTo>
                <a:cubicBezTo>
                  <a:pt x="1175" y="13172"/>
                  <a:pt x="1047" y="13364"/>
                  <a:pt x="1131" y="13750"/>
                </a:cubicBezTo>
                <a:cubicBezTo>
                  <a:pt x="1184" y="14000"/>
                  <a:pt x="1133" y="14079"/>
                  <a:pt x="902" y="14045"/>
                </a:cubicBezTo>
                <a:cubicBezTo>
                  <a:pt x="649" y="14011"/>
                  <a:pt x="408" y="13855"/>
                  <a:pt x="93" y="13932"/>
                </a:cubicBezTo>
                <a:cubicBezTo>
                  <a:pt x="345" y="14389"/>
                  <a:pt x="880" y="14250"/>
                  <a:pt x="1174" y="14681"/>
                </a:cubicBezTo>
                <a:cubicBezTo>
                  <a:pt x="828" y="14681"/>
                  <a:pt x="556" y="14681"/>
                  <a:pt x="304" y="14590"/>
                </a:cubicBezTo>
                <a:cubicBezTo>
                  <a:pt x="198" y="14556"/>
                  <a:pt x="83" y="14509"/>
                  <a:pt x="20" y="14648"/>
                </a:cubicBezTo>
                <a:cubicBezTo>
                  <a:pt x="-54" y="14805"/>
                  <a:pt x="94" y="14862"/>
                  <a:pt x="178" y="14885"/>
                </a:cubicBezTo>
                <a:cubicBezTo>
                  <a:pt x="420" y="14964"/>
                  <a:pt x="609" y="15146"/>
                  <a:pt x="819" y="15294"/>
                </a:cubicBezTo>
                <a:cubicBezTo>
                  <a:pt x="1271" y="15612"/>
                  <a:pt x="1764" y="15884"/>
                  <a:pt x="2142" y="16406"/>
                </a:cubicBezTo>
                <a:cubicBezTo>
                  <a:pt x="1669" y="16270"/>
                  <a:pt x="1312" y="15953"/>
                  <a:pt x="860" y="15896"/>
                </a:cubicBezTo>
                <a:cubicBezTo>
                  <a:pt x="1249" y="16373"/>
                  <a:pt x="1744" y="16692"/>
                  <a:pt x="2206" y="17042"/>
                </a:cubicBezTo>
                <a:cubicBezTo>
                  <a:pt x="2343" y="17146"/>
                  <a:pt x="2479" y="17213"/>
                  <a:pt x="2500" y="17429"/>
                </a:cubicBezTo>
                <a:cubicBezTo>
                  <a:pt x="2563" y="17849"/>
                  <a:pt x="2730" y="18190"/>
                  <a:pt x="3109" y="18371"/>
                </a:cubicBezTo>
                <a:cubicBezTo>
                  <a:pt x="3109" y="18371"/>
                  <a:pt x="3089" y="18439"/>
                  <a:pt x="3078" y="18472"/>
                </a:cubicBezTo>
                <a:cubicBezTo>
                  <a:pt x="2847" y="18485"/>
                  <a:pt x="2667" y="18234"/>
                  <a:pt x="2383" y="18325"/>
                </a:cubicBezTo>
                <a:cubicBezTo>
                  <a:pt x="2667" y="18666"/>
                  <a:pt x="2898" y="18961"/>
                  <a:pt x="3287" y="19120"/>
                </a:cubicBezTo>
                <a:cubicBezTo>
                  <a:pt x="3602" y="19245"/>
                  <a:pt x="3990" y="19325"/>
                  <a:pt x="4222" y="19734"/>
                </a:cubicBezTo>
                <a:cubicBezTo>
                  <a:pt x="3959" y="19813"/>
                  <a:pt x="3761" y="19712"/>
                  <a:pt x="3561" y="19642"/>
                </a:cubicBezTo>
                <a:cubicBezTo>
                  <a:pt x="3257" y="19529"/>
                  <a:pt x="2949" y="19404"/>
                  <a:pt x="2644" y="19290"/>
                </a:cubicBezTo>
                <a:cubicBezTo>
                  <a:pt x="2529" y="19245"/>
                  <a:pt x="2406" y="19222"/>
                  <a:pt x="2332" y="19426"/>
                </a:cubicBezTo>
                <a:cubicBezTo>
                  <a:pt x="2721" y="19472"/>
                  <a:pt x="2950" y="19745"/>
                  <a:pt x="3192" y="20006"/>
                </a:cubicBezTo>
                <a:cubicBezTo>
                  <a:pt x="3328" y="20154"/>
                  <a:pt x="3445" y="20344"/>
                  <a:pt x="3687" y="20278"/>
                </a:cubicBezTo>
                <a:cubicBezTo>
                  <a:pt x="3813" y="20242"/>
                  <a:pt x="3896" y="20348"/>
                  <a:pt x="3886" y="20482"/>
                </a:cubicBezTo>
                <a:cubicBezTo>
                  <a:pt x="3833" y="20961"/>
                  <a:pt x="4136" y="21118"/>
                  <a:pt x="4451" y="21209"/>
                </a:cubicBezTo>
                <a:cubicBezTo>
                  <a:pt x="4683" y="21277"/>
                  <a:pt x="4901" y="21380"/>
                  <a:pt x="5115" y="21492"/>
                </a:cubicBezTo>
                <a:lnTo>
                  <a:pt x="5312" y="21600"/>
                </a:lnTo>
                <a:lnTo>
                  <a:pt x="21546" y="21600"/>
                </a:lnTo>
                <a:lnTo>
                  <a:pt x="21546" y="0"/>
                </a:lnTo>
                <a:lnTo>
                  <a:pt x="3776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422" name="TextBox 2"/>
          <p:cNvSpPr txBox="1"/>
          <p:nvPr/>
        </p:nvSpPr>
        <p:spPr>
          <a:xfrm>
            <a:off x="1478279" y="3241038"/>
            <a:ext cx="3923972" cy="9923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32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/>
            <a:r>
              <a:t>Themau trawsgwricwlaidd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Rectangle 17"/>
          <p:cNvSpPr/>
          <p:nvPr/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rgbClr val="4472C4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425" name="Title 1"/>
          <p:cNvSpPr txBox="1"/>
          <p:nvPr>
            <p:ph type="title"/>
          </p:nvPr>
        </p:nvSpPr>
        <p:spPr>
          <a:xfrm>
            <a:off x="524741" y="620389"/>
            <a:ext cx="3808268" cy="5504693"/>
          </a:xfrm>
          <a:prstGeom prst="rect">
            <a:avLst/>
          </a:prstGeom>
        </p:spPr>
        <p:txBody>
          <a:bodyPr/>
          <a:lstStyle>
            <a:lvl1pPr>
              <a:defRPr sz="6000">
                <a:solidFill>
                  <a:srgbClr val="FFFFFF"/>
                </a:solidFill>
              </a:defRPr>
            </a:lvl1pPr>
          </a:lstStyle>
          <a:p>
            <a:pPr/>
            <a:r>
              <a:t>      TASG</a:t>
            </a:r>
          </a:p>
        </p:txBody>
      </p:sp>
      <p:grpSp>
        <p:nvGrpSpPr>
          <p:cNvPr id="435" name="Content Placeholder 2"/>
          <p:cNvGrpSpPr/>
          <p:nvPr/>
        </p:nvGrpSpPr>
        <p:grpSpPr>
          <a:xfrm>
            <a:off x="5468388" y="704315"/>
            <a:ext cx="6263647" cy="5336842"/>
            <a:chOff x="-1" y="-1"/>
            <a:chExt cx="6263645" cy="5336840"/>
          </a:xfrm>
        </p:grpSpPr>
        <p:grpSp>
          <p:nvGrpSpPr>
            <p:cNvPr id="428" name="Group"/>
            <p:cNvGrpSpPr/>
            <p:nvPr/>
          </p:nvGrpSpPr>
          <p:grpSpPr>
            <a:xfrm>
              <a:off x="-2" y="-2"/>
              <a:ext cx="6263647" cy="1719429"/>
              <a:chOff x="-1" y="0"/>
              <a:chExt cx="6263645" cy="1719427"/>
            </a:xfrm>
          </p:grpSpPr>
          <p:sp>
            <p:nvSpPr>
              <p:cNvPr id="426" name="Rounded Rectangle"/>
              <p:cNvSpPr/>
              <p:nvPr/>
            </p:nvSpPr>
            <p:spPr>
              <a:xfrm>
                <a:off x="-2" y="0"/>
                <a:ext cx="6263647" cy="1719428"/>
              </a:xfrm>
              <a:prstGeom prst="roundRect">
                <a:avLst>
                  <a:gd name="adj" fmla="val 16667"/>
                </a:avLst>
              </a:prstGeom>
              <a:solidFill>
                <a:srgbClr val="5B9BD5"/>
              </a:solidFill>
              <a:ln w="12700" cap="flat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defTabSz="1377950">
                  <a:lnSpc>
                    <a:spcPct val="90000"/>
                  </a:lnSpc>
                  <a:spcBef>
                    <a:spcPts val="1100"/>
                  </a:spcBef>
                  <a:defRPr sz="31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pPr>
              </a:p>
            </p:txBody>
          </p:sp>
          <p:sp>
            <p:nvSpPr>
              <p:cNvPr id="427" name="Dewisiwch 2/3 thema."/>
              <p:cNvSpPr txBox="1"/>
              <p:nvPr/>
            </p:nvSpPr>
            <p:spPr>
              <a:xfrm>
                <a:off x="83933" y="543747"/>
                <a:ext cx="6095777" cy="63193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18110" tIns="118110" rIns="118110" bIns="118110" numCol="1" anchor="ctr">
                <a:spAutoFit/>
              </a:bodyPr>
              <a:lstStyle>
                <a:lvl1pPr defTabSz="1377950">
                  <a:lnSpc>
                    <a:spcPct val="90000"/>
                  </a:lnSpc>
                  <a:spcBef>
                    <a:spcPts val="1300"/>
                  </a:spcBef>
                  <a:defRPr sz="31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/>
                <a:r>
                  <a:t>Dewisiwch 2/3 thema.</a:t>
                </a:r>
              </a:p>
            </p:txBody>
          </p:sp>
        </p:grpSp>
        <p:grpSp>
          <p:nvGrpSpPr>
            <p:cNvPr id="431" name="Group"/>
            <p:cNvGrpSpPr/>
            <p:nvPr/>
          </p:nvGrpSpPr>
          <p:grpSpPr>
            <a:xfrm>
              <a:off x="-2" y="1808703"/>
              <a:ext cx="6263647" cy="1719430"/>
              <a:chOff x="-1" y="0"/>
              <a:chExt cx="6263645" cy="1719428"/>
            </a:xfrm>
          </p:grpSpPr>
          <p:sp>
            <p:nvSpPr>
              <p:cNvPr id="429" name="Rounded Rectangle"/>
              <p:cNvSpPr/>
              <p:nvPr/>
            </p:nvSpPr>
            <p:spPr>
              <a:xfrm>
                <a:off x="-2" y="0"/>
                <a:ext cx="6263647" cy="1719429"/>
              </a:xfrm>
              <a:prstGeom prst="roundRect">
                <a:avLst>
                  <a:gd name="adj" fmla="val 16667"/>
                </a:avLst>
              </a:prstGeom>
              <a:solidFill>
                <a:srgbClr val="4DC58D"/>
              </a:solidFill>
              <a:ln w="12700" cap="flat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defTabSz="1377950">
                  <a:lnSpc>
                    <a:spcPct val="90000"/>
                  </a:lnSpc>
                  <a:spcBef>
                    <a:spcPts val="1100"/>
                  </a:spcBef>
                  <a:defRPr sz="31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pPr>
              </a:p>
            </p:txBody>
          </p:sp>
          <p:sp>
            <p:nvSpPr>
              <p:cNvPr id="430" name="Yn eich grwpiau, meddyliwch am weithgareddau mathemategol i gyd-fynd â'r thema."/>
              <p:cNvSpPr txBox="1"/>
              <p:nvPr/>
            </p:nvSpPr>
            <p:spPr>
              <a:xfrm>
                <a:off x="83933" y="100718"/>
                <a:ext cx="6095777" cy="151798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18110" tIns="118110" rIns="118110" bIns="118110" numCol="1" anchor="ctr">
                <a:spAutoFit/>
              </a:bodyPr>
              <a:lstStyle>
                <a:lvl1pPr defTabSz="1377950">
                  <a:lnSpc>
                    <a:spcPct val="90000"/>
                  </a:lnSpc>
                  <a:spcBef>
                    <a:spcPts val="1300"/>
                  </a:spcBef>
                  <a:defRPr sz="31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/>
                <a:r>
                  <a:t>Yn eich grwpiau, meddyliwch am weithgareddau mathemategol i gyd-fynd â'r thema. </a:t>
                </a:r>
              </a:p>
            </p:txBody>
          </p:sp>
        </p:grpSp>
        <p:grpSp>
          <p:nvGrpSpPr>
            <p:cNvPr id="434" name="Group"/>
            <p:cNvGrpSpPr/>
            <p:nvPr/>
          </p:nvGrpSpPr>
          <p:grpSpPr>
            <a:xfrm>
              <a:off x="-2" y="3617410"/>
              <a:ext cx="6263647" cy="1719430"/>
              <a:chOff x="-1" y="0"/>
              <a:chExt cx="6263645" cy="1719429"/>
            </a:xfrm>
          </p:grpSpPr>
          <p:sp>
            <p:nvSpPr>
              <p:cNvPr id="432" name="Rounded Rectangle"/>
              <p:cNvSpPr/>
              <p:nvPr/>
            </p:nvSpPr>
            <p:spPr>
              <a:xfrm>
                <a:off x="-2" y="0"/>
                <a:ext cx="6263647" cy="1719430"/>
              </a:xfrm>
              <a:prstGeom prst="roundRect">
                <a:avLst>
                  <a:gd name="adj" fmla="val 16667"/>
                </a:avLst>
              </a:prstGeom>
              <a:solidFill>
                <a:srgbClr val="70AD47"/>
              </a:solidFill>
              <a:ln w="12700" cap="flat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defTabSz="1377950">
                  <a:lnSpc>
                    <a:spcPct val="90000"/>
                  </a:lnSpc>
                  <a:spcBef>
                    <a:spcPts val="1100"/>
                  </a:spcBef>
                  <a:defRPr sz="31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pPr>
              </a:p>
            </p:txBody>
          </p:sp>
          <p:sp>
            <p:nvSpPr>
              <p:cNvPr id="433" name="Byddwch yn barod i rannu eich syniadau"/>
              <p:cNvSpPr txBox="1"/>
              <p:nvPr/>
            </p:nvSpPr>
            <p:spPr>
              <a:xfrm>
                <a:off x="83933" y="322232"/>
                <a:ext cx="6095777" cy="107495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18110" tIns="118110" rIns="118110" bIns="118110" numCol="1" anchor="ctr">
                <a:spAutoFit/>
              </a:bodyPr>
              <a:lstStyle>
                <a:lvl1pPr defTabSz="1377950">
                  <a:lnSpc>
                    <a:spcPct val="90000"/>
                  </a:lnSpc>
                  <a:spcBef>
                    <a:spcPts val="1300"/>
                  </a:spcBef>
                  <a:defRPr sz="31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/>
                <a:r>
                  <a:t>Byddwch yn barod i rannu eich syniadau</a:t>
                </a:r>
              </a:p>
            </p:txBody>
          </p:sp>
        </p:grpSp>
      </p:grp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Title 1"/>
          <p:cNvSpPr txBox="1"/>
          <p:nvPr/>
        </p:nvSpPr>
        <p:spPr>
          <a:xfrm>
            <a:off x="7539348" y="563654"/>
            <a:ext cx="4273197" cy="523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2800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pPr/>
            <a:r>
              <a:t>Manylion y gofynion</a:t>
            </a:r>
          </a:p>
        </p:txBody>
      </p:sp>
      <p:sp>
        <p:nvSpPr>
          <p:cNvPr id="438" name="Content Placeholder 2"/>
          <p:cNvSpPr txBox="1"/>
          <p:nvPr/>
        </p:nvSpPr>
        <p:spPr>
          <a:xfrm>
            <a:off x="7093774" y="1471100"/>
            <a:ext cx="4217137" cy="3719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marL="342900" indent="-342900">
              <a:spcBef>
                <a:spcPts val="6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Hyd: cyfyngedig i 15 munud.</a:t>
            </a:r>
          </a:p>
          <a:p>
            <a:pPr marL="342900" indent="-342900">
              <a:spcBef>
                <a:spcPts val="6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Grŵp oedran: Nodwch hyn yn glir wrth gyflwyno</a:t>
            </a:r>
          </a:p>
          <a:p>
            <a:pPr marL="342900" indent="-342900">
              <a:spcBef>
                <a:spcPts val="6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Adnoddau: Paratowch adnoddau ar gyfer y sesiwn.</a:t>
            </a:r>
          </a:p>
          <a:p>
            <a:pPr marL="342900" indent="-342900">
              <a:spcBef>
                <a:spcPts val="6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Rhaid i chi ymarfer!</a:t>
            </a:r>
          </a:p>
          <a:p>
            <a:pPr marL="342900" indent="-342900">
              <a:spcBef>
                <a:spcPts val="6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Addysgu yn stod sesiwn 5</a:t>
            </a:r>
          </a:p>
          <a:p>
            <a:pPr marL="342900" indent="-342900">
              <a:spcBef>
                <a:spcPts val="6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Strwythur posibl: cyflwyniad, gweithgareddau, diweddglo</a:t>
            </a:r>
          </a:p>
        </p:txBody>
      </p:sp>
      <p:sp>
        <p:nvSpPr>
          <p:cNvPr id="439" name="Content Placeholder 3"/>
          <p:cNvSpPr txBox="1"/>
          <p:nvPr/>
        </p:nvSpPr>
        <p:spPr>
          <a:xfrm>
            <a:off x="616228" y="687604"/>
            <a:ext cx="5841997" cy="54827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 marL="264031" indent="-264031" defTabSz="704087">
              <a:spcBef>
                <a:spcPts val="2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Pwrpas: I baratoi ar gyfer cynllunio a chyflwyno gwersi effeithiol a chasglu tystiolaeth ar gyfer safonau SAC</a:t>
            </a:r>
          </a:p>
          <a:p>
            <a:pPr marL="264031" indent="-264031" defTabSz="704087">
              <a:spcBef>
                <a:spcPts val="2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Dogfennau cefnogol:  Dyfodol Llwyddiannus (12 Egwyddor Addysgeg) &amp; deunydd penodol Mathemateg a Rhifedd </a:t>
            </a:r>
          </a:p>
          <a:p>
            <a:pPr marL="264031" indent="-264031" defTabSz="704087">
              <a:spcBef>
                <a:spcPts val="2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Byddwch yn addysgu fel grwp o </a:t>
            </a:r>
            <a:r>
              <a:rPr>
                <a:solidFill>
                  <a:srgbClr val="FF0000"/>
                </a:solidFill>
              </a:rPr>
              <a:t>hyd at</a:t>
            </a:r>
            <a:r>
              <a:t> 4 o fyfyrwyr.</a:t>
            </a:r>
          </a:p>
          <a:p>
            <a:pPr marL="264031" indent="-264031" defTabSz="704087">
              <a:spcBef>
                <a:spcPts val="3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Trefnwch eich rolau'n effeithiol – ystyriwch pryd byddwch yn gweithio gyda pwy, a sut i 'rannu'r' rolau addysgu a chefnogi.</a:t>
            </a:r>
          </a:p>
          <a:p>
            <a:pPr marL="264031" indent="-264031" defTabSz="704087">
              <a:spcBef>
                <a:spcPts val="300"/>
              </a:spcBef>
              <a:buSzPct val="100000"/>
              <a:buFont typeface="Arial"/>
              <a:buChar char="•"/>
              <a:defRPr sz="2400">
                <a:latin typeface="Calibri"/>
                <a:ea typeface="Calibri"/>
                <a:cs typeface="Calibri"/>
                <a:sym typeface="Calibri"/>
              </a:defRPr>
            </a:pPr>
            <a:r>
              <a:t>Byddwch yn barod i drafod eich gwersi a'ch cyfraniadau yn ystod sesiwn 5.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1" name="officeArt object"/>
          <p:cNvGrpSpPr/>
          <p:nvPr/>
        </p:nvGrpSpPr>
        <p:grpSpPr>
          <a:xfrm>
            <a:off x="2170786" y="3913484"/>
            <a:ext cx="8129929" cy="2393388"/>
            <a:chOff x="-1" y="-1"/>
            <a:chExt cx="8129927" cy="2393387"/>
          </a:xfrm>
        </p:grpSpPr>
        <p:sp>
          <p:nvSpPr>
            <p:cNvPr id="441" name="Shape 1073741848"/>
            <p:cNvSpPr/>
            <p:nvPr/>
          </p:nvSpPr>
          <p:spPr>
            <a:xfrm>
              <a:off x="-2" y="741143"/>
              <a:ext cx="1890682" cy="1588175"/>
            </a:xfrm>
            <a:prstGeom prst="rect">
              <a:avLst/>
            </a:prstGeom>
            <a:solidFill>
              <a:srgbClr val="F8D6CC">
                <a:alpha val="90000"/>
              </a:srgbClr>
            </a:solidFill>
            <a:ln w="12700" cap="flat">
              <a:solidFill>
                <a:srgbClr val="F8D6CC">
                  <a:alpha val="90000"/>
                </a:srgbClr>
              </a:solidFill>
              <a:prstDash val="solid"/>
              <a:miter lim="8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83664" tIns="83664" rIns="83664" bIns="83664" numCol="1" anchor="t">
              <a:noAutofit/>
            </a:bodyPr>
            <a:lstStyle>
              <a:lvl1pPr algn="ctr" defTabSz="457200">
                <a:lnSpc>
                  <a:spcPct val="90000"/>
                </a:lnSpc>
                <a:spcBef>
                  <a:spcPts val="400"/>
                </a:spcBef>
                <a:tabLst>
                  <a:tab pos="482600" algn="l"/>
                  <a:tab pos="977900" algn="l"/>
                </a:tabLst>
                <a:defRPr sz="1100">
                  <a:uFill>
                    <a:solidFill>
                      <a:srgbClr val="000000"/>
                    </a:solidFill>
                  </a:u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pPr>
                <a:defRPr sz="1800"/>
              </a:pPr>
              <a:r>
                <a:rPr sz="1100"/>
                <a:t>Amcanion dysgu yn y pendraw</a:t>
              </a:r>
            </a:p>
          </p:txBody>
        </p:sp>
        <p:grpSp>
          <p:nvGrpSpPr>
            <p:cNvPr id="444" name="Group 1073741851"/>
            <p:cNvGrpSpPr/>
            <p:nvPr/>
          </p:nvGrpSpPr>
          <p:grpSpPr>
            <a:xfrm>
              <a:off x="548295" y="-2"/>
              <a:ext cx="794092" cy="794095"/>
              <a:chOff x="-1" y="0"/>
              <a:chExt cx="794091" cy="794094"/>
            </a:xfrm>
          </p:grpSpPr>
          <p:sp>
            <p:nvSpPr>
              <p:cNvPr id="442" name="Shape 1073741849"/>
              <p:cNvSpPr/>
              <p:nvPr/>
            </p:nvSpPr>
            <p:spPr>
              <a:xfrm>
                <a:off x="-2" y="-1"/>
                <a:ext cx="794092" cy="794096"/>
              </a:xfrm>
              <a:prstGeom prst="ellipse">
                <a:avLst/>
              </a:prstGeom>
              <a:solidFill>
                <a:srgbClr val="ED7D31"/>
              </a:solidFill>
              <a:ln w="12700" cap="flat">
                <a:solidFill>
                  <a:srgbClr val="ED7D31"/>
                </a:solidFill>
                <a:prstDash val="solid"/>
                <a:miter lim="8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>
                  <a:defRPr>
                    <a:latin typeface="Helvetica Neue"/>
                    <a:ea typeface="Helvetica Neue"/>
                    <a:cs typeface="Helvetica Neue"/>
                    <a:sym typeface="Helvetica Neue"/>
                  </a:defRPr>
                </a:pPr>
              </a:p>
            </p:txBody>
          </p:sp>
          <p:sp>
            <p:nvSpPr>
              <p:cNvPr id="443" name="Shape 1073741850"/>
              <p:cNvSpPr txBox="1"/>
              <p:nvPr/>
            </p:nvSpPr>
            <p:spPr>
              <a:xfrm>
                <a:off x="155823" y="116290"/>
                <a:ext cx="482439" cy="56151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2700" tIns="12700" rIns="12700" bIns="12700" numCol="1" anchor="ctr">
                <a:noAutofit/>
              </a:bodyPr>
              <a:lstStyle>
                <a:lvl1pPr algn="ctr" defTabSz="457200">
                  <a:lnSpc>
                    <a:spcPct val="90000"/>
                  </a:lnSpc>
                  <a:spcBef>
                    <a:spcPts val="800"/>
                  </a:spcBef>
                  <a:defRPr sz="2100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>
                  <a:defRPr sz="180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</a:defRPr>
                </a:pPr>
                <a:r>
                  <a:rPr sz="2100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rPr>
                  <a:t>1</a:t>
                </a:r>
              </a:p>
            </p:txBody>
          </p:sp>
        </p:grpSp>
        <p:sp>
          <p:nvSpPr>
            <p:cNvPr id="445" name="Shape 1073741852"/>
            <p:cNvSpPr/>
            <p:nvPr/>
          </p:nvSpPr>
          <p:spPr>
            <a:xfrm>
              <a:off x="-2" y="2371006"/>
              <a:ext cx="1890682" cy="22380"/>
            </a:xfrm>
            <a:prstGeom prst="rect">
              <a:avLst/>
            </a:prstGeom>
            <a:solidFill>
              <a:srgbClr val="A5A5A5"/>
            </a:solidFill>
            <a:ln w="12700" cap="flat">
              <a:solidFill>
                <a:srgbClr val="A5A5A5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latin typeface="Helvetica Neue"/>
                  <a:ea typeface="Helvetica Neue"/>
                  <a:cs typeface="Helvetica Neue"/>
                  <a:sym typeface="Helvetica Neue"/>
                </a:defRPr>
              </a:pPr>
            </a:p>
          </p:txBody>
        </p:sp>
        <p:sp>
          <p:nvSpPr>
            <p:cNvPr id="446" name="Shape 1073741853"/>
            <p:cNvSpPr/>
            <p:nvPr/>
          </p:nvSpPr>
          <p:spPr>
            <a:xfrm>
              <a:off x="2079747" y="741143"/>
              <a:ext cx="1890684" cy="1588175"/>
            </a:xfrm>
            <a:prstGeom prst="rect">
              <a:avLst/>
            </a:prstGeom>
            <a:solidFill>
              <a:srgbClr val="E0E0E0">
                <a:alpha val="90000"/>
              </a:srgbClr>
            </a:solidFill>
            <a:ln w="12700" cap="flat">
              <a:solidFill>
                <a:srgbClr val="E0E0E0">
                  <a:alpha val="90000"/>
                </a:srgbClr>
              </a:solidFill>
              <a:prstDash val="solid"/>
              <a:miter lim="8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83664" tIns="83664" rIns="83664" bIns="83664" numCol="1" anchor="t">
              <a:noAutofit/>
            </a:bodyPr>
            <a:lstStyle>
              <a:lvl1pPr algn="ctr" defTabSz="457200">
                <a:lnSpc>
                  <a:spcPct val="90000"/>
                </a:lnSpc>
                <a:tabLst>
                  <a:tab pos="482600" algn="l"/>
                  <a:tab pos="977900" algn="l"/>
                </a:tabLst>
                <a:defRPr sz="1100">
                  <a:uFill>
                    <a:solidFill>
                      <a:srgbClr val="000000"/>
                    </a:solidFill>
                  </a:u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pPr>
                <a:defRPr sz="1800"/>
              </a:pPr>
              <a:r>
                <a:rPr sz="1100"/>
                <a:t>Amcanion dysgu'r wers unigol</a:t>
              </a:r>
            </a:p>
          </p:txBody>
        </p:sp>
        <p:grpSp>
          <p:nvGrpSpPr>
            <p:cNvPr id="449" name="Group 1073741856"/>
            <p:cNvGrpSpPr/>
            <p:nvPr/>
          </p:nvGrpSpPr>
          <p:grpSpPr>
            <a:xfrm>
              <a:off x="2628044" y="-2"/>
              <a:ext cx="794092" cy="794095"/>
              <a:chOff x="-1" y="0"/>
              <a:chExt cx="794091" cy="794094"/>
            </a:xfrm>
          </p:grpSpPr>
          <p:sp>
            <p:nvSpPr>
              <p:cNvPr id="447" name="Shape 1073741854"/>
              <p:cNvSpPr/>
              <p:nvPr/>
            </p:nvSpPr>
            <p:spPr>
              <a:xfrm>
                <a:off x="-2" y="-1"/>
                <a:ext cx="794092" cy="794096"/>
              </a:xfrm>
              <a:prstGeom prst="ellipse">
                <a:avLst/>
              </a:prstGeom>
              <a:solidFill>
                <a:srgbClr val="FFC000"/>
              </a:solidFill>
              <a:ln w="12700" cap="flat">
                <a:solidFill>
                  <a:srgbClr val="FFC000"/>
                </a:solidFill>
                <a:prstDash val="solid"/>
                <a:miter lim="8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>
                  <a:defRPr>
                    <a:latin typeface="Helvetica Neue"/>
                    <a:ea typeface="Helvetica Neue"/>
                    <a:cs typeface="Helvetica Neue"/>
                    <a:sym typeface="Helvetica Neue"/>
                  </a:defRPr>
                </a:pPr>
              </a:p>
            </p:txBody>
          </p:sp>
          <p:sp>
            <p:nvSpPr>
              <p:cNvPr id="448" name="Shape 1073741855"/>
              <p:cNvSpPr txBox="1"/>
              <p:nvPr/>
            </p:nvSpPr>
            <p:spPr>
              <a:xfrm>
                <a:off x="155825" y="116290"/>
                <a:ext cx="482439" cy="56151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2700" tIns="12700" rIns="12700" bIns="12700" numCol="1" anchor="ctr">
                <a:noAutofit/>
              </a:bodyPr>
              <a:lstStyle>
                <a:lvl1pPr algn="ctr" defTabSz="457200">
                  <a:lnSpc>
                    <a:spcPct val="90000"/>
                  </a:lnSpc>
                  <a:spcBef>
                    <a:spcPts val="800"/>
                  </a:spcBef>
                  <a:defRPr sz="2100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>
                  <a:defRPr sz="180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</a:defRPr>
                </a:pPr>
                <a:r>
                  <a:rPr sz="2100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rPr>
                  <a:t>2</a:t>
                </a:r>
              </a:p>
            </p:txBody>
          </p:sp>
        </p:grpSp>
        <p:sp>
          <p:nvSpPr>
            <p:cNvPr id="450" name="Shape 1073741857"/>
            <p:cNvSpPr/>
            <p:nvPr/>
          </p:nvSpPr>
          <p:spPr>
            <a:xfrm>
              <a:off x="2079747" y="2371006"/>
              <a:ext cx="1890684" cy="22380"/>
            </a:xfrm>
            <a:prstGeom prst="rect">
              <a:avLst/>
            </a:prstGeom>
            <a:solidFill>
              <a:srgbClr val="4472C4"/>
            </a:solidFill>
            <a:ln w="12700" cap="flat">
              <a:solidFill>
                <a:srgbClr val="4472C4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latin typeface="Helvetica Neue"/>
                  <a:ea typeface="Helvetica Neue"/>
                  <a:cs typeface="Helvetica Neue"/>
                  <a:sym typeface="Helvetica Neue"/>
                </a:defRPr>
              </a:pPr>
            </a:p>
          </p:txBody>
        </p:sp>
        <p:sp>
          <p:nvSpPr>
            <p:cNvPr id="451" name="Shape 1073741858"/>
            <p:cNvSpPr/>
            <p:nvPr/>
          </p:nvSpPr>
          <p:spPr>
            <a:xfrm>
              <a:off x="4159498" y="741143"/>
              <a:ext cx="1890684" cy="1588175"/>
            </a:xfrm>
            <a:prstGeom prst="rect">
              <a:avLst/>
            </a:prstGeom>
            <a:solidFill>
              <a:srgbClr val="FFE8CA">
                <a:alpha val="90000"/>
              </a:srgbClr>
            </a:solidFill>
            <a:ln w="12700" cap="flat">
              <a:solidFill>
                <a:srgbClr val="FFE8CA">
                  <a:alpha val="90000"/>
                </a:srgbClr>
              </a:solidFill>
              <a:prstDash val="solid"/>
              <a:miter lim="8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83664" tIns="83664" rIns="83664" bIns="83664" numCol="1" anchor="t">
              <a:noAutofit/>
            </a:bodyPr>
            <a:lstStyle>
              <a:lvl1pPr algn="ctr" defTabSz="457200">
                <a:lnSpc>
                  <a:spcPct val="90000"/>
                </a:lnSpc>
                <a:tabLst>
                  <a:tab pos="482600" algn="l"/>
                  <a:tab pos="977900" algn="l"/>
                </a:tabLst>
                <a:defRPr sz="1100">
                  <a:uFill>
                    <a:solidFill>
                      <a:srgbClr val="000000"/>
                    </a:solidFill>
                  </a:u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pPr>
                <a:defRPr sz="1800"/>
              </a:pPr>
              <a:r>
                <a:rPr sz="1100"/>
                <a:t>Asesu'r dysgu</a:t>
              </a:r>
            </a:p>
          </p:txBody>
        </p:sp>
        <p:grpSp>
          <p:nvGrpSpPr>
            <p:cNvPr id="454" name="Group 1073741861"/>
            <p:cNvGrpSpPr/>
            <p:nvPr/>
          </p:nvGrpSpPr>
          <p:grpSpPr>
            <a:xfrm>
              <a:off x="4707793" y="-2"/>
              <a:ext cx="794092" cy="794095"/>
              <a:chOff x="-1" y="0"/>
              <a:chExt cx="794091" cy="794094"/>
            </a:xfrm>
          </p:grpSpPr>
          <p:sp>
            <p:nvSpPr>
              <p:cNvPr id="452" name="Shape 1073741859"/>
              <p:cNvSpPr/>
              <p:nvPr/>
            </p:nvSpPr>
            <p:spPr>
              <a:xfrm>
                <a:off x="-2" y="-1"/>
                <a:ext cx="794092" cy="794096"/>
              </a:xfrm>
              <a:prstGeom prst="ellipse">
                <a:avLst/>
              </a:prstGeom>
              <a:solidFill>
                <a:srgbClr val="70AD47"/>
              </a:solidFill>
              <a:ln w="12700" cap="flat">
                <a:solidFill>
                  <a:srgbClr val="70AD47"/>
                </a:solidFill>
                <a:prstDash val="solid"/>
                <a:miter lim="8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>
                  <a:defRPr>
                    <a:latin typeface="Helvetica Neue"/>
                    <a:ea typeface="Helvetica Neue"/>
                    <a:cs typeface="Helvetica Neue"/>
                    <a:sym typeface="Helvetica Neue"/>
                  </a:defRPr>
                </a:pPr>
              </a:p>
            </p:txBody>
          </p:sp>
          <p:sp>
            <p:nvSpPr>
              <p:cNvPr id="453" name="Shape 1073741860"/>
              <p:cNvSpPr txBox="1"/>
              <p:nvPr/>
            </p:nvSpPr>
            <p:spPr>
              <a:xfrm>
                <a:off x="155823" y="116290"/>
                <a:ext cx="482439" cy="56151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2700" tIns="12700" rIns="12700" bIns="12700" numCol="1" anchor="ctr">
                <a:noAutofit/>
              </a:bodyPr>
              <a:lstStyle>
                <a:lvl1pPr algn="ctr" defTabSz="457200">
                  <a:lnSpc>
                    <a:spcPct val="90000"/>
                  </a:lnSpc>
                  <a:spcBef>
                    <a:spcPts val="800"/>
                  </a:spcBef>
                  <a:defRPr sz="2100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>
                  <a:defRPr sz="180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</a:defRPr>
                </a:pPr>
                <a:r>
                  <a:rPr sz="2100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rPr>
                  <a:t>3</a:t>
                </a:r>
              </a:p>
            </p:txBody>
          </p:sp>
        </p:grpSp>
        <p:sp>
          <p:nvSpPr>
            <p:cNvPr id="455" name="Shape 1073741862"/>
            <p:cNvSpPr/>
            <p:nvPr/>
          </p:nvSpPr>
          <p:spPr>
            <a:xfrm>
              <a:off x="4159498" y="2371006"/>
              <a:ext cx="1890684" cy="22380"/>
            </a:xfrm>
            <a:prstGeom prst="rect">
              <a:avLst/>
            </a:prstGeom>
            <a:solidFill>
              <a:srgbClr val="ED7D31"/>
            </a:solidFill>
            <a:ln w="12700" cap="flat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latin typeface="Helvetica Neue"/>
                  <a:ea typeface="Helvetica Neue"/>
                  <a:cs typeface="Helvetica Neue"/>
                  <a:sym typeface="Helvetica Neue"/>
                </a:defRPr>
              </a:pPr>
            </a:p>
          </p:txBody>
        </p:sp>
        <p:sp>
          <p:nvSpPr>
            <p:cNvPr id="456" name="Shape 1073741863"/>
            <p:cNvSpPr/>
            <p:nvPr/>
          </p:nvSpPr>
          <p:spPr>
            <a:xfrm>
              <a:off x="6239243" y="741143"/>
              <a:ext cx="1890684" cy="1588175"/>
            </a:xfrm>
            <a:prstGeom prst="rect">
              <a:avLst/>
            </a:prstGeom>
            <a:solidFill>
              <a:srgbClr val="CDD4EA">
                <a:alpha val="90000"/>
              </a:srgbClr>
            </a:solidFill>
            <a:ln w="12700" cap="flat">
              <a:solidFill>
                <a:srgbClr val="CDD4EA">
                  <a:alpha val="90000"/>
                </a:srgbClr>
              </a:solidFill>
              <a:prstDash val="solid"/>
              <a:miter lim="8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83664" tIns="83664" rIns="83664" bIns="83664" numCol="1" anchor="t">
              <a:noAutofit/>
            </a:bodyPr>
            <a:lstStyle>
              <a:lvl1pPr algn="ctr" defTabSz="457200">
                <a:lnSpc>
                  <a:spcPct val="90000"/>
                </a:lnSpc>
                <a:tabLst>
                  <a:tab pos="482600" algn="l"/>
                  <a:tab pos="977900" algn="l"/>
                </a:tabLst>
                <a:defRPr sz="1100">
                  <a:uFill>
                    <a:solidFill>
                      <a:srgbClr val="000000"/>
                    </a:solidFill>
                  </a:u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pPr>
                <a:defRPr sz="1800"/>
              </a:pPr>
              <a:r>
                <a:rPr sz="1100"/>
                <a:t>Gweith-gareddau heriol a wahaniaethir</a:t>
              </a:r>
            </a:p>
          </p:txBody>
        </p:sp>
        <p:grpSp>
          <p:nvGrpSpPr>
            <p:cNvPr id="459" name="Group 1073741866"/>
            <p:cNvGrpSpPr/>
            <p:nvPr/>
          </p:nvGrpSpPr>
          <p:grpSpPr>
            <a:xfrm>
              <a:off x="6787540" y="-2"/>
              <a:ext cx="794092" cy="794095"/>
              <a:chOff x="-1" y="0"/>
              <a:chExt cx="794091" cy="794094"/>
            </a:xfrm>
          </p:grpSpPr>
          <p:sp>
            <p:nvSpPr>
              <p:cNvPr id="457" name="Shape 1073741864"/>
              <p:cNvSpPr/>
              <p:nvPr/>
            </p:nvSpPr>
            <p:spPr>
              <a:xfrm>
                <a:off x="-2" y="-1"/>
                <a:ext cx="794092" cy="794096"/>
              </a:xfrm>
              <a:prstGeom prst="ellipse">
                <a:avLst/>
              </a:prstGeom>
              <a:solidFill>
                <a:srgbClr val="A5A5A5"/>
              </a:solidFill>
              <a:ln w="12700" cap="flat">
                <a:solidFill>
                  <a:srgbClr val="A5A5A5"/>
                </a:solidFill>
                <a:prstDash val="solid"/>
                <a:miter lim="8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>
                  <a:defRPr>
                    <a:latin typeface="Helvetica Neue"/>
                    <a:ea typeface="Helvetica Neue"/>
                    <a:cs typeface="Helvetica Neue"/>
                    <a:sym typeface="Helvetica Neue"/>
                  </a:defRPr>
                </a:pPr>
              </a:p>
            </p:txBody>
          </p:sp>
          <p:sp>
            <p:nvSpPr>
              <p:cNvPr id="458" name="Shape 1073741865"/>
              <p:cNvSpPr txBox="1"/>
              <p:nvPr/>
            </p:nvSpPr>
            <p:spPr>
              <a:xfrm>
                <a:off x="155825" y="116290"/>
                <a:ext cx="482440" cy="56151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2700" tIns="12700" rIns="12700" bIns="12700" numCol="1" anchor="ctr">
                <a:noAutofit/>
              </a:bodyPr>
              <a:lstStyle>
                <a:lvl1pPr algn="ctr" defTabSz="457200">
                  <a:lnSpc>
                    <a:spcPct val="90000"/>
                  </a:lnSpc>
                  <a:spcBef>
                    <a:spcPts val="800"/>
                  </a:spcBef>
                  <a:defRPr sz="2100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>
                  <a:defRPr sz="180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</a:defRPr>
                </a:pPr>
                <a:r>
                  <a:rPr sz="2100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rPr>
                  <a:t>4</a:t>
                </a:r>
              </a:p>
            </p:txBody>
          </p:sp>
        </p:grpSp>
        <p:sp>
          <p:nvSpPr>
            <p:cNvPr id="460" name="Shape 1073741867"/>
            <p:cNvSpPr/>
            <p:nvPr/>
          </p:nvSpPr>
          <p:spPr>
            <a:xfrm>
              <a:off x="6239243" y="2371006"/>
              <a:ext cx="1890684" cy="22380"/>
            </a:xfrm>
            <a:prstGeom prst="rect">
              <a:avLst/>
            </a:prstGeom>
            <a:solidFill>
              <a:srgbClr val="FFC000"/>
            </a:solidFill>
            <a:ln w="12700" cap="flat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latin typeface="Helvetica Neue"/>
                  <a:ea typeface="Helvetica Neue"/>
                  <a:cs typeface="Helvetica Neue"/>
                  <a:sym typeface="Helvetica Neue"/>
                </a:defRPr>
              </a:pPr>
            </a:p>
          </p:txBody>
        </p:sp>
      </p:grpSp>
      <p:sp>
        <p:nvSpPr>
          <p:cNvPr id="462" name="Awgryma Lemov (2010) y dylid ‘dechrau gyda’r diwedd’. Golyga hyn:…"/>
          <p:cNvSpPr txBox="1"/>
          <p:nvPr/>
        </p:nvSpPr>
        <p:spPr>
          <a:xfrm>
            <a:off x="378043" y="151944"/>
            <a:ext cx="9615241" cy="50649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defTabSz="457200">
              <a:lnSpc>
                <a:spcPct val="107916"/>
              </a:lnSpc>
              <a:spcBef>
                <a:spcPts val="800"/>
              </a:spcBef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Awgryma Lemov (2010) y dylid 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‘</a:t>
            </a:r>
            <a:r>
              <a:t>dechrau gyda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’</a:t>
            </a:r>
            <a:r>
              <a:t>r diwedd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’</a:t>
            </a:r>
            <a:r>
              <a:t>. Golyga hyn:</a:t>
            </a:r>
          </a:p>
          <a:p>
            <a:pPr marL="457200" indent="-228600" defTabSz="457200">
              <a:lnSpc>
                <a:spcPct val="107916"/>
              </a:lnSpc>
              <a:spcBef>
                <a:spcPts val="800"/>
              </a:spcBef>
              <a:buSzPct val="100000"/>
              <a:buFont typeface="Arial Unicode MS"/>
              <a:buChar char="➢"/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Deall amcanion terfynol uned o waith i gynllunio’ch gwersi – sut bydd eich gwersi yn cyflawni’r amcanion hynny?</a:t>
            </a:r>
          </a:p>
          <a:p>
            <a:pPr marL="457200" indent="-228600" defTabSz="457200">
              <a:lnSpc>
                <a:spcPct val="107916"/>
              </a:lnSpc>
              <a:spcBef>
                <a:spcPts val="800"/>
              </a:spcBef>
              <a:buSzPct val="100000"/>
              <a:buFont typeface="Arial Unicode MS"/>
              <a:buChar char="➢"/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Defnyddio amcan clir i egluro beth bydd yn cael ei ddysgu bob gwers – erbyn diwedd y wers, beth fydd y dysgwyr yn ei ddysgu?</a:t>
            </a:r>
          </a:p>
          <a:p>
            <a:pPr marL="457200" indent="-228600" defTabSz="457200">
              <a:lnSpc>
                <a:spcPct val="107916"/>
              </a:lnSpc>
              <a:spcBef>
                <a:spcPts val="800"/>
              </a:spcBef>
              <a:buSzPct val="100000"/>
              <a:buFont typeface="Arial Unicode MS"/>
              <a:buChar char="➢"/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Penderfynu sut y byddwch yn asesu a ydy’r amcan wedi’i gyrraedd – ydy’r dysgwyr yn deall sut i lwyddo, a sut bydden nhw’n cael eu hasesu? Ydych chi’n gwybod sut byddwch yn eu hasesu ac yn gwirio’u dealltwriaeth drwy gydol y wers? </a:t>
            </a:r>
          </a:p>
          <a:p>
            <a:pPr marL="457200" indent="-228600" defTabSz="457200">
              <a:lnSpc>
                <a:spcPct val="107916"/>
              </a:lnSpc>
              <a:spcBef>
                <a:spcPts val="800"/>
              </a:spcBef>
              <a:buSzPct val="100000"/>
              <a:buFont typeface="Arial Unicode MS"/>
              <a:buChar char="➢"/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Penderfynu ar eich gweithgaredd – ydy’r weithgaredd yn arwain at gyflawni amcan y wers? Ydy’r weithgaredd wedi’i gwahaniaethu ac yn cynnwys lefel briodol o her ar gyfer pob unigolyn? </a:t>
            </a:r>
          </a:p>
          <a:p>
            <a:pPr defTabSz="457200">
              <a:lnSpc>
                <a:spcPct val="107916"/>
              </a:lnSpc>
              <a:spcBef>
                <a:spcPts val="800"/>
              </a:spcBef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</a:p>
          <a:p>
            <a:pPr defTabSz="457200">
              <a:lnSpc>
                <a:spcPct val="107916"/>
              </a:lnSpc>
              <a:spcBef>
                <a:spcPts val="800"/>
              </a:spcBef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</a:p>
          <a:p>
            <a:pPr defTabSz="457200">
              <a:lnSpc>
                <a:spcPct val="107916"/>
              </a:lnSpc>
              <a:spcBef>
                <a:spcPts val="800"/>
              </a:spcBef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</a:p>
          <a:p>
            <a:pPr defTabSz="457200">
              <a:lnSpc>
                <a:spcPct val="107916"/>
              </a:lnSpc>
              <a:spcBef>
                <a:spcPts val="800"/>
              </a:spcBef>
              <a:defRPr sz="16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Amcanion dysgu…"/>
          <p:cNvSpPr txBox="1"/>
          <p:nvPr/>
        </p:nvSpPr>
        <p:spPr>
          <a:xfrm>
            <a:off x="584923" y="482047"/>
            <a:ext cx="9829343" cy="6089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defTabSz="457200">
              <a:lnSpc>
                <a:spcPct val="107916"/>
              </a:lnSpc>
              <a:spcBef>
                <a:spcPts val="200"/>
              </a:spcBef>
              <a:defRPr sz="2000">
                <a:solidFill>
                  <a:srgbClr val="2F5496"/>
                </a:solidFill>
                <a:uFill>
                  <a:solidFill>
                    <a:srgbClr val="2F5496"/>
                  </a:solidFill>
                </a:uFill>
                <a:latin typeface="Calibri Light"/>
                <a:ea typeface="Calibri Light"/>
                <a:cs typeface="Calibri Light"/>
                <a:sym typeface="Calibri Light"/>
              </a:defRPr>
            </a:pPr>
            <a:r>
              <a:t>Amcanion dysgu</a:t>
            </a:r>
          </a:p>
          <a:p>
            <a:pPr marL="453390" indent="-226695" defTabSz="457200">
              <a:buSzPct val="100000"/>
              <a:buFont typeface="Arial"/>
              <a:buChar char="•"/>
              <a:tabLst>
                <a:tab pos="457200" algn="l"/>
              </a:tabLst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Gosodwch her clir sy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’</a:t>
            </a:r>
            <a:r>
              <a:t>n cysylltu gyda gwybodaeth flaenorol. Efallai bydd dysgwyr yn cael trafferth, ond cr</a:t>
            </a:r>
            <a:r>
              <a:t>ë</a:t>
            </a:r>
            <a:r>
              <a:t>wch amgylchedd dysgu lle nad yw gwneud camgymeriadau yn fethiant.</a:t>
            </a:r>
          </a:p>
          <a:p>
            <a:pPr marL="453390" indent="-226695" defTabSz="457200">
              <a:buSzPct val="100000"/>
              <a:buFont typeface="Arial"/>
              <a:buChar char="•"/>
              <a:tabLst>
                <a:tab pos="457200" algn="l"/>
              </a:tabLst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Sicrhewch ymroddiad gan y dysgwyr. Mae angen iddynt ymroi i dasgau er mwyn gweld gwerth i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’</a:t>
            </a:r>
            <a:r>
              <a:t>r dysgu.</a:t>
            </a:r>
          </a:p>
          <a:p>
            <a:pPr marL="453390" indent="-226695" defTabSz="457200">
              <a:buSzPct val="100000"/>
              <a:buFont typeface="Arial"/>
              <a:buChar char="•"/>
              <a:tabLst>
                <a:tab pos="457200" algn="l"/>
              </a:tabLst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Magwch hyder y dysgwyr. Rhaid iddynt gredu eu bod nhw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’</a:t>
            </a:r>
            <a:r>
              <a:t>n gallu llwyddo.</a:t>
            </a:r>
          </a:p>
          <a:p>
            <a:pPr marL="453390" indent="-226695" defTabSz="457200">
              <a:buSzPct val="100000"/>
              <a:buFont typeface="Arial"/>
              <a:buChar char="•"/>
              <a:tabLst>
                <a:tab pos="457200" algn="l"/>
              </a:tabLst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Rhannwch ddisgwyliadau uchel o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’</a:t>
            </a:r>
            <a:r>
              <a:t>r dysgwyr. Byddan nhw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’</a:t>
            </a:r>
            <a:r>
              <a:t>n methu os oes gennych ddisgwyliadau isel ohonynt, ac os oes ganddyn nhw ddisgwyliadau o</a:t>
            </a:r>
            <a:r>
              <a:rPr>
                <a:latin typeface="Arial Unicode MS"/>
                <a:ea typeface="Arial Unicode MS"/>
                <a:cs typeface="Arial Unicode MS"/>
                <a:sym typeface="Arial Unicode MS"/>
              </a:rPr>
              <a:t>’</a:t>
            </a:r>
            <a:r>
              <a:t>u hunain.</a:t>
            </a:r>
          </a:p>
          <a:p>
            <a:pPr marL="453390" indent="-226695" defTabSz="457200">
              <a:buSzPct val="100000"/>
              <a:buFont typeface="Arial"/>
              <a:buChar char="•"/>
              <a:tabLst>
                <a:tab pos="457200" algn="l"/>
              </a:tabLst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Datblygwch ddealltwriaeth arwynebol a dwfn o gysyniadau pynciol. Mae angen cyfleoedd i ddysgwyr ddatblygu eu dealltwriaeth gysyniadol. </a:t>
            </a:r>
          </a:p>
          <a:p>
            <a:pPr marL="457200" defTabSz="457200">
              <a:lnSpc>
                <a:spcPct val="107916"/>
              </a:lnSpc>
              <a:spcBef>
                <a:spcPts val="800"/>
              </a:spcBef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</a:p>
          <a:p>
            <a:pPr defTabSz="457200">
              <a:lnSpc>
                <a:spcPct val="107916"/>
              </a:lnSpc>
              <a:spcBef>
                <a:spcPts val="200"/>
              </a:spcBef>
              <a:defRPr sz="2000">
                <a:solidFill>
                  <a:srgbClr val="2F5496"/>
                </a:solidFill>
                <a:uFill>
                  <a:solidFill>
                    <a:srgbClr val="2F5496"/>
                  </a:solidFill>
                </a:uFill>
                <a:latin typeface="Calibri Light"/>
                <a:ea typeface="Calibri Light"/>
                <a:cs typeface="Calibri Light"/>
                <a:sym typeface="Calibri Light"/>
              </a:defRPr>
            </a:pPr>
            <a:r>
              <a:t>Meini prawf llwyddiant</a:t>
            </a:r>
          </a:p>
          <a:p>
            <a:pPr marL="453390" indent="-226695" defTabSz="457200">
              <a:buSzPct val="100000"/>
              <a:buFont typeface="Arial"/>
              <a:buChar char="•"/>
              <a:tabLst>
                <a:tab pos="457200" algn="l"/>
              </a:tabLst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Mae </a:t>
            </a:r>
            <a:r>
              <a:rPr b="1"/>
              <a:t>amcanion dysgu a meini prawf llwyddiant </a:t>
            </a:r>
            <a:r>
              <a:t>yn bwysig ar gyfer creu dysgu pwrpasol â </a:t>
            </a:r>
            <a:r>
              <a:t>ffocws.</a:t>
            </a:r>
          </a:p>
          <a:p>
            <a:pPr marL="453390" indent="-226695" defTabSz="457200">
              <a:buSzPct val="100000"/>
              <a:buFont typeface="Arial"/>
              <a:buChar char="•"/>
              <a:tabLst>
                <a:tab pos="457200" algn="l"/>
              </a:tabLst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Mae </a:t>
            </a:r>
            <a:r>
              <a:rPr b="1"/>
              <a:t>amcanion dysgu </a:t>
            </a:r>
            <a:r>
              <a:t>yn canolbwyntio ar ddysgu yn hytrach na thasgau.</a:t>
            </a:r>
          </a:p>
          <a:p>
            <a:pPr marL="453390" indent="-226695" defTabSz="457200">
              <a:buSzPct val="100000"/>
              <a:buFont typeface="Arial"/>
              <a:buChar char="•"/>
              <a:tabLst>
                <a:tab pos="457200" algn="l"/>
              </a:tabLst>
              <a:defRPr sz="2000">
                <a:uFill>
                  <a:solidFill>
                    <a:srgbClr val="000000"/>
                  </a:solidFill>
                </a:uFill>
                <a:latin typeface="Calibri"/>
                <a:ea typeface="Calibri"/>
                <a:cs typeface="Calibri"/>
                <a:sym typeface="Calibri"/>
              </a:defRPr>
            </a:pPr>
            <a:r>
              <a:t>Mae </a:t>
            </a:r>
            <a:r>
              <a:rPr b="1"/>
              <a:t>meini prawf llwyddiant </a:t>
            </a:r>
            <a:r>
              <a:t>yn</a:t>
            </a:r>
            <a:r>
              <a:rPr b="1"/>
              <a:t> </a:t>
            </a:r>
            <a:r>
              <a:t>ei gwneud yn eglur sut mae llwyddiant yn edrych neu'n swnio.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SketchLinesVTI">
  <a:themeElements>
    <a:clrScheme name="SketchLinesVTI">
      <a:dk1>
        <a:srgbClr val="000000"/>
      </a:dk1>
      <a:lt1>
        <a:srgbClr val="EDE1ED"/>
      </a:lt1>
      <a:dk2>
        <a:srgbClr val="A7A7A7"/>
      </a:dk2>
      <a:lt2>
        <a:srgbClr val="535353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0000FF"/>
      </a:hlink>
      <a:folHlink>
        <a:srgbClr val="FF00FF"/>
      </a:folHlink>
    </a:clrScheme>
    <a:fontScheme name="SketchLinesVTI">
      <a:majorFont>
        <a:latin typeface="Helvetica"/>
        <a:ea typeface="Helvetica"/>
        <a:cs typeface="Helvetica"/>
      </a:majorFont>
      <a:minorFont>
        <a:latin typeface="Meiryo"/>
        <a:ea typeface="Meiryo"/>
        <a:cs typeface="Meiryo"/>
      </a:minorFont>
    </a:fontScheme>
    <a:fmtScheme name="SketchLinesVTI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DE1ED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SketchLinesVTI">
  <a:themeElements>
    <a:clrScheme name="SketchLinesVTI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0000FF"/>
      </a:hlink>
      <a:folHlink>
        <a:srgbClr val="FF00FF"/>
      </a:folHlink>
    </a:clrScheme>
    <a:fontScheme name="SketchLinesVTI">
      <a:majorFont>
        <a:latin typeface="Helvetica"/>
        <a:ea typeface="Helvetica"/>
        <a:cs typeface="Helvetica"/>
      </a:majorFont>
      <a:minorFont>
        <a:latin typeface="Meiryo"/>
        <a:ea typeface="Meiryo"/>
        <a:cs typeface="Meiryo"/>
      </a:minorFont>
    </a:fontScheme>
    <a:fmtScheme name="SketchLinesVTI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DE1ED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