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Lst>
  <p:notesMasterIdLst>
    <p:notesMasterId r:id="rId18"/>
  </p:notesMasterIdLst>
  <p:sldIdLst>
    <p:sldId id="256" r:id="rId2"/>
    <p:sldId id="257" r:id="rId3"/>
    <p:sldId id="259" r:id="rId4"/>
    <p:sldId id="283" r:id="rId5"/>
    <p:sldId id="265" r:id="rId6"/>
    <p:sldId id="276" r:id="rId7"/>
    <p:sldId id="272" r:id="rId8"/>
    <p:sldId id="268" r:id="rId9"/>
    <p:sldId id="279" r:id="rId10"/>
    <p:sldId id="260" r:id="rId11"/>
    <p:sldId id="264" r:id="rId12"/>
    <p:sldId id="273" r:id="rId13"/>
    <p:sldId id="287" r:id="rId14"/>
    <p:sldId id="289" r:id="rId15"/>
    <p:sldId id="290" r:id="rId16"/>
    <p:sldId id="277" r:id="rId17"/>
  </p:sldIdLst>
  <p:sldSz cx="9144000" cy="5143500" type="screen16x9"/>
  <p:notesSz cx="6858000" cy="9144000"/>
  <p:embeddedFontLst>
    <p:embeddedFont>
      <p:font typeface="Barlow" panose="00000500000000000000" pitchFamily="2" charset="0"/>
      <p:regular r:id="rId19"/>
      <p:bold r:id="rId20"/>
      <p:italic r:id="rId21"/>
      <p:boldItalic r:id="rId22"/>
    </p:embeddedFont>
    <p:embeddedFont>
      <p:font typeface="Barlow Condensed" panose="00000506000000000000" pitchFamily="2" charset="0"/>
      <p:regular r:id="rId23"/>
      <p:bold r:id="rId24"/>
      <p:italic r:id="rId25"/>
      <p:boldItalic r:id="rId26"/>
    </p:embeddedFont>
    <p:embeddedFont>
      <p:font typeface="Barlow Condensed SemiBold" panose="00000706000000000000"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4CB85D6-4802-48AA-883A-060809093014}">
  <a:tblStyle styleId="{74CB85D6-4802-48AA-883A-06080909301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075" autoAdjust="0"/>
  </p:normalViewPr>
  <p:slideViewPr>
    <p:cSldViewPr snapToGrid="0">
      <p:cViewPr varScale="1">
        <p:scale>
          <a:sx n="137" d="100"/>
          <a:sy n="137" d="100"/>
        </p:scale>
        <p:origin x="82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3643519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7272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b286d80c17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b286d80c17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1590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a9752fade8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a9752fade8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In 1983, The Ritz-Carlton Hotel Company, LLC was formed. Led by president and founding father, Colgate Holmes, alongside Horst Schulze, Joe </a:t>
            </a:r>
            <a:r>
              <a:rPr lang="en-US" sz="1100" b="0" i="0" u="none" strike="noStrike" cap="none" dirty="0" err="1">
                <a:solidFill>
                  <a:srgbClr val="000000"/>
                </a:solidFill>
                <a:effectLst/>
                <a:latin typeface="Arial"/>
                <a:ea typeface="Arial"/>
                <a:cs typeface="Arial"/>
                <a:sym typeface="Arial"/>
              </a:rPr>
              <a:t>Freni</a:t>
            </a:r>
            <a:r>
              <a:rPr lang="en-US" sz="1100" b="0" i="0" u="none" strike="noStrike" cap="none" dirty="0">
                <a:solidFill>
                  <a:srgbClr val="000000"/>
                </a:solidFill>
                <a:effectLst/>
                <a:latin typeface="Arial"/>
                <a:ea typeface="Arial"/>
                <a:cs typeface="Arial"/>
                <a:sym typeface="Arial"/>
              </a:rPr>
              <a:t>, Ed </a:t>
            </a:r>
            <a:r>
              <a:rPr lang="en-US" sz="1100" b="0" i="0" u="none" strike="noStrike" cap="none" dirty="0" err="1">
                <a:solidFill>
                  <a:srgbClr val="000000"/>
                </a:solidFill>
                <a:effectLst/>
                <a:latin typeface="Arial"/>
                <a:ea typeface="Arial"/>
                <a:cs typeface="Arial"/>
                <a:sym typeface="Arial"/>
              </a:rPr>
              <a:t>Staros</a:t>
            </a:r>
            <a:r>
              <a:rPr lang="en-US" sz="1100" b="0" i="0" u="none" strike="noStrike" cap="none" dirty="0">
                <a:solidFill>
                  <a:srgbClr val="000000"/>
                </a:solidFill>
                <a:effectLst/>
                <a:latin typeface="Arial"/>
                <a:ea typeface="Arial"/>
                <a:cs typeface="Arial"/>
                <a:sym typeface="Arial"/>
              </a:rPr>
              <a:t> and </a:t>
            </a:r>
            <a:r>
              <a:rPr lang="en-US" sz="1100" b="0" i="0" u="none" strike="noStrike" cap="none" dirty="0" err="1">
                <a:solidFill>
                  <a:srgbClr val="000000"/>
                </a:solidFill>
                <a:effectLst/>
                <a:latin typeface="Arial"/>
                <a:ea typeface="Arial"/>
                <a:cs typeface="Arial"/>
                <a:sym typeface="Arial"/>
              </a:rPr>
              <a:t>Herve</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Humler</a:t>
            </a:r>
            <a:r>
              <a:rPr lang="en-US" sz="1100" b="0" i="0" u="none" strike="noStrike" cap="none" dirty="0">
                <a:solidFill>
                  <a:srgbClr val="000000"/>
                </a:solidFill>
                <a:effectLst/>
                <a:latin typeface="Arial"/>
                <a:ea typeface="Arial"/>
                <a:cs typeface="Arial"/>
                <a:sym typeface="Arial"/>
              </a:rPr>
              <a:t>, the company began to expand, adding new properties across the United States. Within two years, the brand had opened five hotels, including The Ritz-Carlton, Buckhead, The Ritz-Carlton, Atlanta, The Ritz-Carlton, Laguna Niguel and The Ritz-Carlton, Naples. This rapid expansion continued, and by the close of 1992, The Ritz-Carlton had expanded to 23 exceptional luxury hotels, earning its first Malcolm Baldrige National Quality Award. The following year, they opened their first hotel in Asia, The Ritz-Carlton, Hong Kong.</a:t>
            </a:r>
          </a:p>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In 1998, the success of The Ritz-Carlton Hotel Company had attracted the attention of the hospitality industry, and the brand was purchased by Marriott International. Since this purchase, The Ritz-Carlton has continued to grow, providing exceptional service and genuine care to their guests across the globe. In 2000, The Ritz-Carlton Residences opened their first property in Washington, D.C., followed by their first Destination Club property, Aspen Highlands, Colorado in 2001. In addition to dozens of new hotels around the globe, in 2008 the company opened the first Ritz-Carlton Reserve property, offering a private sanctuary experience in </a:t>
            </a:r>
            <a:r>
              <a:rPr lang="en-US" sz="1100" b="0" i="0" u="none" strike="noStrike" cap="none" dirty="0" err="1">
                <a:solidFill>
                  <a:srgbClr val="000000"/>
                </a:solidFill>
                <a:effectLst/>
                <a:latin typeface="Arial"/>
                <a:ea typeface="Arial"/>
                <a:cs typeface="Arial"/>
                <a:sym typeface="Arial"/>
              </a:rPr>
              <a:t>Phulay</a:t>
            </a:r>
            <a:r>
              <a:rPr lang="en-US" sz="1100" b="0" i="0" u="none" strike="noStrike" cap="none" dirty="0">
                <a:solidFill>
                  <a:srgbClr val="000000"/>
                </a:solidFill>
                <a:effectLst/>
                <a:latin typeface="Arial"/>
                <a:ea typeface="Arial"/>
                <a:cs typeface="Arial"/>
                <a:sym typeface="Arial"/>
              </a:rPr>
              <a:t> Bay, </a:t>
            </a:r>
            <a:r>
              <a:rPr lang="en-US" sz="1100" b="0" i="0" u="none" strike="noStrike" cap="none" dirty="0" err="1">
                <a:solidFill>
                  <a:srgbClr val="000000"/>
                </a:solidFill>
                <a:effectLst/>
                <a:latin typeface="Arial"/>
                <a:ea typeface="Arial"/>
                <a:cs typeface="Arial"/>
                <a:sym typeface="Arial"/>
              </a:rPr>
              <a:t>Krabi</a:t>
            </a:r>
            <a:r>
              <a:rPr lang="en-US" sz="1100" b="0" i="0" u="none" strike="noStrike" cap="none" dirty="0">
                <a:solidFill>
                  <a:srgbClr val="000000"/>
                </a:solidFill>
                <a:effectLst/>
                <a:latin typeface="Arial"/>
                <a:ea typeface="Arial"/>
                <a:cs typeface="Arial"/>
                <a:sym typeface="Arial"/>
              </a:rPr>
              <a:t>, Thailand.</a:t>
            </a:r>
            <a:endParaRPr dirty="0"/>
          </a:p>
        </p:txBody>
      </p:sp>
    </p:spTree>
    <p:extLst>
      <p:ext uri="{BB962C8B-B14F-4D97-AF65-F5344CB8AC3E}">
        <p14:creationId xmlns:p14="http://schemas.microsoft.com/office/powerpoint/2010/main" val="2672119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3"/>
        <p:cNvGrpSpPr/>
        <p:nvPr/>
      </p:nvGrpSpPr>
      <p:grpSpPr>
        <a:xfrm>
          <a:off x="0" y="0"/>
          <a:ext cx="0" cy="0"/>
          <a:chOff x="0" y="0"/>
          <a:chExt cx="0" cy="0"/>
        </a:xfrm>
      </p:grpSpPr>
      <p:sp>
        <p:nvSpPr>
          <p:cNvPr id="894" name="Google Shape;894;g789d6132c8_0_3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5" name="Google Shape;895;g789d6132c8_0_3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Designed to combine the luxury lifestyle of The Ritz-Carlton® and the casual freedom of a yachting vacation, The Ritz-Carlton Yacht Collection will offer voyages on three custom-built yachts. Calling on unique and distinguished destinations alike, most voyages range from seven to ten nights, offering many overnight calls and uniquely curated experiences ashore. Each yacht will feature 149 suites, each with its own private terrace, and accommodate up to 298 guests in a relaxed, casually elegant atmosphere. As with The Ritz-Carlton® on land, each yacht will feature personalized service, elevated dining and luxury amenities. The yachts are also available for private charter.</a:t>
            </a:r>
            <a:endParaRPr dirty="0"/>
          </a:p>
        </p:txBody>
      </p:sp>
    </p:spTree>
    <p:extLst>
      <p:ext uri="{BB962C8B-B14F-4D97-AF65-F5344CB8AC3E}">
        <p14:creationId xmlns:p14="http://schemas.microsoft.com/office/powerpoint/2010/main" val="4278864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b2836d6924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b2836d6924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72927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g789d6132c8_0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1" name="Google Shape;721;g789d6132c8_0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Font typeface="+mj-lt"/>
              <a:buAutoNum type="arabicPeriod"/>
            </a:pPr>
            <a:r>
              <a:rPr lang="en-US" sz="1100" b="0" i="0" u="none" strike="noStrike" cap="none" dirty="0">
                <a:solidFill>
                  <a:srgbClr val="000000"/>
                </a:solidFill>
                <a:effectLst/>
                <a:latin typeface="Arial"/>
                <a:ea typeface="Arial"/>
                <a:cs typeface="Arial"/>
                <a:sym typeface="Arial"/>
              </a:rPr>
              <a:t>Entry-level cabins are called Terrace Suites. Ninety cabins in this category are 300 square feet with a 67-square-foot balcony.</a:t>
            </a:r>
          </a:p>
          <a:p>
            <a:pPr>
              <a:buFont typeface="+mj-lt"/>
              <a:buAutoNum type="arabicPeriod"/>
            </a:pPr>
            <a:r>
              <a:rPr lang="en-US" sz="1100" b="0" i="0" u="none" strike="noStrike" cap="none" dirty="0">
                <a:solidFill>
                  <a:srgbClr val="000000"/>
                </a:solidFill>
                <a:effectLst/>
                <a:latin typeface="Arial"/>
                <a:ea typeface="Arial"/>
                <a:cs typeface="Arial"/>
                <a:sym typeface="Arial"/>
              </a:rPr>
              <a:t>The next cabin category covers more floor space at 429 square feet and accommodates a king bed plus a convertible sleeper sofa. The balcony is 101 square feet; it is also known as the Signature Suite.</a:t>
            </a:r>
          </a:p>
          <a:p>
            <a:pPr>
              <a:buFont typeface="+mj-lt"/>
              <a:buAutoNum type="arabicPeriod"/>
            </a:pPr>
            <a:r>
              <a:rPr lang="en-US" sz="1100" b="0" i="0" u="none" strike="noStrike" cap="none" dirty="0">
                <a:solidFill>
                  <a:srgbClr val="000000"/>
                </a:solidFill>
                <a:effectLst/>
                <a:latin typeface="Arial"/>
                <a:ea typeface="Arial"/>
                <a:cs typeface="Arial"/>
                <a:sym typeface="Arial"/>
              </a:rPr>
              <a:t>In the Grand Suite, there are 14 of them on the ship. It offers dual walk-in closets as well as a king bed plus a convertible sleeper sofa. The suite interior is 587 square feet, and the terrace is 108 square feet.</a:t>
            </a:r>
          </a:p>
          <a:p>
            <a:pPr>
              <a:buFont typeface="+mj-lt"/>
              <a:buAutoNum type="arabicPeriod"/>
            </a:pPr>
            <a:r>
              <a:rPr lang="en-US" sz="1100" b="0" i="0" u="none" strike="noStrike" cap="none" dirty="0">
                <a:solidFill>
                  <a:srgbClr val="000000"/>
                </a:solidFill>
                <a:effectLst/>
                <a:latin typeface="Arial"/>
                <a:ea typeface="Arial"/>
                <a:cs typeface="Arial"/>
                <a:sym typeface="Arial"/>
              </a:rPr>
              <a:t>Bi-level loft suites are interesting because they separate the living space (upstairs) from your sleeping quarters (downstairs). The plus is that you can enter the suite from hallways on both levels. Adding a bit of privacy, the convertible sleeper sofa in this stateroom is on the upper level, which is otherwise devoted to living and dining space. The terrace is also on the upper level, at 76 square feet, and downstairs features a panoramic picture window for sea views.</a:t>
            </a:r>
          </a:p>
          <a:p>
            <a:pPr>
              <a:buFont typeface="+mj-lt"/>
              <a:buAutoNum type="arabicPeriod"/>
            </a:pPr>
            <a:r>
              <a:rPr lang="en-US" sz="1100" b="0" i="0" u="none" strike="noStrike" cap="none" dirty="0">
                <a:solidFill>
                  <a:srgbClr val="000000"/>
                </a:solidFill>
                <a:effectLst/>
                <a:latin typeface="Arial"/>
                <a:ea typeface="Arial"/>
                <a:cs typeface="Arial"/>
                <a:sym typeface="Arial"/>
              </a:rPr>
              <a:t>The View Suites may seem similar to the Grand Suites. But there’s an important difference: floor-to-ceiling windows throughout that offer incredible views of the ocean and port. Suites 732 and 733 are 544 square feet with an 86-square-foot balcony, while suites 734 and 735 are larger at 574 square feet with a 97-square-foot balcony. This cabin category features a king bed and a convertible sleeper sofa.</a:t>
            </a:r>
          </a:p>
          <a:p>
            <a:pPr>
              <a:buFont typeface="+mj-lt"/>
              <a:buAutoNum type="arabicPeriod"/>
            </a:pPr>
            <a:r>
              <a:rPr lang="en-US" sz="1100" b="0" i="0" u="none" strike="noStrike" cap="none" dirty="0">
                <a:solidFill>
                  <a:srgbClr val="000000"/>
                </a:solidFill>
                <a:effectLst/>
                <a:latin typeface="Arial"/>
                <a:ea typeface="Arial"/>
                <a:cs typeface="Arial"/>
                <a:sym typeface="Arial"/>
              </a:rPr>
              <a:t>The ship’s two owner’s suites are each 1,091 square feet. There are two nice things about this accommodation: a second full bath and a 592 square-foot balcony. The terrace is outfitted with upgrades such as outdoor furniture (a full sofa, two chairs, a coffee table, two loungers, and two cocktail tables) and a dining table for four.</a:t>
            </a:r>
          </a:p>
        </p:txBody>
      </p:sp>
    </p:spTree>
    <p:extLst>
      <p:ext uri="{BB962C8B-B14F-4D97-AF65-F5344CB8AC3E}">
        <p14:creationId xmlns:p14="http://schemas.microsoft.com/office/powerpoint/2010/main" val="957574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g789d6132c8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0" name="Google Shape;630;g789d6132c8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hu-HU" dirty="0"/>
              <a:t>Quality services and roles are really important. </a:t>
            </a:r>
          </a:p>
          <a:p>
            <a:pPr marL="0" lvl="0" indent="0" algn="l" rtl="0">
              <a:spcBef>
                <a:spcPts val="0"/>
              </a:spcBef>
              <a:spcAft>
                <a:spcPts val="0"/>
              </a:spcAft>
              <a:buNone/>
            </a:pPr>
            <a:r>
              <a:rPr lang="hu-HU" dirty="0"/>
              <a:t>Reliability. Ability to perform the promised service dependably and accurately. </a:t>
            </a:r>
          </a:p>
          <a:p>
            <a:pPr marL="0" lvl="0" indent="0" algn="l" rtl="0">
              <a:spcBef>
                <a:spcPts val="0"/>
              </a:spcBef>
              <a:spcAft>
                <a:spcPts val="0"/>
              </a:spcAft>
              <a:buNone/>
            </a:pPr>
            <a:r>
              <a:rPr lang="hu-HU" dirty="0"/>
              <a:t>Responsiveness. Willingness to help customers and provide prompt service.</a:t>
            </a:r>
          </a:p>
          <a:p>
            <a:pPr marL="0" lvl="0" indent="0" algn="l" rtl="0">
              <a:spcBef>
                <a:spcPts val="0"/>
              </a:spcBef>
              <a:spcAft>
                <a:spcPts val="0"/>
              </a:spcAft>
              <a:buNone/>
            </a:pPr>
            <a:r>
              <a:rPr lang="hu-HU" dirty="0"/>
              <a:t>Assurance. Knowledge and courtesy of employees and their ability to convey trust and confidence.</a:t>
            </a:r>
          </a:p>
          <a:p>
            <a:pPr marL="0" lvl="0" indent="0" algn="l" rtl="0">
              <a:spcBef>
                <a:spcPts val="0"/>
              </a:spcBef>
              <a:spcAft>
                <a:spcPts val="0"/>
              </a:spcAft>
              <a:buNone/>
            </a:pPr>
            <a:r>
              <a:rPr lang="hu-HU" dirty="0"/>
              <a:t>Empathy. Caring, individualized attention its customers.</a:t>
            </a:r>
            <a:endParaRPr dirty="0"/>
          </a:p>
        </p:txBody>
      </p:sp>
    </p:spTree>
    <p:extLst>
      <p:ext uri="{BB962C8B-B14F-4D97-AF65-F5344CB8AC3E}">
        <p14:creationId xmlns:p14="http://schemas.microsoft.com/office/powerpoint/2010/main" val="381033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89d6132c8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89d6132c8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During the service at the Ritz-Carlton, three major factors are considered, including a warm and sincere greeting. Use the guest's name at all times. anticipating and meeting each guest's needs during their stay, and finally saying "fond farewell," "giving a warm good-bye," and using the guest's name to say a memorable good-bye.</a:t>
            </a:r>
          </a:p>
        </p:txBody>
      </p:sp>
    </p:spTree>
    <p:extLst>
      <p:ext uri="{BB962C8B-B14F-4D97-AF65-F5344CB8AC3E}">
        <p14:creationId xmlns:p14="http://schemas.microsoft.com/office/powerpoint/2010/main" val="14324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g789d6132c8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7" name="Google Shape;817;g789d6132c8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hu-HU" dirty="0"/>
              <a:t>Service values at Ritz-Carlton is build strong relationships and create Ritz-Carlton guests for life.</a:t>
            </a:r>
          </a:p>
          <a:p>
            <a:pPr marL="0" lvl="0" indent="0" algn="l" rtl="0">
              <a:spcBef>
                <a:spcPts val="0"/>
              </a:spcBef>
              <a:spcAft>
                <a:spcPts val="0"/>
              </a:spcAft>
              <a:buNone/>
            </a:pPr>
            <a:r>
              <a:rPr lang="hu-HU" dirty="0"/>
              <a:t>Own and immediately resolve guest problems.</a:t>
            </a:r>
          </a:p>
          <a:p>
            <a:pPr marL="0" lvl="0" indent="0" algn="l" rtl="0">
              <a:spcBef>
                <a:spcPts val="0"/>
              </a:spcBef>
              <a:spcAft>
                <a:spcPts val="0"/>
              </a:spcAft>
              <a:buNone/>
            </a:pPr>
            <a:r>
              <a:rPr lang="hu-HU" dirty="0"/>
              <a:t>Opportunity to continuously learn and grow.</a:t>
            </a:r>
            <a:endParaRPr dirty="0"/>
          </a:p>
        </p:txBody>
      </p:sp>
    </p:spTree>
    <p:extLst>
      <p:ext uri="{BB962C8B-B14F-4D97-AF65-F5344CB8AC3E}">
        <p14:creationId xmlns:p14="http://schemas.microsoft.com/office/powerpoint/2010/main" val="831127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a9752fade8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a9752fade8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Ritz-Carlton Yacht Collection marks a significant moment for the iconic hospitality brand as it makes its foray into the luxury yachting space.</a:t>
            </a:r>
          </a:p>
          <a:p>
            <a:r>
              <a:rPr lang="en-US" sz="1100" b="0" i="0" u="none" strike="noStrike" cap="none" dirty="0">
                <a:solidFill>
                  <a:srgbClr val="000000"/>
                </a:solidFill>
                <a:effectLst/>
                <a:latin typeface="Arial"/>
                <a:ea typeface="Arial"/>
                <a:cs typeface="Arial"/>
                <a:sym typeface="Arial"/>
              </a:rPr>
              <a:t>The key aspects of hospitality, from the </a:t>
            </a:r>
            <a:r>
              <a:rPr lang="en-US" sz="1100" b="1" i="0" u="none" strike="noStrike" cap="none" dirty="0">
                <a:solidFill>
                  <a:srgbClr val="000000"/>
                </a:solidFill>
                <a:effectLst/>
                <a:latin typeface="Arial"/>
                <a:ea typeface="Arial"/>
                <a:cs typeface="Arial"/>
                <a:sym typeface="Arial"/>
              </a:rPr>
              <a:t>excellent locations, premium amenities, and luxury guest rooms</a:t>
            </a:r>
            <a:r>
              <a:rPr lang="en-US" sz="1100" b="0" i="0" u="none" strike="noStrike" cap="none" dirty="0">
                <a:solidFill>
                  <a:srgbClr val="000000"/>
                </a:solidFill>
                <a:effectLst/>
                <a:latin typeface="Arial"/>
                <a:ea typeface="Arial"/>
                <a:cs typeface="Arial"/>
                <a:sym typeface="Arial"/>
              </a:rPr>
              <a:t> </a:t>
            </a:r>
            <a:r>
              <a:rPr lang="en-US" sz="1100" b="1" i="0" u="none" strike="noStrike" cap="none" dirty="0">
                <a:solidFill>
                  <a:srgbClr val="000000"/>
                </a:solidFill>
                <a:effectLst/>
                <a:latin typeface="Arial"/>
                <a:ea typeface="Arial"/>
                <a:cs typeface="Arial"/>
                <a:sym typeface="Arial"/>
              </a:rPr>
              <a:t>to the sophisticated reward systems</a:t>
            </a:r>
            <a:r>
              <a:rPr lang="en-US" sz="1100" b="0" i="0" u="none" strike="noStrike" cap="none" dirty="0">
                <a:solidFill>
                  <a:srgbClr val="000000"/>
                </a:solidFill>
                <a:effectLst/>
                <a:latin typeface="Arial"/>
                <a:ea typeface="Arial"/>
                <a:cs typeface="Arial"/>
                <a:sym typeface="Arial"/>
              </a:rPr>
              <a:t>, exude comfort and convenience for all guests. </a:t>
            </a:r>
          </a:p>
        </p:txBody>
      </p:sp>
    </p:spTree>
    <p:extLst>
      <p:ext uri="{BB962C8B-B14F-4D97-AF65-F5344CB8AC3E}">
        <p14:creationId xmlns:p14="http://schemas.microsoft.com/office/powerpoint/2010/main" val="3639738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789d6132c8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789d6132c8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hospitality group offers a pre-curated selection of unique experiences at each locale — think yoga on a private beach, truffle hunting or being led around a world-renowned museum by its curator — though The Ritz-Carlton Yacht Collection also offers a private concierge for guests who want to find their own fun on land.</a:t>
            </a:r>
          </a:p>
          <a:p>
            <a:r>
              <a:rPr lang="en-US" sz="1100" b="0" i="0" u="none" strike="noStrike" cap="none" dirty="0">
                <a:solidFill>
                  <a:srgbClr val="000000"/>
                </a:solidFill>
                <a:effectLst/>
                <a:latin typeface="Arial"/>
                <a:ea typeface="Arial"/>
                <a:cs typeface="Arial"/>
                <a:sym typeface="Arial"/>
              </a:rPr>
              <a:t>Not that guests would necessarily feel stifled if they choose to remain on the vessel, since their suites are designed to be “some of the most airy and expansive guestrooms at sea”, by way of floor-to-ceiling windows and a private terrace. Rooms can even be combined into larger open-concept spaces if necessary. And of course, guests can expect only the best in amenities vis-a-vis luxury linens, toiletries and bedding worthy of a Ritz-Carlton property.</a:t>
            </a:r>
          </a:p>
        </p:txBody>
      </p:sp>
    </p:spTree>
    <p:extLst>
      <p:ext uri="{BB962C8B-B14F-4D97-AF65-F5344CB8AC3E}">
        <p14:creationId xmlns:p14="http://schemas.microsoft.com/office/powerpoint/2010/main" val="34174702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g789d6132c8_0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6" name="Google Shape;656;g789d6132c8_0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At The Ritz-Carlton, guests are the most important resource of hotel service commitment to their guests. </a:t>
            </a:r>
            <a:r>
              <a:rPr lang="en-US" sz="1100" b="1" i="0" u="none" strike="noStrike" cap="none" dirty="0">
                <a:solidFill>
                  <a:srgbClr val="000000"/>
                </a:solidFill>
                <a:effectLst/>
                <a:latin typeface="Arial"/>
                <a:ea typeface="Arial"/>
                <a:cs typeface="Arial"/>
                <a:sym typeface="Arial"/>
              </a:rPr>
              <a:t>By applying the principles of trust, honesty, respect, integrity and commitment</a:t>
            </a:r>
            <a:r>
              <a:rPr lang="en-US" sz="1100" b="0" i="0" u="none" strike="noStrike" cap="none" dirty="0">
                <a:solidFill>
                  <a:srgbClr val="000000"/>
                </a:solidFill>
                <a:effectLst/>
                <a:latin typeface="Arial"/>
                <a:ea typeface="Arial"/>
                <a:cs typeface="Arial"/>
                <a:sym typeface="Arial"/>
              </a:rPr>
              <a:t>, they nurture and maximize talent to the benefit of each individual and the company</a:t>
            </a:r>
            <a:endParaRPr dirty="0"/>
          </a:p>
        </p:txBody>
      </p:sp>
    </p:spTree>
    <p:extLst>
      <p:ext uri="{BB962C8B-B14F-4D97-AF65-F5344CB8AC3E}">
        <p14:creationId xmlns:p14="http://schemas.microsoft.com/office/powerpoint/2010/main" val="20540221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gaa0b1cd6aa_2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9" name="Google Shape;1009;gaa0b1cd6aa_2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1" i="0" u="none" strike="noStrike" cap="none" dirty="0">
                <a:solidFill>
                  <a:srgbClr val="000000"/>
                </a:solidFill>
                <a:effectLst/>
                <a:latin typeface="Arial"/>
                <a:ea typeface="Arial"/>
                <a:cs typeface="Arial"/>
                <a:sym typeface="Arial"/>
              </a:rPr>
              <a:t>Ritz-Carlton Yacht </a:t>
            </a:r>
            <a:r>
              <a:rPr lang="en-US" sz="1100" b="0" i="0" u="none" strike="noStrike" cap="none" dirty="0">
                <a:solidFill>
                  <a:srgbClr val="000000"/>
                </a:solidFill>
                <a:effectLst/>
                <a:latin typeface="Arial"/>
                <a:ea typeface="Arial"/>
                <a:cs typeface="Arial"/>
                <a:sym typeface="Arial"/>
              </a:rPr>
              <a:t>staff take the time to identify customer needs by asking questions and concentrating on what the customer is really saying. Don’t make assumptions.</a:t>
            </a:r>
          </a:p>
          <a:p>
            <a:r>
              <a:rPr lang="en-US" sz="1100" b="1" i="0" u="none" strike="noStrike" cap="none" dirty="0">
                <a:solidFill>
                  <a:srgbClr val="000000"/>
                </a:solidFill>
                <a:effectLst/>
                <a:latin typeface="Arial"/>
                <a:ea typeface="Arial"/>
                <a:cs typeface="Arial"/>
                <a:sym typeface="Arial"/>
              </a:rPr>
              <a:t>Ritz-Carlton Yachts</a:t>
            </a:r>
            <a:r>
              <a:rPr lang="en-US" sz="1100" b="0" i="0" u="none" strike="noStrike" cap="none" dirty="0">
                <a:solidFill>
                  <a:srgbClr val="000000"/>
                </a:solidFill>
                <a:effectLst/>
                <a:latin typeface="Arial"/>
                <a:ea typeface="Arial"/>
                <a:cs typeface="Arial"/>
                <a:sym typeface="Arial"/>
              </a:rPr>
              <a:t> do not sell the product; they sell a good feeling and solutions to the problems of their guests.</a:t>
            </a:r>
          </a:p>
          <a:p>
            <a:r>
              <a:rPr lang="en-US" sz="1100" b="0" i="0" u="none" strike="noStrike" cap="none" dirty="0">
                <a:solidFill>
                  <a:srgbClr val="000000"/>
                </a:solidFill>
                <a:effectLst/>
                <a:latin typeface="Arial"/>
                <a:ea typeface="Arial"/>
                <a:cs typeface="Arial"/>
                <a:sym typeface="Arial"/>
              </a:rPr>
              <a:t>The</a:t>
            </a:r>
            <a:r>
              <a:rPr lang="en-US" sz="1100" b="1" i="0" u="none" strike="noStrike" cap="none" dirty="0">
                <a:solidFill>
                  <a:srgbClr val="000000"/>
                </a:solidFill>
                <a:effectLst/>
                <a:latin typeface="Arial"/>
                <a:ea typeface="Arial"/>
                <a:cs typeface="Arial"/>
                <a:sym typeface="Arial"/>
              </a:rPr>
              <a:t> Ritz-Carlton Yacht </a:t>
            </a:r>
            <a:r>
              <a:rPr lang="en-US" sz="1100" b="0" i="0" u="none" strike="noStrike" cap="none" dirty="0">
                <a:solidFill>
                  <a:srgbClr val="000000"/>
                </a:solidFill>
                <a:effectLst/>
                <a:latin typeface="Arial"/>
                <a:ea typeface="Arial"/>
                <a:cs typeface="Arial"/>
                <a:sym typeface="Arial"/>
              </a:rPr>
              <a:t>always uses its guests and finds a way to compliment them with sincerity to make them feel important.</a:t>
            </a:r>
          </a:p>
          <a:p>
            <a:r>
              <a:rPr lang="en-US" sz="1100" b="0" i="0" u="none" strike="noStrike" cap="none" dirty="0">
                <a:solidFill>
                  <a:srgbClr val="000000"/>
                </a:solidFill>
                <a:effectLst/>
                <a:latin typeface="Arial"/>
                <a:ea typeface="Arial"/>
                <a:cs typeface="Arial"/>
                <a:sym typeface="Arial"/>
              </a:rPr>
              <a:t>When customers have a reasonable request, </a:t>
            </a:r>
            <a:r>
              <a:rPr lang="en-US" sz="1100" b="1" i="0" u="none" strike="noStrike" cap="none" dirty="0">
                <a:solidFill>
                  <a:srgbClr val="000000"/>
                </a:solidFill>
                <a:effectLst/>
                <a:latin typeface="Arial"/>
                <a:ea typeface="Arial"/>
                <a:cs typeface="Arial"/>
                <a:sym typeface="Arial"/>
              </a:rPr>
              <a:t>Ritz-Carlton Yacht staff </a:t>
            </a:r>
            <a:r>
              <a:rPr lang="en-US" sz="1100" b="0" i="0" u="none" strike="noStrike" cap="none" dirty="0">
                <a:solidFill>
                  <a:srgbClr val="000000"/>
                </a:solidFill>
                <a:effectLst/>
                <a:latin typeface="Arial"/>
                <a:ea typeface="Arial"/>
                <a:cs typeface="Arial"/>
                <a:sym typeface="Arial"/>
              </a:rPr>
              <a:t>must say yes and</a:t>
            </a:r>
            <a:r>
              <a:rPr lang="en-US" sz="1100" b="1" i="0" u="none" strike="noStrike" cap="none" dirty="0">
                <a:solidFill>
                  <a:srgbClr val="000000"/>
                </a:solidFill>
                <a:effectLst/>
                <a:latin typeface="Arial"/>
                <a:ea typeface="Arial"/>
                <a:cs typeface="Arial"/>
                <a:sym typeface="Arial"/>
              </a:rPr>
              <a:t> </a:t>
            </a:r>
            <a:r>
              <a:rPr lang="en-US" sz="1100" b="0" i="0" u="none" strike="noStrike" cap="none" dirty="0">
                <a:solidFill>
                  <a:srgbClr val="000000"/>
                </a:solidFill>
                <a:effectLst/>
                <a:latin typeface="Arial"/>
                <a:ea typeface="Arial"/>
                <a:cs typeface="Arial"/>
                <a:sym typeface="Arial"/>
              </a:rPr>
              <a:t>tell them that you can do it. And always, always do what you say you are going to do.</a:t>
            </a:r>
          </a:p>
          <a:p>
            <a:r>
              <a:rPr lang="en-US" sz="1100" b="0" i="0" u="none" strike="noStrike" cap="none" dirty="0">
                <a:solidFill>
                  <a:srgbClr val="000000"/>
                </a:solidFill>
                <a:effectLst/>
                <a:latin typeface="Arial"/>
                <a:ea typeface="Arial"/>
                <a:cs typeface="Arial"/>
                <a:sym typeface="Arial"/>
              </a:rPr>
              <a:t>When something goes wrong, </a:t>
            </a:r>
            <a:r>
              <a:rPr lang="en-US" sz="1100" b="1" i="0" u="none" strike="noStrike" cap="none" dirty="0">
                <a:solidFill>
                  <a:srgbClr val="000000"/>
                </a:solidFill>
                <a:effectLst/>
                <a:latin typeface="Arial"/>
                <a:ea typeface="Arial"/>
                <a:cs typeface="Arial"/>
                <a:sym typeface="Arial"/>
              </a:rPr>
              <a:t>Ritz-Carlton Yacht staff </a:t>
            </a:r>
            <a:r>
              <a:rPr lang="en-US" sz="1100" b="0" i="0" u="none" strike="noStrike" cap="none" dirty="0">
                <a:solidFill>
                  <a:srgbClr val="000000"/>
                </a:solidFill>
                <a:effectLst/>
                <a:latin typeface="Arial"/>
                <a:ea typeface="Arial"/>
                <a:cs typeface="Arial"/>
                <a:sym typeface="Arial"/>
              </a:rPr>
              <a:t>never feel shy about apologizing. It’s easy, and guests like it.</a:t>
            </a:r>
          </a:p>
          <a:p>
            <a:r>
              <a:rPr lang="en-US" sz="1100" b="0" i="0" u="none" strike="noStrike" cap="none" dirty="0">
                <a:solidFill>
                  <a:srgbClr val="000000"/>
                </a:solidFill>
                <a:effectLst/>
                <a:latin typeface="Arial"/>
                <a:ea typeface="Arial"/>
                <a:cs typeface="Arial"/>
                <a:sym typeface="Arial"/>
              </a:rPr>
              <a:t>The</a:t>
            </a:r>
            <a:r>
              <a:rPr lang="en-US" sz="1100" b="1" i="0" u="none" strike="noStrike" cap="none" dirty="0">
                <a:solidFill>
                  <a:srgbClr val="000000"/>
                </a:solidFill>
                <a:effectLst/>
                <a:latin typeface="Arial"/>
                <a:ea typeface="Arial"/>
                <a:cs typeface="Arial"/>
                <a:sym typeface="Arial"/>
              </a:rPr>
              <a:t> Ritz-Carlton Yacht </a:t>
            </a:r>
            <a:r>
              <a:rPr lang="en-US" sz="1100" b="0" i="0" u="none" strike="noStrike" cap="none" dirty="0">
                <a:solidFill>
                  <a:srgbClr val="000000"/>
                </a:solidFill>
                <a:effectLst/>
                <a:latin typeface="Arial"/>
                <a:ea typeface="Arial"/>
                <a:cs typeface="Arial"/>
                <a:sym typeface="Arial"/>
              </a:rPr>
              <a:t>always has room for improvement; they encourage and welcome suggestions about how you could improve.</a:t>
            </a:r>
          </a:p>
          <a:p>
            <a:r>
              <a:rPr lang="en-US" sz="1100" b="0" i="0" u="none" strike="noStrike" cap="none" dirty="0">
                <a:solidFill>
                  <a:srgbClr val="000000"/>
                </a:solidFill>
                <a:effectLst/>
                <a:latin typeface="Arial"/>
                <a:ea typeface="Arial"/>
                <a:cs typeface="Arial"/>
                <a:sym typeface="Arial"/>
              </a:rPr>
              <a:t>The</a:t>
            </a:r>
            <a:r>
              <a:rPr lang="en-US" sz="1100" b="1" i="0" u="none" strike="noStrike" cap="none" dirty="0">
                <a:solidFill>
                  <a:srgbClr val="000000"/>
                </a:solidFill>
                <a:effectLst/>
                <a:latin typeface="Arial"/>
                <a:ea typeface="Arial"/>
                <a:cs typeface="Arial"/>
                <a:sym typeface="Arial"/>
              </a:rPr>
              <a:t> Ritz-Carlton Yacht staff </a:t>
            </a:r>
            <a:r>
              <a:rPr lang="en-US" sz="1100" b="0" i="0" u="none" strike="noStrike" cap="none" dirty="0">
                <a:solidFill>
                  <a:srgbClr val="000000"/>
                </a:solidFill>
                <a:effectLst/>
                <a:latin typeface="Arial"/>
                <a:ea typeface="Arial"/>
                <a:cs typeface="Arial"/>
                <a:sym typeface="Arial"/>
              </a:rPr>
              <a:t>is highly trained in how to communicate with guests and always behave politely in order to win the game.</a:t>
            </a:r>
          </a:p>
          <a:p>
            <a:r>
              <a:rPr lang="en-US" sz="1100" b="0" i="0" u="none" strike="noStrike" cap="none" dirty="0">
                <a:solidFill>
                  <a:srgbClr val="000000"/>
                </a:solidFill>
                <a:effectLst/>
                <a:latin typeface="Arial"/>
                <a:ea typeface="Arial"/>
                <a:cs typeface="Arial"/>
                <a:sym typeface="Arial"/>
              </a:rPr>
              <a:t>These are all characteristics of the </a:t>
            </a:r>
            <a:r>
              <a:rPr lang="en-US" sz="1100" b="1" i="0" u="none" strike="noStrike" cap="none" dirty="0">
                <a:solidFill>
                  <a:srgbClr val="000000"/>
                </a:solidFill>
                <a:effectLst/>
                <a:latin typeface="Arial"/>
                <a:ea typeface="Arial"/>
                <a:cs typeface="Arial"/>
                <a:sym typeface="Arial"/>
              </a:rPr>
              <a:t>Ritz-Carlton Yacht</a:t>
            </a:r>
            <a:r>
              <a:rPr lang="en-US" sz="1100" b="0" i="0" u="none" strike="noStrike" cap="none" dirty="0">
                <a:solidFill>
                  <a:srgbClr val="000000"/>
                </a:solidFill>
                <a:effectLst/>
                <a:latin typeface="Arial"/>
                <a:ea typeface="Arial"/>
                <a:cs typeface="Arial"/>
                <a:sym typeface="Arial"/>
              </a:rPr>
              <a:t> that propel it to new heights of success. </a:t>
            </a:r>
          </a:p>
        </p:txBody>
      </p:sp>
    </p:spTree>
    <p:extLst>
      <p:ext uri="{BB962C8B-B14F-4D97-AF65-F5344CB8AC3E}">
        <p14:creationId xmlns:p14="http://schemas.microsoft.com/office/powerpoint/2010/main" val="3389113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8"/>
        <p:cNvGrpSpPr/>
        <p:nvPr/>
      </p:nvGrpSpPr>
      <p:grpSpPr>
        <a:xfrm>
          <a:off x="0" y="0"/>
          <a:ext cx="0" cy="0"/>
          <a:chOff x="0" y="0"/>
          <a:chExt cx="0" cy="0"/>
        </a:xfrm>
      </p:grpSpPr>
      <p:sp>
        <p:nvSpPr>
          <p:cNvPr id="739" name="Google Shape;739;ga9752fade8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0" name="Google Shape;740;ga9752fade8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7600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3803600" y="535800"/>
            <a:ext cx="4668600" cy="14799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5200"/>
              <a:buNone/>
              <a:defRPr sz="5200">
                <a:solidFill>
                  <a:schemeClr val="dk1"/>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3803850" y="2175450"/>
            <a:ext cx="4668600" cy="5475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1800"/>
              <a:buNone/>
              <a:defRPr sz="1800">
                <a:solidFill>
                  <a:schemeClr val="dk1"/>
                </a:solidFill>
              </a:defRPr>
            </a:lvl1pPr>
            <a:lvl2pPr lvl="1" algn="ctr">
              <a:lnSpc>
                <a:spcPct val="100000"/>
              </a:lnSpc>
              <a:spcBef>
                <a:spcPts val="0"/>
              </a:spcBef>
              <a:spcAft>
                <a:spcPts val="0"/>
              </a:spcAft>
              <a:buClr>
                <a:srgbClr val="F3FFBD"/>
              </a:buClr>
              <a:buSzPts val="2800"/>
              <a:buNone/>
              <a:defRPr sz="2800">
                <a:solidFill>
                  <a:srgbClr val="F3FFBD"/>
                </a:solidFill>
              </a:defRPr>
            </a:lvl2pPr>
            <a:lvl3pPr lvl="2" algn="ctr">
              <a:lnSpc>
                <a:spcPct val="100000"/>
              </a:lnSpc>
              <a:spcBef>
                <a:spcPts val="0"/>
              </a:spcBef>
              <a:spcAft>
                <a:spcPts val="0"/>
              </a:spcAft>
              <a:buClr>
                <a:srgbClr val="F3FFBD"/>
              </a:buClr>
              <a:buSzPts val="2800"/>
              <a:buNone/>
              <a:defRPr sz="2800">
                <a:solidFill>
                  <a:srgbClr val="F3FFBD"/>
                </a:solidFill>
              </a:defRPr>
            </a:lvl3pPr>
            <a:lvl4pPr lvl="3" algn="ctr">
              <a:lnSpc>
                <a:spcPct val="100000"/>
              </a:lnSpc>
              <a:spcBef>
                <a:spcPts val="0"/>
              </a:spcBef>
              <a:spcAft>
                <a:spcPts val="0"/>
              </a:spcAft>
              <a:buClr>
                <a:srgbClr val="F3FFBD"/>
              </a:buClr>
              <a:buSzPts val="2800"/>
              <a:buNone/>
              <a:defRPr sz="2800">
                <a:solidFill>
                  <a:srgbClr val="F3FFBD"/>
                </a:solidFill>
              </a:defRPr>
            </a:lvl4pPr>
            <a:lvl5pPr lvl="4" algn="ctr">
              <a:lnSpc>
                <a:spcPct val="100000"/>
              </a:lnSpc>
              <a:spcBef>
                <a:spcPts val="0"/>
              </a:spcBef>
              <a:spcAft>
                <a:spcPts val="0"/>
              </a:spcAft>
              <a:buClr>
                <a:srgbClr val="F3FFBD"/>
              </a:buClr>
              <a:buSzPts val="2800"/>
              <a:buNone/>
              <a:defRPr sz="2800">
                <a:solidFill>
                  <a:srgbClr val="F3FFBD"/>
                </a:solidFill>
              </a:defRPr>
            </a:lvl5pPr>
            <a:lvl6pPr lvl="5" algn="ctr">
              <a:lnSpc>
                <a:spcPct val="100000"/>
              </a:lnSpc>
              <a:spcBef>
                <a:spcPts val="0"/>
              </a:spcBef>
              <a:spcAft>
                <a:spcPts val="0"/>
              </a:spcAft>
              <a:buClr>
                <a:srgbClr val="F3FFBD"/>
              </a:buClr>
              <a:buSzPts val="2800"/>
              <a:buNone/>
              <a:defRPr sz="2800">
                <a:solidFill>
                  <a:srgbClr val="F3FFBD"/>
                </a:solidFill>
              </a:defRPr>
            </a:lvl6pPr>
            <a:lvl7pPr lvl="6" algn="ctr">
              <a:lnSpc>
                <a:spcPct val="100000"/>
              </a:lnSpc>
              <a:spcBef>
                <a:spcPts val="0"/>
              </a:spcBef>
              <a:spcAft>
                <a:spcPts val="0"/>
              </a:spcAft>
              <a:buClr>
                <a:srgbClr val="F3FFBD"/>
              </a:buClr>
              <a:buSzPts val="2800"/>
              <a:buNone/>
              <a:defRPr sz="2800">
                <a:solidFill>
                  <a:srgbClr val="F3FFBD"/>
                </a:solidFill>
              </a:defRPr>
            </a:lvl7pPr>
            <a:lvl8pPr lvl="7" algn="ctr">
              <a:lnSpc>
                <a:spcPct val="100000"/>
              </a:lnSpc>
              <a:spcBef>
                <a:spcPts val="0"/>
              </a:spcBef>
              <a:spcAft>
                <a:spcPts val="0"/>
              </a:spcAft>
              <a:buClr>
                <a:srgbClr val="F3FFBD"/>
              </a:buClr>
              <a:buSzPts val="2800"/>
              <a:buNone/>
              <a:defRPr sz="2800">
                <a:solidFill>
                  <a:srgbClr val="F3FFBD"/>
                </a:solidFill>
              </a:defRPr>
            </a:lvl8pPr>
            <a:lvl9pPr lvl="8" algn="ctr">
              <a:lnSpc>
                <a:spcPct val="100000"/>
              </a:lnSpc>
              <a:spcBef>
                <a:spcPts val="0"/>
              </a:spcBef>
              <a:spcAft>
                <a:spcPts val="0"/>
              </a:spcAft>
              <a:buClr>
                <a:srgbClr val="F3FFBD"/>
              </a:buClr>
              <a:buSzPts val="2800"/>
              <a:buNone/>
              <a:defRPr sz="2800">
                <a:solidFill>
                  <a:srgbClr val="F3FFBD"/>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2"/>
        </a:soli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5078675" y="2075225"/>
            <a:ext cx="3393900" cy="6261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4800"/>
              <a:buNone/>
              <a:defRPr sz="4800">
                <a:solidFill>
                  <a:schemeClr val="dk1"/>
                </a:solidFill>
              </a:defRPr>
            </a:lvl1pPr>
            <a:lvl2pPr lvl="1" algn="ctr">
              <a:spcBef>
                <a:spcPts val="0"/>
              </a:spcBef>
              <a:spcAft>
                <a:spcPts val="0"/>
              </a:spcAft>
              <a:buClr>
                <a:schemeClr val="lt2"/>
              </a:buClr>
              <a:buSzPts val="3600"/>
              <a:buNone/>
              <a:defRPr sz="3600">
                <a:solidFill>
                  <a:schemeClr val="lt2"/>
                </a:solidFill>
              </a:defRPr>
            </a:lvl2pPr>
            <a:lvl3pPr lvl="2" algn="ctr">
              <a:spcBef>
                <a:spcPts val="0"/>
              </a:spcBef>
              <a:spcAft>
                <a:spcPts val="0"/>
              </a:spcAft>
              <a:buClr>
                <a:schemeClr val="lt2"/>
              </a:buClr>
              <a:buSzPts val="3600"/>
              <a:buNone/>
              <a:defRPr sz="3600">
                <a:solidFill>
                  <a:schemeClr val="lt2"/>
                </a:solidFill>
              </a:defRPr>
            </a:lvl3pPr>
            <a:lvl4pPr lvl="3" algn="ctr">
              <a:spcBef>
                <a:spcPts val="0"/>
              </a:spcBef>
              <a:spcAft>
                <a:spcPts val="0"/>
              </a:spcAft>
              <a:buClr>
                <a:schemeClr val="lt2"/>
              </a:buClr>
              <a:buSzPts val="3600"/>
              <a:buNone/>
              <a:defRPr sz="3600">
                <a:solidFill>
                  <a:schemeClr val="lt2"/>
                </a:solidFill>
              </a:defRPr>
            </a:lvl4pPr>
            <a:lvl5pPr lvl="4" algn="ctr">
              <a:spcBef>
                <a:spcPts val="0"/>
              </a:spcBef>
              <a:spcAft>
                <a:spcPts val="0"/>
              </a:spcAft>
              <a:buClr>
                <a:schemeClr val="lt2"/>
              </a:buClr>
              <a:buSzPts val="3600"/>
              <a:buNone/>
              <a:defRPr sz="3600">
                <a:solidFill>
                  <a:schemeClr val="lt2"/>
                </a:solidFill>
              </a:defRPr>
            </a:lvl5pPr>
            <a:lvl6pPr lvl="5" algn="ctr">
              <a:spcBef>
                <a:spcPts val="0"/>
              </a:spcBef>
              <a:spcAft>
                <a:spcPts val="0"/>
              </a:spcAft>
              <a:buClr>
                <a:schemeClr val="lt2"/>
              </a:buClr>
              <a:buSzPts val="3600"/>
              <a:buNone/>
              <a:defRPr sz="3600">
                <a:solidFill>
                  <a:schemeClr val="lt2"/>
                </a:solidFill>
              </a:defRPr>
            </a:lvl6pPr>
            <a:lvl7pPr lvl="6" algn="ctr">
              <a:spcBef>
                <a:spcPts val="0"/>
              </a:spcBef>
              <a:spcAft>
                <a:spcPts val="0"/>
              </a:spcAft>
              <a:buClr>
                <a:schemeClr val="lt2"/>
              </a:buClr>
              <a:buSzPts val="3600"/>
              <a:buNone/>
              <a:defRPr sz="3600">
                <a:solidFill>
                  <a:schemeClr val="lt2"/>
                </a:solidFill>
              </a:defRPr>
            </a:lvl7pPr>
            <a:lvl8pPr lvl="7" algn="ctr">
              <a:spcBef>
                <a:spcPts val="0"/>
              </a:spcBef>
              <a:spcAft>
                <a:spcPts val="0"/>
              </a:spcAft>
              <a:buClr>
                <a:schemeClr val="lt2"/>
              </a:buClr>
              <a:buSzPts val="3600"/>
              <a:buNone/>
              <a:defRPr sz="3600">
                <a:solidFill>
                  <a:schemeClr val="lt2"/>
                </a:solidFill>
              </a:defRPr>
            </a:lvl8pPr>
            <a:lvl9pPr lvl="8" algn="ctr">
              <a:spcBef>
                <a:spcPts val="0"/>
              </a:spcBef>
              <a:spcAft>
                <a:spcPts val="0"/>
              </a:spcAft>
              <a:buClr>
                <a:schemeClr val="lt2"/>
              </a:buClr>
              <a:buSzPts val="3600"/>
              <a:buNone/>
              <a:defRPr sz="3600">
                <a:solidFill>
                  <a:schemeClr val="lt2"/>
                </a:solidFill>
              </a:defRPr>
            </a:lvl9pPr>
          </a:lstStyle>
          <a:p>
            <a:endParaRPr/>
          </a:p>
        </p:txBody>
      </p:sp>
      <p:sp>
        <p:nvSpPr>
          <p:cNvPr id="13" name="Google Shape;13;p3"/>
          <p:cNvSpPr txBox="1">
            <a:spLocks noGrp="1"/>
          </p:cNvSpPr>
          <p:nvPr>
            <p:ph type="title" idx="2" hasCustomPrompt="1"/>
          </p:nvPr>
        </p:nvSpPr>
        <p:spPr>
          <a:xfrm>
            <a:off x="5078675" y="1189200"/>
            <a:ext cx="3393900" cy="885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6000"/>
              <a:buNone/>
              <a:defRPr sz="6000">
                <a:solidFill>
                  <a:schemeClr val="accent4"/>
                </a:solidFill>
              </a:defRPr>
            </a:lvl1pPr>
            <a:lvl2pPr lvl="1" algn="ctr" rtl="0">
              <a:spcBef>
                <a:spcPts val="0"/>
              </a:spcBef>
              <a:spcAft>
                <a:spcPts val="0"/>
              </a:spcAft>
              <a:buClr>
                <a:schemeClr val="lt2"/>
              </a:buClr>
              <a:buSzPts val="12000"/>
              <a:buNone/>
              <a:defRPr sz="12000">
                <a:solidFill>
                  <a:schemeClr val="lt2"/>
                </a:solidFill>
              </a:defRPr>
            </a:lvl2pPr>
            <a:lvl3pPr lvl="2" algn="ctr" rtl="0">
              <a:spcBef>
                <a:spcPts val="0"/>
              </a:spcBef>
              <a:spcAft>
                <a:spcPts val="0"/>
              </a:spcAft>
              <a:buClr>
                <a:schemeClr val="lt2"/>
              </a:buClr>
              <a:buSzPts val="12000"/>
              <a:buNone/>
              <a:defRPr sz="12000">
                <a:solidFill>
                  <a:schemeClr val="lt2"/>
                </a:solidFill>
              </a:defRPr>
            </a:lvl3pPr>
            <a:lvl4pPr lvl="3" algn="ctr" rtl="0">
              <a:spcBef>
                <a:spcPts val="0"/>
              </a:spcBef>
              <a:spcAft>
                <a:spcPts val="0"/>
              </a:spcAft>
              <a:buClr>
                <a:schemeClr val="lt2"/>
              </a:buClr>
              <a:buSzPts val="12000"/>
              <a:buNone/>
              <a:defRPr sz="12000">
                <a:solidFill>
                  <a:schemeClr val="lt2"/>
                </a:solidFill>
              </a:defRPr>
            </a:lvl4pPr>
            <a:lvl5pPr lvl="4" algn="ctr" rtl="0">
              <a:spcBef>
                <a:spcPts val="0"/>
              </a:spcBef>
              <a:spcAft>
                <a:spcPts val="0"/>
              </a:spcAft>
              <a:buClr>
                <a:schemeClr val="lt2"/>
              </a:buClr>
              <a:buSzPts val="12000"/>
              <a:buNone/>
              <a:defRPr sz="12000">
                <a:solidFill>
                  <a:schemeClr val="lt2"/>
                </a:solidFill>
              </a:defRPr>
            </a:lvl5pPr>
            <a:lvl6pPr lvl="5" algn="ctr" rtl="0">
              <a:spcBef>
                <a:spcPts val="0"/>
              </a:spcBef>
              <a:spcAft>
                <a:spcPts val="0"/>
              </a:spcAft>
              <a:buClr>
                <a:schemeClr val="lt2"/>
              </a:buClr>
              <a:buSzPts val="12000"/>
              <a:buNone/>
              <a:defRPr sz="12000">
                <a:solidFill>
                  <a:schemeClr val="lt2"/>
                </a:solidFill>
              </a:defRPr>
            </a:lvl6pPr>
            <a:lvl7pPr lvl="6" algn="ctr" rtl="0">
              <a:spcBef>
                <a:spcPts val="0"/>
              </a:spcBef>
              <a:spcAft>
                <a:spcPts val="0"/>
              </a:spcAft>
              <a:buClr>
                <a:schemeClr val="lt2"/>
              </a:buClr>
              <a:buSzPts val="12000"/>
              <a:buNone/>
              <a:defRPr sz="12000">
                <a:solidFill>
                  <a:schemeClr val="lt2"/>
                </a:solidFill>
              </a:defRPr>
            </a:lvl7pPr>
            <a:lvl8pPr lvl="7" algn="ctr" rtl="0">
              <a:spcBef>
                <a:spcPts val="0"/>
              </a:spcBef>
              <a:spcAft>
                <a:spcPts val="0"/>
              </a:spcAft>
              <a:buClr>
                <a:schemeClr val="lt2"/>
              </a:buClr>
              <a:buSzPts val="12000"/>
              <a:buNone/>
              <a:defRPr sz="12000">
                <a:solidFill>
                  <a:schemeClr val="lt2"/>
                </a:solidFill>
              </a:defRPr>
            </a:lvl8pPr>
            <a:lvl9pPr lvl="8" algn="ctr" rtl="0">
              <a:spcBef>
                <a:spcPts val="0"/>
              </a:spcBef>
              <a:spcAft>
                <a:spcPts val="0"/>
              </a:spcAft>
              <a:buClr>
                <a:schemeClr val="lt2"/>
              </a:buClr>
              <a:buSzPts val="12000"/>
              <a:buNone/>
              <a:defRPr sz="12000">
                <a:solidFill>
                  <a:schemeClr val="lt2"/>
                </a:solidFill>
              </a:defRPr>
            </a:lvl9pPr>
          </a:lstStyle>
          <a:p>
            <a:r>
              <a:t>xx%</a:t>
            </a:r>
          </a:p>
        </p:txBody>
      </p:sp>
      <p:sp>
        <p:nvSpPr>
          <p:cNvPr id="14" name="Google Shape;14;p3"/>
          <p:cNvSpPr txBox="1">
            <a:spLocks noGrp="1"/>
          </p:cNvSpPr>
          <p:nvPr>
            <p:ph type="subTitle" idx="1"/>
          </p:nvPr>
        </p:nvSpPr>
        <p:spPr>
          <a:xfrm>
            <a:off x="5078675" y="2701450"/>
            <a:ext cx="3393900" cy="5187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dk1"/>
              </a:buClr>
              <a:buSzPts val="1400"/>
              <a:buNone/>
              <a:defRPr>
                <a:solidFill>
                  <a:schemeClr val="dk1"/>
                </a:solidFill>
              </a:defRPr>
            </a:lvl1pPr>
            <a:lvl2pPr lvl="1">
              <a:spcBef>
                <a:spcPts val="0"/>
              </a:spcBef>
              <a:spcAft>
                <a:spcPts val="0"/>
              </a:spcAft>
              <a:buClr>
                <a:schemeClr val="lt2"/>
              </a:buClr>
              <a:buSzPts val="1400"/>
              <a:buNone/>
              <a:defRPr>
                <a:solidFill>
                  <a:schemeClr val="lt2"/>
                </a:solidFill>
              </a:defRPr>
            </a:lvl2pPr>
            <a:lvl3pPr lvl="2">
              <a:spcBef>
                <a:spcPts val="0"/>
              </a:spcBef>
              <a:spcAft>
                <a:spcPts val="0"/>
              </a:spcAft>
              <a:buClr>
                <a:schemeClr val="lt2"/>
              </a:buClr>
              <a:buSzPts val="1400"/>
              <a:buNone/>
              <a:defRPr>
                <a:solidFill>
                  <a:schemeClr val="lt2"/>
                </a:solidFill>
              </a:defRPr>
            </a:lvl3pPr>
            <a:lvl4pPr lvl="3">
              <a:spcBef>
                <a:spcPts val="0"/>
              </a:spcBef>
              <a:spcAft>
                <a:spcPts val="0"/>
              </a:spcAft>
              <a:buClr>
                <a:schemeClr val="lt2"/>
              </a:buClr>
              <a:buSzPts val="1400"/>
              <a:buNone/>
              <a:defRPr>
                <a:solidFill>
                  <a:schemeClr val="lt2"/>
                </a:solidFill>
              </a:defRPr>
            </a:lvl4pPr>
            <a:lvl5pPr lvl="4">
              <a:spcBef>
                <a:spcPts val="0"/>
              </a:spcBef>
              <a:spcAft>
                <a:spcPts val="0"/>
              </a:spcAft>
              <a:buClr>
                <a:schemeClr val="lt2"/>
              </a:buClr>
              <a:buSzPts val="1400"/>
              <a:buNone/>
              <a:defRPr>
                <a:solidFill>
                  <a:schemeClr val="lt2"/>
                </a:solidFill>
              </a:defRPr>
            </a:lvl5pPr>
            <a:lvl6pPr lvl="5">
              <a:spcBef>
                <a:spcPts val="0"/>
              </a:spcBef>
              <a:spcAft>
                <a:spcPts val="0"/>
              </a:spcAft>
              <a:buClr>
                <a:schemeClr val="lt2"/>
              </a:buClr>
              <a:buSzPts val="1400"/>
              <a:buNone/>
              <a:defRPr>
                <a:solidFill>
                  <a:schemeClr val="lt2"/>
                </a:solidFill>
              </a:defRPr>
            </a:lvl6pPr>
            <a:lvl7pPr lvl="6">
              <a:spcBef>
                <a:spcPts val="0"/>
              </a:spcBef>
              <a:spcAft>
                <a:spcPts val="0"/>
              </a:spcAft>
              <a:buClr>
                <a:schemeClr val="lt2"/>
              </a:buClr>
              <a:buSzPts val="1400"/>
              <a:buNone/>
              <a:defRPr>
                <a:solidFill>
                  <a:schemeClr val="lt2"/>
                </a:solidFill>
              </a:defRPr>
            </a:lvl7pPr>
            <a:lvl8pPr lvl="7">
              <a:spcBef>
                <a:spcPts val="0"/>
              </a:spcBef>
              <a:spcAft>
                <a:spcPts val="0"/>
              </a:spcAft>
              <a:buClr>
                <a:schemeClr val="lt2"/>
              </a:buClr>
              <a:buSzPts val="1400"/>
              <a:buNone/>
              <a:defRPr>
                <a:solidFill>
                  <a:schemeClr val="lt2"/>
                </a:solidFill>
              </a:defRPr>
            </a:lvl8pPr>
            <a:lvl9pPr lvl="8">
              <a:spcBef>
                <a:spcPts val="0"/>
              </a:spcBef>
              <a:spcAft>
                <a:spcPts val="0"/>
              </a:spcAft>
              <a:buClr>
                <a:schemeClr val="lt2"/>
              </a:buClr>
              <a:buSzPts val="1400"/>
              <a:buNone/>
              <a:defRPr>
                <a:solidFill>
                  <a:schemeClr val="lt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accent6"/>
        </a:solidFill>
        <a:effectLst/>
      </p:bgPr>
    </p:bg>
    <p:spTree>
      <p:nvGrpSpPr>
        <p:cNvPr id="1" name="Shape 15"/>
        <p:cNvGrpSpPr/>
        <p:nvPr/>
      </p:nvGrpSpPr>
      <p:grpSpPr>
        <a:xfrm>
          <a:off x="0" y="0"/>
          <a:ext cx="0" cy="0"/>
          <a:chOff x="0" y="0"/>
          <a:chExt cx="0" cy="0"/>
        </a:xfrm>
      </p:grpSpPr>
      <p:sp>
        <p:nvSpPr>
          <p:cNvPr id="16" name="Google Shape;16;p4"/>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4"/>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2"/>
              </a:buClr>
              <a:buSzPts val="3000"/>
              <a:buNone/>
              <a:defRPr>
                <a:solidFill>
                  <a:schemeClr val="lt2"/>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62100" y="1383125"/>
            <a:ext cx="7810500" cy="32328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accent6"/>
        </a:solidFill>
        <a:effectLst/>
      </p:bgPr>
    </p:bg>
    <p:spTree>
      <p:nvGrpSpPr>
        <p:cNvPr id="1" name="Shape 26"/>
        <p:cNvGrpSpPr/>
        <p:nvPr/>
      </p:nvGrpSpPr>
      <p:grpSpPr>
        <a:xfrm>
          <a:off x="0" y="0"/>
          <a:ext cx="0" cy="0"/>
          <a:chOff x="0" y="0"/>
          <a:chExt cx="0" cy="0"/>
        </a:xfrm>
      </p:grpSpPr>
      <p:sp>
        <p:nvSpPr>
          <p:cNvPr id="27" name="Google Shape;27;p6"/>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6"/>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6"/>
        </a:solidFill>
        <a:effectLst/>
      </p:bgPr>
    </p:bg>
    <p:spTree>
      <p:nvGrpSpPr>
        <p:cNvPr id="1" name="Shape 29"/>
        <p:cNvGrpSpPr/>
        <p:nvPr/>
      </p:nvGrpSpPr>
      <p:grpSpPr>
        <a:xfrm>
          <a:off x="0" y="0"/>
          <a:ext cx="0" cy="0"/>
          <a:chOff x="0" y="0"/>
          <a:chExt cx="0" cy="0"/>
        </a:xfrm>
      </p:grpSpPr>
      <p:sp>
        <p:nvSpPr>
          <p:cNvPr id="30" name="Google Shape;30;p7"/>
          <p:cNvSpPr txBox="1">
            <a:spLocks noGrp="1"/>
          </p:cNvSpPr>
          <p:nvPr>
            <p:ph type="body" idx="1"/>
          </p:nvPr>
        </p:nvSpPr>
        <p:spPr>
          <a:xfrm>
            <a:off x="4538400" y="1945025"/>
            <a:ext cx="3534300" cy="1696500"/>
          </a:xfrm>
          <a:prstGeom prst="rect">
            <a:avLst/>
          </a:prstGeom>
        </p:spPr>
        <p:txBody>
          <a:bodyPr spcFirstLastPara="1" wrap="square" lIns="91425" tIns="91425" rIns="91425" bIns="91425"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1" name="Google Shape;31;p7"/>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7"/>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662100" y="2377250"/>
            <a:ext cx="7810500" cy="22386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2"/>
              </a:buClr>
              <a:buSzPts val="9600"/>
              <a:buNone/>
              <a:defRPr sz="9600">
                <a:solidFill>
                  <a:schemeClr val="lt2"/>
                </a:solidFill>
              </a:defRPr>
            </a:lvl1pPr>
            <a:lvl2pPr lvl="1">
              <a:spcBef>
                <a:spcPts val="0"/>
              </a:spcBef>
              <a:spcAft>
                <a:spcPts val="0"/>
              </a:spcAft>
              <a:buSzPts val="9600"/>
              <a:buNone/>
              <a:defRPr sz="9600"/>
            </a:lvl2pPr>
            <a:lvl3pPr lvl="2">
              <a:spcBef>
                <a:spcPts val="0"/>
              </a:spcBef>
              <a:spcAft>
                <a:spcPts val="0"/>
              </a:spcAft>
              <a:buSzPts val="9600"/>
              <a:buNone/>
              <a:defRPr sz="9600"/>
            </a:lvl3pPr>
            <a:lvl4pPr lvl="3">
              <a:spcBef>
                <a:spcPts val="0"/>
              </a:spcBef>
              <a:spcAft>
                <a:spcPts val="0"/>
              </a:spcAft>
              <a:buSzPts val="9600"/>
              <a:buNone/>
              <a:defRPr sz="9600"/>
            </a:lvl4pPr>
            <a:lvl5pPr lvl="4">
              <a:spcBef>
                <a:spcPts val="0"/>
              </a:spcBef>
              <a:spcAft>
                <a:spcPts val="0"/>
              </a:spcAft>
              <a:buSzPts val="9600"/>
              <a:buNone/>
              <a:defRPr sz="9600"/>
            </a:lvl5pPr>
            <a:lvl6pPr lvl="5">
              <a:spcBef>
                <a:spcPts val="0"/>
              </a:spcBef>
              <a:spcAft>
                <a:spcPts val="0"/>
              </a:spcAft>
              <a:buSzPts val="9600"/>
              <a:buNone/>
              <a:defRPr sz="9600"/>
            </a:lvl6pPr>
            <a:lvl7pPr lvl="6">
              <a:spcBef>
                <a:spcPts val="0"/>
              </a:spcBef>
              <a:spcAft>
                <a:spcPts val="0"/>
              </a:spcAft>
              <a:buSzPts val="9600"/>
              <a:buNone/>
              <a:defRPr sz="9600"/>
            </a:lvl7pPr>
            <a:lvl8pPr lvl="7">
              <a:spcBef>
                <a:spcPts val="0"/>
              </a:spcBef>
              <a:spcAft>
                <a:spcPts val="0"/>
              </a:spcAft>
              <a:buSzPts val="9600"/>
              <a:buNone/>
              <a:defRPr sz="9600"/>
            </a:lvl8pPr>
            <a:lvl9pPr lvl="8">
              <a:spcBef>
                <a:spcPts val="0"/>
              </a:spcBef>
              <a:spcAft>
                <a:spcPts val="0"/>
              </a:spcAft>
              <a:buSzPts val="9600"/>
              <a:buNone/>
              <a:defRPr sz="96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accent6"/>
        </a:solidFill>
        <a:effectLst/>
      </p:bgPr>
    </p:bg>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subTitle" idx="1"/>
          </p:nvPr>
        </p:nvSpPr>
        <p:spPr>
          <a:xfrm>
            <a:off x="739050" y="1593000"/>
            <a:ext cx="3379200" cy="16068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2100"/>
              <a:buNone/>
              <a:defRPr sz="2100">
                <a:solidFill>
                  <a:schemeClr val="dk1"/>
                </a:solidFill>
              </a:defRPr>
            </a:lvl1pPr>
            <a:lvl2pPr lvl="1">
              <a:lnSpc>
                <a:spcPct val="100000"/>
              </a:lnSpc>
              <a:spcBef>
                <a:spcPts val="0"/>
              </a:spcBef>
              <a:spcAft>
                <a:spcPts val="0"/>
              </a:spcAft>
              <a:buClr>
                <a:schemeClr val="dk1"/>
              </a:buClr>
              <a:buSzPts val="2100"/>
              <a:buNone/>
              <a:defRPr sz="2100">
                <a:solidFill>
                  <a:schemeClr val="dk1"/>
                </a:solidFill>
              </a:defRPr>
            </a:lvl2pPr>
            <a:lvl3pPr lvl="2">
              <a:lnSpc>
                <a:spcPct val="100000"/>
              </a:lnSpc>
              <a:spcBef>
                <a:spcPts val="0"/>
              </a:spcBef>
              <a:spcAft>
                <a:spcPts val="0"/>
              </a:spcAft>
              <a:buClr>
                <a:schemeClr val="dk1"/>
              </a:buClr>
              <a:buSzPts val="2100"/>
              <a:buNone/>
              <a:defRPr sz="2100">
                <a:solidFill>
                  <a:schemeClr val="dk1"/>
                </a:solidFill>
              </a:defRPr>
            </a:lvl3pPr>
            <a:lvl4pPr lvl="3">
              <a:lnSpc>
                <a:spcPct val="100000"/>
              </a:lnSpc>
              <a:spcBef>
                <a:spcPts val="0"/>
              </a:spcBef>
              <a:spcAft>
                <a:spcPts val="0"/>
              </a:spcAft>
              <a:buClr>
                <a:schemeClr val="dk1"/>
              </a:buClr>
              <a:buSzPts val="2100"/>
              <a:buNone/>
              <a:defRPr sz="2100">
                <a:solidFill>
                  <a:schemeClr val="dk1"/>
                </a:solidFill>
              </a:defRPr>
            </a:lvl4pPr>
            <a:lvl5pPr lvl="4">
              <a:lnSpc>
                <a:spcPct val="100000"/>
              </a:lnSpc>
              <a:spcBef>
                <a:spcPts val="0"/>
              </a:spcBef>
              <a:spcAft>
                <a:spcPts val="0"/>
              </a:spcAft>
              <a:buClr>
                <a:schemeClr val="dk1"/>
              </a:buClr>
              <a:buSzPts val="2100"/>
              <a:buNone/>
              <a:defRPr sz="2100">
                <a:solidFill>
                  <a:schemeClr val="dk1"/>
                </a:solidFill>
              </a:defRPr>
            </a:lvl5pPr>
            <a:lvl6pPr lvl="5">
              <a:lnSpc>
                <a:spcPct val="100000"/>
              </a:lnSpc>
              <a:spcBef>
                <a:spcPts val="0"/>
              </a:spcBef>
              <a:spcAft>
                <a:spcPts val="0"/>
              </a:spcAft>
              <a:buClr>
                <a:schemeClr val="dk1"/>
              </a:buClr>
              <a:buSzPts val="2100"/>
              <a:buNone/>
              <a:defRPr sz="2100">
                <a:solidFill>
                  <a:schemeClr val="dk1"/>
                </a:solidFill>
              </a:defRPr>
            </a:lvl6pPr>
            <a:lvl7pPr lvl="6">
              <a:lnSpc>
                <a:spcPct val="100000"/>
              </a:lnSpc>
              <a:spcBef>
                <a:spcPts val="0"/>
              </a:spcBef>
              <a:spcAft>
                <a:spcPts val="0"/>
              </a:spcAft>
              <a:buClr>
                <a:schemeClr val="dk1"/>
              </a:buClr>
              <a:buSzPts val="2100"/>
              <a:buNone/>
              <a:defRPr sz="2100">
                <a:solidFill>
                  <a:schemeClr val="dk1"/>
                </a:solidFill>
              </a:defRPr>
            </a:lvl7pPr>
            <a:lvl8pPr lvl="7">
              <a:lnSpc>
                <a:spcPct val="100000"/>
              </a:lnSpc>
              <a:spcBef>
                <a:spcPts val="0"/>
              </a:spcBef>
              <a:spcAft>
                <a:spcPts val="0"/>
              </a:spcAft>
              <a:buClr>
                <a:schemeClr val="dk1"/>
              </a:buClr>
              <a:buSzPts val="2100"/>
              <a:buNone/>
              <a:defRPr sz="2100">
                <a:solidFill>
                  <a:schemeClr val="dk1"/>
                </a:solidFill>
              </a:defRPr>
            </a:lvl8pPr>
            <a:lvl9pPr lvl="8">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38" name="Google Shape;38;p9"/>
          <p:cNvSpPr txBox="1">
            <a:spLocks noGrp="1"/>
          </p:cNvSpPr>
          <p:nvPr>
            <p:ph type="body" idx="2"/>
          </p:nvPr>
        </p:nvSpPr>
        <p:spPr>
          <a:xfrm>
            <a:off x="4939500" y="1189175"/>
            <a:ext cx="3533100" cy="27873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2"/>
              </a:buClr>
              <a:buSzPts val="1800"/>
              <a:buChar char="●"/>
              <a:defRPr sz="1800">
                <a:solidFill>
                  <a:schemeClr val="lt2"/>
                </a:solidFill>
              </a:defRPr>
            </a:lvl1pPr>
            <a:lvl2pPr marL="914400" lvl="1" indent="-342900">
              <a:spcBef>
                <a:spcPts val="0"/>
              </a:spcBef>
              <a:spcAft>
                <a:spcPts val="0"/>
              </a:spcAft>
              <a:buClr>
                <a:schemeClr val="lt2"/>
              </a:buClr>
              <a:buSzPts val="1800"/>
              <a:buChar char="○"/>
              <a:defRPr sz="1800">
                <a:solidFill>
                  <a:schemeClr val="lt2"/>
                </a:solidFill>
              </a:defRPr>
            </a:lvl2pPr>
            <a:lvl3pPr marL="1371600" lvl="2" indent="-342900">
              <a:spcBef>
                <a:spcPts val="0"/>
              </a:spcBef>
              <a:spcAft>
                <a:spcPts val="0"/>
              </a:spcAft>
              <a:buClr>
                <a:schemeClr val="lt2"/>
              </a:buClr>
              <a:buSzPts val="1800"/>
              <a:buChar char="■"/>
              <a:defRPr sz="1800">
                <a:solidFill>
                  <a:schemeClr val="lt2"/>
                </a:solidFill>
              </a:defRPr>
            </a:lvl3pPr>
            <a:lvl4pPr marL="1828800" lvl="3" indent="-342900">
              <a:spcBef>
                <a:spcPts val="0"/>
              </a:spcBef>
              <a:spcAft>
                <a:spcPts val="0"/>
              </a:spcAft>
              <a:buClr>
                <a:schemeClr val="lt2"/>
              </a:buClr>
              <a:buSzPts val="1800"/>
              <a:buChar char="●"/>
              <a:defRPr sz="1800">
                <a:solidFill>
                  <a:schemeClr val="lt2"/>
                </a:solidFill>
              </a:defRPr>
            </a:lvl4pPr>
            <a:lvl5pPr marL="2286000" lvl="4" indent="-342900">
              <a:spcBef>
                <a:spcPts val="0"/>
              </a:spcBef>
              <a:spcAft>
                <a:spcPts val="0"/>
              </a:spcAft>
              <a:buClr>
                <a:schemeClr val="lt2"/>
              </a:buClr>
              <a:buSzPts val="1800"/>
              <a:buChar char="○"/>
              <a:defRPr sz="1800">
                <a:solidFill>
                  <a:schemeClr val="lt2"/>
                </a:solidFill>
              </a:defRPr>
            </a:lvl5pPr>
            <a:lvl6pPr marL="2743200" lvl="5" indent="-342900">
              <a:spcBef>
                <a:spcPts val="0"/>
              </a:spcBef>
              <a:spcAft>
                <a:spcPts val="0"/>
              </a:spcAft>
              <a:buClr>
                <a:schemeClr val="lt2"/>
              </a:buClr>
              <a:buSzPts val="1800"/>
              <a:buChar char="■"/>
              <a:defRPr sz="1800">
                <a:solidFill>
                  <a:schemeClr val="lt2"/>
                </a:solidFill>
              </a:defRPr>
            </a:lvl6pPr>
            <a:lvl7pPr marL="3200400" lvl="6" indent="-342900">
              <a:spcBef>
                <a:spcPts val="0"/>
              </a:spcBef>
              <a:spcAft>
                <a:spcPts val="0"/>
              </a:spcAft>
              <a:buClr>
                <a:schemeClr val="lt2"/>
              </a:buClr>
              <a:buSzPts val="1800"/>
              <a:buChar char="●"/>
              <a:defRPr sz="1800">
                <a:solidFill>
                  <a:schemeClr val="lt2"/>
                </a:solidFill>
              </a:defRPr>
            </a:lvl7pPr>
            <a:lvl8pPr marL="3657600" lvl="7" indent="-342900">
              <a:spcBef>
                <a:spcPts val="0"/>
              </a:spcBef>
              <a:spcAft>
                <a:spcPts val="0"/>
              </a:spcAft>
              <a:buClr>
                <a:schemeClr val="lt2"/>
              </a:buClr>
              <a:buSzPts val="1800"/>
              <a:buChar char="○"/>
              <a:defRPr sz="1800">
                <a:solidFill>
                  <a:schemeClr val="lt2"/>
                </a:solidFill>
              </a:defRPr>
            </a:lvl8pPr>
            <a:lvl9pPr marL="4114800" lvl="8" indent="-342900">
              <a:spcBef>
                <a:spcPts val="0"/>
              </a:spcBef>
              <a:spcAft>
                <a:spcPts val="0"/>
              </a:spcAft>
              <a:buClr>
                <a:schemeClr val="lt2"/>
              </a:buClr>
              <a:buSzPts val="1800"/>
              <a:buChar char="■"/>
              <a:defRPr sz="1800">
                <a:solidFill>
                  <a:schemeClr val="lt2"/>
                </a:solidFill>
              </a:defRPr>
            </a:lvl9pPr>
          </a:lstStyle>
          <a:p>
            <a:endParaRPr/>
          </a:p>
        </p:txBody>
      </p:sp>
      <p:sp>
        <p:nvSpPr>
          <p:cNvPr id="39" name="Google Shape;39;p9"/>
          <p:cNvSpPr/>
          <p:nvPr/>
        </p:nvSpPr>
        <p:spPr>
          <a:xfrm>
            <a:off x="0" y="535775"/>
            <a:ext cx="41952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9"/>
          <p:cNvSpPr txBox="1">
            <a:spLocks noGrp="1"/>
          </p:cNvSpPr>
          <p:nvPr>
            <p:ph type="title"/>
          </p:nvPr>
        </p:nvSpPr>
        <p:spPr>
          <a:xfrm>
            <a:off x="662100" y="535800"/>
            <a:ext cx="3379200" cy="653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1">
  <p:cSld name="CUSTOM_2">
    <p:bg>
      <p:bgPr>
        <a:solidFill>
          <a:schemeClr val="lt2"/>
        </a:solidFill>
        <a:effectLst/>
      </p:bgPr>
    </p:bg>
    <p:spTree>
      <p:nvGrpSpPr>
        <p:cNvPr id="1" name="Shape 62"/>
        <p:cNvGrpSpPr/>
        <p:nvPr/>
      </p:nvGrpSpPr>
      <p:grpSpPr>
        <a:xfrm>
          <a:off x="0" y="0"/>
          <a:ext cx="0" cy="0"/>
          <a:chOff x="0" y="0"/>
          <a:chExt cx="0" cy="0"/>
        </a:xfrm>
      </p:grpSpPr>
      <p:sp>
        <p:nvSpPr>
          <p:cNvPr id="63" name="Google Shape;63;p15"/>
          <p:cNvSpPr/>
          <p:nvPr/>
        </p:nvSpPr>
        <p:spPr>
          <a:xfrm>
            <a:off x="0" y="535775"/>
            <a:ext cx="9144000" cy="6534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5"/>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2">
  <p:cSld name="CUSTOM_2_1">
    <p:bg>
      <p:bgPr>
        <a:solidFill>
          <a:schemeClr val="lt2"/>
        </a:solidFill>
        <a:effectLst/>
      </p:bgPr>
    </p:bg>
    <p:spTree>
      <p:nvGrpSpPr>
        <p:cNvPr id="1" name="Shape 65"/>
        <p:cNvGrpSpPr/>
        <p:nvPr/>
      </p:nvGrpSpPr>
      <p:grpSpPr>
        <a:xfrm>
          <a:off x="0" y="0"/>
          <a:ext cx="0" cy="0"/>
          <a:chOff x="0" y="0"/>
          <a:chExt cx="0" cy="0"/>
        </a:xfrm>
      </p:grpSpPr>
      <p:sp>
        <p:nvSpPr>
          <p:cNvPr id="66" name="Google Shape;66;p16"/>
          <p:cNvSpPr/>
          <p:nvPr/>
        </p:nvSpPr>
        <p:spPr>
          <a:xfrm>
            <a:off x="0" y="535775"/>
            <a:ext cx="9144000" cy="6534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6"/>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2">
  <p:cSld name="CUSTOM_4_1">
    <p:bg>
      <p:bgPr>
        <a:solidFill>
          <a:schemeClr val="lt2"/>
        </a:solidFill>
        <a:effectLst/>
      </p:bgPr>
    </p:bg>
    <p:spTree>
      <p:nvGrpSpPr>
        <p:cNvPr id="1" name="Shape 104"/>
        <p:cNvGrpSpPr/>
        <p:nvPr/>
      </p:nvGrpSpPr>
      <p:grpSpPr>
        <a:xfrm>
          <a:off x="0" y="0"/>
          <a:ext cx="0" cy="0"/>
          <a:chOff x="0" y="0"/>
          <a:chExt cx="0" cy="0"/>
        </a:xfrm>
      </p:grpSpPr>
      <p:sp>
        <p:nvSpPr>
          <p:cNvPr id="105" name="Google Shape;105;p20"/>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0"/>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7" name="Google Shape;107;p20"/>
          <p:cNvSpPr txBox="1">
            <a:spLocks noGrp="1"/>
          </p:cNvSpPr>
          <p:nvPr>
            <p:ph type="subTitle" idx="1"/>
          </p:nvPr>
        </p:nvSpPr>
        <p:spPr>
          <a:xfrm>
            <a:off x="662100" y="2559300"/>
            <a:ext cx="3854700" cy="14514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20"/>
          <p:cNvSpPr txBox="1">
            <a:spLocks noGrp="1"/>
          </p:cNvSpPr>
          <p:nvPr>
            <p:ph type="subTitle" idx="2"/>
          </p:nvPr>
        </p:nvSpPr>
        <p:spPr>
          <a:xfrm>
            <a:off x="662100" y="2116800"/>
            <a:ext cx="3854700" cy="4425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b="1"/>
            </a:lvl1pPr>
            <a:lvl2pPr lvl="1" rtl="0">
              <a:spcBef>
                <a:spcPts val="0"/>
              </a:spcBef>
              <a:spcAft>
                <a:spcPts val="0"/>
              </a:spcAft>
              <a:buSzPts val="1400"/>
              <a:buNone/>
              <a:defRPr b="1"/>
            </a:lvl2pPr>
            <a:lvl3pPr lvl="2" rtl="0">
              <a:spcBef>
                <a:spcPts val="0"/>
              </a:spcBef>
              <a:spcAft>
                <a:spcPts val="0"/>
              </a:spcAft>
              <a:buSzPts val="1400"/>
              <a:buNone/>
              <a:defRPr b="1"/>
            </a:lvl3pPr>
            <a:lvl4pPr lvl="3" rtl="0">
              <a:spcBef>
                <a:spcPts val="0"/>
              </a:spcBef>
              <a:spcAft>
                <a:spcPts val="0"/>
              </a:spcAft>
              <a:buSzPts val="1400"/>
              <a:buNone/>
              <a:defRPr b="1"/>
            </a:lvl4pPr>
            <a:lvl5pPr lvl="4" rtl="0">
              <a:spcBef>
                <a:spcPts val="0"/>
              </a:spcBef>
              <a:spcAft>
                <a:spcPts val="0"/>
              </a:spcAft>
              <a:buSzPts val="1400"/>
              <a:buNone/>
              <a:defRPr b="1"/>
            </a:lvl5pPr>
            <a:lvl6pPr lvl="5" rtl="0">
              <a:spcBef>
                <a:spcPts val="0"/>
              </a:spcBef>
              <a:spcAft>
                <a:spcPts val="0"/>
              </a:spcAft>
              <a:buSzPts val="1400"/>
              <a:buNone/>
              <a:defRPr b="1"/>
            </a:lvl6pPr>
            <a:lvl7pPr lvl="6" rtl="0">
              <a:spcBef>
                <a:spcPts val="0"/>
              </a:spcBef>
              <a:spcAft>
                <a:spcPts val="0"/>
              </a:spcAft>
              <a:buSzPts val="1400"/>
              <a:buNone/>
              <a:defRPr b="1"/>
            </a:lvl7pPr>
            <a:lvl8pPr lvl="7" rtl="0">
              <a:spcBef>
                <a:spcPts val="0"/>
              </a:spcBef>
              <a:spcAft>
                <a:spcPts val="0"/>
              </a:spcAft>
              <a:buSzPts val="1400"/>
              <a:buNone/>
              <a:defRPr b="1"/>
            </a:lvl8pPr>
            <a:lvl9pPr lvl="8" rtl="0">
              <a:spcBef>
                <a:spcPts val="0"/>
              </a:spcBef>
              <a:spcAft>
                <a:spcPts val="0"/>
              </a:spcAft>
              <a:buSzPts val="1400"/>
              <a:buNone/>
              <a:defRPr b="1"/>
            </a:lvl9pPr>
          </a:lstStyle>
          <a:p>
            <a:endParaRPr/>
          </a:p>
        </p:txBody>
      </p:sp>
      <p:sp>
        <p:nvSpPr>
          <p:cNvPr id="109" name="Google Shape;109;p20"/>
          <p:cNvSpPr txBox="1">
            <a:spLocks noGrp="1"/>
          </p:cNvSpPr>
          <p:nvPr>
            <p:ph type="subTitle" idx="3"/>
          </p:nvPr>
        </p:nvSpPr>
        <p:spPr>
          <a:xfrm>
            <a:off x="4617750" y="2559300"/>
            <a:ext cx="3854700" cy="18495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0" name="Google Shape;110;p20"/>
          <p:cNvSpPr txBox="1">
            <a:spLocks noGrp="1"/>
          </p:cNvSpPr>
          <p:nvPr>
            <p:ph type="subTitle" idx="4"/>
          </p:nvPr>
        </p:nvSpPr>
        <p:spPr>
          <a:xfrm>
            <a:off x="4617750" y="2116800"/>
            <a:ext cx="3854700" cy="4425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b="1"/>
            </a:lvl1pPr>
            <a:lvl2pPr lvl="1" rtl="0">
              <a:spcBef>
                <a:spcPts val="0"/>
              </a:spcBef>
              <a:spcAft>
                <a:spcPts val="0"/>
              </a:spcAft>
              <a:buSzPts val="1400"/>
              <a:buNone/>
              <a:defRPr b="1"/>
            </a:lvl2pPr>
            <a:lvl3pPr lvl="2" rtl="0">
              <a:spcBef>
                <a:spcPts val="0"/>
              </a:spcBef>
              <a:spcAft>
                <a:spcPts val="0"/>
              </a:spcAft>
              <a:buSzPts val="1400"/>
              <a:buNone/>
              <a:defRPr b="1"/>
            </a:lvl3pPr>
            <a:lvl4pPr lvl="3" rtl="0">
              <a:spcBef>
                <a:spcPts val="0"/>
              </a:spcBef>
              <a:spcAft>
                <a:spcPts val="0"/>
              </a:spcAft>
              <a:buSzPts val="1400"/>
              <a:buNone/>
              <a:defRPr b="1"/>
            </a:lvl4pPr>
            <a:lvl5pPr lvl="4" rtl="0">
              <a:spcBef>
                <a:spcPts val="0"/>
              </a:spcBef>
              <a:spcAft>
                <a:spcPts val="0"/>
              </a:spcAft>
              <a:buSzPts val="1400"/>
              <a:buNone/>
              <a:defRPr b="1"/>
            </a:lvl5pPr>
            <a:lvl6pPr lvl="5" rtl="0">
              <a:spcBef>
                <a:spcPts val="0"/>
              </a:spcBef>
              <a:spcAft>
                <a:spcPts val="0"/>
              </a:spcAft>
              <a:buSzPts val="1400"/>
              <a:buNone/>
              <a:defRPr b="1"/>
            </a:lvl6pPr>
            <a:lvl7pPr lvl="6" rtl="0">
              <a:spcBef>
                <a:spcPts val="0"/>
              </a:spcBef>
              <a:spcAft>
                <a:spcPts val="0"/>
              </a:spcAft>
              <a:buSzPts val="1400"/>
              <a:buNone/>
              <a:defRPr b="1"/>
            </a:lvl7pPr>
            <a:lvl8pPr lvl="7" rtl="0">
              <a:spcBef>
                <a:spcPts val="0"/>
              </a:spcBef>
              <a:spcAft>
                <a:spcPts val="0"/>
              </a:spcAft>
              <a:buSzPts val="1400"/>
              <a:buNone/>
              <a:defRPr b="1"/>
            </a:lvl8pPr>
            <a:lvl9pPr lvl="8" rtl="0">
              <a:spcBef>
                <a:spcPts val="0"/>
              </a:spcBef>
              <a:spcAft>
                <a:spcPts val="0"/>
              </a:spcAft>
              <a:buSzPts val="1400"/>
              <a:buNone/>
              <a:defRPr b="1"/>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hree columns">
  <p:cSld name="CUSTOM_1">
    <p:bg>
      <p:bgPr>
        <a:solidFill>
          <a:schemeClr val="lt2"/>
        </a:solidFill>
        <a:effectLst/>
      </p:bgPr>
    </p:bg>
    <p:spTree>
      <p:nvGrpSpPr>
        <p:cNvPr id="1" name="Shape 122"/>
        <p:cNvGrpSpPr/>
        <p:nvPr/>
      </p:nvGrpSpPr>
      <p:grpSpPr>
        <a:xfrm>
          <a:off x="0" y="0"/>
          <a:ext cx="0" cy="0"/>
          <a:chOff x="0" y="0"/>
          <a:chExt cx="0" cy="0"/>
        </a:xfrm>
      </p:grpSpPr>
      <p:sp>
        <p:nvSpPr>
          <p:cNvPr id="123" name="Google Shape;123;p23"/>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3"/>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5" name="Google Shape;125;p23"/>
          <p:cNvSpPr txBox="1">
            <a:spLocks noGrp="1"/>
          </p:cNvSpPr>
          <p:nvPr>
            <p:ph type="subTitle" idx="1"/>
          </p:nvPr>
        </p:nvSpPr>
        <p:spPr>
          <a:xfrm>
            <a:off x="1013113" y="3150100"/>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26" name="Google Shape;126;p23"/>
          <p:cNvSpPr txBox="1">
            <a:spLocks noGrp="1"/>
          </p:cNvSpPr>
          <p:nvPr>
            <p:ph type="subTitle" idx="2"/>
          </p:nvPr>
        </p:nvSpPr>
        <p:spPr>
          <a:xfrm>
            <a:off x="1013113" y="3485200"/>
            <a:ext cx="2073000" cy="821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7" name="Google Shape;127;p23"/>
          <p:cNvSpPr txBox="1">
            <a:spLocks noGrp="1"/>
          </p:cNvSpPr>
          <p:nvPr>
            <p:ph type="subTitle" idx="3"/>
          </p:nvPr>
        </p:nvSpPr>
        <p:spPr>
          <a:xfrm>
            <a:off x="3530838" y="1993650"/>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1800" b="1">
                <a:solidFill>
                  <a:schemeClr val="accent1"/>
                </a:solidFill>
              </a:defRPr>
            </a:lvl1pPr>
            <a:lvl2pPr lvl="1" rtl="0">
              <a:spcBef>
                <a:spcPts val="0"/>
              </a:spcBef>
              <a:spcAft>
                <a:spcPts val="0"/>
              </a:spcAft>
              <a:buClr>
                <a:schemeClr val="accent1"/>
              </a:buClr>
              <a:buSzPts val="1400"/>
              <a:buNone/>
              <a:defRPr>
                <a:solidFill>
                  <a:schemeClr val="accent1"/>
                </a:solidFill>
              </a:defRPr>
            </a:lvl2pPr>
            <a:lvl3pPr lvl="2" rtl="0">
              <a:spcBef>
                <a:spcPts val="0"/>
              </a:spcBef>
              <a:spcAft>
                <a:spcPts val="0"/>
              </a:spcAft>
              <a:buClr>
                <a:schemeClr val="accent1"/>
              </a:buClr>
              <a:buSzPts val="1400"/>
              <a:buNone/>
              <a:defRPr>
                <a:solidFill>
                  <a:schemeClr val="accent1"/>
                </a:solidFill>
              </a:defRPr>
            </a:lvl3pPr>
            <a:lvl4pPr lvl="3" rtl="0">
              <a:spcBef>
                <a:spcPts val="0"/>
              </a:spcBef>
              <a:spcAft>
                <a:spcPts val="0"/>
              </a:spcAft>
              <a:buClr>
                <a:schemeClr val="accent1"/>
              </a:buClr>
              <a:buSzPts val="1400"/>
              <a:buNone/>
              <a:defRPr>
                <a:solidFill>
                  <a:schemeClr val="accent1"/>
                </a:solidFill>
              </a:defRPr>
            </a:lvl4pPr>
            <a:lvl5pPr lvl="4" rtl="0">
              <a:spcBef>
                <a:spcPts val="0"/>
              </a:spcBef>
              <a:spcAft>
                <a:spcPts val="0"/>
              </a:spcAft>
              <a:buClr>
                <a:schemeClr val="accent1"/>
              </a:buClr>
              <a:buSzPts val="1400"/>
              <a:buNone/>
              <a:defRPr>
                <a:solidFill>
                  <a:schemeClr val="accent1"/>
                </a:solidFill>
              </a:defRPr>
            </a:lvl5pPr>
            <a:lvl6pPr lvl="5" rtl="0">
              <a:spcBef>
                <a:spcPts val="0"/>
              </a:spcBef>
              <a:spcAft>
                <a:spcPts val="0"/>
              </a:spcAft>
              <a:buClr>
                <a:schemeClr val="accent1"/>
              </a:buClr>
              <a:buSzPts val="1400"/>
              <a:buNone/>
              <a:defRPr>
                <a:solidFill>
                  <a:schemeClr val="accent1"/>
                </a:solidFill>
              </a:defRPr>
            </a:lvl6pPr>
            <a:lvl7pPr lvl="6" rtl="0">
              <a:spcBef>
                <a:spcPts val="0"/>
              </a:spcBef>
              <a:spcAft>
                <a:spcPts val="0"/>
              </a:spcAft>
              <a:buClr>
                <a:schemeClr val="accent1"/>
              </a:buClr>
              <a:buSzPts val="1400"/>
              <a:buNone/>
              <a:defRPr>
                <a:solidFill>
                  <a:schemeClr val="accent1"/>
                </a:solidFill>
              </a:defRPr>
            </a:lvl7pPr>
            <a:lvl8pPr lvl="7" rtl="0">
              <a:spcBef>
                <a:spcPts val="0"/>
              </a:spcBef>
              <a:spcAft>
                <a:spcPts val="0"/>
              </a:spcAft>
              <a:buClr>
                <a:schemeClr val="accent1"/>
              </a:buClr>
              <a:buSzPts val="1400"/>
              <a:buNone/>
              <a:defRPr>
                <a:solidFill>
                  <a:schemeClr val="accent1"/>
                </a:solidFill>
              </a:defRPr>
            </a:lvl8pPr>
            <a:lvl9pPr lvl="8" rtl="0">
              <a:spcBef>
                <a:spcPts val="0"/>
              </a:spcBef>
              <a:spcAft>
                <a:spcPts val="0"/>
              </a:spcAft>
              <a:buClr>
                <a:schemeClr val="accent1"/>
              </a:buClr>
              <a:buSzPts val="1400"/>
              <a:buNone/>
              <a:defRPr>
                <a:solidFill>
                  <a:schemeClr val="accent1"/>
                </a:solidFill>
              </a:defRPr>
            </a:lvl9pPr>
          </a:lstStyle>
          <a:p>
            <a:endParaRPr/>
          </a:p>
        </p:txBody>
      </p:sp>
      <p:sp>
        <p:nvSpPr>
          <p:cNvPr id="128" name="Google Shape;128;p23"/>
          <p:cNvSpPr txBox="1">
            <a:spLocks noGrp="1"/>
          </p:cNvSpPr>
          <p:nvPr>
            <p:ph type="subTitle" idx="4"/>
          </p:nvPr>
        </p:nvSpPr>
        <p:spPr>
          <a:xfrm>
            <a:off x="3530838" y="2328750"/>
            <a:ext cx="2073000" cy="821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 name="Google Shape;129;p23"/>
          <p:cNvSpPr txBox="1">
            <a:spLocks noGrp="1"/>
          </p:cNvSpPr>
          <p:nvPr>
            <p:ph type="subTitle" idx="5"/>
          </p:nvPr>
        </p:nvSpPr>
        <p:spPr>
          <a:xfrm>
            <a:off x="6048563" y="3150100"/>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30" name="Google Shape;130;p23"/>
          <p:cNvSpPr txBox="1">
            <a:spLocks noGrp="1"/>
          </p:cNvSpPr>
          <p:nvPr>
            <p:ph type="subTitle" idx="6"/>
          </p:nvPr>
        </p:nvSpPr>
        <p:spPr>
          <a:xfrm>
            <a:off x="6048563" y="3485200"/>
            <a:ext cx="2073000" cy="821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four Columns">
  <p:cSld name="CUSTOM_5">
    <p:bg>
      <p:bgPr>
        <a:solidFill>
          <a:schemeClr val="lt2"/>
        </a:solidFill>
        <a:effectLst/>
      </p:bgPr>
    </p:bg>
    <p:spTree>
      <p:nvGrpSpPr>
        <p:cNvPr id="1" name="Shape 131"/>
        <p:cNvGrpSpPr/>
        <p:nvPr/>
      </p:nvGrpSpPr>
      <p:grpSpPr>
        <a:xfrm>
          <a:off x="0" y="0"/>
          <a:ext cx="0" cy="0"/>
          <a:chOff x="0" y="0"/>
          <a:chExt cx="0" cy="0"/>
        </a:xfrm>
      </p:grpSpPr>
      <p:sp>
        <p:nvSpPr>
          <p:cNvPr id="132" name="Google Shape;132;p24"/>
          <p:cNvSpPr/>
          <p:nvPr/>
        </p:nvSpPr>
        <p:spPr>
          <a:xfrm>
            <a:off x="0" y="535775"/>
            <a:ext cx="9144000" cy="6534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4"/>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4" name="Google Shape;134;p24"/>
          <p:cNvSpPr txBox="1">
            <a:spLocks noGrp="1"/>
          </p:cNvSpPr>
          <p:nvPr>
            <p:ph type="subTitle" idx="1"/>
          </p:nvPr>
        </p:nvSpPr>
        <p:spPr>
          <a:xfrm>
            <a:off x="1728888" y="1987025"/>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35" name="Google Shape;135;p24"/>
          <p:cNvSpPr txBox="1">
            <a:spLocks noGrp="1"/>
          </p:cNvSpPr>
          <p:nvPr>
            <p:ph type="subTitle" idx="2"/>
          </p:nvPr>
        </p:nvSpPr>
        <p:spPr>
          <a:xfrm>
            <a:off x="1728900" y="2322125"/>
            <a:ext cx="20730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400"/>
              <a:buNone/>
              <a:defRPr>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36" name="Google Shape;136;p24"/>
          <p:cNvSpPr txBox="1">
            <a:spLocks noGrp="1"/>
          </p:cNvSpPr>
          <p:nvPr>
            <p:ph type="subTitle" idx="3"/>
          </p:nvPr>
        </p:nvSpPr>
        <p:spPr>
          <a:xfrm>
            <a:off x="1728888" y="3627600"/>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37" name="Google Shape;137;p24"/>
          <p:cNvSpPr txBox="1">
            <a:spLocks noGrp="1"/>
          </p:cNvSpPr>
          <p:nvPr>
            <p:ph type="subTitle" idx="4"/>
          </p:nvPr>
        </p:nvSpPr>
        <p:spPr>
          <a:xfrm>
            <a:off x="1728900" y="3962700"/>
            <a:ext cx="20730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8" name="Google Shape;138;p24"/>
          <p:cNvSpPr txBox="1">
            <a:spLocks noGrp="1"/>
          </p:cNvSpPr>
          <p:nvPr>
            <p:ph type="subTitle" idx="5"/>
          </p:nvPr>
        </p:nvSpPr>
        <p:spPr>
          <a:xfrm>
            <a:off x="5408838" y="1987025"/>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39" name="Google Shape;139;p24"/>
          <p:cNvSpPr txBox="1">
            <a:spLocks noGrp="1"/>
          </p:cNvSpPr>
          <p:nvPr>
            <p:ph type="subTitle" idx="6"/>
          </p:nvPr>
        </p:nvSpPr>
        <p:spPr>
          <a:xfrm>
            <a:off x="5408850" y="2322125"/>
            <a:ext cx="20730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40" name="Google Shape;140;p24"/>
          <p:cNvSpPr txBox="1">
            <a:spLocks noGrp="1"/>
          </p:cNvSpPr>
          <p:nvPr>
            <p:ph type="subTitle" idx="7"/>
          </p:nvPr>
        </p:nvSpPr>
        <p:spPr>
          <a:xfrm>
            <a:off x="5408838" y="3627600"/>
            <a:ext cx="2073000" cy="335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41" name="Google Shape;141;p24"/>
          <p:cNvSpPr txBox="1">
            <a:spLocks noGrp="1"/>
          </p:cNvSpPr>
          <p:nvPr>
            <p:ph type="subTitle" idx="8"/>
          </p:nvPr>
        </p:nvSpPr>
        <p:spPr>
          <a:xfrm>
            <a:off x="5408850" y="3962700"/>
            <a:ext cx="20730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Six Columns">
  <p:cSld name="CUSTOM_6">
    <p:bg>
      <p:bgPr>
        <a:solidFill>
          <a:schemeClr val="lt2"/>
        </a:solidFill>
        <a:effectLst/>
      </p:bgPr>
    </p:bg>
    <p:spTree>
      <p:nvGrpSpPr>
        <p:cNvPr id="1" name="Shape 153"/>
        <p:cNvGrpSpPr/>
        <p:nvPr/>
      </p:nvGrpSpPr>
      <p:grpSpPr>
        <a:xfrm>
          <a:off x="0" y="0"/>
          <a:ext cx="0" cy="0"/>
          <a:chOff x="0" y="0"/>
          <a:chExt cx="0" cy="0"/>
        </a:xfrm>
      </p:grpSpPr>
      <p:sp>
        <p:nvSpPr>
          <p:cNvPr id="154" name="Google Shape;154;p26"/>
          <p:cNvSpPr/>
          <p:nvPr/>
        </p:nvSpPr>
        <p:spPr>
          <a:xfrm>
            <a:off x="0" y="1428125"/>
            <a:ext cx="2020500" cy="1704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6"/>
          <p:cNvSpPr/>
          <p:nvPr/>
        </p:nvSpPr>
        <p:spPr>
          <a:xfrm>
            <a:off x="0" y="535775"/>
            <a:ext cx="9144000" cy="6534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6"/>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3000"/>
              <a:buNone/>
              <a:defRPr>
                <a:solidFill>
                  <a:schemeClr val="lt2"/>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7" name="Google Shape;157;p26"/>
          <p:cNvSpPr txBox="1">
            <a:spLocks noGrp="1"/>
          </p:cNvSpPr>
          <p:nvPr>
            <p:ph type="subTitle" idx="1"/>
          </p:nvPr>
        </p:nvSpPr>
        <p:spPr>
          <a:xfrm>
            <a:off x="2513750" y="1748813"/>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58" name="Google Shape;158;p26"/>
          <p:cNvSpPr txBox="1">
            <a:spLocks noGrp="1"/>
          </p:cNvSpPr>
          <p:nvPr>
            <p:ph type="subTitle" idx="2"/>
          </p:nvPr>
        </p:nvSpPr>
        <p:spPr>
          <a:xfrm>
            <a:off x="2513750" y="2122025"/>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9" name="Google Shape;159;p26"/>
          <p:cNvSpPr txBox="1">
            <a:spLocks noGrp="1"/>
          </p:cNvSpPr>
          <p:nvPr>
            <p:ph type="subTitle" idx="3"/>
          </p:nvPr>
        </p:nvSpPr>
        <p:spPr>
          <a:xfrm>
            <a:off x="6980550" y="1748813"/>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60" name="Google Shape;160;p26"/>
          <p:cNvSpPr txBox="1">
            <a:spLocks noGrp="1"/>
          </p:cNvSpPr>
          <p:nvPr>
            <p:ph type="subTitle" idx="4"/>
          </p:nvPr>
        </p:nvSpPr>
        <p:spPr>
          <a:xfrm>
            <a:off x="6980550" y="2122025"/>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1" name="Google Shape;161;p26"/>
          <p:cNvSpPr txBox="1">
            <a:spLocks noGrp="1"/>
          </p:cNvSpPr>
          <p:nvPr>
            <p:ph type="subTitle" idx="5"/>
          </p:nvPr>
        </p:nvSpPr>
        <p:spPr>
          <a:xfrm>
            <a:off x="4747139" y="1748813"/>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2" name="Google Shape;162;p26"/>
          <p:cNvSpPr txBox="1">
            <a:spLocks noGrp="1"/>
          </p:cNvSpPr>
          <p:nvPr>
            <p:ph type="subTitle" idx="6"/>
          </p:nvPr>
        </p:nvSpPr>
        <p:spPr>
          <a:xfrm>
            <a:off x="4747139" y="2122025"/>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3" name="Google Shape;163;p26"/>
          <p:cNvSpPr/>
          <p:nvPr/>
        </p:nvSpPr>
        <p:spPr>
          <a:xfrm>
            <a:off x="7118850" y="3243475"/>
            <a:ext cx="2020500" cy="17049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6"/>
          <p:cNvSpPr txBox="1">
            <a:spLocks noGrp="1"/>
          </p:cNvSpPr>
          <p:nvPr>
            <p:ph type="subTitle" idx="7"/>
          </p:nvPr>
        </p:nvSpPr>
        <p:spPr>
          <a:xfrm>
            <a:off x="662100" y="3552588"/>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65" name="Google Shape;165;p26"/>
          <p:cNvSpPr txBox="1">
            <a:spLocks noGrp="1"/>
          </p:cNvSpPr>
          <p:nvPr>
            <p:ph type="subTitle" idx="8"/>
          </p:nvPr>
        </p:nvSpPr>
        <p:spPr>
          <a:xfrm>
            <a:off x="662100" y="3925800"/>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6" name="Google Shape;166;p26"/>
          <p:cNvSpPr txBox="1">
            <a:spLocks noGrp="1"/>
          </p:cNvSpPr>
          <p:nvPr>
            <p:ph type="subTitle" idx="9"/>
          </p:nvPr>
        </p:nvSpPr>
        <p:spPr>
          <a:xfrm>
            <a:off x="5128900" y="3552588"/>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400"/>
              <a:buNone/>
              <a:defRPr>
                <a:solidFill>
                  <a:schemeClr val="dk1"/>
                </a:solidFill>
              </a:defRPr>
            </a:lvl2pPr>
            <a:lvl3pPr lvl="2" rtl="0">
              <a:spcBef>
                <a:spcPts val="0"/>
              </a:spcBef>
              <a:spcAft>
                <a:spcPts val="0"/>
              </a:spcAft>
              <a:buClr>
                <a:schemeClr val="dk1"/>
              </a:buClr>
              <a:buSzPts val="1400"/>
              <a:buNone/>
              <a:defRPr>
                <a:solidFill>
                  <a:schemeClr val="dk1"/>
                </a:solidFill>
              </a:defRPr>
            </a:lvl3pPr>
            <a:lvl4pPr lvl="3" rtl="0">
              <a:spcBef>
                <a:spcPts val="0"/>
              </a:spcBef>
              <a:spcAft>
                <a:spcPts val="0"/>
              </a:spcAft>
              <a:buClr>
                <a:schemeClr val="dk1"/>
              </a:buClr>
              <a:buSzPts val="1400"/>
              <a:buNone/>
              <a:defRPr>
                <a:solidFill>
                  <a:schemeClr val="dk1"/>
                </a:solidFill>
              </a:defRPr>
            </a:lvl4pPr>
            <a:lvl5pPr lvl="4" rtl="0">
              <a:spcBef>
                <a:spcPts val="0"/>
              </a:spcBef>
              <a:spcAft>
                <a:spcPts val="0"/>
              </a:spcAft>
              <a:buClr>
                <a:schemeClr val="dk1"/>
              </a:buClr>
              <a:buSzPts val="1400"/>
              <a:buNone/>
              <a:defRPr>
                <a:solidFill>
                  <a:schemeClr val="dk1"/>
                </a:solidFill>
              </a:defRPr>
            </a:lvl5pPr>
            <a:lvl6pPr lvl="5" rtl="0">
              <a:spcBef>
                <a:spcPts val="0"/>
              </a:spcBef>
              <a:spcAft>
                <a:spcPts val="0"/>
              </a:spcAft>
              <a:buClr>
                <a:schemeClr val="dk1"/>
              </a:buClr>
              <a:buSzPts val="1400"/>
              <a:buNone/>
              <a:defRPr>
                <a:solidFill>
                  <a:schemeClr val="dk1"/>
                </a:solidFill>
              </a:defRPr>
            </a:lvl6pPr>
            <a:lvl7pPr lvl="6" rtl="0">
              <a:spcBef>
                <a:spcPts val="0"/>
              </a:spcBef>
              <a:spcAft>
                <a:spcPts val="0"/>
              </a:spcAft>
              <a:buClr>
                <a:schemeClr val="dk1"/>
              </a:buClr>
              <a:buSzPts val="1400"/>
              <a:buNone/>
              <a:defRPr>
                <a:solidFill>
                  <a:schemeClr val="dk1"/>
                </a:solidFill>
              </a:defRPr>
            </a:lvl7pPr>
            <a:lvl8pPr lvl="7" rtl="0">
              <a:spcBef>
                <a:spcPts val="0"/>
              </a:spcBef>
              <a:spcAft>
                <a:spcPts val="0"/>
              </a:spcAft>
              <a:buClr>
                <a:schemeClr val="dk1"/>
              </a:buClr>
              <a:buSzPts val="1400"/>
              <a:buNone/>
              <a:defRPr>
                <a:solidFill>
                  <a:schemeClr val="dk1"/>
                </a:solidFill>
              </a:defRPr>
            </a:lvl8pPr>
            <a:lvl9pPr lvl="8" rtl="0">
              <a:spcBef>
                <a:spcPts val="0"/>
              </a:spcBef>
              <a:spcAft>
                <a:spcPts val="0"/>
              </a:spcAft>
              <a:buClr>
                <a:schemeClr val="dk1"/>
              </a:buClr>
              <a:buSzPts val="1400"/>
              <a:buNone/>
              <a:defRPr>
                <a:solidFill>
                  <a:schemeClr val="dk1"/>
                </a:solidFill>
              </a:defRPr>
            </a:lvl9pPr>
          </a:lstStyle>
          <a:p>
            <a:endParaRPr/>
          </a:p>
        </p:txBody>
      </p:sp>
      <p:sp>
        <p:nvSpPr>
          <p:cNvPr id="167" name="Google Shape;167;p26"/>
          <p:cNvSpPr txBox="1">
            <a:spLocks noGrp="1"/>
          </p:cNvSpPr>
          <p:nvPr>
            <p:ph type="subTitle" idx="13"/>
          </p:nvPr>
        </p:nvSpPr>
        <p:spPr>
          <a:xfrm>
            <a:off x="5128900" y="3925800"/>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8" name="Google Shape;168;p26"/>
          <p:cNvSpPr txBox="1">
            <a:spLocks noGrp="1"/>
          </p:cNvSpPr>
          <p:nvPr>
            <p:ph type="subTitle" idx="14"/>
          </p:nvPr>
        </p:nvSpPr>
        <p:spPr>
          <a:xfrm>
            <a:off x="2895489" y="3552588"/>
            <a:ext cx="1491900" cy="373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9" name="Google Shape;169;p26"/>
          <p:cNvSpPr txBox="1">
            <a:spLocks noGrp="1"/>
          </p:cNvSpPr>
          <p:nvPr>
            <p:ph type="subTitle" idx="15"/>
          </p:nvPr>
        </p:nvSpPr>
        <p:spPr>
          <a:xfrm>
            <a:off x="2895489" y="3925800"/>
            <a:ext cx="1491900" cy="69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CUSTOM_8">
    <p:bg>
      <p:bgPr>
        <a:solidFill>
          <a:schemeClr val="lt2"/>
        </a:solidFill>
        <a:effectLst/>
      </p:bgPr>
    </p:bg>
    <p:spTree>
      <p:nvGrpSpPr>
        <p:cNvPr id="1" name="Shape 177"/>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8_1">
    <p:bg>
      <p:bgPr>
        <a:solidFill>
          <a:schemeClr val="accent1"/>
        </a:solidFill>
        <a:effectLst/>
      </p:bgPr>
    </p:bg>
    <p:spTree>
      <p:nvGrpSpPr>
        <p:cNvPr id="1" name="Shape 17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62100" y="535800"/>
            <a:ext cx="7810500" cy="653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247BA0"/>
              </a:buClr>
              <a:buSzPts val="3000"/>
              <a:buFont typeface="Barlow Condensed"/>
              <a:buNone/>
              <a:defRPr sz="3000" b="1">
                <a:solidFill>
                  <a:srgbClr val="247BA0"/>
                </a:solidFill>
                <a:latin typeface="Barlow Condensed"/>
                <a:ea typeface="Barlow Condensed"/>
                <a:cs typeface="Barlow Condensed"/>
                <a:sym typeface="Barlow Condense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62100" y="1383125"/>
            <a:ext cx="7810500" cy="3232800"/>
          </a:xfrm>
          <a:prstGeom prst="rect">
            <a:avLst/>
          </a:prstGeom>
          <a:noFill/>
          <a:ln>
            <a:noFill/>
          </a:ln>
        </p:spPr>
        <p:txBody>
          <a:bodyPr spcFirstLastPara="1" wrap="square" lIns="91425" tIns="91425" rIns="91425" bIns="91425" anchor="ctr" anchorCtr="0">
            <a:noAutofit/>
          </a:bodyPr>
          <a:lstStyle>
            <a:lvl1pPr marL="457200" lvl="0"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1pPr>
            <a:lvl2pPr marL="914400" lvl="1"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2pPr>
            <a:lvl3pPr marL="1371600" lvl="2"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3pPr>
            <a:lvl4pPr marL="1828800" lvl="3"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4pPr>
            <a:lvl5pPr marL="2286000" lvl="4"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5pPr>
            <a:lvl6pPr marL="2743200" lvl="5"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6pPr>
            <a:lvl7pPr marL="3200400" lvl="6"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7pPr>
            <a:lvl8pPr marL="3657600" lvl="7"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8pPr>
            <a:lvl9pPr marL="4114800" lvl="8" indent="-317500">
              <a:lnSpc>
                <a:spcPct val="100000"/>
              </a:lnSpc>
              <a:spcBef>
                <a:spcPts val="0"/>
              </a:spcBef>
              <a:spcAft>
                <a:spcPts val="0"/>
              </a:spcAft>
              <a:buClr>
                <a:srgbClr val="247BA0"/>
              </a:buClr>
              <a:buSzPts val="1400"/>
              <a:buFont typeface="Barlow"/>
              <a:buChar char="■"/>
              <a:defRPr>
                <a:solidFill>
                  <a:srgbClr val="247BA0"/>
                </a:solidFill>
                <a:latin typeface="Barlow"/>
                <a:ea typeface="Barlow"/>
                <a:cs typeface="Barlow"/>
                <a:sym typeface="Barlow"/>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8" r:id="rId8"/>
    <p:sldLayoutId id="2147483661" r:id="rId9"/>
    <p:sldLayoutId id="2147483662" r:id="rId10"/>
    <p:sldLayoutId id="2147483666" r:id="rId11"/>
    <p:sldLayoutId id="2147483669" r:id="rId12"/>
    <p:sldLayoutId id="2147483670" r:id="rId13"/>
    <p:sldLayoutId id="2147483672" r:id="rId14"/>
    <p:sldLayoutId id="2147483674" r:id="rId15"/>
    <p:sldLayoutId id="2147483675"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86"/>
        <p:cNvGrpSpPr/>
        <p:nvPr/>
      </p:nvGrpSpPr>
      <p:grpSpPr>
        <a:xfrm>
          <a:off x="0" y="0"/>
          <a:ext cx="0" cy="0"/>
          <a:chOff x="0" y="0"/>
          <a:chExt cx="0" cy="0"/>
        </a:xfrm>
      </p:grpSpPr>
      <p:sp>
        <p:nvSpPr>
          <p:cNvPr id="187" name="Google Shape;187;p32"/>
          <p:cNvSpPr/>
          <p:nvPr/>
        </p:nvSpPr>
        <p:spPr>
          <a:xfrm>
            <a:off x="793100" y="2346025"/>
            <a:ext cx="4422765" cy="895577"/>
          </a:xfrm>
          <a:custGeom>
            <a:avLst/>
            <a:gdLst/>
            <a:ahLst/>
            <a:cxnLst/>
            <a:rect l="l" t="t" r="r" b="b"/>
            <a:pathLst>
              <a:path w="197953" h="40084" extrusionOk="0">
                <a:moveTo>
                  <a:pt x="93235" y="1"/>
                </a:moveTo>
                <a:cubicBezTo>
                  <a:pt x="91338" y="1"/>
                  <a:pt x="89196" y="280"/>
                  <a:pt x="86774" y="937"/>
                </a:cubicBezTo>
                <a:cubicBezTo>
                  <a:pt x="80548" y="2626"/>
                  <a:pt x="74668" y="6986"/>
                  <a:pt x="73580" y="13158"/>
                </a:cubicBezTo>
                <a:cubicBezTo>
                  <a:pt x="72979" y="16554"/>
                  <a:pt x="73510" y="18773"/>
                  <a:pt x="73510" y="18773"/>
                </a:cubicBezTo>
                <a:cubicBezTo>
                  <a:pt x="72952" y="18003"/>
                  <a:pt x="72241" y="17691"/>
                  <a:pt x="71484" y="17691"/>
                </a:cubicBezTo>
                <a:cubicBezTo>
                  <a:pt x="69493" y="17691"/>
                  <a:pt x="67186" y="19856"/>
                  <a:pt x="66533" y="21567"/>
                </a:cubicBezTo>
                <a:cubicBezTo>
                  <a:pt x="65327" y="19427"/>
                  <a:pt x="63924" y="18565"/>
                  <a:pt x="62636" y="18565"/>
                </a:cubicBezTo>
                <a:cubicBezTo>
                  <a:pt x="60306" y="18565"/>
                  <a:pt x="58355" y="21390"/>
                  <a:pt x="58645" y="24574"/>
                </a:cubicBezTo>
                <a:cubicBezTo>
                  <a:pt x="58866" y="27359"/>
                  <a:pt x="60219" y="28005"/>
                  <a:pt x="57062" y="28650"/>
                </a:cubicBezTo>
                <a:cubicBezTo>
                  <a:pt x="56013" y="28650"/>
                  <a:pt x="55358" y="27339"/>
                  <a:pt x="54173" y="27339"/>
                </a:cubicBezTo>
                <a:cubicBezTo>
                  <a:pt x="54090" y="27339"/>
                  <a:pt x="54003" y="27345"/>
                  <a:pt x="53914" y="27359"/>
                </a:cubicBezTo>
                <a:cubicBezTo>
                  <a:pt x="52331" y="27580"/>
                  <a:pt x="52110" y="29083"/>
                  <a:pt x="50978" y="29941"/>
                </a:cubicBezTo>
                <a:cubicBezTo>
                  <a:pt x="49400" y="31447"/>
                  <a:pt x="48666" y="32072"/>
                  <a:pt x="47471" y="32072"/>
                </a:cubicBezTo>
                <a:cubicBezTo>
                  <a:pt x="46625" y="32072"/>
                  <a:pt x="45546" y="31759"/>
                  <a:pt x="43772" y="31223"/>
                </a:cubicBezTo>
                <a:cubicBezTo>
                  <a:pt x="42137" y="30896"/>
                  <a:pt x="41205" y="30671"/>
                  <a:pt x="40560" y="30671"/>
                </a:cubicBezTo>
                <a:cubicBezTo>
                  <a:pt x="39516" y="30671"/>
                  <a:pt x="39221" y="31259"/>
                  <a:pt x="37909" y="32948"/>
                </a:cubicBezTo>
                <a:cubicBezTo>
                  <a:pt x="36215" y="35130"/>
                  <a:pt x="34947" y="35552"/>
                  <a:pt x="33758" y="35552"/>
                </a:cubicBezTo>
                <a:cubicBezTo>
                  <a:pt x="33007" y="35552"/>
                  <a:pt x="32287" y="35383"/>
                  <a:pt x="31511" y="35383"/>
                </a:cubicBezTo>
                <a:cubicBezTo>
                  <a:pt x="30977" y="35383"/>
                  <a:pt x="30416" y="35463"/>
                  <a:pt x="29800" y="35733"/>
                </a:cubicBezTo>
                <a:cubicBezTo>
                  <a:pt x="25971" y="37236"/>
                  <a:pt x="9232" y="40084"/>
                  <a:pt x="1" y="40084"/>
                </a:cubicBezTo>
                <a:lnTo>
                  <a:pt x="197952" y="40084"/>
                </a:lnTo>
                <a:cubicBezTo>
                  <a:pt x="189975" y="40084"/>
                  <a:pt x="184792" y="37036"/>
                  <a:pt x="179788" y="37036"/>
                </a:cubicBezTo>
                <a:cubicBezTo>
                  <a:pt x="178390" y="37036"/>
                  <a:pt x="177007" y="37274"/>
                  <a:pt x="175580" y="37882"/>
                </a:cubicBezTo>
                <a:cubicBezTo>
                  <a:pt x="175194" y="36317"/>
                  <a:pt x="174463" y="35840"/>
                  <a:pt x="173612" y="35840"/>
                </a:cubicBezTo>
                <a:cubicBezTo>
                  <a:pt x="172477" y="35840"/>
                  <a:pt x="171129" y="36688"/>
                  <a:pt x="170098" y="36936"/>
                </a:cubicBezTo>
                <a:cubicBezTo>
                  <a:pt x="169708" y="37033"/>
                  <a:pt x="169342" y="37078"/>
                  <a:pt x="168999" y="37078"/>
                </a:cubicBezTo>
                <a:cubicBezTo>
                  <a:pt x="165574" y="37078"/>
                  <a:pt x="164298" y="32584"/>
                  <a:pt x="161839" y="30631"/>
                </a:cubicBezTo>
                <a:cubicBezTo>
                  <a:pt x="160631" y="29646"/>
                  <a:pt x="159224" y="29440"/>
                  <a:pt x="157797" y="29440"/>
                </a:cubicBezTo>
                <a:cubicBezTo>
                  <a:pt x="156767" y="29440"/>
                  <a:pt x="155727" y="29547"/>
                  <a:pt x="154742" y="29547"/>
                </a:cubicBezTo>
                <a:cubicBezTo>
                  <a:pt x="153526" y="29547"/>
                  <a:pt x="152395" y="29383"/>
                  <a:pt x="151475" y="28650"/>
                </a:cubicBezTo>
                <a:cubicBezTo>
                  <a:pt x="148769" y="26077"/>
                  <a:pt x="152147" y="23283"/>
                  <a:pt x="147195" y="23283"/>
                </a:cubicBezTo>
                <a:cubicBezTo>
                  <a:pt x="146293" y="18561"/>
                  <a:pt x="150343" y="14051"/>
                  <a:pt x="146063" y="8896"/>
                </a:cubicBezTo>
                <a:cubicBezTo>
                  <a:pt x="144104" y="6539"/>
                  <a:pt x="141358" y="5520"/>
                  <a:pt x="138612" y="5520"/>
                </a:cubicBezTo>
                <a:cubicBezTo>
                  <a:pt x="134518" y="5520"/>
                  <a:pt x="130426" y="7785"/>
                  <a:pt x="128944" y="11257"/>
                </a:cubicBezTo>
                <a:cubicBezTo>
                  <a:pt x="128424" y="7317"/>
                  <a:pt x="125425" y="4008"/>
                  <a:pt x="122472" y="4008"/>
                </a:cubicBezTo>
                <a:cubicBezTo>
                  <a:pt x="121562" y="4008"/>
                  <a:pt x="120655" y="4323"/>
                  <a:pt x="119827" y="5032"/>
                </a:cubicBezTo>
                <a:cubicBezTo>
                  <a:pt x="118709" y="5992"/>
                  <a:pt x="118323" y="7442"/>
                  <a:pt x="117345" y="7442"/>
                </a:cubicBezTo>
                <a:cubicBezTo>
                  <a:pt x="117117" y="7442"/>
                  <a:pt x="116856" y="7363"/>
                  <a:pt x="116547" y="7180"/>
                </a:cubicBezTo>
                <a:cubicBezTo>
                  <a:pt x="115910" y="6800"/>
                  <a:pt x="116326" y="5854"/>
                  <a:pt x="115335" y="5536"/>
                </a:cubicBezTo>
                <a:cubicBezTo>
                  <a:pt x="115036" y="5440"/>
                  <a:pt x="114763" y="5397"/>
                  <a:pt x="114512" y="5397"/>
                </a:cubicBezTo>
                <a:cubicBezTo>
                  <a:pt x="112195" y="5397"/>
                  <a:pt x="111720" y="9073"/>
                  <a:pt x="109383" y="9073"/>
                </a:cubicBezTo>
                <a:cubicBezTo>
                  <a:pt x="109098" y="9073"/>
                  <a:pt x="108785" y="9019"/>
                  <a:pt x="108438" y="8896"/>
                </a:cubicBezTo>
                <a:cubicBezTo>
                  <a:pt x="106668" y="8276"/>
                  <a:pt x="103566" y="1"/>
                  <a:pt x="932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2"/>
          <p:cNvSpPr txBox="1">
            <a:spLocks noGrp="1"/>
          </p:cNvSpPr>
          <p:nvPr>
            <p:ph type="ctrTitle"/>
          </p:nvPr>
        </p:nvSpPr>
        <p:spPr>
          <a:xfrm>
            <a:off x="3803600" y="535800"/>
            <a:ext cx="4668600" cy="1479900"/>
          </a:xfrm>
          <a:prstGeom prst="rect">
            <a:avLst/>
          </a:prstGeom>
        </p:spPr>
        <p:txBody>
          <a:bodyPr spcFirstLastPara="1" wrap="square" lIns="91425" tIns="91425" rIns="91425" bIns="91425" anchor="ctr" anchorCtr="0">
            <a:noAutofit/>
          </a:bodyPr>
          <a:lstStyle/>
          <a:p>
            <a:pPr lvl="0"/>
            <a:r>
              <a:rPr lang="en-US" dirty="0"/>
              <a:t>Ritz-Carlton Yacht Collection </a:t>
            </a:r>
            <a:endParaRPr dirty="0"/>
          </a:p>
        </p:txBody>
      </p:sp>
      <p:sp>
        <p:nvSpPr>
          <p:cNvPr id="189" name="Google Shape;189;p32"/>
          <p:cNvSpPr txBox="1">
            <a:spLocks noGrp="1"/>
          </p:cNvSpPr>
          <p:nvPr>
            <p:ph type="subTitle" idx="1"/>
          </p:nvPr>
        </p:nvSpPr>
        <p:spPr>
          <a:xfrm>
            <a:off x="3803850" y="2175450"/>
            <a:ext cx="4668600" cy="54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Presented by: Gergo Balla</a:t>
            </a:r>
            <a:endParaRPr dirty="0"/>
          </a:p>
        </p:txBody>
      </p:sp>
      <p:sp>
        <p:nvSpPr>
          <p:cNvPr id="190" name="Google Shape;190;p32"/>
          <p:cNvSpPr/>
          <p:nvPr/>
        </p:nvSpPr>
        <p:spPr>
          <a:xfrm>
            <a:off x="0" y="3241837"/>
            <a:ext cx="9144046" cy="1901673"/>
          </a:xfrm>
          <a:custGeom>
            <a:avLst/>
            <a:gdLst/>
            <a:ahLst/>
            <a:cxnLst/>
            <a:rect l="l" t="t" r="r" b="b"/>
            <a:pathLst>
              <a:path w="282966" h="58848" extrusionOk="0">
                <a:moveTo>
                  <a:pt x="1" y="0"/>
                </a:moveTo>
                <a:lnTo>
                  <a:pt x="1" y="58848"/>
                </a:lnTo>
                <a:lnTo>
                  <a:pt x="282965" y="58848"/>
                </a:lnTo>
                <a:lnTo>
                  <a:pt x="28296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2"/>
          <p:cNvSpPr/>
          <p:nvPr/>
        </p:nvSpPr>
        <p:spPr>
          <a:xfrm>
            <a:off x="0" y="3341074"/>
            <a:ext cx="9144046" cy="110033"/>
          </a:xfrm>
          <a:custGeom>
            <a:avLst/>
            <a:gdLst/>
            <a:ahLst/>
            <a:cxnLst/>
            <a:rect l="l" t="t" r="r" b="b"/>
            <a:pathLst>
              <a:path w="282966" h="3405" extrusionOk="0">
                <a:moveTo>
                  <a:pt x="1" y="0"/>
                </a:moveTo>
                <a:lnTo>
                  <a:pt x="1" y="3405"/>
                </a:lnTo>
                <a:lnTo>
                  <a:pt x="282965" y="3405"/>
                </a:lnTo>
                <a:lnTo>
                  <a:pt x="28296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2"/>
          <p:cNvSpPr/>
          <p:nvPr/>
        </p:nvSpPr>
        <p:spPr>
          <a:xfrm>
            <a:off x="0" y="3505653"/>
            <a:ext cx="9144046" cy="82339"/>
          </a:xfrm>
          <a:custGeom>
            <a:avLst/>
            <a:gdLst/>
            <a:ahLst/>
            <a:cxnLst/>
            <a:rect l="l" t="t" r="r" b="b"/>
            <a:pathLst>
              <a:path w="282966" h="2548" extrusionOk="0">
                <a:moveTo>
                  <a:pt x="1" y="1"/>
                </a:moveTo>
                <a:lnTo>
                  <a:pt x="1" y="2547"/>
                </a:lnTo>
                <a:lnTo>
                  <a:pt x="282965" y="2547"/>
                </a:lnTo>
                <a:lnTo>
                  <a:pt x="28296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2"/>
          <p:cNvSpPr/>
          <p:nvPr/>
        </p:nvSpPr>
        <p:spPr>
          <a:xfrm>
            <a:off x="0" y="3659116"/>
            <a:ext cx="9144046" cy="54871"/>
          </a:xfrm>
          <a:custGeom>
            <a:avLst/>
            <a:gdLst/>
            <a:ahLst/>
            <a:cxnLst/>
            <a:rect l="l" t="t" r="r" b="b"/>
            <a:pathLst>
              <a:path w="282966" h="1698" extrusionOk="0">
                <a:moveTo>
                  <a:pt x="1" y="0"/>
                </a:moveTo>
                <a:lnTo>
                  <a:pt x="1" y="1698"/>
                </a:lnTo>
                <a:lnTo>
                  <a:pt x="282965" y="1698"/>
                </a:lnTo>
                <a:lnTo>
                  <a:pt x="28296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32"/>
          <p:cNvSpPr/>
          <p:nvPr/>
        </p:nvSpPr>
        <p:spPr>
          <a:xfrm>
            <a:off x="0" y="3801689"/>
            <a:ext cx="9144046" cy="27468"/>
          </a:xfrm>
          <a:custGeom>
            <a:avLst/>
            <a:gdLst/>
            <a:ahLst/>
            <a:cxnLst/>
            <a:rect l="l" t="t" r="r" b="b"/>
            <a:pathLst>
              <a:path w="282966" h="850" extrusionOk="0">
                <a:moveTo>
                  <a:pt x="1" y="1"/>
                </a:moveTo>
                <a:lnTo>
                  <a:pt x="1" y="850"/>
                </a:lnTo>
                <a:lnTo>
                  <a:pt x="282965" y="850"/>
                </a:lnTo>
                <a:lnTo>
                  <a:pt x="28296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5" name="Google Shape;195;p32"/>
          <p:cNvGrpSpPr/>
          <p:nvPr/>
        </p:nvGrpSpPr>
        <p:grpSpPr>
          <a:xfrm>
            <a:off x="662056" y="530661"/>
            <a:ext cx="3181338" cy="4612785"/>
            <a:chOff x="888500" y="1120575"/>
            <a:chExt cx="2093950" cy="3036125"/>
          </a:xfrm>
        </p:grpSpPr>
        <p:sp>
          <p:nvSpPr>
            <p:cNvPr id="196" name="Google Shape;196;p32"/>
            <p:cNvSpPr/>
            <p:nvPr/>
          </p:nvSpPr>
          <p:spPr>
            <a:xfrm>
              <a:off x="1029525" y="2358750"/>
              <a:ext cx="1811875" cy="806475"/>
            </a:xfrm>
            <a:custGeom>
              <a:avLst/>
              <a:gdLst/>
              <a:ahLst/>
              <a:cxnLst/>
              <a:rect l="l" t="t" r="r" b="b"/>
              <a:pathLst>
                <a:path w="72475" h="32259" extrusionOk="0">
                  <a:moveTo>
                    <a:pt x="4342" y="1"/>
                  </a:moveTo>
                  <a:lnTo>
                    <a:pt x="1" y="32258"/>
                  </a:lnTo>
                  <a:lnTo>
                    <a:pt x="72475" y="32258"/>
                  </a:lnTo>
                  <a:lnTo>
                    <a:pt x="68133"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2"/>
            <p:cNvSpPr/>
            <p:nvPr/>
          </p:nvSpPr>
          <p:spPr>
            <a:xfrm>
              <a:off x="1036600" y="2120875"/>
              <a:ext cx="1797725" cy="237900"/>
            </a:xfrm>
            <a:custGeom>
              <a:avLst/>
              <a:gdLst/>
              <a:ahLst/>
              <a:cxnLst/>
              <a:rect l="l" t="t" r="r" b="b"/>
              <a:pathLst>
                <a:path w="71909" h="9516" extrusionOk="0">
                  <a:moveTo>
                    <a:pt x="1" y="1"/>
                  </a:moveTo>
                  <a:cubicBezTo>
                    <a:pt x="1" y="1"/>
                    <a:pt x="1" y="5554"/>
                    <a:pt x="2645" y="9516"/>
                  </a:cubicBezTo>
                  <a:lnTo>
                    <a:pt x="69265" y="9516"/>
                  </a:lnTo>
                  <a:cubicBezTo>
                    <a:pt x="71909" y="5554"/>
                    <a:pt x="71909" y="1"/>
                    <a:pt x="71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2"/>
            <p:cNvSpPr/>
            <p:nvPr/>
          </p:nvSpPr>
          <p:spPr>
            <a:xfrm>
              <a:off x="1043025" y="2742075"/>
              <a:ext cx="1784900" cy="72750"/>
            </a:xfrm>
            <a:custGeom>
              <a:avLst/>
              <a:gdLst/>
              <a:ahLst/>
              <a:cxnLst/>
              <a:rect l="l" t="t" r="r" b="b"/>
              <a:pathLst>
                <a:path w="71396" h="2910" extrusionOk="0">
                  <a:moveTo>
                    <a:pt x="548" y="1"/>
                  </a:moveTo>
                  <a:lnTo>
                    <a:pt x="0" y="2910"/>
                  </a:lnTo>
                  <a:lnTo>
                    <a:pt x="71396" y="2910"/>
                  </a:lnTo>
                  <a:lnTo>
                    <a:pt x="70847" y="1"/>
                  </a:lnTo>
                  <a:close/>
                </a:path>
              </a:pathLst>
            </a:custGeom>
            <a:solidFill>
              <a:srgbClr val="E639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2"/>
            <p:cNvSpPr/>
            <p:nvPr/>
          </p:nvSpPr>
          <p:spPr>
            <a:xfrm>
              <a:off x="1063575" y="2583575"/>
              <a:ext cx="1743800" cy="72750"/>
            </a:xfrm>
            <a:custGeom>
              <a:avLst/>
              <a:gdLst/>
              <a:ahLst/>
              <a:cxnLst/>
              <a:rect l="l" t="t" r="r" b="b"/>
              <a:pathLst>
                <a:path w="69752" h="2910" extrusionOk="0">
                  <a:moveTo>
                    <a:pt x="549" y="1"/>
                  </a:moveTo>
                  <a:lnTo>
                    <a:pt x="0" y="2910"/>
                  </a:lnTo>
                  <a:lnTo>
                    <a:pt x="69751" y="2910"/>
                  </a:lnTo>
                  <a:lnTo>
                    <a:pt x="692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2"/>
            <p:cNvSpPr/>
            <p:nvPr/>
          </p:nvSpPr>
          <p:spPr>
            <a:xfrm>
              <a:off x="1084125" y="2424850"/>
              <a:ext cx="1702675" cy="72750"/>
            </a:xfrm>
            <a:custGeom>
              <a:avLst/>
              <a:gdLst/>
              <a:ahLst/>
              <a:cxnLst/>
              <a:rect l="l" t="t" r="r" b="b"/>
              <a:pathLst>
                <a:path w="68107" h="2910" extrusionOk="0">
                  <a:moveTo>
                    <a:pt x="549" y="1"/>
                  </a:moveTo>
                  <a:lnTo>
                    <a:pt x="1" y="2910"/>
                  </a:lnTo>
                  <a:lnTo>
                    <a:pt x="68107" y="2910"/>
                  </a:lnTo>
                  <a:lnTo>
                    <a:pt x="6755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2"/>
            <p:cNvSpPr/>
            <p:nvPr/>
          </p:nvSpPr>
          <p:spPr>
            <a:xfrm>
              <a:off x="1241525" y="2021850"/>
              <a:ext cx="1387875" cy="99050"/>
            </a:xfrm>
            <a:custGeom>
              <a:avLst/>
              <a:gdLst/>
              <a:ahLst/>
              <a:cxnLst/>
              <a:rect l="l" t="t" r="r" b="b"/>
              <a:pathLst>
                <a:path w="55515" h="3962" extrusionOk="0">
                  <a:moveTo>
                    <a:pt x="1053" y="0"/>
                  </a:moveTo>
                  <a:lnTo>
                    <a:pt x="1" y="3962"/>
                  </a:lnTo>
                  <a:lnTo>
                    <a:pt x="55515" y="3962"/>
                  </a:lnTo>
                  <a:lnTo>
                    <a:pt x="54463" y="0"/>
                  </a:ln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2"/>
            <p:cNvSpPr/>
            <p:nvPr/>
          </p:nvSpPr>
          <p:spPr>
            <a:xfrm>
              <a:off x="1459500" y="1922600"/>
              <a:ext cx="951950" cy="99275"/>
            </a:xfrm>
            <a:custGeom>
              <a:avLst/>
              <a:gdLst/>
              <a:ahLst/>
              <a:cxnLst/>
              <a:rect l="l" t="t" r="r" b="b"/>
              <a:pathLst>
                <a:path w="38078" h="3971" extrusionOk="0">
                  <a:moveTo>
                    <a:pt x="1062" y="0"/>
                  </a:moveTo>
                  <a:lnTo>
                    <a:pt x="1" y="3970"/>
                  </a:lnTo>
                  <a:lnTo>
                    <a:pt x="38077" y="3970"/>
                  </a:lnTo>
                  <a:lnTo>
                    <a:pt x="37016"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2"/>
            <p:cNvSpPr/>
            <p:nvPr/>
          </p:nvSpPr>
          <p:spPr>
            <a:xfrm>
              <a:off x="1285975" y="1889650"/>
              <a:ext cx="132225" cy="132225"/>
            </a:xfrm>
            <a:custGeom>
              <a:avLst/>
              <a:gdLst/>
              <a:ahLst/>
              <a:cxnLst/>
              <a:rect l="l" t="t" r="r" b="b"/>
              <a:pathLst>
                <a:path w="5289" h="5289" extrusionOk="0">
                  <a:moveTo>
                    <a:pt x="2644" y="1"/>
                  </a:moveTo>
                  <a:cubicBezTo>
                    <a:pt x="1185" y="1"/>
                    <a:pt x="0" y="1177"/>
                    <a:pt x="0" y="2645"/>
                  </a:cubicBezTo>
                  <a:cubicBezTo>
                    <a:pt x="0" y="4104"/>
                    <a:pt x="1185" y="5288"/>
                    <a:pt x="2644" y="5288"/>
                  </a:cubicBezTo>
                  <a:cubicBezTo>
                    <a:pt x="4103" y="5288"/>
                    <a:pt x="5288" y="4104"/>
                    <a:pt x="5288" y="2645"/>
                  </a:cubicBezTo>
                  <a:cubicBezTo>
                    <a:pt x="5288" y="1177"/>
                    <a:pt x="4103" y="1"/>
                    <a:pt x="264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2"/>
            <p:cNvSpPr/>
            <p:nvPr/>
          </p:nvSpPr>
          <p:spPr>
            <a:xfrm>
              <a:off x="2452525" y="1889650"/>
              <a:ext cx="132225" cy="132225"/>
            </a:xfrm>
            <a:custGeom>
              <a:avLst/>
              <a:gdLst/>
              <a:ahLst/>
              <a:cxnLst/>
              <a:rect l="l" t="t" r="r" b="b"/>
              <a:pathLst>
                <a:path w="5289" h="5289" extrusionOk="0">
                  <a:moveTo>
                    <a:pt x="2645" y="1"/>
                  </a:moveTo>
                  <a:cubicBezTo>
                    <a:pt x="1186" y="1"/>
                    <a:pt x="1" y="1177"/>
                    <a:pt x="1" y="2645"/>
                  </a:cubicBezTo>
                  <a:cubicBezTo>
                    <a:pt x="1" y="4104"/>
                    <a:pt x="1186" y="5288"/>
                    <a:pt x="2645" y="5288"/>
                  </a:cubicBezTo>
                  <a:cubicBezTo>
                    <a:pt x="4113" y="5288"/>
                    <a:pt x="5289" y="4104"/>
                    <a:pt x="5289" y="2645"/>
                  </a:cubicBezTo>
                  <a:cubicBezTo>
                    <a:pt x="5289" y="1177"/>
                    <a:pt x="4113" y="1"/>
                    <a:pt x="264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2"/>
            <p:cNvSpPr/>
            <p:nvPr/>
          </p:nvSpPr>
          <p:spPr>
            <a:xfrm>
              <a:off x="1784025" y="1740875"/>
              <a:ext cx="302900" cy="79375"/>
            </a:xfrm>
            <a:custGeom>
              <a:avLst/>
              <a:gdLst/>
              <a:ahLst/>
              <a:cxnLst/>
              <a:rect l="l" t="t" r="r" b="b"/>
              <a:pathLst>
                <a:path w="12116" h="3175" extrusionOk="0">
                  <a:moveTo>
                    <a:pt x="1" y="0"/>
                  </a:moveTo>
                  <a:lnTo>
                    <a:pt x="1" y="3175"/>
                  </a:lnTo>
                  <a:lnTo>
                    <a:pt x="12115" y="3175"/>
                  </a:lnTo>
                  <a:lnTo>
                    <a:pt x="1211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2"/>
            <p:cNvSpPr/>
            <p:nvPr/>
          </p:nvSpPr>
          <p:spPr>
            <a:xfrm>
              <a:off x="1585300" y="1685175"/>
              <a:ext cx="700350" cy="55725"/>
            </a:xfrm>
            <a:custGeom>
              <a:avLst/>
              <a:gdLst/>
              <a:ahLst/>
              <a:cxnLst/>
              <a:rect l="l" t="t" r="r" b="b"/>
              <a:pathLst>
                <a:path w="28014" h="2229" extrusionOk="0">
                  <a:moveTo>
                    <a:pt x="0" y="0"/>
                  </a:moveTo>
                  <a:cubicBezTo>
                    <a:pt x="0" y="1229"/>
                    <a:pt x="990" y="2228"/>
                    <a:pt x="2220" y="2228"/>
                  </a:cubicBezTo>
                  <a:lnTo>
                    <a:pt x="25785" y="2228"/>
                  </a:lnTo>
                  <a:cubicBezTo>
                    <a:pt x="27023" y="2228"/>
                    <a:pt x="28014" y="1229"/>
                    <a:pt x="2801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2"/>
            <p:cNvSpPr/>
            <p:nvPr/>
          </p:nvSpPr>
          <p:spPr>
            <a:xfrm>
              <a:off x="1731200" y="1820225"/>
              <a:ext cx="408550" cy="102400"/>
            </a:xfrm>
            <a:custGeom>
              <a:avLst/>
              <a:gdLst/>
              <a:ahLst/>
              <a:cxnLst/>
              <a:rect l="l" t="t" r="r" b="b"/>
              <a:pathLst>
                <a:path w="16342" h="4096" extrusionOk="0">
                  <a:moveTo>
                    <a:pt x="2114" y="1"/>
                  </a:moveTo>
                  <a:lnTo>
                    <a:pt x="0" y="4095"/>
                  </a:lnTo>
                  <a:lnTo>
                    <a:pt x="16341" y="4095"/>
                  </a:lnTo>
                  <a:lnTo>
                    <a:pt x="14228" y="1"/>
                  </a:lnTo>
                  <a:close/>
                </a:path>
              </a:pathLst>
            </a:custGeom>
            <a:solidFill>
              <a:srgbClr val="F270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2"/>
            <p:cNvSpPr/>
            <p:nvPr/>
          </p:nvSpPr>
          <p:spPr>
            <a:xfrm>
              <a:off x="1782700" y="1578825"/>
              <a:ext cx="305550" cy="106375"/>
            </a:xfrm>
            <a:custGeom>
              <a:avLst/>
              <a:gdLst/>
              <a:ahLst/>
              <a:cxnLst/>
              <a:rect l="l" t="t" r="r" b="b"/>
              <a:pathLst>
                <a:path w="12222" h="4255" extrusionOk="0">
                  <a:moveTo>
                    <a:pt x="1" y="1"/>
                  </a:moveTo>
                  <a:lnTo>
                    <a:pt x="1583" y="4254"/>
                  </a:lnTo>
                  <a:lnTo>
                    <a:pt x="10638" y="4254"/>
                  </a:lnTo>
                  <a:lnTo>
                    <a:pt x="1222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2"/>
            <p:cNvSpPr/>
            <p:nvPr/>
          </p:nvSpPr>
          <p:spPr>
            <a:xfrm>
              <a:off x="1905175" y="1120575"/>
              <a:ext cx="60375" cy="461600"/>
            </a:xfrm>
            <a:custGeom>
              <a:avLst/>
              <a:gdLst/>
              <a:ahLst/>
              <a:cxnLst/>
              <a:rect l="l" t="t" r="r" b="b"/>
              <a:pathLst>
                <a:path w="2415" h="18464" extrusionOk="0">
                  <a:moveTo>
                    <a:pt x="1212" y="0"/>
                  </a:moveTo>
                  <a:lnTo>
                    <a:pt x="611" y="9232"/>
                  </a:lnTo>
                  <a:lnTo>
                    <a:pt x="0" y="18463"/>
                  </a:lnTo>
                  <a:lnTo>
                    <a:pt x="2414" y="18463"/>
                  </a:lnTo>
                  <a:lnTo>
                    <a:pt x="1813" y="9232"/>
                  </a:lnTo>
                  <a:lnTo>
                    <a:pt x="121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2"/>
            <p:cNvSpPr/>
            <p:nvPr/>
          </p:nvSpPr>
          <p:spPr>
            <a:xfrm>
              <a:off x="1795075" y="1337425"/>
              <a:ext cx="6675" cy="241425"/>
            </a:xfrm>
            <a:custGeom>
              <a:avLst/>
              <a:gdLst/>
              <a:ahLst/>
              <a:cxnLst/>
              <a:rect l="l" t="t" r="r" b="b"/>
              <a:pathLst>
                <a:path w="267" h="9657" extrusionOk="0">
                  <a:moveTo>
                    <a:pt x="1" y="1"/>
                  </a:moveTo>
                  <a:lnTo>
                    <a:pt x="1" y="9657"/>
                  </a:lnTo>
                  <a:lnTo>
                    <a:pt x="266" y="9657"/>
                  </a:lnTo>
                  <a:lnTo>
                    <a:pt x="26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2"/>
            <p:cNvSpPr/>
            <p:nvPr/>
          </p:nvSpPr>
          <p:spPr>
            <a:xfrm>
              <a:off x="2069200" y="1337425"/>
              <a:ext cx="6650" cy="241425"/>
            </a:xfrm>
            <a:custGeom>
              <a:avLst/>
              <a:gdLst/>
              <a:ahLst/>
              <a:cxnLst/>
              <a:rect l="l" t="t" r="r" b="b"/>
              <a:pathLst>
                <a:path w="266" h="9657" extrusionOk="0">
                  <a:moveTo>
                    <a:pt x="1" y="1"/>
                  </a:moveTo>
                  <a:lnTo>
                    <a:pt x="1" y="9657"/>
                  </a:lnTo>
                  <a:lnTo>
                    <a:pt x="266" y="9657"/>
                  </a:lnTo>
                  <a:lnTo>
                    <a:pt x="26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2"/>
            <p:cNvSpPr/>
            <p:nvPr/>
          </p:nvSpPr>
          <p:spPr>
            <a:xfrm>
              <a:off x="888500" y="2305925"/>
              <a:ext cx="2093950" cy="1850775"/>
            </a:xfrm>
            <a:custGeom>
              <a:avLst/>
              <a:gdLst/>
              <a:ahLst/>
              <a:cxnLst/>
              <a:rect l="l" t="t" r="r" b="b"/>
              <a:pathLst>
                <a:path w="83758" h="74031" extrusionOk="0">
                  <a:moveTo>
                    <a:pt x="41773" y="0"/>
                  </a:moveTo>
                  <a:cubicBezTo>
                    <a:pt x="41773" y="0"/>
                    <a:pt x="24857" y="12026"/>
                    <a:pt x="0" y="19896"/>
                  </a:cubicBezTo>
                  <a:cubicBezTo>
                    <a:pt x="0" y="19896"/>
                    <a:pt x="0" y="49510"/>
                    <a:pt x="15864" y="74031"/>
                  </a:cubicBezTo>
                  <a:lnTo>
                    <a:pt x="67894" y="74031"/>
                  </a:lnTo>
                  <a:cubicBezTo>
                    <a:pt x="83758" y="49510"/>
                    <a:pt x="83758" y="19896"/>
                    <a:pt x="83758" y="19896"/>
                  </a:cubicBezTo>
                  <a:lnTo>
                    <a:pt x="83545" y="19896"/>
                  </a:lnTo>
                  <a:cubicBezTo>
                    <a:pt x="58689" y="12026"/>
                    <a:pt x="41773" y="0"/>
                    <a:pt x="41773" y="0"/>
                  </a:cubicBezTo>
                  <a:close/>
                </a:path>
              </a:pathLst>
            </a:custGeom>
            <a:solidFill>
              <a:srgbClr val="499D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2"/>
            <p:cNvSpPr/>
            <p:nvPr/>
          </p:nvSpPr>
          <p:spPr>
            <a:xfrm>
              <a:off x="1935450" y="2307675"/>
              <a:ext cx="1047000" cy="1849025"/>
            </a:xfrm>
            <a:custGeom>
              <a:avLst/>
              <a:gdLst/>
              <a:ahLst/>
              <a:cxnLst/>
              <a:rect l="l" t="t" r="r" b="b"/>
              <a:pathLst>
                <a:path w="41880" h="73961" extrusionOk="0">
                  <a:moveTo>
                    <a:pt x="1" y="1"/>
                  </a:moveTo>
                  <a:lnTo>
                    <a:pt x="1" y="73961"/>
                  </a:lnTo>
                  <a:lnTo>
                    <a:pt x="26016" y="73961"/>
                  </a:lnTo>
                  <a:cubicBezTo>
                    <a:pt x="41880" y="49440"/>
                    <a:pt x="41880" y="19826"/>
                    <a:pt x="41880" y="19826"/>
                  </a:cubicBezTo>
                  <a:lnTo>
                    <a:pt x="41667" y="19826"/>
                  </a:lnTo>
                  <a:cubicBezTo>
                    <a:pt x="17889" y="12301"/>
                    <a:pt x="1380" y="974"/>
                    <a:pt x="1" y="1"/>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2"/>
            <p:cNvSpPr/>
            <p:nvPr/>
          </p:nvSpPr>
          <p:spPr>
            <a:xfrm>
              <a:off x="2471325" y="3385600"/>
              <a:ext cx="120050" cy="205850"/>
            </a:xfrm>
            <a:custGeom>
              <a:avLst/>
              <a:gdLst/>
              <a:ahLst/>
              <a:cxnLst/>
              <a:rect l="l" t="t" r="r" b="b"/>
              <a:pathLst>
                <a:path w="4802" h="8234" extrusionOk="0">
                  <a:moveTo>
                    <a:pt x="2802" y="0"/>
                  </a:moveTo>
                  <a:cubicBezTo>
                    <a:pt x="1683" y="0"/>
                    <a:pt x="589" y="1667"/>
                    <a:pt x="301" y="3847"/>
                  </a:cubicBezTo>
                  <a:cubicBezTo>
                    <a:pt x="0" y="6111"/>
                    <a:pt x="708" y="8074"/>
                    <a:pt x="1866" y="8224"/>
                  </a:cubicBezTo>
                  <a:cubicBezTo>
                    <a:pt x="1914" y="8230"/>
                    <a:pt x="1961" y="8233"/>
                    <a:pt x="2008" y="8233"/>
                  </a:cubicBezTo>
                  <a:cubicBezTo>
                    <a:pt x="3120" y="8233"/>
                    <a:pt x="4222" y="6566"/>
                    <a:pt x="4510" y="4395"/>
                  </a:cubicBezTo>
                  <a:cubicBezTo>
                    <a:pt x="4802" y="2132"/>
                    <a:pt x="4103" y="169"/>
                    <a:pt x="2945" y="9"/>
                  </a:cubicBezTo>
                  <a:cubicBezTo>
                    <a:pt x="2897" y="3"/>
                    <a:pt x="2850" y="0"/>
                    <a:pt x="280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2"/>
            <p:cNvSpPr/>
            <p:nvPr/>
          </p:nvSpPr>
          <p:spPr>
            <a:xfrm>
              <a:off x="1279550" y="3385600"/>
              <a:ext cx="119850" cy="205850"/>
            </a:xfrm>
            <a:custGeom>
              <a:avLst/>
              <a:gdLst/>
              <a:ahLst/>
              <a:cxnLst/>
              <a:rect l="l" t="t" r="r" b="b"/>
              <a:pathLst>
                <a:path w="4794" h="8234" extrusionOk="0">
                  <a:moveTo>
                    <a:pt x="2001" y="0"/>
                  </a:moveTo>
                  <a:cubicBezTo>
                    <a:pt x="1953" y="0"/>
                    <a:pt x="1905" y="3"/>
                    <a:pt x="1858" y="9"/>
                  </a:cubicBezTo>
                  <a:cubicBezTo>
                    <a:pt x="699" y="169"/>
                    <a:pt x="1" y="2132"/>
                    <a:pt x="292" y="4395"/>
                  </a:cubicBezTo>
                  <a:cubicBezTo>
                    <a:pt x="581" y="6566"/>
                    <a:pt x="1683" y="8233"/>
                    <a:pt x="2794" y="8233"/>
                  </a:cubicBezTo>
                  <a:cubicBezTo>
                    <a:pt x="2842" y="8233"/>
                    <a:pt x="2889" y="8230"/>
                    <a:pt x="2936" y="8224"/>
                  </a:cubicBezTo>
                  <a:cubicBezTo>
                    <a:pt x="4095" y="8074"/>
                    <a:pt x="4793" y="6111"/>
                    <a:pt x="4502" y="3847"/>
                  </a:cubicBezTo>
                  <a:cubicBezTo>
                    <a:pt x="4213" y="1667"/>
                    <a:pt x="3120" y="0"/>
                    <a:pt x="200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2"/>
            <p:cNvSpPr/>
            <p:nvPr/>
          </p:nvSpPr>
          <p:spPr>
            <a:xfrm>
              <a:off x="2365875" y="2847750"/>
              <a:ext cx="78050" cy="127575"/>
            </a:xfrm>
            <a:custGeom>
              <a:avLst/>
              <a:gdLst/>
              <a:ahLst/>
              <a:cxnLst/>
              <a:rect l="l" t="t" r="r" b="b"/>
              <a:pathLst>
                <a:path w="3122" h="5103" extrusionOk="0">
                  <a:moveTo>
                    <a:pt x="1247" y="0"/>
                  </a:moveTo>
                  <a:lnTo>
                    <a:pt x="0" y="4599"/>
                  </a:lnTo>
                  <a:lnTo>
                    <a:pt x="1875" y="5103"/>
                  </a:lnTo>
                  <a:lnTo>
                    <a:pt x="3122" y="504"/>
                  </a:lnTo>
                  <a:lnTo>
                    <a:pt x="12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2"/>
            <p:cNvSpPr/>
            <p:nvPr/>
          </p:nvSpPr>
          <p:spPr>
            <a:xfrm>
              <a:off x="2514650" y="2891750"/>
              <a:ext cx="78050" cy="127575"/>
            </a:xfrm>
            <a:custGeom>
              <a:avLst/>
              <a:gdLst/>
              <a:ahLst/>
              <a:cxnLst/>
              <a:rect l="l" t="t" r="r" b="b"/>
              <a:pathLst>
                <a:path w="3122" h="5103" extrusionOk="0">
                  <a:moveTo>
                    <a:pt x="1247" y="0"/>
                  </a:moveTo>
                  <a:lnTo>
                    <a:pt x="1" y="4598"/>
                  </a:lnTo>
                  <a:lnTo>
                    <a:pt x="1875" y="5102"/>
                  </a:lnTo>
                  <a:lnTo>
                    <a:pt x="3122" y="504"/>
                  </a:lnTo>
                  <a:lnTo>
                    <a:pt x="124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2"/>
            <p:cNvSpPr/>
            <p:nvPr/>
          </p:nvSpPr>
          <p:spPr>
            <a:xfrm>
              <a:off x="2663425" y="2935725"/>
              <a:ext cx="78075" cy="127575"/>
            </a:xfrm>
            <a:custGeom>
              <a:avLst/>
              <a:gdLst/>
              <a:ahLst/>
              <a:cxnLst/>
              <a:rect l="l" t="t" r="r" b="b"/>
              <a:pathLst>
                <a:path w="3123" h="5103" extrusionOk="0">
                  <a:moveTo>
                    <a:pt x="1247" y="1"/>
                  </a:moveTo>
                  <a:lnTo>
                    <a:pt x="1" y="4599"/>
                  </a:lnTo>
                  <a:lnTo>
                    <a:pt x="1875" y="5103"/>
                  </a:lnTo>
                  <a:lnTo>
                    <a:pt x="3122" y="505"/>
                  </a:lnTo>
                  <a:lnTo>
                    <a:pt x="124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2"/>
            <p:cNvSpPr/>
            <p:nvPr/>
          </p:nvSpPr>
          <p:spPr>
            <a:xfrm>
              <a:off x="1427000" y="2847750"/>
              <a:ext cx="78075" cy="127575"/>
            </a:xfrm>
            <a:custGeom>
              <a:avLst/>
              <a:gdLst/>
              <a:ahLst/>
              <a:cxnLst/>
              <a:rect l="l" t="t" r="r" b="b"/>
              <a:pathLst>
                <a:path w="3123" h="5103" extrusionOk="0">
                  <a:moveTo>
                    <a:pt x="1875" y="0"/>
                  </a:moveTo>
                  <a:lnTo>
                    <a:pt x="1" y="504"/>
                  </a:lnTo>
                  <a:lnTo>
                    <a:pt x="1248" y="5103"/>
                  </a:lnTo>
                  <a:lnTo>
                    <a:pt x="3122" y="4599"/>
                  </a:lnTo>
                  <a:lnTo>
                    <a:pt x="187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2"/>
            <p:cNvSpPr/>
            <p:nvPr/>
          </p:nvSpPr>
          <p:spPr>
            <a:xfrm>
              <a:off x="1278225" y="2891750"/>
              <a:ext cx="78075" cy="127575"/>
            </a:xfrm>
            <a:custGeom>
              <a:avLst/>
              <a:gdLst/>
              <a:ahLst/>
              <a:cxnLst/>
              <a:rect l="l" t="t" r="r" b="b"/>
              <a:pathLst>
                <a:path w="3123" h="5103" extrusionOk="0">
                  <a:moveTo>
                    <a:pt x="1875" y="0"/>
                  </a:moveTo>
                  <a:lnTo>
                    <a:pt x="1" y="504"/>
                  </a:lnTo>
                  <a:lnTo>
                    <a:pt x="1247" y="5102"/>
                  </a:lnTo>
                  <a:lnTo>
                    <a:pt x="3122" y="4598"/>
                  </a:lnTo>
                  <a:lnTo>
                    <a:pt x="187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2"/>
            <p:cNvSpPr/>
            <p:nvPr/>
          </p:nvSpPr>
          <p:spPr>
            <a:xfrm>
              <a:off x="1129450" y="2935725"/>
              <a:ext cx="78050" cy="127575"/>
            </a:xfrm>
            <a:custGeom>
              <a:avLst/>
              <a:gdLst/>
              <a:ahLst/>
              <a:cxnLst/>
              <a:rect l="l" t="t" r="r" b="b"/>
              <a:pathLst>
                <a:path w="3122" h="5103" extrusionOk="0">
                  <a:moveTo>
                    <a:pt x="1875" y="1"/>
                  </a:moveTo>
                  <a:lnTo>
                    <a:pt x="1" y="505"/>
                  </a:lnTo>
                  <a:lnTo>
                    <a:pt x="1247" y="5103"/>
                  </a:lnTo>
                  <a:lnTo>
                    <a:pt x="3122" y="4599"/>
                  </a:lnTo>
                  <a:lnTo>
                    <a:pt x="187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2" name="Google Shape;222;p32"/>
          <p:cNvSpPr/>
          <p:nvPr/>
        </p:nvSpPr>
        <p:spPr>
          <a:xfrm>
            <a:off x="2767700" y="651325"/>
            <a:ext cx="424545" cy="424524"/>
          </a:xfrm>
          <a:custGeom>
            <a:avLst/>
            <a:gdLst/>
            <a:ahLst/>
            <a:cxnLst/>
            <a:rect l="l" t="t" r="r" b="b"/>
            <a:pathLst>
              <a:path w="20401" h="20400" extrusionOk="0">
                <a:moveTo>
                  <a:pt x="10196" y="0"/>
                </a:moveTo>
                <a:cubicBezTo>
                  <a:pt x="4563" y="0"/>
                  <a:pt x="0" y="4563"/>
                  <a:pt x="0" y="10196"/>
                </a:cubicBezTo>
                <a:cubicBezTo>
                  <a:pt x="0" y="15837"/>
                  <a:pt x="4563" y="20400"/>
                  <a:pt x="10196" y="20400"/>
                </a:cubicBezTo>
                <a:cubicBezTo>
                  <a:pt x="15829" y="20400"/>
                  <a:pt x="20400" y="15837"/>
                  <a:pt x="20400" y="10196"/>
                </a:cubicBezTo>
                <a:cubicBezTo>
                  <a:pt x="20400" y="4563"/>
                  <a:pt x="15829" y="0"/>
                  <a:pt x="1019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3"/>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CONTENTS</a:t>
            </a:r>
            <a:endParaRPr dirty="0"/>
          </a:p>
        </p:txBody>
      </p:sp>
      <p:sp>
        <p:nvSpPr>
          <p:cNvPr id="228" name="Google Shape;228;p33"/>
          <p:cNvSpPr txBox="1">
            <a:spLocks noGrp="1"/>
          </p:cNvSpPr>
          <p:nvPr>
            <p:ph type="body" idx="1"/>
          </p:nvPr>
        </p:nvSpPr>
        <p:spPr>
          <a:xfrm>
            <a:off x="662100" y="1438381"/>
            <a:ext cx="7810500" cy="2804845"/>
          </a:xfrm>
          <a:prstGeom prst="rect">
            <a:avLst/>
          </a:prstGeom>
        </p:spPr>
        <p:txBody>
          <a:bodyPr spcFirstLastPara="1" wrap="square" lIns="91425" tIns="91425" rIns="91425" bIns="91425" anchor="ctr" anchorCtr="0">
            <a:noAutofit/>
          </a:bodyPr>
          <a:lstStyle/>
          <a:p>
            <a:pPr marL="342900" lvl="0" indent="-342900">
              <a:lnSpc>
                <a:spcPct val="150000"/>
              </a:lnSpc>
              <a:buFont typeface="+mj-lt"/>
              <a:buAutoNum type="arabicPeriod"/>
            </a:pPr>
            <a:r>
              <a:rPr lang="en-US" sz="1600" b="1" dirty="0"/>
              <a:t>History of Ritz-Carlton Yacht Collection </a:t>
            </a:r>
          </a:p>
          <a:p>
            <a:pPr marL="342900" lvl="0" indent="-342900" algn="l" rtl="0">
              <a:lnSpc>
                <a:spcPct val="150000"/>
              </a:lnSpc>
              <a:spcBef>
                <a:spcPts val="0"/>
              </a:spcBef>
              <a:spcAft>
                <a:spcPts val="0"/>
              </a:spcAft>
              <a:buFont typeface="+mj-lt"/>
              <a:buAutoNum type="arabicPeriod"/>
            </a:pPr>
            <a:r>
              <a:rPr lang="en-US" sz="1600" b="1" dirty="0"/>
              <a:t>Role and important of quality services</a:t>
            </a:r>
          </a:p>
          <a:p>
            <a:pPr marL="342900" lvl="0" indent="-342900" algn="l" rtl="0">
              <a:lnSpc>
                <a:spcPct val="150000"/>
              </a:lnSpc>
              <a:spcBef>
                <a:spcPts val="0"/>
              </a:spcBef>
              <a:spcAft>
                <a:spcPts val="0"/>
              </a:spcAft>
              <a:buFont typeface="+mj-lt"/>
              <a:buAutoNum type="arabicPeriod"/>
            </a:pPr>
            <a:r>
              <a:rPr lang="en-US" sz="1600" b="1" dirty="0"/>
              <a:t>Hospitality and its importance's</a:t>
            </a:r>
          </a:p>
          <a:p>
            <a:pPr marL="342900" lvl="0" indent="-342900" algn="l" rtl="0">
              <a:lnSpc>
                <a:spcPct val="150000"/>
              </a:lnSpc>
              <a:spcBef>
                <a:spcPts val="0"/>
              </a:spcBef>
              <a:spcAft>
                <a:spcPts val="0"/>
              </a:spcAft>
              <a:buFont typeface="+mj-lt"/>
              <a:buAutoNum type="arabicPeriod"/>
            </a:pPr>
            <a:r>
              <a:rPr lang="en-US" sz="1600" b="1" dirty="0"/>
              <a:t>Guest service and facilities</a:t>
            </a:r>
          </a:p>
          <a:p>
            <a:pPr marL="342900" lvl="0" indent="-342900" algn="l" rtl="0">
              <a:lnSpc>
                <a:spcPct val="150000"/>
              </a:lnSpc>
              <a:spcBef>
                <a:spcPts val="0"/>
              </a:spcBef>
              <a:spcAft>
                <a:spcPts val="0"/>
              </a:spcAft>
              <a:buFont typeface="+mj-lt"/>
              <a:buAutoNum type="arabicPeriod"/>
            </a:pPr>
            <a:r>
              <a:rPr lang="en-US" sz="1600" b="1" dirty="0"/>
              <a:t>Main consumers of the branch</a:t>
            </a:r>
          </a:p>
          <a:p>
            <a:pPr marL="342900" lvl="0" indent="-342900" algn="l" rtl="0">
              <a:lnSpc>
                <a:spcPct val="150000"/>
              </a:lnSpc>
              <a:spcBef>
                <a:spcPts val="0"/>
              </a:spcBef>
              <a:spcAft>
                <a:spcPts val="0"/>
              </a:spcAft>
              <a:buFont typeface="+mj-lt"/>
              <a:buAutoNum type="arabicPeriod"/>
            </a:pPr>
            <a:r>
              <a:rPr lang="en-US" sz="1600" b="1" dirty="0"/>
              <a:t>How company meet/exceed the guest expectations</a:t>
            </a:r>
          </a:p>
          <a:p>
            <a:pPr marL="342900" lvl="0" indent="-342900" algn="l" rtl="0">
              <a:lnSpc>
                <a:spcPct val="150000"/>
              </a:lnSpc>
              <a:spcBef>
                <a:spcPts val="0"/>
              </a:spcBef>
              <a:spcAft>
                <a:spcPts val="0"/>
              </a:spcAft>
              <a:buFont typeface="+mj-lt"/>
              <a:buAutoNum type="arabicPeriod"/>
            </a:pPr>
            <a:r>
              <a:rPr lang="en-US" sz="1600" b="1" dirty="0"/>
              <a:t>Conclusion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55"/>
        <p:cNvGrpSpPr/>
        <p:nvPr/>
      </p:nvGrpSpPr>
      <p:grpSpPr>
        <a:xfrm>
          <a:off x="0" y="0"/>
          <a:ext cx="0" cy="0"/>
          <a:chOff x="0" y="0"/>
          <a:chExt cx="0" cy="0"/>
        </a:xfrm>
      </p:grpSpPr>
      <p:sp>
        <p:nvSpPr>
          <p:cNvPr id="256" name="Google Shape;256;p35"/>
          <p:cNvSpPr/>
          <p:nvPr/>
        </p:nvSpPr>
        <p:spPr>
          <a:xfrm>
            <a:off x="860124" y="1436506"/>
            <a:ext cx="3526525" cy="2635200"/>
          </a:xfrm>
          <a:custGeom>
            <a:avLst/>
            <a:gdLst/>
            <a:ahLst/>
            <a:cxnLst/>
            <a:rect l="l" t="t" r="r" b="b"/>
            <a:pathLst>
              <a:path w="141061" h="105408" extrusionOk="0">
                <a:moveTo>
                  <a:pt x="70531" y="1"/>
                </a:moveTo>
                <a:cubicBezTo>
                  <a:pt x="31591" y="1"/>
                  <a:pt x="0" y="31591"/>
                  <a:pt x="0" y="70531"/>
                </a:cubicBezTo>
                <a:cubicBezTo>
                  <a:pt x="0" y="83222"/>
                  <a:pt x="3356" y="95114"/>
                  <a:pt x="9222" y="105408"/>
                </a:cubicBezTo>
                <a:lnTo>
                  <a:pt x="131839" y="105408"/>
                </a:lnTo>
                <a:cubicBezTo>
                  <a:pt x="137705" y="95114"/>
                  <a:pt x="141061" y="83222"/>
                  <a:pt x="141061" y="70531"/>
                </a:cubicBezTo>
                <a:cubicBezTo>
                  <a:pt x="141061" y="31591"/>
                  <a:pt x="109471" y="1"/>
                  <a:pt x="7053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5"/>
          <p:cNvSpPr txBox="1">
            <a:spLocks noGrp="1"/>
          </p:cNvSpPr>
          <p:nvPr>
            <p:ph type="title"/>
          </p:nvPr>
        </p:nvSpPr>
        <p:spPr>
          <a:xfrm>
            <a:off x="5078675" y="2075225"/>
            <a:ext cx="3393900" cy="626100"/>
          </a:xfrm>
          <a:prstGeom prst="rect">
            <a:avLst/>
          </a:prstGeom>
        </p:spPr>
        <p:txBody>
          <a:bodyPr spcFirstLastPara="1" wrap="square" lIns="91425" tIns="91425" rIns="91425" bIns="91425" anchor="ctr" anchorCtr="0">
            <a:noAutofit/>
          </a:bodyPr>
          <a:lstStyle/>
          <a:p>
            <a:pPr lvl="0" algn="l"/>
            <a:r>
              <a:rPr lang="en-US" sz="1400" b="0" dirty="0"/>
              <a:t>The Ritz-Carlton was </a:t>
            </a:r>
            <a:r>
              <a:rPr lang="hu-HU" sz="1400" b="0" dirty="0"/>
              <a:t>founded</a:t>
            </a:r>
            <a:r>
              <a:rPr lang="en-US" sz="1400" b="0" dirty="0"/>
              <a:t> by Albert Keller who </a:t>
            </a:r>
            <a:r>
              <a:rPr lang="hu-HU" sz="1400" b="0" dirty="0"/>
              <a:t>purchased</a:t>
            </a:r>
            <a:r>
              <a:rPr lang="en-US" sz="1400" b="0" dirty="0"/>
              <a:t> and franchised the name.</a:t>
            </a:r>
            <a:br>
              <a:rPr lang="en-US" sz="1400" b="0" dirty="0"/>
            </a:br>
            <a:br>
              <a:rPr lang="en-US" sz="1400" b="0" dirty="0"/>
            </a:br>
            <a:br>
              <a:rPr lang="en-US" sz="1400" b="0" dirty="0"/>
            </a:br>
            <a:br>
              <a:rPr lang="en-US" sz="1400" b="0" dirty="0"/>
            </a:br>
            <a:r>
              <a:rPr lang="en-US" sz="1400" b="0" dirty="0"/>
              <a:t>Boston landmark set the bar for all upcoming Ritz-Carlton hotels and resorts across the world in terms of service, food, and amenities.</a:t>
            </a:r>
            <a:endParaRPr sz="1400" dirty="0"/>
          </a:p>
        </p:txBody>
      </p:sp>
      <p:sp>
        <p:nvSpPr>
          <p:cNvPr id="258" name="Google Shape;258;p35"/>
          <p:cNvSpPr txBox="1">
            <a:spLocks noGrp="1"/>
          </p:cNvSpPr>
          <p:nvPr>
            <p:ph type="title" idx="2"/>
          </p:nvPr>
        </p:nvSpPr>
        <p:spPr>
          <a:xfrm>
            <a:off x="4386649" y="66686"/>
            <a:ext cx="4501630" cy="885900"/>
          </a:xfrm>
          <a:prstGeom prst="rect">
            <a:avLst/>
          </a:prstGeom>
        </p:spPr>
        <p:txBody>
          <a:bodyPr spcFirstLastPara="1" wrap="square" lIns="91425" tIns="91425" rIns="91425" bIns="91425" anchor="ctr" anchorCtr="0">
            <a:noAutofit/>
          </a:bodyPr>
          <a:lstStyle/>
          <a:p>
            <a:pPr lvl="0"/>
            <a:r>
              <a:rPr lang="en" sz="2400" dirty="0"/>
              <a:t>About </a:t>
            </a:r>
            <a:r>
              <a:rPr lang="en-US" sz="2400" dirty="0"/>
              <a:t>Ritz-Carlton Yacht Collection </a:t>
            </a:r>
            <a:endParaRPr sz="2400" dirty="0"/>
          </a:p>
        </p:txBody>
      </p:sp>
      <p:sp>
        <p:nvSpPr>
          <p:cNvPr id="259" name="Google Shape;259;p35"/>
          <p:cNvSpPr/>
          <p:nvPr/>
        </p:nvSpPr>
        <p:spPr>
          <a:xfrm>
            <a:off x="0" y="4134020"/>
            <a:ext cx="9144046" cy="1009480"/>
          </a:xfrm>
          <a:custGeom>
            <a:avLst/>
            <a:gdLst/>
            <a:ahLst/>
            <a:cxnLst/>
            <a:rect l="l" t="t" r="r" b="b"/>
            <a:pathLst>
              <a:path w="282966" h="58848" extrusionOk="0">
                <a:moveTo>
                  <a:pt x="1" y="0"/>
                </a:moveTo>
                <a:lnTo>
                  <a:pt x="1" y="58848"/>
                </a:lnTo>
                <a:lnTo>
                  <a:pt x="282965" y="58848"/>
                </a:lnTo>
                <a:lnTo>
                  <a:pt x="28296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0" name="Google Shape;260;p35"/>
          <p:cNvGrpSpPr/>
          <p:nvPr/>
        </p:nvGrpSpPr>
        <p:grpSpPr>
          <a:xfrm>
            <a:off x="697457" y="2419976"/>
            <a:ext cx="4038059" cy="1651730"/>
            <a:chOff x="1518100" y="1613975"/>
            <a:chExt cx="3268625" cy="1337000"/>
          </a:xfrm>
        </p:grpSpPr>
        <p:sp>
          <p:nvSpPr>
            <p:cNvPr id="261" name="Google Shape;261;p35"/>
            <p:cNvSpPr/>
            <p:nvPr/>
          </p:nvSpPr>
          <p:spPr>
            <a:xfrm>
              <a:off x="1835375" y="1895850"/>
              <a:ext cx="772675" cy="213450"/>
            </a:xfrm>
            <a:custGeom>
              <a:avLst/>
              <a:gdLst/>
              <a:ahLst/>
              <a:cxnLst/>
              <a:rect l="l" t="t" r="r" b="b"/>
              <a:pathLst>
                <a:path w="30907" h="8538" extrusionOk="0">
                  <a:moveTo>
                    <a:pt x="4885" y="1"/>
                  </a:moveTo>
                  <a:lnTo>
                    <a:pt x="1" y="8537"/>
                  </a:lnTo>
                  <a:lnTo>
                    <a:pt x="30906" y="8537"/>
                  </a:lnTo>
                  <a:lnTo>
                    <a:pt x="30906" y="2397"/>
                  </a:lnTo>
                  <a:cubicBezTo>
                    <a:pt x="30906" y="1074"/>
                    <a:pt x="29811" y="1"/>
                    <a:pt x="284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35"/>
            <p:cNvSpPr/>
            <p:nvPr/>
          </p:nvSpPr>
          <p:spPr>
            <a:xfrm>
              <a:off x="1518100" y="2411700"/>
              <a:ext cx="3268625" cy="539275"/>
            </a:xfrm>
            <a:custGeom>
              <a:avLst/>
              <a:gdLst/>
              <a:ahLst/>
              <a:cxnLst/>
              <a:rect l="l" t="t" r="r" b="b"/>
              <a:pathLst>
                <a:path w="130745" h="21571" extrusionOk="0">
                  <a:moveTo>
                    <a:pt x="95434" y="1"/>
                  </a:moveTo>
                  <a:lnTo>
                    <a:pt x="92695" y="6027"/>
                  </a:lnTo>
                  <a:lnTo>
                    <a:pt x="1" y="6027"/>
                  </a:lnTo>
                  <a:lnTo>
                    <a:pt x="5616" y="21571"/>
                  </a:lnTo>
                  <a:lnTo>
                    <a:pt x="109722" y="21571"/>
                  </a:lnTo>
                  <a:lnTo>
                    <a:pt x="13074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5"/>
            <p:cNvSpPr/>
            <p:nvPr/>
          </p:nvSpPr>
          <p:spPr>
            <a:xfrm>
              <a:off x="1665325" y="2411700"/>
              <a:ext cx="2238625" cy="150675"/>
            </a:xfrm>
            <a:custGeom>
              <a:avLst/>
              <a:gdLst/>
              <a:ahLst/>
              <a:cxnLst/>
              <a:rect l="l" t="t" r="r" b="b"/>
              <a:pathLst>
                <a:path w="89545" h="6027" extrusionOk="0">
                  <a:moveTo>
                    <a:pt x="2900" y="1"/>
                  </a:moveTo>
                  <a:lnTo>
                    <a:pt x="1" y="6027"/>
                  </a:lnTo>
                  <a:lnTo>
                    <a:pt x="86806" y="6027"/>
                  </a:lnTo>
                  <a:lnTo>
                    <a:pt x="895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5"/>
            <p:cNvSpPr/>
            <p:nvPr/>
          </p:nvSpPr>
          <p:spPr>
            <a:xfrm>
              <a:off x="1737800" y="2368900"/>
              <a:ext cx="2567875" cy="42825"/>
            </a:xfrm>
            <a:custGeom>
              <a:avLst/>
              <a:gdLst/>
              <a:ahLst/>
              <a:cxnLst/>
              <a:rect l="l" t="t" r="r" b="b"/>
              <a:pathLst>
                <a:path w="102715" h="1713" extrusionOk="0">
                  <a:moveTo>
                    <a:pt x="1" y="1"/>
                  </a:moveTo>
                  <a:lnTo>
                    <a:pt x="1" y="1713"/>
                  </a:lnTo>
                  <a:lnTo>
                    <a:pt x="102715" y="1713"/>
                  </a:lnTo>
                  <a:lnTo>
                    <a:pt x="10166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5"/>
            <p:cNvSpPr/>
            <p:nvPr/>
          </p:nvSpPr>
          <p:spPr>
            <a:xfrm>
              <a:off x="3223725" y="1895850"/>
              <a:ext cx="899925" cy="213450"/>
            </a:xfrm>
            <a:custGeom>
              <a:avLst/>
              <a:gdLst/>
              <a:ahLst/>
              <a:cxnLst/>
              <a:rect l="l" t="t" r="r" b="b"/>
              <a:pathLst>
                <a:path w="35997" h="8538" extrusionOk="0">
                  <a:moveTo>
                    <a:pt x="2397" y="1"/>
                  </a:moveTo>
                  <a:cubicBezTo>
                    <a:pt x="1074" y="1"/>
                    <a:pt x="1" y="1074"/>
                    <a:pt x="1" y="2397"/>
                  </a:cubicBezTo>
                  <a:lnTo>
                    <a:pt x="1" y="8537"/>
                  </a:lnTo>
                  <a:lnTo>
                    <a:pt x="35996" y="8537"/>
                  </a:lnTo>
                  <a:lnTo>
                    <a:pt x="3111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5"/>
            <p:cNvSpPr/>
            <p:nvPr/>
          </p:nvSpPr>
          <p:spPr>
            <a:xfrm>
              <a:off x="3503350" y="1961475"/>
              <a:ext cx="584350" cy="84475"/>
            </a:xfrm>
            <a:custGeom>
              <a:avLst/>
              <a:gdLst/>
              <a:ahLst/>
              <a:cxnLst/>
              <a:rect l="l" t="t" r="r" b="b"/>
              <a:pathLst>
                <a:path w="23374" h="3379" extrusionOk="0">
                  <a:moveTo>
                    <a:pt x="1689" y="1"/>
                  </a:moveTo>
                  <a:cubicBezTo>
                    <a:pt x="753" y="1"/>
                    <a:pt x="0" y="754"/>
                    <a:pt x="0" y="1690"/>
                  </a:cubicBezTo>
                  <a:cubicBezTo>
                    <a:pt x="0" y="2626"/>
                    <a:pt x="753" y="3379"/>
                    <a:pt x="1689" y="3379"/>
                  </a:cubicBezTo>
                  <a:lnTo>
                    <a:pt x="23373" y="3379"/>
                  </a:lnTo>
                  <a:lnTo>
                    <a:pt x="21593" y="275"/>
                  </a:lnTo>
                  <a:lnTo>
                    <a:pt x="2143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5"/>
            <p:cNvSpPr/>
            <p:nvPr/>
          </p:nvSpPr>
          <p:spPr>
            <a:xfrm>
              <a:off x="3384650" y="1964325"/>
              <a:ext cx="92475" cy="78775"/>
            </a:xfrm>
            <a:custGeom>
              <a:avLst/>
              <a:gdLst/>
              <a:ahLst/>
              <a:cxnLst/>
              <a:rect l="l" t="t" r="r" b="b"/>
              <a:pathLst>
                <a:path w="3699" h="3151" extrusionOk="0">
                  <a:moveTo>
                    <a:pt x="1575" y="1"/>
                  </a:moveTo>
                  <a:cubicBezTo>
                    <a:pt x="708" y="1"/>
                    <a:pt x="1" y="708"/>
                    <a:pt x="1" y="1576"/>
                  </a:cubicBezTo>
                  <a:cubicBezTo>
                    <a:pt x="1" y="2443"/>
                    <a:pt x="708" y="3151"/>
                    <a:pt x="1575" y="3151"/>
                  </a:cubicBezTo>
                  <a:lnTo>
                    <a:pt x="2123" y="3151"/>
                  </a:lnTo>
                  <a:cubicBezTo>
                    <a:pt x="2991" y="3151"/>
                    <a:pt x="3698" y="2443"/>
                    <a:pt x="3698" y="1576"/>
                  </a:cubicBezTo>
                  <a:cubicBezTo>
                    <a:pt x="3698" y="708"/>
                    <a:pt x="2991" y="1"/>
                    <a:pt x="2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5"/>
            <p:cNvSpPr/>
            <p:nvPr/>
          </p:nvSpPr>
          <p:spPr>
            <a:xfrm>
              <a:off x="3265950" y="1964325"/>
              <a:ext cx="92475" cy="78775"/>
            </a:xfrm>
            <a:custGeom>
              <a:avLst/>
              <a:gdLst/>
              <a:ahLst/>
              <a:cxnLst/>
              <a:rect l="l" t="t" r="r" b="b"/>
              <a:pathLst>
                <a:path w="3699" h="3151" extrusionOk="0">
                  <a:moveTo>
                    <a:pt x="1576" y="1"/>
                  </a:moveTo>
                  <a:cubicBezTo>
                    <a:pt x="708" y="1"/>
                    <a:pt x="1" y="708"/>
                    <a:pt x="1" y="1576"/>
                  </a:cubicBezTo>
                  <a:cubicBezTo>
                    <a:pt x="1" y="2443"/>
                    <a:pt x="708" y="3151"/>
                    <a:pt x="1576" y="3151"/>
                  </a:cubicBezTo>
                  <a:lnTo>
                    <a:pt x="2124" y="3151"/>
                  </a:lnTo>
                  <a:cubicBezTo>
                    <a:pt x="3014" y="3151"/>
                    <a:pt x="3699" y="2443"/>
                    <a:pt x="3699" y="1576"/>
                  </a:cubicBezTo>
                  <a:cubicBezTo>
                    <a:pt x="3699" y="708"/>
                    <a:pt x="3014" y="1"/>
                    <a:pt x="21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35"/>
            <p:cNvSpPr/>
            <p:nvPr/>
          </p:nvSpPr>
          <p:spPr>
            <a:xfrm>
              <a:off x="1810275" y="2109275"/>
              <a:ext cx="2338475" cy="43950"/>
            </a:xfrm>
            <a:custGeom>
              <a:avLst/>
              <a:gdLst/>
              <a:ahLst/>
              <a:cxnLst/>
              <a:rect l="l" t="t" r="r" b="b"/>
              <a:pathLst>
                <a:path w="93539" h="1758" extrusionOk="0">
                  <a:moveTo>
                    <a:pt x="1005" y="0"/>
                  </a:moveTo>
                  <a:lnTo>
                    <a:pt x="1" y="1758"/>
                  </a:lnTo>
                  <a:lnTo>
                    <a:pt x="93539" y="1758"/>
                  </a:lnTo>
                  <a:lnTo>
                    <a:pt x="925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5"/>
            <p:cNvSpPr/>
            <p:nvPr/>
          </p:nvSpPr>
          <p:spPr>
            <a:xfrm>
              <a:off x="1871900" y="1961475"/>
              <a:ext cx="584350" cy="84475"/>
            </a:xfrm>
            <a:custGeom>
              <a:avLst/>
              <a:gdLst/>
              <a:ahLst/>
              <a:cxnLst/>
              <a:rect l="l" t="t" r="r" b="b"/>
              <a:pathLst>
                <a:path w="23374" h="3379" extrusionOk="0">
                  <a:moveTo>
                    <a:pt x="1941" y="1"/>
                  </a:moveTo>
                  <a:lnTo>
                    <a:pt x="1781" y="275"/>
                  </a:lnTo>
                  <a:lnTo>
                    <a:pt x="1" y="3379"/>
                  </a:lnTo>
                  <a:lnTo>
                    <a:pt x="21685" y="3379"/>
                  </a:lnTo>
                  <a:cubicBezTo>
                    <a:pt x="22621" y="3379"/>
                    <a:pt x="23374" y="2626"/>
                    <a:pt x="23374" y="1690"/>
                  </a:cubicBezTo>
                  <a:cubicBezTo>
                    <a:pt x="23374" y="754"/>
                    <a:pt x="22621" y="1"/>
                    <a:pt x="2168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5"/>
            <p:cNvSpPr/>
            <p:nvPr/>
          </p:nvSpPr>
          <p:spPr>
            <a:xfrm>
              <a:off x="2482475" y="1964325"/>
              <a:ext cx="92475" cy="78775"/>
            </a:xfrm>
            <a:custGeom>
              <a:avLst/>
              <a:gdLst/>
              <a:ahLst/>
              <a:cxnLst/>
              <a:rect l="l" t="t" r="r" b="b"/>
              <a:pathLst>
                <a:path w="3699" h="3151" extrusionOk="0">
                  <a:moveTo>
                    <a:pt x="1576" y="1"/>
                  </a:moveTo>
                  <a:cubicBezTo>
                    <a:pt x="685" y="1"/>
                    <a:pt x="1" y="708"/>
                    <a:pt x="1" y="1576"/>
                  </a:cubicBezTo>
                  <a:cubicBezTo>
                    <a:pt x="1" y="2443"/>
                    <a:pt x="685" y="3151"/>
                    <a:pt x="1576" y="3151"/>
                  </a:cubicBezTo>
                  <a:lnTo>
                    <a:pt x="2123" y="3151"/>
                  </a:lnTo>
                  <a:cubicBezTo>
                    <a:pt x="2991" y="3151"/>
                    <a:pt x="3698" y="2443"/>
                    <a:pt x="3698" y="1576"/>
                  </a:cubicBezTo>
                  <a:cubicBezTo>
                    <a:pt x="3698" y="708"/>
                    <a:pt x="2991" y="1"/>
                    <a:pt x="2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5"/>
            <p:cNvSpPr/>
            <p:nvPr/>
          </p:nvSpPr>
          <p:spPr>
            <a:xfrm>
              <a:off x="1737800" y="2153200"/>
              <a:ext cx="2541625" cy="215725"/>
            </a:xfrm>
            <a:custGeom>
              <a:avLst/>
              <a:gdLst/>
              <a:ahLst/>
              <a:cxnLst/>
              <a:rect l="l" t="t" r="r" b="b"/>
              <a:pathLst>
                <a:path w="101665" h="8629" extrusionOk="0">
                  <a:moveTo>
                    <a:pt x="2922" y="1"/>
                  </a:moveTo>
                  <a:lnTo>
                    <a:pt x="1" y="8629"/>
                  </a:lnTo>
                  <a:lnTo>
                    <a:pt x="101665" y="8629"/>
                  </a:lnTo>
                  <a:lnTo>
                    <a:pt x="101436" y="8241"/>
                  </a:lnTo>
                  <a:lnTo>
                    <a:pt x="99953" y="5821"/>
                  </a:lnTo>
                  <a:lnTo>
                    <a:pt x="80551" y="5821"/>
                  </a:lnTo>
                  <a:cubicBezTo>
                    <a:pt x="79615" y="5821"/>
                    <a:pt x="78885" y="5068"/>
                    <a:pt x="78885" y="4155"/>
                  </a:cubicBezTo>
                  <a:cubicBezTo>
                    <a:pt x="78885" y="3242"/>
                    <a:pt x="79615" y="2489"/>
                    <a:pt x="80551" y="2489"/>
                  </a:cubicBezTo>
                  <a:lnTo>
                    <a:pt x="97944" y="2489"/>
                  </a:lnTo>
                  <a:lnTo>
                    <a:pt x="9643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5"/>
            <p:cNvSpPr/>
            <p:nvPr/>
          </p:nvSpPr>
          <p:spPr>
            <a:xfrm>
              <a:off x="3709900" y="2215400"/>
              <a:ext cx="526725" cy="83350"/>
            </a:xfrm>
            <a:custGeom>
              <a:avLst/>
              <a:gdLst/>
              <a:ahLst/>
              <a:cxnLst/>
              <a:rect l="l" t="t" r="r" b="b"/>
              <a:pathLst>
                <a:path w="21069" h="3334" extrusionOk="0">
                  <a:moveTo>
                    <a:pt x="1667" y="1"/>
                  </a:moveTo>
                  <a:cubicBezTo>
                    <a:pt x="731" y="1"/>
                    <a:pt x="1" y="754"/>
                    <a:pt x="1" y="1667"/>
                  </a:cubicBezTo>
                  <a:cubicBezTo>
                    <a:pt x="1" y="2580"/>
                    <a:pt x="731" y="3333"/>
                    <a:pt x="1667" y="3333"/>
                  </a:cubicBezTo>
                  <a:lnTo>
                    <a:pt x="21069" y="3333"/>
                  </a:lnTo>
                  <a:lnTo>
                    <a:pt x="1906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5"/>
            <p:cNvSpPr/>
            <p:nvPr/>
          </p:nvSpPr>
          <p:spPr>
            <a:xfrm>
              <a:off x="3575825" y="2218275"/>
              <a:ext cx="90750" cy="77625"/>
            </a:xfrm>
            <a:custGeom>
              <a:avLst/>
              <a:gdLst/>
              <a:ahLst/>
              <a:cxnLst/>
              <a:rect l="l" t="t" r="r" b="b"/>
              <a:pathLst>
                <a:path w="3630" h="3105" extrusionOk="0">
                  <a:moveTo>
                    <a:pt x="1552" y="0"/>
                  </a:moveTo>
                  <a:cubicBezTo>
                    <a:pt x="708" y="0"/>
                    <a:pt x="0" y="708"/>
                    <a:pt x="0" y="1552"/>
                  </a:cubicBezTo>
                  <a:cubicBezTo>
                    <a:pt x="0" y="2397"/>
                    <a:pt x="708" y="3104"/>
                    <a:pt x="1552" y="3104"/>
                  </a:cubicBezTo>
                  <a:lnTo>
                    <a:pt x="2100" y="3104"/>
                  </a:lnTo>
                  <a:cubicBezTo>
                    <a:pt x="2944" y="3104"/>
                    <a:pt x="3629" y="2397"/>
                    <a:pt x="3629" y="1552"/>
                  </a:cubicBezTo>
                  <a:cubicBezTo>
                    <a:pt x="3629" y="708"/>
                    <a:pt x="2944"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5"/>
            <p:cNvSpPr/>
            <p:nvPr/>
          </p:nvSpPr>
          <p:spPr>
            <a:xfrm>
              <a:off x="3443425" y="2218275"/>
              <a:ext cx="90750" cy="77625"/>
            </a:xfrm>
            <a:custGeom>
              <a:avLst/>
              <a:gdLst/>
              <a:ahLst/>
              <a:cxnLst/>
              <a:rect l="l" t="t" r="r" b="b"/>
              <a:pathLst>
                <a:path w="3630" h="3105" extrusionOk="0">
                  <a:moveTo>
                    <a:pt x="1553" y="0"/>
                  </a:moveTo>
                  <a:cubicBezTo>
                    <a:pt x="708" y="0"/>
                    <a:pt x="1" y="708"/>
                    <a:pt x="1" y="1552"/>
                  </a:cubicBezTo>
                  <a:cubicBezTo>
                    <a:pt x="1" y="2397"/>
                    <a:pt x="708" y="3104"/>
                    <a:pt x="1553" y="3104"/>
                  </a:cubicBezTo>
                  <a:lnTo>
                    <a:pt x="2100" y="3104"/>
                  </a:lnTo>
                  <a:cubicBezTo>
                    <a:pt x="2945" y="3104"/>
                    <a:pt x="3630" y="2397"/>
                    <a:pt x="3630" y="1552"/>
                  </a:cubicBezTo>
                  <a:cubicBezTo>
                    <a:pt x="3630" y="708"/>
                    <a:pt x="2945"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5"/>
            <p:cNvSpPr/>
            <p:nvPr/>
          </p:nvSpPr>
          <p:spPr>
            <a:xfrm>
              <a:off x="3311050" y="2218275"/>
              <a:ext cx="90750" cy="77625"/>
            </a:xfrm>
            <a:custGeom>
              <a:avLst/>
              <a:gdLst/>
              <a:ahLst/>
              <a:cxnLst/>
              <a:rect l="l" t="t" r="r" b="b"/>
              <a:pathLst>
                <a:path w="3630" h="3105" extrusionOk="0">
                  <a:moveTo>
                    <a:pt x="1552" y="0"/>
                  </a:moveTo>
                  <a:cubicBezTo>
                    <a:pt x="708" y="0"/>
                    <a:pt x="0" y="708"/>
                    <a:pt x="0" y="1552"/>
                  </a:cubicBezTo>
                  <a:cubicBezTo>
                    <a:pt x="0" y="2397"/>
                    <a:pt x="708" y="3104"/>
                    <a:pt x="1552" y="3104"/>
                  </a:cubicBezTo>
                  <a:lnTo>
                    <a:pt x="2100" y="3104"/>
                  </a:lnTo>
                  <a:cubicBezTo>
                    <a:pt x="2945" y="3104"/>
                    <a:pt x="3629" y="2397"/>
                    <a:pt x="3629" y="1552"/>
                  </a:cubicBezTo>
                  <a:cubicBezTo>
                    <a:pt x="3629" y="708"/>
                    <a:pt x="2945"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5"/>
            <p:cNvSpPr/>
            <p:nvPr/>
          </p:nvSpPr>
          <p:spPr>
            <a:xfrm>
              <a:off x="3178650" y="2218275"/>
              <a:ext cx="90750" cy="77625"/>
            </a:xfrm>
            <a:custGeom>
              <a:avLst/>
              <a:gdLst/>
              <a:ahLst/>
              <a:cxnLst/>
              <a:rect l="l" t="t" r="r" b="b"/>
              <a:pathLst>
                <a:path w="3630" h="3105" extrusionOk="0">
                  <a:moveTo>
                    <a:pt x="1553" y="0"/>
                  </a:moveTo>
                  <a:cubicBezTo>
                    <a:pt x="708" y="0"/>
                    <a:pt x="1" y="708"/>
                    <a:pt x="1" y="1552"/>
                  </a:cubicBezTo>
                  <a:cubicBezTo>
                    <a:pt x="1" y="2397"/>
                    <a:pt x="708" y="3104"/>
                    <a:pt x="1553" y="3104"/>
                  </a:cubicBezTo>
                  <a:lnTo>
                    <a:pt x="2101" y="3104"/>
                  </a:lnTo>
                  <a:cubicBezTo>
                    <a:pt x="2945" y="3104"/>
                    <a:pt x="3630" y="2397"/>
                    <a:pt x="3630" y="1552"/>
                  </a:cubicBezTo>
                  <a:cubicBezTo>
                    <a:pt x="3630" y="708"/>
                    <a:pt x="2945" y="0"/>
                    <a:pt x="210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5"/>
            <p:cNvSpPr/>
            <p:nvPr/>
          </p:nvSpPr>
          <p:spPr>
            <a:xfrm>
              <a:off x="3046275" y="2218275"/>
              <a:ext cx="90750" cy="77625"/>
            </a:xfrm>
            <a:custGeom>
              <a:avLst/>
              <a:gdLst/>
              <a:ahLst/>
              <a:cxnLst/>
              <a:rect l="l" t="t" r="r" b="b"/>
              <a:pathLst>
                <a:path w="3630" h="3105" extrusionOk="0">
                  <a:moveTo>
                    <a:pt x="1552" y="0"/>
                  </a:moveTo>
                  <a:cubicBezTo>
                    <a:pt x="708" y="0"/>
                    <a:pt x="0" y="708"/>
                    <a:pt x="0" y="1552"/>
                  </a:cubicBezTo>
                  <a:cubicBezTo>
                    <a:pt x="0" y="2397"/>
                    <a:pt x="708" y="3104"/>
                    <a:pt x="1552" y="3104"/>
                  </a:cubicBezTo>
                  <a:lnTo>
                    <a:pt x="2100" y="3104"/>
                  </a:lnTo>
                  <a:cubicBezTo>
                    <a:pt x="2945" y="3104"/>
                    <a:pt x="3629" y="2397"/>
                    <a:pt x="3629" y="1552"/>
                  </a:cubicBezTo>
                  <a:cubicBezTo>
                    <a:pt x="3629" y="708"/>
                    <a:pt x="2945"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5"/>
            <p:cNvSpPr/>
            <p:nvPr/>
          </p:nvSpPr>
          <p:spPr>
            <a:xfrm>
              <a:off x="2913875" y="2218275"/>
              <a:ext cx="90750" cy="77625"/>
            </a:xfrm>
            <a:custGeom>
              <a:avLst/>
              <a:gdLst/>
              <a:ahLst/>
              <a:cxnLst/>
              <a:rect l="l" t="t" r="r" b="b"/>
              <a:pathLst>
                <a:path w="3630" h="3105" extrusionOk="0">
                  <a:moveTo>
                    <a:pt x="1553" y="0"/>
                  </a:moveTo>
                  <a:cubicBezTo>
                    <a:pt x="708" y="0"/>
                    <a:pt x="1" y="708"/>
                    <a:pt x="1" y="1552"/>
                  </a:cubicBezTo>
                  <a:cubicBezTo>
                    <a:pt x="1" y="2397"/>
                    <a:pt x="708" y="3104"/>
                    <a:pt x="1553" y="3104"/>
                  </a:cubicBezTo>
                  <a:lnTo>
                    <a:pt x="2101" y="3104"/>
                  </a:lnTo>
                  <a:cubicBezTo>
                    <a:pt x="2945" y="3104"/>
                    <a:pt x="3630" y="2397"/>
                    <a:pt x="3630" y="1552"/>
                  </a:cubicBezTo>
                  <a:cubicBezTo>
                    <a:pt x="3630" y="708"/>
                    <a:pt x="2945" y="0"/>
                    <a:pt x="210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5"/>
            <p:cNvSpPr/>
            <p:nvPr/>
          </p:nvSpPr>
          <p:spPr>
            <a:xfrm>
              <a:off x="2781500" y="2218275"/>
              <a:ext cx="90750" cy="77625"/>
            </a:xfrm>
            <a:custGeom>
              <a:avLst/>
              <a:gdLst/>
              <a:ahLst/>
              <a:cxnLst/>
              <a:rect l="l" t="t" r="r" b="b"/>
              <a:pathLst>
                <a:path w="3630" h="3105" extrusionOk="0">
                  <a:moveTo>
                    <a:pt x="1552" y="0"/>
                  </a:moveTo>
                  <a:cubicBezTo>
                    <a:pt x="708" y="0"/>
                    <a:pt x="0" y="708"/>
                    <a:pt x="0" y="1552"/>
                  </a:cubicBezTo>
                  <a:cubicBezTo>
                    <a:pt x="0" y="2397"/>
                    <a:pt x="708" y="3104"/>
                    <a:pt x="1552" y="3104"/>
                  </a:cubicBezTo>
                  <a:lnTo>
                    <a:pt x="2100" y="3104"/>
                  </a:lnTo>
                  <a:cubicBezTo>
                    <a:pt x="2945" y="3104"/>
                    <a:pt x="3629" y="2397"/>
                    <a:pt x="3629" y="1552"/>
                  </a:cubicBezTo>
                  <a:cubicBezTo>
                    <a:pt x="3629" y="708"/>
                    <a:pt x="2945"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5"/>
            <p:cNvSpPr/>
            <p:nvPr/>
          </p:nvSpPr>
          <p:spPr>
            <a:xfrm>
              <a:off x="2649100" y="2218275"/>
              <a:ext cx="90750" cy="77625"/>
            </a:xfrm>
            <a:custGeom>
              <a:avLst/>
              <a:gdLst/>
              <a:ahLst/>
              <a:cxnLst/>
              <a:rect l="l" t="t" r="r" b="b"/>
              <a:pathLst>
                <a:path w="3630" h="3105" extrusionOk="0">
                  <a:moveTo>
                    <a:pt x="1553" y="0"/>
                  </a:moveTo>
                  <a:cubicBezTo>
                    <a:pt x="708" y="0"/>
                    <a:pt x="1" y="708"/>
                    <a:pt x="1" y="1552"/>
                  </a:cubicBezTo>
                  <a:cubicBezTo>
                    <a:pt x="1" y="2397"/>
                    <a:pt x="708" y="3104"/>
                    <a:pt x="1553" y="3104"/>
                  </a:cubicBezTo>
                  <a:lnTo>
                    <a:pt x="2101" y="3104"/>
                  </a:lnTo>
                  <a:cubicBezTo>
                    <a:pt x="2945" y="3104"/>
                    <a:pt x="3630" y="2397"/>
                    <a:pt x="3630" y="1552"/>
                  </a:cubicBezTo>
                  <a:cubicBezTo>
                    <a:pt x="3630" y="708"/>
                    <a:pt x="2945" y="0"/>
                    <a:pt x="210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5"/>
            <p:cNvSpPr/>
            <p:nvPr/>
          </p:nvSpPr>
          <p:spPr>
            <a:xfrm>
              <a:off x="2516725" y="2218275"/>
              <a:ext cx="90750" cy="77625"/>
            </a:xfrm>
            <a:custGeom>
              <a:avLst/>
              <a:gdLst/>
              <a:ahLst/>
              <a:cxnLst/>
              <a:rect l="l" t="t" r="r" b="b"/>
              <a:pathLst>
                <a:path w="3630" h="3105" extrusionOk="0">
                  <a:moveTo>
                    <a:pt x="1552" y="0"/>
                  </a:moveTo>
                  <a:cubicBezTo>
                    <a:pt x="708" y="0"/>
                    <a:pt x="0" y="708"/>
                    <a:pt x="0" y="1552"/>
                  </a:cubicBezTo>
                  <a:cubicBezTo>
                    <a:pt x="0" y="2397"/>
                    <a:pt x="708" y="3104"/>
                    <a:pt x="1552" y="3104"/>
                  </a:cubicBezTo>
                  <a:lnTo>
                    <a:pt x="2100" y="3104"/>
                  </a:lnTo>
                  <a:cubicBezTo>
                    <a:pt x="2945" y="3104"/>
                    <a:pt x="3629" y="2397"/>
                    <a:pt x="3629" y="1552"/>
                  </a:cubicBezTo>
                  <a:cubicBezTo>
                    <a:pt x="3629" y="708"/>
                    <a:pt x="2945" y="0"/>
                    <a:pt x="21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5"/>
            <p:cNvSpPr/>
            <p:nvPr/>
          </p:nvSpPr>
          <p:spPr>
            <a:xfrm>
              <a:off x="2384325" y="2218275"/>
              <a:ext cx="91325" cy="77625"/>
            </a:xfrm>
            <a:custGeom>
              <a:avLst/>
              <a:gdLst/>
              <a:ahLst/>
              <a:cxnLst/>
              <a:rect l="l" t="t" r="r" b="b"/>
              <a:pathLst>
                <a:path w="3653" h="3105" extrusionOk="0">
                  <a:moveTo>
                    <a:pt x="1553" y="0"/>
                  </a:moveTo>
                  <a:cubicBezTo>
                    <a:pt x="708" y="0"/>
                    <a:pt x="1" y="708"/>
                    <a:pt x="1" y="1552"/>
                  </a:cubicBezTo>
                  <a:cubicBezTo>
                    <a:pt x="1" y="2397"/>
                    <a:pt x="708" y="3104"/>
                    <a:pt x="1553" y="3104"/>
                  </a:cubicBezTo>
                  <a:lnTo>
                    <a:pt x="2101" y="3104"/>
                  </a:lnTo>
                  <a:cubicBezTo>
                    <a:pt x="2945" y="3104"/>
                    <a:pt x="3653" y="2397"/>
                    <a:pt x="3653" y="1552"/>
                  </a:cubicBezTo>
                  <a:cubicBezTo>
                    <a:pt x="3653" y="708"/>
                    <a:pt x="2945" y="0"/>
                    <a:pt x="210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5"/>
            <p:cNvSpPr/>
            <p:nvPr/>
          </p:nvSpPr>
          <p:spPr>
            <a:xfrm>
              <a:off x="4436325" y="2499575"/>
              <a:ext cx="102750" cy="102750"/>
            </a:xfrm>
            <a:custGeom>
              <a:avLst/>
              <a:gdLst/>
              <a:ahLst/>
              <a:cxnLst/>
              <a:rect l="l" t="t" r="r" b="b"/>
              <a:pathLst>
                <a:path w="4110" h="4110" extrusionOk="0">
                  <a:moveTo>
                    <a:pt x="2055" y="1"/>
                  </a:moveTo>
                  <a:cubicBezTo>
                    <a:pt x="936" y="1"/>
                    <a:pt x="1" y="914"/>
                    <a:pt x="1" y="2055"/>
                  </a:cubicBezTo>
                  <a:cubicBezTo>
                    <a:pt x="1" y="3174"/>
                    <a:pt x="936" y="4109"/>
                    <a:pt x="2055" y="4109"/>
                  </a:cubicBezTo>
                  <a:cubicBezTo>
                    <a:pt x="3196" y="4109"/>
                    <a:pt x="4109" y="3174"/>
                    <a:pt x="4109" y="2055"/>
                  </a:cubicBezTo>
                  <a:cubicBezTo>
                    <a:pt x="4109" y="914"/>
                    <a:pt x="3196" y="1"/>
                    <a:pt x="20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5"/>
            <p:cNvSpPr/>
            <p:nvPr/>
          </p:nvSpPr>
          <p:spPr>
            <a:xfrm>
              <a:off x="4196650" y="2499575"/>
              <a:ext cx="102750" cy="102750"/>
            </a:xfrm>
            <a:custGeom>
              <a:avLst/>
              <a:gdLst/>
              <a:ahLst/>
              <a:cxnLst/>
              <a:rect l="l" t="t" r="r" b="b"/>
              <a:pathLst>
                <a:path w="4110" h="4110" extrusionOk="0">
                  <a:moveTo>
                    <a:pt x="2055" y="1"/>
                  </a:moveTo>
                  <a:cubicBezTo>
                    <a:pt x="914" y="1"/>
                    <a:pt x="1" y="914"/>
                    <a:pt x="1" y="2055"/>
                  </a:cubicBezTo>
                  <a:cubicBezTo>
                    <a:pt x="1" y="3174"/>
                    <a:pt x="914" y="4109"/>
                    <a:pt x="2055" y="4109"/>
                  </a:cubicBezTo>
                  <a:cubicBezTo>
                    <a:pt x="3196" y="4109"/>
                    <a:pt x="4110" y="3174"/>
                    <a:pt x="4110" y="2055"/>
                  </a:cubicBezTo>
                  <a:cubicBezTo>
                    <a:pt x="4110" y="914"/>
                    <a:pt x="3196" y="1"/>
                    <a:pt x="20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5"/>
            <p:cNvSpPr/>
            <p:nvPr/>
          </p:nvSpPr>
          <p:spPr>
            <a:xfrm>
              <a:off x="3957000" y="2499575"/>
              <a:ext cx="102725" cy="102750"/>
            </a:xfrm>
            <a:custGeom>
              <a:avLst/>
              <a:gdLst/>
              <a:ahLst/>
              <a:cxnLst/>
              <a:rect l="l" t="t" r="r" b="b"/>
              <a:pathLst>
                <a:path w="4109" h="4110" extrusionOk="0">
                  <a:moveTo>
                    <a:pt x="2055" y="1"/>
                  </a:moveTo>
                  <a:cubicBezTo>
                    <a:pt x="913" y="1"/>
                    <a:pt x="0" y="914"/>
                    <a:pt x="0" y="2055"/>
                  </a:cubicBezTo>
                  <a:cubicBezTo>
                    <a:pt x="0" y="3174"/>
                    <a:pt x="913" y="4109"/>
                    <a:pt x="2055" y="4109"/>
                  </a:cubicBezTo>
                  <a:cubicBezTo>
                    <a:pt x="3196" y="4109"/>
                    <a:pt x="4109" y="3174"/>
                    <a:pt x="4109" y="2055"/>
                  </a:cubicBezTo>
                  <a:cubicBezTo>
                    <a:pt x="4109" y="914"/>
                    <a:pt x="3196" y="1"/>
                    <a:pt x="20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5"/>
            <p:cNvSpPr/>
            <p:nvPr/>
          </p:nvSpPr>
          <p:spPr>
            <a:xfrm>
              <a:off x="1858775" y="2682825"/>
              <a:ext cx="230575" cy="212875"/>
            </a:xfrm>
            <a:custGeom>
              <a:avLst/>
              <a:gdLst/>
              <a:ahLst/>
              <a:cxnLst/>
              <a:rect l="l" t="t" r="r" b="b"/>
              <a:pathLst>
                <a:path w="9223" h="8515" extrusionOk="0">
                  <a:moveTo>
                    <a:pt x="4622" y="1"/>
                  </a:moveTo>
                  <a:cubicBezTo>
                    <a:pt x="3633" y="1"/>
                    <a:pt x="2645" y="343"/>
                    <a:pt x="1850" y="1025"/>
                  </a:cubicBezTo>
                  <a:lnTo>
                    <a:pt x="1918" y="1093"/>
                  </a:lnTo>
                  <a:lnTo>
                    <a:pt x="1918" y="1116"/>
                  </a:lnTo>
                  <a:lnTo>
                    <a:pt x="3265" y="2463"/>
                  </a:lnTo>
                  <a:cubicBezTo>
                    <a:pt x="3653" y="2189"/>
                    <a:pt x="4109" y="2006"/>
                    <a:pt x="4611" y="2006"/>
                  </a:cubicBezTo>
                  <a:cubicBezTo>
                    <a:pt x="5136" y="2006"/>
                    <a:pt x="5593" y="2189"/>
                    <a:pt x="5981" y="2463"/>
                  </a:cubicBezTo>
                  <a:cubicBezTo>
                    <a:pt x="5981" y="2486"/>
                    <a:pt x="5981" y="2486"/>
                    <a:pt x="5981" y="2486"/>
                  </a:cubicBezTo>
                  <a:lnTo>
                    <a:pt x="7328" y="1139"/>
                  </a:lnTo>
                  <a:lnTo>
                    <a:pt x="7419" y="1048"/>
                  </a:lnTo>
                  <a:cubicBezTo>
                    <a:pt x="6617" y="349"/>
                    <a:pt x="5619" y="1"/>
                    <a:pt x="4622" y="1"/>
                  </a:cubicBezTo>
                  <a:close/>
                  <a:moveTo>
                    <a:pt x="7853" y="1504"/>
                  </a:moveTo>
                  <a:lnTo>
                    <a:pt x="7784" y="1596"/>
                  </a:lnTo>
                  <a:lnTo>
                    <a:pt x="6437" y="2942"/>
                  </a:lnTo>
                  <a:cubicBezTo>
                    <a:pt x="6688" y="3307"/>
                    <a:pt x="6871" y="3764"/>
                    <a:pt x="6871" y="4266"/>
                  </a:cubicBezTo>
                  <a:cubicBezTo>
                    <a:pt x="6871" y="4768"/>
                    <a:pt x="6688" y="5225"/>
                    <a:pt x="6415" y="5590"/>
                  </a:cubicBezTo>
                  <a:lnTo>
                    <a:pt x="7761" y="6937"/>
                  </a:lnTo>
                  <a:lnTo>
                    <a:pt x="7761" y="6959"/>
                  </a:lnTo>
                  <a:lnTo>
                    <a:pt x="7853" y="7028"/>
                  </a:lnTo>
                  <a:cubicBezTo>
                    <a:pt x="9199" y="5453"/>
                    <a:pt x="9222" y="3102"/>
                    <a:pt x="7853" y="1504"/>
                  </a:cubicBezTo>
                  <a:close/>
                  <a:moveTo>
                    <a:pt x="1393" y="1481"/>
                  </a:moveTo>
                  <a:lnTo>
                    <a:pt x="1393" y="1481"/>
                  </a:lnTo>
                  <a:cubicBezTo>
                    <a:pt x="1" y="3079"/>
                    <a:pt x="23" y="5453"/>
                    <a:pt x="1416" y="7051"/>
                  </a:cubicBezTo>
                  <a:lnTo>
                    <a:pt x="1484" y="6982"/>
                  </a:lnTo>
                  <a:lnTo>
                    <a:pt x="1484" y="6959"/>
                  </a:lnTo>
                  <a:lnTo>
                    <a:pt x="2831" y="5613"/>
                  </a:lnTo>
                  <a:cubicBezTo>
                    <a:pt x="2534" y="5225"/>
                    <a:pt x="2375" y="4768"/>
                    <a:pt x="2375" y="4266"/>
                  </a:cubicBezTo>
                  <a:cubicBezTo>
                    <a:pt x="2375" y="3764"/>
                    <a:pt x="2534" y="3285"/>
                    <a:pt x="2831" y="2919"/>
                  </a:cubicBezTo>
                  <a:lnTo>
                    <a:pt x="1461" y="1573"/>
                  </a:lnTo>
                  <a:lnTo>
                    <a:pt x="1461" y="1550"/>
                  </a:lnTo>
                  <a:lnTo>
                    <a:pt x="1393" y="1481"/>
                  </a:lnTo>
                  <a:close/>
                  <a:moveTo>
                    <a:pt x="5958" y="6046"/>
                  </a:moveTo>
                  <a:cubicBezTo>
                    <a:pt x="5593" y="6343"/>
                    <a:pt x="5114" y="6503"/>
                    <a:pt x="4611" y="6503"/>
                  </a:cubicBezTo>
                  <a:cubicBezTo>
                    <a:pt x="4132" y="6503"/>
                    <a:pt x="3676" y="6343"/>
                    <a:pt x="3288" y="6069"/>
                  </a:cubicBezTo>
                  <a:lnTo>
                    <a:pt x="1941" y="7416"/>
                  </a:lnTo>
                  <a:lnTo>
                    <a:pt x="1872" y="7507"/>
                  </a:lnTo>
                  <a:cubicBezTo>
                    <a:pt x="2657" y="8178"/>
                    <a:pt x="3633" y="8514"/>
                    <a:pt x="4613" y="8514"/>
                  </a:cubicBezTo>
                  <a:cubicBezTo>
                    <a:pt x="5602" y="8514"/>
                    <a:pt x="6594" y="8172"/>
                    <a:pt x="7396" y="7484"/>
                  </a:cubicBezTo>
                  <a:lnTo>
                    <a:pt x="7305" y="7393"/>
                  </a:lnTo>
                  <a:lnTo>
                    <a:pt x="5958" y="6046"/>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5"/>
            <p:cNvSpPr/>
            <p:nvPr/>
          </p:nvSpPr>
          <p:spPr>
            <a:xfrm>
              <a:off x="1969475" y="2560075"/>
              <a:ext cx="9725" cy="172925"/>
            </a:xfrm>
            <a:custGeom>
              <a:avLst/>
              <a:gdLst/>
              <a:ahLst/>
              <a:cxnLst/>
              <a:rect l="l" t="t" r="r" b="b"/>
              <a:pathLst>
                <a:path w="389" h="6917" extrusionOk="0">
                  <a:moveTo>
                    <a:pt x="1" y="0"/>
                  </a:moveTo>
                  <a:lnTo>
                    <a:pt x="1" y="6916"/>
                  </a:lnTo>
                  <a:lnTo>
                    <a:pt x="389" y="6916"/>
                  </a:lnTo>
                  <a:lnTo>
                    <a:pt x="389" y="0"/>
                  </a:lnTo>
                  <a:close/>
                </a:path>
              </a:pathLst>
            </a:custGeom>
            <a:solidFill>
              <a:srgbClr val="E4E4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5"/>
            <p:cNvSpPr/>
            <p:nvPr/>
          </p:nvSpPr>
          <p:spPr>
            <a:xfrm>
              <a:off x="1761200" y="2214850"/>
              <a:ext cx="597475" cy="84475"/>
            </a:xfrm>
            <a:custGeom>
              <a:avLst/>
              <a:gdLst/>
              <a:ahLst/>
              <a:cxnLst/>
              <a:rect l="l" t="t" r="r" b="b"/>
              <a:pathLst>
                <a:path w="23899" h="3379" extrusionOk="0">
                  <a:moveTo>
                    <a:pt x="1142" y="0"/>
                  </a:moveTo>
                  <a:lnTo>
                    <a:pt x="1" y="3378"/>
                  </a:lnTo>
                  <a:lnTo>
                    <a:pt x="22210" y="3378"/>
                  </a:lnTo>
                  <a:cubicBezTo>
                    <a:pt x="23145" y="3378"/>
                    <a:pt x="23899" y="2625"/>
                    <a:pt x="23899" y="1689"/>
                  </a:cubicBezTo>
                  <a:cubicBezTo>
                    <a:pt x="23899" y="753"/>
                    <a:pt x="23145" y="0"/>
                    <a:pt x="222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5"/>
            <p:cNvSpPr/>
            <p:nvPr/>
          </p:nvSpPr>
          <p:spPr>
            <a:xfrm>
              <a:off x="2607450" y="1975175"/>
              <a:ext cx="616300" cy="134125"/>
            </a:xfrm>
            <a:custGeom>
              <a:avLst/>
              <a:gdLst/>
              <a:ahLst/>
              <a:cxnLst/>
              <a:rect l="l" t="t" r="r" b="b"/>
              <a:pathLst>
                <a:path w="24652" h="5365" extrusionOk="0">
                  <a:moveTo>
                    <a:pt x="0" y="0"/>
                  </a:moveTo>
                  <a:lnTo>
                    <a:pt x="0" y="731"/>
                  </a:lnTo>
                  <a:lnTo>
                    <a:pt x="1073" y="731"/>
                  </a:lnTo>
                  <a:lnTo>
                    <a:pt x="1073" y="5364"/>
                  </a:lnTo>
                  <a:lnTo>
                    <a:pt x="1804" y="5364"/>
                  </a:lnTo>
                  <a:lnTo>
                    <a:pt x="1804" y="731"/>
                  </a:lnTo>
                  <a:lnTo>
                    <a:pt x="3767" y="731"/>
                  </a:lnTo>
                  <a:lnTo>
                    <a:pt x="3767" y="5364"/>
                  </a:lnTo>
                  <a:lnTo>
                    <a:pt x="4474" y="5364"/>
                  </a:lnTo>
                  <a:lnTo>
                    <a:pt x="4474" y="731"/>
                  </a:lnTo>
                  <a:lnTo>
                    <a:pt x="6437" y="731"/>
                  </a:lnTo>
                  <a:lnTo>
                    <a:pt x="6437" y="5364"/>
                  </a:lnTo>
                  <a:lnTo>
                    <a:pt x="7168" y="5364"/>
                  </a:lnTo>
                  <a:lnTo>
                    <a:pt x="7168" y="731"/>
                  </a:lnTo>
                  <a:lnTo>
                    <a:pt x="9108" y="731"/>
                  </a:lnTo>
                  <a:lnTo>
                    <a:pt x="9108" y="5364"/>
                  </a:lnTo>
                  <a:lnTo>
                    <a:pt x="9838" y="5364"/>
                  </a:lnTo>
                  <a:lnTo>
                    <a:pt x="9838" y="731"/>
                  </a:lnTo>
                  <a:lnTo>
                    <a:pt x="11778" y="731"/>
                  </a:lnTo>
                  <a:lnTo>
                    <a:pt x="11778" y="5364"/>
                  </a:lnTo>
                  <a:lnTo>
                    <a:pt x="12509" y="5364"/>
                  </a:lnTo>
                  <a:lnTo>
                    <a:pt x="12509" y="731"/>
                  </a:lnTo>
                  <a:lnTo>
                    <a:pt x="14472" y="731"/>
                  </a:lnTo>
                  <a:lnTo>
                    <a:pt x="14472" y="5364"/>
                  </a:lnTo>
                  <a:lnTo>
                    <a:pt x="15179" y="5364"/>
                  </a:lnTo>
                  <a:lnTo>
                    <a:pt x="15179" y="731"/>
                  </a:lnTo>
                  <a:lnTo>
                    <a:pt x="17142" y="731"/>
                  </a:lnTo>
                  <a:lnTo>
                    <a:pt x="17142" y="5364"/>
                  </a:lnTo>
                  <a:lnTo>
                    <a:pt x="17873" y="5364"/>
                  </a:lnTo>
                  <a:lnTo>
                    <a:pt x="17873" y="731"/>
                  </a:lnTo>
                  <a:lnTo>
                    <a:pt x="19813" y="731"/>
                  </a:lnTo>
                  <a:lnTo>
                    <a:pt x="19813" y="5364"/>
                  </a:lnTo>
                  <a:lnTo>
                    <a:pt x="20543" y="5364"/>
                  </a:lnTo>
                  <a:lnTo>
                    <a:pt x="20543" y="731"/>
                  </a:lnTo>
                  <a:lnTo>
                    <a:pt x="22483" y="731"/>
                  </a:lnTo>
                  <a:lnTo>
                    <a:pt x="22483" y="5364"/>
                  </a:lnTo>
                  <a:lnTo>
                    <a:pt x="23214" y="5364"/>
                  </a:lnTo>
                  <a:lnTo>
                    <a:pt x="23214" y="731"/>
                  </a:lnTo>
                  <a:lnTo>
                    <a:pt x="24652" y="731"/>
                  </a:lnTo>
                  <a:lnTo>
                    <a:pt x="2465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5"/>
            <p:cNvSpPr/>
            <p:nvPr/>
          </p:nvSpPr>
          <p:spPr>
            <a:xfrm>
              <a:off x="2202875" y="1613975"/>
              <a:ext cx="272775" cy="281900"/>
            </a:xfrm>
            <a:custGeom>
              <a:avLst/>
              <a:gdLst/>
              <a:ahLst/>
              <a:cxnLst/>
              <a:rect l="l" t="t" r="r" b="b"/>
              <a:pathLst>
                <a:path w="10911" h="11276" extrusionOk="0">
                  <a:moveTo>
                    <a:pt x="0" y="0"/>
                  </a:moveTo>
                  <a:lnTo>
                    <a:pt x="0" y="11276"/>
                  </a:lnTo>
                  <a:lnTo>
                    <a:pt x="10911" y="11276"/>
                  </a:lnTo>
                  <a:lnTo>
                    <a:pt x="1091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5"/>
            <p:cNvSpPr/>
            <p:nvPr/>
          </p:nvSpPr>
          <p:spPr>
            <a:xfrm>
              <a:off x="2189175" y="1613975"/>
              <a:ext cx="299600" cy="127825"/>
            </a:xfrm>
            <a:custGeom>
              <a:avLst/>
              <a:gdLst/>
              <a:ahLst/>
              <a:cxnLst/>
              <a:rect l="l" t="t" r="r" b="b"/>
              <a:pathLst>
                <a:path w="11984" h="5113" extrusionOk="0">
                  <a:moveTo>
                    <a:pt x="1" y="0"/>
                  </a:moveTo>
                  <a:lnTo>
                    <a:pt x="1" y="5113"/>
                  </a:lnTo>
                  <a:lnTo>
                    <a:pt x="11984" y="5113"/>
                  </a:lnTo>
                  <a:lnTo>
                    <a:pt x="11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4" name="Google Shape;294;p35"/>
          <p:cNvSpPr/>
          <p:nvPr/>
        </p:nvSpPr>
        <p:spPr>
          <a:xfrm>
            <a:off x="-430" y="3800701"/>
            <a:ext cx="9144046" cy="110033"/>
          </a:xfrm>
          <a:custGeom>
            <a:avLst/>
            <a:gdLst/>
            <a:ahLst/>
            <a:cxnLst/>
            <a:rect l="l" t="t" r="r" b="b"/>
            <a:pathLst>
              <a:path w="282966" h="3405" extrusionOk="0">
                <a:moveTo>
                  <a:pt x="1" y="0"/>
                </a:moveTo>
                <a:lnTo>
                  <a:pt x="1" y="3405"/>
                </a:lnTo>
                <a:lnTo>
                  <a:pt x="282965" y="3405"/>
                </a:lnTo>
                <a:lnTo>
                  <a:pt x="28296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5"/>
          <p:cNvSpPr/>
          <p:nvPr/>
        </p:nvSpPr>
        <p:spPr>
          <a:xfrm>
            <a:off x="-430" y="3884441"/>
            <a:ext cx="9144046" cy="82339"/>
          </a:xfrm>
          <a:custGeom>
            <a:avLst/>
            <a:gdLst/>
            <a:ahLst/>
            <a:cxnLst/>
            <a:rect l="l" t="t" r="r" b="b"/>
            <a:pathLst>
              <a:path w="282966" h="2548" extrusionOk="0">
                <a:moveTo>
                  <a:pt x="1" y="1"/>
                </a:moveTo>
                <a:lnTo>
                  <a:pt x="1" y="2547"/>
                </a:lnTo>
                <a:lnTo>
                  <a:pt x="282965" y="2547"/>
                </a:lnTo>
                <a:lnTo>
                  <a:pt x="28296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5"/>
          <p:cNvSpPr/>
          <p:nvPr/>
        </p:nvSpPr>
        <p:spPr>
          <a:xfrm>
            <a:off x="0" y="3954593"/>
            <a:ext cx="9144046" cy="54871"/>
          </a:xfrm>
          <a:custGeom>
            <a:avLst/>
            <a:gdLst/>
            <a:ahLst/>
            <a:cxnLst/>
            <a:rect l="l" t="t" r="r" b="b"/>
            <a:pathLst>
              <a:path w="282966" h="1698" extrusionOk="0">
                <a:moveTo>
                  <a:pt x="1" y="0"/>
                </a:moveTo>
                <a:lnTo>
                  <a:pt x="1" y="1698"/>
                </a:lnTo>
                <a:lnTo>
                  <a:pt x="282965" y="1698"/>
                </a:lnTo>
                <a:lnTo>
                  <a:pt x="28296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extBox 1"/>
          <p:cNvSpPr txBox="1"/>
          <p:nvPr/>
        </p:nvSpPr>
        <p:spPr>
          <a:xfrm>
            <a:off x="466773" y="4919097"/>
            <a:ext cx="9511857" cy="230832"/>
          </a:xfrm>
          <a:prstGeom prst="rect">
            <a:avLst/>
          </a:prstGeom>
          <a:noFill/>
        </p:spPr>
        <p:txBody>
          <a:bodyPr wrap="square" rtlCol="0">
            <a:spAutoFit/>
          </a:bodyPr>
          <a:lstStyle/>
          <a:p>
            <a:r>
              <a:rPr lang="en-US" sz="900" i="1" dirty="0"/>
              <a:t>Luxury Hotels &amp; Resorts: The Ritz</a:t>
            </a:r>
            <a:r>
              <a:rPr lang="en-US" sz="900" dirty="0"/>
              <a:t> (no date) </a:t>
            </a:r>
            <a:r>
              <a:rPr lang="en-US" sz="900" i="1" dirty="0"/>
              <a:t>Carlton</a:t>
            </a:r>
            <a:r>
              <a:rPr lang="en-US" sz="900" dirty="0"/>
              <a:t>. Available at: https://www.ritzcarlton.com/en/about/gold-standards (Accessed: February 5, 2023). </a:t>
            </a:r>
            <a:endParaRPr lang="en-US" sz="900" dirty="0">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6"/>
        <p:cNvGrpSpPr/>
        <p:nvPr/>
      </p:nvGrpSpPr>
      <p:grpSpPr>
        <a:xfrm>
          <a:off x="0" y="0"/>
          <a:ext cx="0" cy="0"/>
          <a:chOff x="0" y="0"/>
          <a:chExt cx="0" cy="0"/>
        </a:xfrm>
      </p:grpSpPr>
      <p:sp>
        <p:nvSpPr>
          <p:cNvPr id="897" name="Google Shape;897;p59"/>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F</a:t>
            </a:r>
            <a:r>
              <a:rPr lang="en" dirty="0"/>
              <a:t>inger print and mission</a:t>
            </a:r>
            <a:endParaRPr dirty="0"/>
          </a:p>
        </p:txBody>
      </p:sp>
      <p:sp>
        <p:nvSpPr>
          <p:cNvPr id="898" name="Google Shape;898;p59"/>
          <p:cNvSpPr txBox="1"/>
          <p:nvPr/>
        </p:nvSpPr>
        <p:spPr>
          <a:xfrm>
            <a:off x="662100" y="1456925"/>
            <a:ext cx="3534000" cy="339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chemeClr val="accent5"/>
                </a:solidFill>
                <a:latin typeface="Barlow"/>
                <a:ea typeface="Barlow"/>
                <a:cs typeface="Barlow"/>
                <a:sym typeface="Barlow"/>
              </a:rPr>
              <a:t>FINGER PRINT</a:t>
            </a:r>
            <a:endParaRPr sz="1800" b="1" dirty="0">
              <a:solidFill>
                <a:schemeClr val="accent5"/>
              </a:solidFill>
              <a:latin typeface="Barlow"/>
              <a:ea typeface="Barlow"/>
              <a:cs typeface="Barlow"/>
              <a:sym typeface="Barlow"/>
            </a:endParaRPr>
          </a:p>
        </p:txBody>
      </p:sp>
      <p:sp>
        <p:nvSpPr>
          <p:cNvPr id="899" name="Google Shape;899;p59"/>
          <p:cNvSpPr txBox="1"/>
          <p:nvPr/>
        </p:nvSpPr>
        <p:spPr>
          <a:xfrm>
            <a:off x="4774800" y="1456925"/>
            <a:ext cx="3587400" cy="339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chemeClr val="accent5"/>
                </a:solidFill>
                <a:latin typeface="Barlow"/>
                <a:ea typeface="Barlow"/>
                <a:cs typeface="Barlow"/>
                <a:sym typeface="Barlow"/>
              </a:rPr>
              <a:t>MISSION</a:t>
            </a:r>
            <a:endParaRPr sz="1800" b="1" dirty="0">
              <a:solidFill>
                <a:schemeClr val="accent5"/>
              </a:solidFill>
              <a:latin typeface="Barlow"/>
              <a:ea typeface="Barlow"/>
              <a:cs typeface="Barlow"/>
              <a:sym typeface="Barlow"/>
            </a:endParaRPr>
          </a:p>
        </p:txBody>
      </p:sp>
      <p:sp>
        <p:nvSpPr>
          <p:cNvPr id="901" name="Google Shape;901;p59"/>
          <p:cNvSpPr txBox="1"/>
          <p:nvPr/>
        </p:nvSpPr>
        <p:spPr>
          <a:xfrm>
            <a:off x="4708950" y="2880250"/>
            <a:ext cx="3840000" cy="507600"/>
          </a:xfrm>
          <a:prstGeom prst="rect">
            <a:avLst/>
          </a:prstGeom>
          <a:noFill/>
          <a:ln>
            <a:noFill/>
          </a:ln>
        </p:spPr>
        <p:txBody>
          <a:bodyPr spcFirstLastPara="1" wrap="square" lIns="91425" tIns="91425" rIns="91425" bIns="91425" anchor="ctr" anchorCtr="0">
            <a:noAutofit/>
          </a:bodyPr>
          <a:lstStyle/>
          <a:p>
            <a:pPr lvl="0"/>
            <a:r>
              <a:rPr lang="en" dirty="0">
                <a:solidFill>
                  <a:schemeClr val="dk1"/>
                </a:solidFill>
                <a:latin typeface="Barlow"/>
                <a:ea typeface="Barlow"/>
                <a:cs typeface="Barlow"/>
                <a:sym typeface="Barlow"/>
              </a:rPr>
              <a:t>To modify this </a:t>
            </a:r>
            <a:r>
              <a:rPr lang="en-US" dirty="0">
                <a:solidFill>
                  <a:schemeClr val="dk1"/>
                </a:solidFill>
                <a:latin typeface="Barlow"/>
                <a:ea typeface="Barlow"/>
                <a:cs typeface="Barlow"/>
                <a:sym typeface="Barlow"/>
              </a:rPr>
              <a:t>Discover legendary service and unparalleled luxury. The Ritz-Carlton Yacht Collection </a:t>
            </a:r>
            <a:r>
              <a:rPr lang="hu-HU" dirty="0">
                <a:solidFill>
                  <a:schemeClr val="dk1"/>
                </a:solidFill>
                <a:latin typeface="Barlow"/>
                <a:ea typeface="Barlow"/>
                <a:cs typeface="Barlow"/>
                <a:sym typeface="Barlow"/>
              </a:rPr>
              <a:t>o</a:t>
            </a:r>
            <a:r>
              <a:rPr lang="en-US" dirty="0" err="1">
                <a:solidFill>
                  <a:schemeClr val="dk1"/>
                </a:solidFill>
                <a:latin typeface="Barlow"/>
                <a:ea typeface="Barlow"/>
                <a:cs typeface="Barlow"/>
                <a:sym typeface="Barlow"/>
              </a:rPr>
              <a:t>ffering</a:t>
            </a:r>
            <a:r>
              <a:rPr lang="en-US" dirty="0">
                <a:solidFill>
                  <a:schemeClr val="dk1"/>
                </a:solidFill>
                <a:latin typeface="Barlow"/>
                <a:ea typeface="Barlow"/>
                <a:cs typeface="Barlow"/>
                <a:sym typeface="Barlow"/>
              </a:rPr>
              <a:t> trips aboard three yachts , combining The Ritz-Carlton</a:t>
            </a:r>
            <a:r>
              <a:rPr lang="hu-HU" dirty="0">
                <a:solidFill>
                  <a:schemeClr val="dk1"/>
                </a:solidFill>
                <a:latin typeface="Barlow"/>
                <a:ea typeface="Barlow"/>
                <a:cs typeface="Barlow"/>
                <a:sym typeface="Barlow"/>
              </a:rPr>
              <a:t> luxury lifestyle</a:t>
            </a:r>
            <a:r>
              <a:rPr lang="en-US" dirty="0">
                <a:solidFill>
                  <a:schemeClr val="dk1"/>
                </a:solidFill>
                <a:latin typeface="Barlow"/>
                <a:ea typeface="Barlow"/>
                <a:cs typeface="Barlow"/>
                <a:sym typeface="Barlow"/>
              </a:rPr>
              <a:t> with the freedom of a yachting vacation.</a:t>
            </a:r>
            <a:endParaRPr dirty="0">
              <a:solidFill>
                <a:schemeClr val="dk1"/>
              </a:solidFill>
              <a:latin typeface="Barlow"/>
              <a:ea typeface="Barlow"/>
              <a:cs typeface="Barlow"/>
              <a:sym typeface="Barlow"/>
            </a:endParaRPr>
          </a:p>
        </p:txBody>
      </p:sp>
      <p:grpSp>
        <p:nvGrpSpPr>
          <p:cNvPr id="909" name="Google Shape;909;p59"/>
          <p:cNvGrpSpPr/>
          <p:nvPr/>
        </p:nvGrpSpPr>
        <p:grpSpPr>
          <a:xfrm>
            <a:off x="662103" y="2216342"/>
            <a:ext cx="3742086" cy="1993546"/>
            <a:chOff x="233350" y="949250"/>
            <a:chExt cx="7137300" cy="3802300"/>
          </a:xfrm>
        </p:grpSpPr>
        <p:sp>
          <p:nvSpPr>
            <p:cNvPr id="910" name="Google Shape;910;p59"/>
            <p:cNvSpPr/>
            <p:nvPr/>
          </p:nvSpPr>
          <p:spPr>
            <a:xfrm>
              <a:off x="4428450" y="2808675"/>
              <a:ext cx="1478900" cy="330100"/>
            </a:xfrm>
            <a:custGeom>
              <a:avLst/>
              <a:gdLst/>
              <a:ahLst/>
              <a:cxnLst/>
              <a:rect l="l" t="t" r="r" b="b"/>
              <a:pathLst>
                <a:path w="59156" h="13204" extrusionOk="0">
                  <a:moveTo>
                    <a:pt x="1" y="0"/>
                  </a:moveTo>
                  <a:lnTo>
                    <a:pt x="1" y="0"/>
                  </a:lnTo>
                  <a:close/>
                  <a:moveTo>
                    <a:pt x="59155" y="13203"/>
                  </a:move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59"/>
            <p:cNvSpPr/>
            <p:nvPr/>
          </p:nvSpPr>
          <p:spPr>
            <a:xfrm>
              <a:off x="2909400" y="1076125"/>
              <a:ext cx="4118650" cy="3109225"/>
            </a:xfrm>
            <a:custGeom>
              <a:avLst/>
              <a:gdLst/>
              <a:ahLst/>
              <a:cxnLst/>
              <a:rect l="l" t="t" r="r" b="b"/>
              <a:pathLst>
                <a:path w="164746" h="124369" extrusionOk="0">
                  <a:moveTo>
                    <a:pt x="49520" y="11070"/>
                  </a:moveTo>
                  <a:cubicBezTo>
                    <a:pt x="49737" y="11070"/>
                    <a:pt x="49861" y="11136"/>
                    <a:pt x="49875" y="11358"/>
                  </a:cubicBezTo>
                  <a:cubicBezTo>
                    <a:pt x="49875" y="11575"/>
                    <a:pt x="49818" y="11698"/>
                    <a:pt x="49684" y="11698"/>
                  </a:cubicBezTo>
                  <a:cubicBezTo>
                    <a:pt x="49636" y="11698"/>
                    <a:pt x="49580" y="11683"/>
                    <a:pt x="49512" y="11651"/>
                  </a:cubicBezTo>
                  <a:cubicBezTo>
                    <a:pt x="49305" y="11565"/>
                    <a:pt x="49115" y="11444"/>
                    <a:pt x="48925" y="11323"/>
                  </a:cubicBezTo>
                  <a:lnTo>
                    <a:pt x="49339" y="11081"/>
                  </a:lnTo>
                  <a:cubicBezTo>
                    <a:pt x="49405" y="11074"/>
                    <a:pt x="49465" y="11070"/>
                    <a:pt x="49520" y="11070"/>
                  </a:cubicBezTo>
                  <a:close/>
                  <a:moveTo>
                    <a:pt x="46983" y="11081"/>
                  </a:moveTo>
                  <a:cubicBezTo>
                    <a:pt x="47014" y="11081"/>
                    <a:pt x="47051" y="11087"/>
                    <a:pt x="47093" y="11098"/>
                  </a:cubicBezTo>
                  <a:cubicBezTo>
                    <a:pt x="47369" y="11185"/>
                    <a:pt x="47870" y="11168"/>
                    <a:pt x="47767" y="11686"/>
                  </a:cubicBezTo>
                  <a:cubicBezTo>
                    <a:pt x="47732" y="11893"/>
                    <a:pt x="47888" y="12274"/>
                    <a:pt x="47490" y="12343"/>
                  </a:cubicBezTo>
                  <a:cubicBezTo>
                    <a:pt x="47110" y="12222"/>
                    <a:pt x="46834" y="11893"/>
                    <a:pt x="46799" y="11496"/>
                  </a:cubicBezTo>
                  <a:cubicBezTo>
                    <a:pt x="46784" y="11302"/>
                    <a:pt x="46782" y="11081"/>
                    <a:pt x="46983" y="11081"/>
                  </a:cubicBezTo>
                  <a:close/>
                  <a:moveTo>
                    <a:pt x="38158" y="11530"/>
                  </a:moveTo>
                  <a:cubicBezTo>
                    <a:pt x="38279" y="11530"/>
                    <a:pt x="38417" y="11703"/>
                    <a:pt x="38642" y="11876"/>
                  </a:cubicBezTo>
                  <a:cubicBezTo>
                    <a:pt x="38366" y="12118"/>
                    <a:pt x="38089" y="12360"/>
                    <a:pt x="37778" y="12585"/>
                  </a:cubicBezTo>
                  <a:cubicBezTo>
                    <a:pt x="35549" y="13967"/>
                    <a:pt x="35514" y="15903"/>
                    <a:pt x="37692" y="17268"/>
                  </a:cubicBezTo>
                  <a:cubicBezTo>
                    <a:pt x="38003" y="17458"/>
                    <a:pt x="38227" y="17631"/>
                    <a:pt x="38158" y="18080"/>
                  </a:cubicBezTo>
                  <a:cubicBezTo>
                    <a:pt x="38106" y="18529"/>
                    <a:pt x="37951" y="18599"/>
                    <a:pt x="37553" y="18737"/>
                  </a:cubicBezTo>
                  <a:cubicBezTo>
                    <a:pt x="36568" y="19117"/>
                    <a:pt x="36309" y="19981"/>
                    <a:pt x="36378" y="20949"/>
                  </a:cubicBezTo>
                  <a:cubicBezTo>
                    <a:pt x="36427" y="21679"/>
                    <a:pt x="36279" y="22143"/>
                    <a:pt x="35819" y="22143"/>
                  </a:cubicBezTo>
                  <a:cubicBezTo>
                    <a:pt x="35625" y="22143"/>
                    <a:pt x="35377" y="22061"/>
                    <a:pt x="35065" y="21882"/>
                  </a:cubicBezTo>
                  <a:cubicBezTo>
                    <a:pt x="34913" y="21798"/>
                    <a:pt x="34745" y="21754"/>
                    <a:pt x="34578" y="21754"/>
                  </a:cubicBezTo>
                  <a:cubicBezTo>
                    <a:pt x="34403" y="21754"/>
                    <a:pt x="34230" y="21802"/>
                    <a:pt x="34080" y="21899"/>
                  </a:cubicBezTo>
                  <a:cubicBezTo>
                    <a:pt x="33134" y="22372"/>
                    <a:pt x="32094" y="22613"/>
                    <a:pt x="31041" y="22613"/>
                  </a:cubicBezTo>
                  <a:cubicBezTo>
                    <a:pt x="30747" y="22613"/>
                    <a:pt x="30451" y="22594"/>
                    <a:pt x="30157" y="22556"/>
                  </a:cubicBezTo>
                  <a:cubicBezTo>
                    <a:pt x="29915" y="22521"/>
                    <a:pt x="29759" y="22608"/>
                    <a:pt x="29829" y="22262"/>
                  </a:cubicBezTo>
                  <a:lnTo>
                    <a:pt x="29829" y="22262"/>
                  </a:lnTo>
                  <a:lnTo>
                    <a:pt x="29829" y="22279"/>
                  </a:lnTo>
                  <a:cubicBezTo>
                    <a:pt x="29898" y="21986"/>
                    <a:pt x="29984" y="21882"/>
                    <a:pt x="30364" y="21830"/>
                  </a:cubicBezTo>
                  <a:cubicBezTo>
                    <a:pt x="31505" y="21675"/>
                    <a:pt x="32836" y="21467"/>
                    <a:pt x="33354" y="20361"/>
                  </a:cubicBezTo>
                  <a:cubicBezTo>
                    <a:pt x="33821" y="19342"/>
                    <a:pt x="33872" y="18184"/>
                    <a:pt x="34927" y="17458"/>
                  </a:cubicBezTo>
                  <a:cubicBezTo>
                    <a:pt x="35238" y="17216"/>
                    <a:pt x="34978" y="16836"/>
                    <a:pt x="34667" y="16594"/>
                  </a:cubicBezTo>
                  <a:cubicBezTo>
                    <a:pt x="33216" y="15436"/>
                    <a:pt x="33907" y="14572"/>
                    <a:pt x="35099" y="13846"/>
                  </a:cubicBezTo>
                  <a:cubicBezTo>
                    <a:pt x="35860" y="13380"/>
                    <a:pt x="36724" y="13086"/>
                    <a:pt x="37018" y="12066"/>
                  </a:cubicBezTo>
                  <a:cubicBezTo>
                    <a:pt x="37156" y="11582"/>
                    <a:pt x="37709" y="11548"/>
                    <a:pt x="38158" y="11530"/>
                  </a:cubicBezTo>
                  <a:close/>
                  <a:moveTo>
                    <a:pt x="46802" y="32066"/>
                  </a:moveTo>
                  <a:cubicBezTo>
                    <a:pt x="47245" y="32066"/>
                    <a:pt x="47720" y="32469"/>
                    <a:pt x="47888" y="33080"/>
                  </a:cubicBezTo>
                  <a:cubicBezTo>
                    <a:pt x="48059" y="33754"/>
                    <a:pt x="48393" y="34225"/>
                    <a:pt x="48918" y="34225"/>
                  </a:cubicBezTo>
                  <a:cubicBezTo>
                    <a:pt x="49080" y="34225"/>
                    <a:pt x="49261" y="34181"/>
                    <a:pt x="49460" y="34083"/>
                  </a:cubicBezTo>
                  <a:cubicBezTo>
                    <a:pt x="50103" y="33764"/>
                    <a:pt x="50701" y="33627"/>
                    <a:pt x="51269" y="33627"/>
                  </a:cubicBezTo>
                  <a:cubicBezTo>
                    <a:pt x="52489" y="33627"/>
                    <a:pt x="53566" y="34260"/>
                    <a:pt x="54628" y="35085"/>
                  </a:cubicBezTo>
                  <a:cubicBezTo>
                    <a:pt x="54818" y="35223"/>
                    <a:pt x="55008" y="35396"/>
                    <a:pt x="55163" y="35586"/>
                  </a:cubicBezTo>
                  <a:cubicBezTo>
                    <a:pt x="55543" y="36053"/>
                    <a:pt x="56684" y="36070"/>
                    <a:pt x="56321" y="36917"/>
                  </a:cubicBezTo>
                  <a:lnTo>
                    <a:pt x="56321" y="36934"/>
                  </a:lnTo>
                  <a:cubicBezTo>
                    <a:pt x="56149" y="37350"/>
                    <a:pt x="55751" y="37415"/>
                    <a:pt x="55318" y="37415"/>
                  </a:cubicBezTo>
                  <a:cubicBezTo>
                    <a:pt x="55122" y="37415"/>
                    <a:pt x="54919" y="37401"/>
                    <a:pt x="54727" y="37401"/>
                  </a:cubicBezTo>
                  <a:cubicBezTo>
                    <a:pt x="54620" y="37401"/>
                    <a:pt x="54517" y="37405"/>
                    <a:pt x="54420" y="37418"/>
                  </a:cubicBezTo>
                  <a:cubicBezTo>
                    <a:pt x="54278" y="37432"/>
                    <a:pt x="54136" y="37440"/>
                    <a:pt x="53995" y="37440"/>
                  </a:cubicBezTo>
                  <a:cubicBezTo>
                    <a:pt x="53292" y="37440"/>
                    <a:pt x="52602" y="37262"/>
                    <a:pt x="51983" y="36917"/>
                  </a:cubicBezTo>
                  <a:cubicBezTo>
                    <a:pt x="51332" y="36539"/>
                    <a:pt x="50680" y="36418"/>
                    <a:pt x="50028" y="36418"/>
                  </a:cubicBezTo>
                  <a:cubicBezTo>
                    <a:pt x="48867" y="36418"/>
                    <a:pt x="47706" y="36802"/>
                    <a:pt x="46545" y="36802"/>
                  </a:cubicBezTo>
                  <a:cubicBezTo>
                    <a:pt x="46302" y="36802"/>
                    <a:pt x="46058" y="36785"/>
                    <a:pt x="45814" y="36744"/>
                  </a:cubicBezTo>
                  <a:cubicBezTo>
                    <a:pt x="44881" y="36588"/>
                    <a:pt x="44552" y="36105"/>
                    <a:pt x="44673" y="35241"/>
                  </a:cubicBezTo>
                  <a:cubicBezTo>
                    <a:pt x="44846" y="34083"/>
                    <a:pt x="45537" y="33115"/>
                    <a:pt x="46263" y="32320"/>
                  </a:cubicBezTo>
                  <a:cubicBezTo>
                    <a:pt x="46417" y="32145"/>
                    <a:pt x="46607" y="32066"/>
                    <a:pt x="46802" y="32066"/>
                  </a:cubicBezTo>
                  <a:close/>
                  <a:moveTo>
                    <a:pt x="64554" y="31370"/>
                  </a:moveTo>
                  <a:cubicBezTo>
                    <a:pt x="64860" y="31370"/>
                    <a:pt x="65185" y="31437"/>
                    <a:pt x="65532" y="31594"/>
                  </a:cubicBezTo>
                  <a:cubicBezTo>
                    <a:pt x="65878" y="31767"/>
                    <a:pt x="65930" y="32251"/>
                    <a:pt x="65636" y="32493"/>
                  </a:cubicBezTo>
                  <a:cubicBezTo>
                    <a:pt x="64063" y="34065"/>
                    <a:pt x="64184" y="35085"/>
                    <a:pt x="65895" y="36588"/>
                  </a:cubicBezTo>
                  <a:cubicBezTo>
                    <a:pt x="67243" y="37815"/>
                    <a:pt x="67762" y="39544"/>
                    <a:pt x="68211" y="41237"/>
                  </a:cubicBezTo>
                  <a:cubicBezTo>
                    <a:pt x="68364" y="41802"/>
                    <a:pt x="68057" y="41990"/>
                    <a:pt x="67435" y="41990"/>
                  </a:cubicBezTo>
                  <a:cubicBezTo>
                    <a:pt x="67353" y="41990"/>
                    <a:pt x="67266" y="41986"/>
                    <a:pt x="67174" y="41980"/>
                  </a:cubicBezTo>
                  <a:cubicBezTo>
                    <a:pt x="66517" y="41064"/>
                    <a:pt x="64271" y="41825"/>
                    <a:pt x="64547" y="39146"/>
                  </a:cubicBezTo>
                  <a:lnTo>
                    <a:pt x="64547" y="39146"/>
                  </a:lnTo>
                  <a:lnTo>
                    <a:pt x="64547" y="39181"/>
                  </a:lnTo>
                  <a:cubicBezTo>
                    <a:pt x="64685" y="37885"/>
                    <a:pt x="63113" y="36295"/>
                    <a:pt x="62076" y="35050"/>
                  </a:cubicBezTo>
                  <a:cubicBezTo>
                    <a:pt x="61281" y="34100"/>
                    <a:pt x="61385" y="33288"/>
                    <a:pt x="62076" y="32683"/>
                  </a:cubicBezTo>
                  <a:cubicBezTo>
                    <a:pt x="62786" y="32052"/>
                    <a:pt x="63577" y="31370"/>
                    <a:pt x="64554" y="31370"/>
                  </a:cubicBezTo>
                  <a:close/>
                  <a:moveTo>
                    <a:pt x="30705" y="33465"/>
                  </a:moveTo>
                  <a:cubicBezTo>
                    <a:pt x="30874" y="33465"/>
                    <a:pt x="31043" y="33637"/>
                    <a:pt x="31090" y="33720"/>
                  </a:cubicBezTo>
                  <a:cubicBezTo>
                    <a:pt x="31920" y="35120"/>
                    <a:pt x="33579" y="35258"/>
                    <a:pt x="34719" y="36226"/>
                  </a:cubicBezTo>
                  <a:cubicBezTo>
                    <a:pt x="36205" y="37487"/>
                    <a:pt x="36275" y="39354"/>
                    <a:pt x="37191" y="40822"/>
                  </a:cubicBezTo>
                  <a:cubicBezTo>
                    <a:pt x="37484" y="41289"/>
                    <a:pt x="37571" y="41980"/>
                    <a:pt x="37968" y="42274"/>
                  </a:cubicBezTo>
                  <a:cubicBezTo>
                    <a:pt x="38403" y="42594"/>
                    <a:pt x="39075" y="43217"/>
                    <a:pt x="39556" y="43217"/>
                  </a:cubicBezTo>
                  <a:cubicBezTo>
                    <a:pt x="39725" y="43217"/>
                    <a:pt x="39870" y="43141"/>
                    <a:pt x="39973" y="42948"/>
                  </a:cubicBezTo>
                  <a:cubicBezTo>
                    <a:pt x="40336" y="42274"/>
                    <a:pt x="41234" y="41289"/>
                    <a:pt x="40543" y="40183"/>
                  </a:cubicBezTo>
                  <a:cubicBezTo>
                    <a:pt x="40301" y="39803"/>
                    <a:pt x="39610" y="39215"/>
                    <a:pt x="40284" y="38904"/>
                  </a:cubicBezTo>
                  <a:cubicBezTo>
                    <a:pt x="40592" y="38765"/>
                    <a:pt x="41024" y="38302"/>
                    <a:pt x="41439" y="38302"/>
                  </a:cubicBezTo>
                  <a:cubicBezTo>
                    <a:pt x="41746" y="38302"/>
                    <a:pt x="42043" y="38557"/>
                    <a:pt x="42271" y="39388"/>
                  </a:cubicBezTo>
                  <a:cubicBezTo>
                    <a:pt x="42782" y="41200"/>
                    <a:pt x="43748" y="43327"/>
                    <a:pt x="46038" y="43327"/>
                  </a:cubicBezTo>
                  <a:cubicBezTo>
                    <a:pt x="46150" y="43327"/>
                    <a:pt x="46266" y="43321"/>
                    <a:pt x="46384" y="43311"/>
                  </a:cubicBezTo>
                  <a:cubicBezTo>
                    <a:pt x="46463" y="43304"/>
                    <a:pt x="46542" y="43300"/>
                    <a:pt x="46620" y="43300"/>
                  </a:cubicBezTo>
                  <a:cubicBezTo>
                    <a:pt x="47585" y="43300"/>
                    <a:pt x="48526" y="43802"/>
                    <a:pt x="49487" y="43802"/>
                  </a:cubicBezTo>
                  <a:cubicBezTo>
                    <a:pt x="49955" y="43802"/>
                    <a:pt x="50429" y="43683"/>
                    <a:pt x="50912" y="43328"/>
                  </a:cubicBezTo>
                  <a:cubicBezTo>
                    <a:pt x="51106" y="43191"/>
                    <a:pt x="51242" y="43135"/>
                    <a:pt x="51336" y="43135"/>
                  </a:cubicBezTo>
                  <a:cubicBezTo>
                    <a:pt x="51643" y="43135"/>
                    <a:pt x="51508" y="43736"/>
                    <a:pt x="51534" y="44054"/>
                  </a:cubicBezTo>
                  <a:cubicBezTo>
                    <a:pt x="51845" y="45488"/>
                    <a:pt x="50843" y="46629"/>
                    <a:pt x="50618" y="47942"/>
                  </a:cubicBezTo>
                  <a:cubicBezTo>
                    <a:pt x="50585" y="48144"/>
                    <a:pt x="50240" y="48444"/>
                    <a:pt x="50046" y="48444"/>
                  </a:cubicBezTo>
                  <a:cubicBezTo>
                    <a:pt x="50041" y="48444"/>
                    <a:pt x="50036" y="48444"/>
                    <a:pt x="50031" y="48444"/>
                  </a:cubicBezTo>
                  <a:cubicBezTo>
                    <a:pt x="49523" y="48389"/>
                    <a:pt x="49010" y="48372"/>
                    <a:pt x="48494" y="48372"/>
                  </a:cubicBezTo>
                  <a:cubicBezTo>
                    <a:pt x="47534" y="48372"/>
                    <a:pt x="46564" y="48433"/>
                    <a:pt x="45600" y="48433"/>
                  </a:cubicBezTo>
                  <a:cubicBezTo>
                    <a:pt x="43779" y="48433"/>
                    <a:pt x="41984" y="48215"/>
                    <a:pt x="40336" y="46957"/>
                  </a:cubicBezTo>
                  <a:cubicBezTo>
                    <a:pt x="40033" y="46726"/>
                    <a:pt x="39675" y="46623"/>
                    <a:pt x="39308" y="46623"/>
                  </a:cubicBezTo>
                  <a:cubicBezTo>
                    <a:pt x="38250" y="46623"/>
                    <a:pt x="37116" y="47478"/>
                    <a:pt x="37000" y="48582"/>
                  </a:cubicBezTo>
                  <a:cubicBezTo>
                    <a:pt x="36972" y="48947"/>
                    <a:pt x="36796" y="49426"/>
                    <a:pt x="36527" y="49426"/>
                  </a:cubicBezTo>
                  <a:cubicBezTo>
                    <a:pt x="36465" y="49426"/>
                    <a:pt x="36398" y="49400"/>
                    <a:pt x="36326" y="49342"/>
                  </a:cubicBezTo>
                  <a:cubicBezTo>
                    <a:pt x="35376" y="48582"/>
                    <a:pt x="34045" y="48772"/>
                    <a:pt x="33147" y="47752"/>
                  </a:cubicBezTo>
                  <a:cubicBezTo>
                    <a:pt x="32334" y="46819"/>
                    <a:pt x="30900" y="46785"/>
                    <a:pt x="29673" y="46525"/>
                  </a:cubicBezTo>
                  <a:cubicBezTo>
                    <a:pt x="28913" y="46370"/>
                    <a:pt x="27807" y="46422"/>
                    <a:pt x="28567" y="44953"/>
                  </a:cubicBezTo>
                  <a:cubicBezTo>
                    <a:pt x="28982" y="44158"/>
                    <a:pt x="29034" y="43000"/>
                    <a:pt x="28515" y="42257"/>
                  </a:cubicBezTo>
                  <a:cubicBezTo>
                    <a:pt x="28230" y="41853"/>
                    <a:pt x="27848" y="41722"/>
                    <a:pt x="27412" y="41722"/>
                  </a:cubicBezTo>
                  <a:cubicBezTo>
                    <a:pt x="27028" y="41722"/>
                    <a:pt x="26602" y="41823"/>
                    <a:pt x="26165" y="41928"/>
                  </a:cubicBezTo>
                  <a:cubicBezTo>
                    <a:pt x="25497" y="42091"/>
                    <a:pt x="24818" y="42128"/>
                    <a:pt x="24133" y="42128"/>
                  </a:cubicBezTo>
                  <a:cubicBezTo>
                    <a:pt x="23569" y="42128"/>
                    <a:pt x="23001" y="42103"/>
                    <a:pt x="22432" y="42103"/>
                  </a:cubicBezTo>
                  <a:cubicBezTo>
                    <a:pt x="21707" y="42103"/>
                    <a:pt x="20980" y="42143"/>
                    <a:pt x="20255" y="42326"/>
                  </a:cubicBezTo>
                  <a:cubicBezTo>
                    <a:pt x="19287" y="42585"/>
                    <a:pt x="18319" y="42862"/>
                    <a:pt x="17559" y="43380"/>
                  </a:cubicBezTo>
                  <a:cubicBezTo>
                    <a:pt x="17082" y="43705"/>
                    <a:pt x="16613" y="43798"/>
                    <a:pt x="16149" y="43798"/>
                  </a:cubicBezTo>
                  <a:cubicBezTo>
                    <a:pt x="15538" y="43798"/>
                    <a:pt x="14935" y="43638"/>
                    <a:pt x="14326" y="43638"/>
                  </a:cubicBezTo>
                  <a:cubicBezTo>
                    <a:pt x="14292" y="43638"/>
                    <a:pt x="14258" y="43638"/>
                    <a:pt x="14223" y="43639"/>
                  </a:cubicBezTo>
                  <a:cubicBezTo>
                    <a:pt x="14120" y="43622"/>
                    <a:pt x="14016" y="43570"/>
                    <a:pt x="13930" y="43466"/>
                  </a:cubicBezTo>
                  <a:cubicBezTo>
                    <a:pt x="14043" y="43169"/>
                    <a:pt x="14308" y="43115"/>
                    <a:pt x="14562" y="43115"/>
                  </a:cubicBezTo>
                  <a:cubicBezTo>
                    <a:pt x="14617" y="43115"/>
                    <a:pt x="14672" y="43118"/>
                    <a:pt x="14725" y="43121"/>
                  </a:cubicBezTo>
                  <a:cubicBezTo>
                    <a:pt x="14838" y="43129"/>
                    <a:pt x="14949" y="43134"/>
                    <a:pt x="15058" y="43134"/>
                  </a:cubicBezTo>
                  <a:cubicBezTo>
                    <a:pt x="16723" y="43134"/>
                    <a:pt x="17967" y="42165"/>
                    <a:pt x="18388" y="40771"/>
                  </a:cubicBezTo>
                  <a:cubicBezTo>
                    <a:pt x="18976" y="38921"/>
                    <a:pt x="20808" y="38282"/>
                    <a:pt x="21482" y="37090"/>
                  </a:cubicBezTo>
                  <a:cubicBezTo>
                    <a:pt x="22174" y="35865"/>
                    <a:pt x="22770" y="35535"/>
                    <a:pt x="23579" y="35535"/>
                  </a:cubicBezTo>
                  <a:cubicBezTo>
                    <a:pt x="23899" y="35535"/>
                    <a:pt x="24254" y="35587"/>
                    <a:pt x="24661" y="35655"/>
                  </a:cubicBezTo>
                  <a:cubicBezTo>
                    <a:pt x="24682" y="35658"/>
                    <a:pt x="24703" y="35660"/>
                    <a:pt x="24725" y="35660"/>
                  </a:cubicBezTo>
                  <a:cubicBezTo>
                    <a:pt x="25065" y="35660"/>
                    <a:pt x="25513" y="35293"/>
                    <a:pt x="25854" y="35033"/>
                  </a:cubicBezTo>
                  <a:cubicBezTo>
                    <a:pt x="26267" y="34730"/>
                    <a:pt x="26584" y="34570"/>
                    <a:pt x="26849" y="34570"/>
                  </a:cubicBezTo>
                  <a:cubicBezTo>
                    <a:pt x="27249" y="34570"/>
                    <a:pt x="27529" y="34935"/>
                    <a:pt x="27841" y="35724"/>
                  </a:cubicBezTo>
                  <a:cubicBezTo>
                    <a:pt x="28325" y="36969"/>
                    <a:pt x="29742" y="37574"/>
                    <a:pt x="30952" y="38161"/>
                  </a:cubicBezTo>
                  <a:cubicBezTo>
                    <a:pt x="31712" y="38524"/>
                    <a:pt x="32732" y="38852"/>
                    <a:pt x="32680" y="39716"/>
                  </a:cubicBezTo>
                  <a:cubicBezTo>
                    <a:pt x="32594" y="40753"/>
                    <a:pt x="31488" y="40546"/>
                    <a:pt x="30710" y="40615"/>
                  </a:cubicBezTo>
                  <a:cubicBezTo>
                    <a:pt x="30312" y="40650"/>
                    <a:pt x="29794" y="40598"/>
                    <a:pt x="29673" y="41134"/>
                  </a:cubicBezTo>
                  <a:cubicBezTo>
                    <a:pt x="29552" y="41669"/>
                    <a:pt x="30036" y="41825"/>
                    <a:pt x="30382" y="42032"/>
                  </a:cubicBezTo>
                  <a:cubicBezTo>
                    <a:pt x="30898" y="42336"/>
                    <a:pt x="31474" y="42934"/>
                    <a:pt x="32011" y="42934"/>
                  </a:cubicBezTo>
                  <a:cubicBezTo>
                    <a:pt x="32175" y="42934"/>
                    <a:pt x="32336" y="42878"/>
                    <a:pt x="32490" y="42741"/>
                  </a:cubicBezTo>
                  <a:cubicBezTo>
                    <a:pt x="33354" y="41963"/>
                    <a:pt x="33890" y="40788"/>
                    <a:pt x="34512" y="39751"/>
                  </a:cubicBezTo>
                  <a:cubicBezTo>
                    <a:pt x="34586" y="39617"/>
                    <a:pt x="34289" y="39329"/>
                    <a:pt x="34602" y="39329"/>
                  </a:cubicBezTo>
                  <a:cubicBezTo>
                    <a:pt x="34653" y="39329"/>
                    <a:pt x="34719" y="39337"/>
                    <a:pt x="34806" y="39354"/>
                  </a:cubicBezTo>
                  <a:cubicBezTo>
                    <a:pt x="34890" y="39373"/>
                    <a:pt x="34965" y="39381"/>
                    <a:pt x="35031" y="39381"/>
                  </a:cubicBezTo>
                  <a:cubicBezTo>
                    <a:pt x="35567" y="39381"/>
                    <a:pt x="35557" y="38814"/>
                    <a:pt x="35341" y="38507"/>
                  </a:cubicBezTo>
                  <a:cubicBezTo>
                    <a:pt x="34806" y="37781"/>
                    <a:pt x="34546" y="36658"/>
                    <a:pt x="33561" y="36468"/>
                  </a:cubicBezTo>
                  <a:cubicBezTo>
                    <a:pt x="32248" y="36208"/>
                    <a:pt x="31591" y="35206"/>
                    <a:pt x="30727" y="34411"/>
                  </a:cubicBezTo>
                  <a:cubicBezTo>
                    <a:pt x="30468" y="34169"/>
                    <a:pt x="30278" y="33910"/>
                    <a:pt x="30485" y="33599"/>
                  </a:cubicBezTo>
                  <a:cubicBezTo>
                    <a:pt x="30551" y="33501"/>
                    <a:pt x="30628" y="33465"/>
                    <a:pt x="30705" y="33465"/>
                  </a:cubicBezTo>
                  <a:close/>
                  <a:moveTo>
                    <a:pt x="65829" y="50622"/>
                  </a:moveTo>
                  <a:cubicBezTo>
                    <a:pt x="66138" y="50622"/>
                    <a:pt x="66376" y="50877"/>
                    <a:pt x="66569" y="51209"/>
                  </a:cubicBezTo>
                  <a:cubicBezTo>
                    <a:pt x="67601" y="52923"/>
                    <a:pt x="68767" y="54401"/>
                    <a:pt x="70703" y="54401"/>
                  </a:cubicBezTo>
                  <a:cubicBezTo>
                    <a:pt x="71167" y="54401"/>
                    <a:pt x="71676" y="54316"/>
                    <a:pt x="72237" y="54129"/>
                  </a:cubicBezTo>
                  <a:cubicBezTo>
                    <a:pt x="72263" y="54119"/>
                    <a:pt x="72291" y="54114"/>
                    <a:pt x="72320" y="54114"/>
                  </a:cubicBezTo>
                  <a:cubicBezTo>
                    <a:pt x="72487" y="54114"/>
                    <a:pt x="72701" y="54260"/>
                    <a:pt x="72877" y="54319"/>
                  </a:cubicBezTo>
                  <a:cubicBezTo>
                    <a:pt x="72687" y="54406"/>
                    <a:pt x="72514" y="54527"/>
                    <a:pt x="72358" y="54665"/>
                  </a:cubicBezTo>
                  <a:lnTo>
                    <a:pt x="72358" y="54682"/>
                  </a:lnTo>
                  <a:cubicBezTo>
                    <a:pt x="71675" y="55659"/>
                    <a:pt x="71022" y="56681"/>
                    <a:pt x="69648" y="56681"/>
                  </a:cubicBezTo>
                  <a:cubicBezTo>
                    <a:pt x="69564" y="56681"/>
                    <a:pt x="69476" y="56678"/>
                    <a:pt x="69386" y="56669"/>
                  </a:cubicBezTo>
                  <a:cubicBezTo>
                    <a:pt x="69196" y="56600"/>
                    <a:pt x="68850" y="56549"/>
                    <a:pt x="68850" y="56445"/>
                  </a:cubicBezTo>
                  <a:cubicBezTo>
                    <a:pt x="68660" y="54216"/>
                    <a:pt x="66258" y="53559"/>
                    <a:pt x="65532" y="51727"/>
                  </a:cubicBezTo>
                  <a:cubicBezTo>
                    <a:pt x="65394" y="51381"/>
                    <a:pt x="64945" y="50932"/>
                    <a:pt x="65584" y="50673"/>
                  </a:cubicBezTo>
                  <a:cubicBezTo>
                    <a:pt x="65670" y="50638"/>
                    <a:pt x="65752" y="50622"/>
                    <a:pt x="65829" y="50622"/>
                  </a:cubicBezTo>
                  <a:close/>
                  <a:moveTo>
                    <a:pt x="50497" y="52695"/>
                  </a:moveTo>
                  <a:lnTo>
                    <a:pt x="50497" y="52695"/>
                  </a:lnTo>
                  <a:cubicBezTo>
                    <a:pt x="51016" y="52885"/>
                    <a:pt x="51863" y="52937"/>
                    <a:pt x="52001" y="53265"/>
                  </a:cubicBezTo>
                  <a:cubicBezTo>
                    <a:pt x="53055" y="55840"/>
                    <a:pt x="55734" y="57464"/>
                    <a:pt x="56114" y="60420"/>
                  </a:cubicBezTo>
                  <a:cubicBezTo>
                    <a:pt x="56252" y="61439"/>
                    <a:pt x="57323" y="61802"/>
                    <a:pt x="57859" y="62580"/>
                  </a:cubicBezTo>
                  <a:cubicBezTo>
                    <a:pt x="59294" y="64654"/>
                    <a:pt x="60106" y="66952"/>
                    <a:pt x="60763" y="69337"/>
                  </a:cubicBezTo>
                  <a:cubicBezTo>
                    <a:pt x="58533" y="67643"/>
                    <a:pt x="56615" y="65656"/>
                    <a:pt x="55336" y="63133"/>
                  </a:cubicBezTo>
                  <a:cubicBezTo>
                    <a:pt x="55198" y="62874"/>
                    <a:pt x="55008" y="62614"/>
                    <a:pt x="55008" y="62355"/>
                  </a:cubicBezTo>
                  <a:cubicBezTo>
                    <a:pt x="54990" y="58916"/>
                    <a:pt x="52139" y="56739"/>
                    <a:pt x="51189" y="53697"/>
                  </a:cubicBezTo>
                  <a:cubicBezTo>
                    <a:pt x="51085" y="53334"/>
                    <a:pt x="50739" y="53040"/>
                    <a:pt x="50497" y="52695"/>
                  </a:cubicBezTo>
                  <a:close/>
                  <a:moveTo>
                    <a:pt x="87976" y="1"/>
                  </a:moveTo>
                  <a:cubicBezTo>
                    <a:pt x="87018" y="1"/>
                    <a:pt x="85745" y="1010"/>
                    <a:pt x="84455" y="1127"/>
                  </a:cubicBezTo>
                  <a:cubicBezTo>
                    <a:pt x="83776" y="1176"/>
                    <a:pt x="83111" y="1512"/>
                    <a:pt x="82448" y="1512"/>
                  </a:cubicBezTo>
                  <a:cubicBezTo>
                    <a:pt x="82403" y="1512"/>
                    <a:pt x="82358" y="1511"/>
                    <a:pt x="82313" y="1507"/>
                  </a:cubicBezTo>
                  <a:cubicBezTo>
                    <a:pt x="82281" y="1506"/>
                    <a:pt x="82250" y="1506"/>
                    <a:pt x="82218" y="1506"/>
                  </a:cubicBezTo>
                  <a:cubicBezTo>
                    <a:pt x="80376" y="1506"/>
                    <a:pt x="79245" y="3375"/>
                    <a:pt x="77443" y="3375"/>
                  </a:cubicBezTo>
                  <a:cubicBezTo>
                    <a:pt x="77340" y="3375"/>
                    <a:pt x="77235" y="3369"/>
                    <a:pt x="77128" y="3356"/>
                  </a:cubicBezTo>
                  <a:cubicBezTo>
                    <a:pt x="77026" y="3344"/>
                    <a:pt x="76928" y="3335"/>
                    <a:pt x="76837" y="3335"/>
                  </a:cubicBezTo>
                  <a:cubicBezTo>
                    <a:pt x="76434" y="3335"/>
                    <a:pt x="76136" y="3491"/>
                    <a:pt x="75953" y="4082"/>
                  </a:cubicBezTo>
                  <a:cubicBezTo>
                    <a:pt x="75843" y="4459"/>
                    <a:pt x="75132" y="4980"/>
                    <a:pt x="74758" y="4980"/>
                  </a:cubicBezTo>
                  <a:cubicBezTo>
                    <a:pt x="74720" y="4980"/>
                    <a:pt x="74687" y="4974"/>
                    <a:pt x="74657" y="4964"/>
                  </a:cubicBezTo>
                  <a:cubicBezTo>
                    <a:pt x="73910" y="4715"/>
                    <a:pt x="73366" y="4590"/>
                    <a:pt x="73013" y="4590"/>
                  </a:cubicBezTo>
                  <a:cubicBezTo>
                    <a:pt x="72190" y="4590"/>
                    <a:pt x="72409" y="5268"/>
                    <a:pt x="73534" y="6623"/>
                  </a:cubicBezTo>
                  <a:cubicBezTo>
                    <a:pt x="73585" y="6692"/>
                    <a:pt x="73499" y="6882"/>
                    <a:pt x="73482" y="7003"/>
                  </a:cubicBezTo>
                  <a:cubicBezTo>
                    <a:pt x="73413" y="6968"/>
                    <a:pt x="73292" y="6951"/>
                    <a:pt x="73240" y="6882"/>
                  </a:cubicBezTo>
                  <a:cubicBezTo>
                    <a:pt x="72877" y="6381"/>
                    <a:pt x="72324" y="5914"/>
                    <a:pt x="72220" y="5344"/>
                  </a:cubicBezTo>
                  <a:cubicBezTo>
                    <a:pt x="72065" y="4531"/>
                    <a:pt x="71961" y="3840"/>
                    <a:pt x="71010" y="3650"/>
                  </a:cubicBezTo>
                  <a:cubicBezTo>
                    <a:pt x="70839" y="3615"/>
                    <a:pt x="70680" y="3599"/>
                    <a:pt x="70533" y="3599"/>
                  </a:cubicBezTo>
                  <a:cubicBezTo>
                    <a:pt x="69359" y="3599"/>
                    <a:pt x="68898" y="4626"/>
                    <a:pt x="68315" y="5517"/>
                  </a:cubicBezTo>
                  <a:cubicBezTo>
                    <a:pt x="67865" y="6208"/>
                    <a:pt x="68349" y="6536"/>
                    <a:pt x="68729" y="6934"/>
                  </a:cubicBezTo>
                  <a:cubicBezTo>
                    <a:pt x="68798" y="7003"/>
                    <a:pt x="68850" y="7089"/>
                    <a:pt x="68902" y="7176"/>
                  </a:cubicBezTo>
                  <a:cubicBezTo>
                    <a:pt x="68817" y="7188"/>
                    <a:pt x="68731" y="7200"/>
                    <a:pt x="68645" y="7200"/>
                  </a:cubicBezTo>
                  <a:cubicBezTo>
                    <a:pt x="68610" y="7200"/>
                    <a:pt x="68575" y="7198"/>
                    <a:pt x="68539" y="7193"/>
                  </a:cubicBezTo>
                  <a:cubicBezTo>
                    <a:pt x="67376" y="7024"/>
                    <a:pt x="66212" y="6691"/>
                    <a:pt x="65033" y="6691"/>
                  </a:cubicBezTo>
                  <a:cubicBezTo>
                    <a:pt x="65003" y="6691"/>
                    <a:pt x="64974" y="6691"/>
                    <a:pt x="64945" y="6692"/>
                  </a:cubicBezTo>
                  <a:cubicBezTo>
                    <a:pt x="64584" y="6692"/>
                    <a:pt x="63909" y="6196"/>
                    <a:pt x="63437" y="6196"/>
                  </a:cubicBezTo>
                  <a:cubicBezTo>
                    <a:pt x="63072" y="6196"/>
                    <a:pt x="62827" y="6492"/>
                    <a:pt x="62940" y="7538"/>
                  </a:cubicBezTo>
                  <a:cubicBezTo>
                    <a:pt x="62940" y="7608"/>
                    <a:pt x="62525" y="7711"/>
                    <a:pt x="62283" y="7798"/>
                  </a:cubicBezTo>
                  <a:cubicBezTo>
                    <a:pt x="61879" y="7955"/>
                    <a:pt x="61464" y="8005"/>
                    <a:pt x="61043" y="8005"/>
                  </a:cubicBezTo>
                  <a:cubicBezTo>
                    <a:pt x="60325" y="8005"/>
                    <a:pt x="59591" y="7860"/>
                    <a:pt x="58870" y="7860"/>
                  </a:cubicBezTo>
                  <a:cubicBezTo>
                    <a:pt x="58295" y="7860"/>
                    <a:pt x="57729" y="7952"/>
                    <a:pt x="57185" y="8282"/>
                  </a:cubicBezTo>
                  <a:cubicBezTo>
                    <a:pt x="56736" y="8610"/>
                    <a:pt x="56304" y="8938"/>
                    <a:pt x="55837" y="9267"/>
                  </a:cubicBezTo>
                  <a:cubicBezTo>
                    <a:pt x="55671" y="9381"/>
                    <a:pt x="55417" y="9527"/>
                    <a:pt x="55226" y="9527"/>
                  </a:cubicBezTo>
                  <a:cubicBezTo>
                    <a:pt x="55100" y="9527"/>
                    <a:pt x="55001" y="9463"/>
                    <a:pt x="54973" y="9284"/>
                  </a:cubicBezTo>
                  <a:cubicBezTo>
                    <a:pt x="54819" y="8258"/>
                    <a:pt x="54209" y="8003"/>
                    <a:pt x="53545" y="8003"/>
                  </a:cubicBezTo>
                  <a:cubicBezTo>
                    <a:pt x="53313" y="8003"/>
                    <a:pt x="53075" y="8034"/>
                    <a:pt x="52848" y="8074"/>
                  </a:cubicBezTo>
                  <a:cubicBezTo>
                    <a:pt x="51897" y="8264"/>
                    <a:pt x="52416" y="9232"/>
                    <a:pt x="52295" y="9854"/>
                  </a:cubicBezTo>
                  <a:cubicBezTo>
                    <a:pt x="52156" y="10615"/>
                    <a:pt x="51344" y="10096"/>
                    <a:pt x="50998" y="10545"/>
                  </a:cubicBezTo>
                  <a:cubicBezTo>
                    <a:pt x="50949" y="10609"/>
                    <a:pt x="50910" y="10635"/>
                    <a:pt x="50880" y="10635"/>
                  </a:cubicBezTo>
                  <a:cubicBezTo>
                    <a:pt x="50805" y="10635"/>
                    <a:pt x="50789" y="10469"/>
                    <a:pt x="50826" y="10321"/>
                  </a:cubicBezTo>
                  <a:cubicBezTo>
                    <a:pt x="51033" y="8990"/>
                    <a:pt x="50221" y="8541"/>
                    <a:pt x="49115" y="8161"/>
                  </a:cubicBezTo>
                  <a:cubicBezTo>
                    <a:pt x="46903" y="7400"/>
                    <a:pt x="44535" y="7176"/>
                    <a:pt x="42392" y="6070"/>
                  </a:cubicBezTo>
                  <a:cubicBezTo>
                    <a:pt x="41667" y="5697"/>
                    <a:pt x="40852" y="5536"/>
                    <a:pt x="40032" y="5536"/>
                  </a:cubicBezTo>
                  <a:cubicBezTo>
                    <a:pt x="39367" y="5536"/>
                    <a:pt x="38699" y="5642"/>
                    <a:pt x="38072" y="5828"/>
                  </a:cubicBezTo>
                  <a:cubicBezTo>
                    <a:pt x="36033" y="6432"/>
                    <a:pt x="33838" y="6502"/>
                    <a:pt x="31989" y="7642"/>
                  </a:cubicBezTo>
                  <a:cubicBezTo>
                    <a:pt x="31263" y="8074"/>
                    <a:pt x="29206" y="7296"/>
                    <a:pt x="30226" y="9457"/>
                  </a:cubicBezTo>
                  <a:cubicBezTo>
                    <a:pt x="30278" y="9578"/>
                    <a:pt x="29984" y="9854"/>
                    <a:pt x="29863" y="10079"/>
                  </a:cubicBezTo>
                  <a:cubicBezTo>
                    <a:pt x="28653" y="12412"/>
                    <a:pt x="26234" y="13224"/>
                    <a:pt x="24229" y="14555"/>
                  </a:cubicBezTo>
                  <a:cubicBezTo>
                    <a:pt x="22536" y="15661"/>
                    <a:pt x="23486" y="17112"/>
                    <a:pt x="24022" y="18236"/>
                  </a:cubicBezTo>
                  <a:cubicBezTo>
                    <a:pt x="24328" y="18880"/>
                    <a:pt x="24972" y="19241"/>
                    <a:pt x="25627" y="19241"/>
                  </a:cubicBezTo>
                  <a:cubicBezTo>
                    <a:pt x="26008" y="19241"/>
                    <a:pt x="26393" y="19119"/>
                    <a:pt x="26718" y="18858"/>
                  </a:cubicBezTo>
                  <a:cubicBezTo>
                    <a:pt x="27228" y="18470"/>
                    <a:pt x="27609" y="18306"/>
                    <a:pt x="27903" y="18306"/>
                  </a:cubicBezTo>
                  <a:cubicBezTo>
                    <a:pt x="28524" y="18306"/>
                    <a:pt x="28748" y="19042"/>
                    <a:pt x="28947" y="19946"/>
                  </a:cubicBezTo>
                  <a:cubicBezTo>
                    <a:pt x="28982" y="20223"/>
                    <a:pt x="28999" y="20499"/>
                    <a:pt x="28982" y="20776"/>
                  </a:cubicBezTo>
                  <a:cubicBezTo>
                    <a:pt x="28774" y="20551"/>
                    <a:pt x="28446" y="20396"/>
                    <a:pt x="28342" y="20119"/>
                  </a:cubicBezTo>
                  <a:cubicBezTo>
                    <a:pt x="28124" y="19474"/>
                    <a:pt x="27849" y="19234"/>
                    <a:pt x="27528" y="19234"/>
                  </a:cubicBezTo>
                  <a:cubicBezTo>
                    <a:pt x="27212" y="19234"/>
                    <a:pt x="26853" y="19465"/>
                    <a:pt x="26459" y="19774"/>
                  </a:cubicBezTo>
                  <a:cubicBezTo>
                    <a:pt x="25646" y="20379"/>
                    <a:pt x="25958" y="21260"/>
                    <a:pt x="26130" y="21899"/>
                  </a:cubicBezTo>
                  <a:cubicBezTo>
                    <a:pt x="26459" y="23092"/>
                    <a:pt x="25802" y="23420"/>
                    <a:pt x="24938" y="23627"/>
                  </a:cubicBezTo>
                  <a:cubicBezTo>
                    <a:pt x="23901" y="23852"/>
                    <a:pt x="23072" y="24267"/>
                    <a:pt x="22553" y="25269"/>
                  </a:cubicBezTo>
                  <a:cubicBezTo>
                    <a:pt x="22273" y="25790"/>
                    <a:pt x="21682" y="26043"/>
                    <a:pt x="21157" y="26043"/>
                  </a:cubicBezTo>
                  <a:cubicBezTo>
                    <a:pt x="21003" y="26043"/>
                    <a:pt x="20855" y="26021"/>
                    <a:pt x="20721" y="25978"/>
                  </a:cubicBezTo>
                  <a:cubicBezTo>
                    <a:pt x="20116" y="25788"/>
                    <a:pt x="20963" y="25390"/>
                    <a:pt x="20946" y="24993"/>
                  </a:cubicBezTo>
                  <a:cubicBezTo>
                    <a:pt x="20929" y="24543"/>
                    <a:pt x="20738" y="24129"/>
                    <a:pt x="20410" y="23835"/>
                  </a:cubicBezTo>
                  <a:cubicBezTo>
                    <a:pt x="19477" y="22798"/>
                    <a:pt x="18354" y="21709"/>
                    <a:pt x="18215" y="20327"/>
                  </a:cubicBezTo>
                  <a:cubicBezTo>
                    <a:pt x="18098" y="19205"/>
                    <a:pt x="17332" y="17921"/>
                    <a:pt x="16200" y="17921"/>
                  </a:cubicBezTo>
                  <a:cubicBezTo>
                    <a:pt x="16163" y="17921"/>
                    <a:pt x="16127" y="17922"/>
                    <a:pt x="16090" y="17925"/>
                  </a:cubicBezTo>
                  <a:cubicBezTo>
                    <a:pt x="15105" y="17976"/>
                    <a:pt x="14068" y="18391"/>
                    <a:pt x="13930" y="19221"/>
                  </a:cubicBezTo>
                  <a:cubicBezTo>
                    <a:pt x="13670" y="20430"/>
                    <a:pt x="14137" y="21709"/>
                    <a:pt x="15122" y="22470"/>
                  </a:cubicBezTo>
                  <a:cubicBezTo>
                    <a:pt x="15952" y="23109"/>
                    <a:pt x="15952" y="23161"/>
                    <a:pt x="15589" y="23489"/>
                  </a:cubicBezTo>
                  <a:cubicBezTo>
                    <a:pt x="14448" y="24526"/>
                    <a:pt x="14915" y="26116"/>
                    <a:pt x="14292" y="27377"/>
                  </a:cubicBezTo>
                  <a:cubicBezTo>
                    <a:pt x="14143" y="27687"/>
                    <a:pt x="14420" y="27822"/>
                    <a:pt x="14760" y="27822"/>
                  </a:cubicBezTo>
                  <a:cubicBezTo>
                    <a:pt x="14932" y="27822"/>
                    <a:pt x="15121" y="27787"/>
                    <a:pt x="15278" y="27723"/>
                  </a:cubicBezTo>
                  <a:cubicBezTo>
                    <a:pt x="16510" y="27249"/>
                    <a:pt x="17772" y="26919"/>
                    <a:pt x="19089" y="26919"/>
                  </a:cubicBezTo>
                  <a:cubicBezTo>
                    <a:pt x="19212" y="26919"/>
                    <a:pt x="19336" y="26922"/>
                    <a:pt x="19460" y="26928"/>
                  </a:cubicBezTo>
                  <a:lnTo>
                    <a:pt x="19874" y="26928"/>
                  </a:lnTo>
                  <a:cubicBezTo>
                    <a:pt x="19840" y="26997"/>
                    <a:pt x="19823" y="27136"/>
                    <a:pt x="19753" y="27153"/>
                  </a:cubicBezTo>
                  <a:cubicBezTo>
                    <a:pt x="18630" y="27585"/>
                    <a:pt x="17507" y="28138"/>
                    <a:pt x="16349" y="28414"/>
                  </a:cubicBezTo>
                  <a:cubicBezTo>
                    <a:pt x="15692" y="28570"/>
                    <a:pt x="14915" y="28432"/>
                    <a:pt x="14707" y="29209"/>
                  </a:cubicBezTo>
                  <a:cubicBezTo>
                    <a:pt x="14500" y="30004"/>
                    <a:pt x="15260" y="30194"/>
                    <a:pt x="15813" y="30505"/>
                  </a:cubicBezTo>
                  <a:cubicBezTo>
                    <a:pt x="17161" y="31318"/>
                    <a:pt x="17369" y="32493"/>
                    <a:pt x="16867" y="33910"/>
                  </a:cubicBezTo>
                  <a:cubicBezTo>
                    <a:pt x="16664" y="34503"/>
                    <a:pt x="16349" y="34660"/>
                    <a:pt x="15995" y="34660"/>
                  </a:cubicBezTo>
                  <a:cubicBezTo>
                    <a:pt x="15626" y="34660"/>
                    <a:pt x="15216" y="34489"/>
                    <a:pt x="14846" y="34463"/>
                  </a:cubicBezTo>
                  <a:cubicBezTo>
                    <a:pt x="13916" y="34396"/>
                    <a:pt x="12987" y="34203"/>
                    <a:pt x="12042" y="34203"/>
                  </a:cubicBezTo>
                  <a:cubicBezTo>
                    <a:pt x="12003" y="34203"/>
                    <a:pt x="11964" y="34203"/>
                    <a:pt x="11925" y="34204"/>
                  </a:cubicBezTo>
                  <a:cubicBezTo>
                    <a:pt x="10957" y="34221"/>
                    <a:pt x="9834" y="34446"/>
                    <a:pt x="9989" y="35759"/>
                  </a:cubicBezTo>
                  <a:cubicBezTo>
                    <a:pt x="10128" y="37072"/>
                    <a:pt x="9834" y="38196"/>
                    <a:pt x="9592" y="39440"/>
                  </a:cubicBezTo>
                  <a:cubicBezTo>
                    <a:pt x="9385" y="40425"/>
                    <a:pt x="8693" y="42136"/>
                    <a:pt x="10542" y="42464"/>
                  </a:cubicBezTo>
                  <a:cubicBezTo>
                    <a:pt x="12305" y="42758"/>
                    <a:pt x="12668" y="43173"/>
                    <a:pt x="11735" y="44693"/>
                  </a:cubicBezTo>
                  <a:cubicBezTo>
                    <a:pt x="11389" y="45298"/>
                    <a:pt x="10888" y="45817"/>
                    <a:pt x="10300" y="46180"/>
                  </a:cubicBezTo>
                  <a:cubicBezTo>
                    <a:pt x="9108" y="46871"/>
                    <a:pt x="8175" y="47752"/>
                    <a:pt x="8313" y="49342"/>
                  </a:cubicBezTo>
                  <a:cubicBezTo>
                    <a:pt x="8365" y="49964"/>
                    <a:pt x="8140" y="50707"/>
                    <a:pt x="7535" y="50967"/>
                  </a:cubicBezTo>
                  <a:cubicBezTo>
                    <a:pt x="5168" y="52021"/>
                    <a:pt x="3768" y="53991"/>
                    <a:pt x="2662" y="56168"/>
                  </a:cubicBezTo>
                  <a:cubicBezTo>
                    <a:pt x="1781" y="57931"/>
                    <a:pt x="122" y="59469"/>
                    <a:pt x="1279" y="61888"/>
                  </a:cubicBezTo>
                  <a:cubicBezTo>
                    <a:pt x="1936" y="63236"/>
                    <a:pt x="1573" y="64792"/>
                    <a:pt x="830" y="66209"/>
                  </a:cubicBezTo>
                  <a:cubicBezTo>
                    <a:pt x="1" y="67781"/>
                    <a:pt x="744" y="70477"/>
                    <a:pt x="2126" y="71687"/>
                  </a:cubicBezTo>
                  <a:cubicBezTo>
                    <a:pt x="2420" y="71946"/>
                    <a:pt x="2662" y="72240"/>
                    <a:pt x="2818" y="72586"/>
                  </a:cubicBezTo>
                  <a:cubicBezTo>
                    <a:pt x="4027" y="75040"/>
                    <a:pt x="5462" y="77303"/>
                    <a:pt x="7881" y="78755"/>
                  </a:cubicBezTo>
                  <a:cubicBezTo>
                    <a:pt x="8455" y="79100"/>
                    <a:pt x="9053" y="79742"/>
                    <a:pt x="9645" y="79742"/>
                  </a:cubicBezTo>
                  <a:cubicBezTo>
                    <a:pt x="9766" y="79742"/>
                    <a:pt x="9887" y="79715"/>
                    <a:pt x="10007" y="79654"/>
                  </a:cubicBezTo>
                  <a:cubicBezTo>
                    <a:pt x="12824" y="78254"/>
                    <a:pt x="16142" y="79844"/>
                    <a:pt x="18889" y="77874"/>
                  </a:cubicBezTo>
                  <a:cubicBezTo>
                    <a:pt x="19326" y="77562"/>
                    <a:pt x="19938" y="77352"/>
                    <a:pt x="20558" y="77352"/>
                  </a:cubicBezTo>
                  <a:cubicBezTo>
                    <a:pt x="21313" y="77352"/>
                    <a:pt x="22079" y="77663"/>
                    <a:pt x="22553" y="78479"/>
                  </a:cubicBezTo>
                  <a:cubicBezTo>
                    <a:pt x="23034" y="79313"/>
                    <a:pt x="23538" y="79650"/>
                    <a:pt x="24283" y="79650"/>
                  </a:cubicBezTo>
                  <a:cubicBezTo>
                    <a:pt x="24448" y="79650"/>
                    <a:pt x="24626" y="79633"/>
                    <a:pt x="24817" y="79602"/>
                  </a:cubicBezTo>
                  <a:cubicBezTo>
                    <a:pt x="24994" y="79574"/>
                    <a:pt x="25161" y="79561"/>
                    <a:pt x="25317" y="79561"/>
                  </a:cubicBezTo>
                  <a:cubicBezTo>
                    <a:pt x="26715" y="79561"/>
                    <a:pt x="27271" y="80640"/>
                    <a:pt x="26960" y="82194"/>
                  </a:cubicBezTo>
                  <a:cubicBezTo>
                    <a:pt x="26683" y="83611"/>
                    <a:pt x="25750" y="85218"/>
                    <a:pt x="26545" y="86480"/>
                  </a:cubicBezTo>
                  <a:cubicBezTo>
                    <a:pt x="27461" y="87966"/>
                    <a:pt x="28515" y="89400"/>
                    <a:pt x="29206" y="90973"/>
                  </a:cubicBezTo>
                  <a:cubicBezTo>
                    <a:pt x="30416" y="93721"/>
                    <a:pt x="31298" y="96641"/>
                    <a:pt x="29777" y="99631"/>
                  </a:cubicBezTo>
                  <a:cubicBezTo>
                    <a:pt x="28809" y="101515"/>
                    <a:pt x="28619" y="103502"/>
                    <a:pt x="29535" y="105369"/>
                  </a:cubicBezTo>
                  <a:cubicBezTo>
                    <a:pt x="30503" y="107321"/>
                    <a:pt x="31228" y="109274"/>
                    <a:pt x="31488" y="111469"/>
                  </a:cubicBezTo>
                  <a:cubicBezTo>
                    <a:pt x="31712" y="113456"/>
                    <a:pt x="31695" y="115599"/>
                    <a:pt x="33371" y="117172"/>
                  </a:cubicBezTo>
                  <a:cubicBezTo>
                    <a:pt x="34322" y="118088"/>
                    <a:pt x="34581" y="119436"/>
                    <a:pt x="35013" y="120645"/>
                  </a:cubicBezTo>
                  <a:cubicBezTo>
                    <a:pt x="35393" y="121717"/>
                    <a:pt x="34546" y="123065"/>
                    <a:pt x="35843" y="123998"/>
                  </a:cubicBezTo>
                  <a:cubicBezTo>
                    <a:pt x="36206" y="124270"/>
                    <a:pt x="36549" y="124368"/>
                    <a:pt x="36881" y="124368"/>
                  </a:cubicBezTo>
                  <a:cubicBezTo>
                    <a:pt x="37735" y="124368"/>
                    <a:pt x="38515" y="123721"/>
                    <a:pt x="39372" y="123721"/>
                  </a:cubicBezTo>
                  <a:cubicBezTo>
                    <a:pt x="39388" y="123721"/>
                    <a:pt x="39404" y="123721"/>
                    <a:pt x="39420" y="123721"/>
                  </a:cubicBezTo>
                  <a:cubicBezTo>
                    <a:pt x="39526" y="123724"/>
                    <a:pt x="39630" y="123725"/>
                    <a:pt x="39734" y="123725"/>
                  </a:cubicBezTo>
                  <a:cubicBezTo>
                    <a:pt x="44937" y="123725"/>
                    <a:pt x="47636" y="120353"/>
                    <a:pt x="49754" y="116100"/>
                  </a:cubicBezTo>
                  <a:cubicBezTo>
                    <a:pt x="50186" y="115236"/>
                    <a:pt x="49720" y="113957"/>
                    <a:pt x="50826" y="113508"/>
                  </a:cubicBezTo>
                  <a:cubicBezTo>
                    <a:pt x="52761" y="112713"/>
                    <a:pt x="53193" y="111175"/>
                    <a:pt x="52692" y="109499"/>
                  </a:cubicBezTo>
                  <a:cubicBezTo>
                    <a:pt x="51949" y="107028"/>
                    <a:pt x="53297" y="106112"/>
                    <a:pt x="55181" y="105282"/>
                  </a:cubicBezTo>
                  <a:cubicBezTo>
                    <a:pt x="57773" y="104107"/>
                    <a:pt x="59449" y="98370"/>
                    <a:pt x="57963" y="96071"/>
                  </a:cubicBezTo>
                  <a:cubicBezTo>
                    <a:pt x="56770" y="94239"/>
                    <a:pt x="57099" y="92217"/>
                    <a:pt x="57444" y="90316"/>
                  </a:cubicBezTo>
                  <a:cubicBezTo>
                    <a:pt x="57911" y="87621"/>
                    <a:pt x="59933" y="85823"/>
                    <a:pt x="61851" y="84164"/>
                  </a:cubicBezTo>
                  <a:cubicBezTo>
                    <a:pt x="65601" y="80915"/>
                    <a:pt x="68055" y="76992"/>
                    <a:pt x="69109" y="72171"/>
                  </a:cubicBezTo>
                  <a:cubicBezTo>
                    <a:pt x="69271" y="71459"/>
                    <a:pt x="69266" y="70656"/>
                    <a:pt x="68371" y="70656"/>
                  </a:cubicBezTo>
                  <a:cubicBezTo>
                    <a:pt x="68311" y="70656"/>
                    <a:pt x="68246" y="70660"/>
                    <a:pt x="68176" y="70667"/>
                  </a:cubicBezTo>
                  <a:cubicBezTo>
                    <a:pt x="67157" y="70788"/>
                    <a:pt x="66154" y="71151"/>
                    <a:pt x="65152" y="71462"/>
                  </a:cubicBezTo>
                  <a:cubicBezTo>
                    <a:pt x="63960" y="71826"/>
                    <a:pt x="63201" y="72060"/>
                    <a:pt x="62664" y="72060"/>
                  </a:cubicBezTo>
                  <a:cubicBezTo>
                    <a:pt x="61727" y="72060"/>
                    <a:pt x="61469" y="71346"/>
                    <a:pt x="60772" y="69363"/>
                  </a:cubicBezTo>
                  <a:lnTo>
                    <a:pt x="60772" y="69363"/>
                  </a:lnTo>
                  <a:cubicBezTo>
                    <a:pt x="61180" y="69747"/>
                    <a:pt x="61467" y="70422"/>
                    <a:pt x="62074" y="70422"/>
                  </a:cubicBezTo>
                  <a:cubicBezTo>
                    <a:pt x="62180" y="70422"/>
                    <a:pt x="62295" y="70402"/>
                    <a:pt x="62422" y="70356"/>
                  </a:cubicBezTo>
                  <a:cubicBezTo>
                    <a:pt x="63925" y="69769"/>
                    <a:pt x="65359" y="68957"/>
                    <a:pt x="66897" y="68455"/>
                  </a:cubicBezTo>
                  <a:cubicBezTo>
                    <a:pt x="68660" y="67868"/>
                    <a:pt x="69732" y="66209"/>
                    <a:pt x="71391" y="65639"/>
                  </a:cubicBezTo>
                  <a:cubicBezTo>
                    <a:pt x="73706" y="64844"/>
                    <a:pt x="76713" y="61716"/>
                    <a:pt x="76852" y="59383"/>
                  </a:cubicBezTo>
                  <a:cubicBezTo>
                    <a:pt x="76834" y="59072"/>
                    <a:pt x="76713" y="58778"/>
                    <a:pt x="76506" y="58553"/>
                  </a:cubicBezTo>
                  <a:cubicBezTo>
                    <a:pt x="75918" y="57810"/>
                    <a:pt x="75279" y="57153"/>
                    <a:pt x="74294" y="56894"/>
                  </a:cubicBezTo>
                  <a:cubicBezTo>
                    <a:pt x="73724" y="56739"/>
                    <a:pt x="73378" y="56151"/>
                    <a:pt x="73516" y="55581"/>
                  </a:cubicBezTo>
                  <a:cubicBezTo>
                    <a:pt x="73547" y="55481"/>
                    <a:pt x="73596" y="55443"/>
                    <a:pt x="73658" y="55443"/>
                  </a:cubicBezTo>
                  <a:cubicBezTo>
                    <a:pt x="73842" y="55443"/>
                    <a:pt x="74139" y="55775"/>
                    <a:pt x="74398" y="55788"/>
                  </a:cubicBezTo>
                  <a:cubicBezTo>
                    <a:pt x="75366" y="55855"/>
                    <a:pt x="76333" y="56083"/>
                    <a:pt x="77301" y="56083"/>
                  </a:cubicBezTo>
                  <a:cubicBezTo>
                    <a:pt x="77336" y="56083"/>
                    <a:pt x="77370" y="56083"/>
                    <a:pt x="77405" y="56082"/>
                  </a:cubicBezTo>
                  <a:cubicBezTo>
                    <a:pt x="77727" y="56077"/>
                    <a:pt x="78047" y="56073"/>
                    <a:pt x="78365" y="56073"/>
                  </a:cubicBezTo>
                  <a:cubicBezTo>
                    <a:pt x="81373" y="56073"/>
                    <a:pt x="84145" y="56432"/>
                    <a:pt x="85786" y="59746"/>
                  </a:cubicBezTo>
                  <a:cubicBezTo>
                    <a:pt x="86136" y="60461"/>
                    <a:pt x="86996" y="61297"/>
                    <a:pt x="88011" y="61297"/>
                  </a:cubicBezTo>
                  <a:cubicBezTo>
                    <a:pt x="88148" y="61297"/>
                    <a:pt x="88288" y="61282"/>
                    <a:pt x="88430" y="61249"/>
                  </a:cubicBezTo>
                  <a:cubicBezTo>
                    <a:pt x="88585" y="61214"/>
                    <a:pt x="88707" y="61197"/>
                    <a:pt x="88805" y="61197"/>
                  </a:cubicBezTo>
                  <a:cubicBezTo>
                    <a:pt x="89186" y="61197"/>
                    <a:pt x="89184" y="61451"/>
                    <a:pt x="89225" y="61837"/>
                  </a:cubicBezTo>
                  <a:cubicBezTo>
                    <a:pt x="89830" y="66554"/>
                    <a:pt x="91990" y="70685"/>
                    <a:pt x="94133" y="74832"/>
                  </a:cubicBezTo>
                  <a:cubicBezTo>
                    <a:pt x="94475" y="75487"/>
                    <a:pt x="94875" y="75911"/>
                    <a:pt x="95290" y="75911"/>
                  </a:cubicBezTo>
                  <a:cubicBezTo>
                    <a:pt x="95652" y="75911"/>
                    <a:pt x="96025" y="75588"/>
                    <a:pt x="96380" y="74815"/>
                  </a:cubicBezTo>
                  <a:cubicBezTo>
                    <a:pt x="96622" y="74297"/>
                    <a:pt x="97036" y="73847"/>
                    <a:pt x="97382" y="73381"/>
                  </a:cubicBezTo>
                  <a:lnTo>
                    <a:pt x="97538" y="73225"/>
                  </a:lnTo>
                  <a:cubicBezTo>
                    <a:pt x="98212" y="71618"/>
                    <a:pt x="98056" y="69993"/>
                    <a:pt x="97831" y="68317"/>
                  </a:cubicBezTo>
                  <a:cubicBezTo>
                    <a:pt x="97762" y="67833"/>
                    <a:pt x="97589" y="67211"/>
                    <a:pt x="98194" y="67073"/>
                  </a:cubicBezTo>
                  <a:cubicBezTo>
                    <a:pt x="99784" y="66693"/>
                    <a:pt x="100268" y="65258"/>
                    <a:pt x="101149" y="64187"/>
                  </a:cubicBezTo>
                  <a:cubicBezTo>
                    <a:pt x="102117" y="63029"/>
                    <a:pt x="103137" y="61629"/>
                    <a:pt x="104243" y="60903"/>
                  </a:cubicBezTo>
                  <a:cubicBezTo>
                    <a:pt x="104825" y="60515"/>
                    <a:pt x="105739" y="59942"/>
                    <a:pt x="106690" y="59942"/>
                  </a:cubicBezTo>
                  <a:cubicBezTo>
                    <a:pt x="107432" y="59942"/>
                    <a:pt x="108196" y="60292"/>
                    <a:pt x="108840" y="61353"/>
                  </a:cubicBezTo>
                  <a:cubicBezTo>
                    <a:pt x="109600" y="62632"/>
                    <a:pt x="110965" y="63565"/>
                    <a:pt x="111017" y="65258"/>
                  </a:cubicBezTo>
                  <a:cubicBezTo>
                    <a:pt x="111034" y="65777"/>
                    <a:pt x="110793" y="66433"/>
                    <a:pt x="111536" y="66693"/>
                  </a:cubicBezTo>
                  <a:cubicBezTo>
                    <a:pt x="111822" y="66788"/>
                    <a:pt x="112112" y="66862"/>
                    <a:pt x="112391" y="66862"/>
                  </a:cubicBezTo>
                  <a:cubicBezTo>
                    <a:pt x="112769" y="66862"/>
                    <a:pt x="113129" y="66727"/>
                    <a:pt x="113437" y="66330"/>
                  </a:cubicBezTo>
                  <a:cubicBezTo>
                    <a:pt x="113540" y="66205"/>
                    <a:pt x="113700" y="66031"/>
                    <a:pt x="113856" y="66031"/>
                  </a:cubicBezTo>
                  <a:cubicBezTo>
                    <a:pt x="113960" y="66031"/>
                    <a:pt x="114062" y="66109"/>
                    <a:pt x="114145" y="66330"/>
                  </a:cubicBezTo>
                  <a:cubicBezTo>
                    <a:pt x="114543" y="67470"/>
                    <a:pt x="114802" y="68663"/>
                    <a:pt x="115286" y="69769"/>
                  </a:cubicBezTo>
                  <a:cubicBezTo>
                    <a:pt x="116271" y="72033"/>
                    <a:pt x="114940" y="74677"/>
                    <a:pt x="116858" y="76871"/>
                  </a:cubicBezTo>
                  <a:cubicBezTo>
                    <a:pt x="118241" y="78461"/>
                    <a:pt x="118362" y="80915"/>
                    <a:pt x="119900" y="82540"/>
                  </a:cubicBezTo>
                  <a:cubicBezTo>
                    <a:pt x="120401" y="82799"/>
                    <a:pt x="120885" y="83058"/>
                    <a:pt x="121386" y="83300"/>
                  </a:cubicBezTo>
                  <a:cubicBezTo>
                    <a:pt x="121538" y="83368"/>
                    <a:pt x="121699" y="83403"/>
                    <a:pt x="121846" y="83403"/>
                  </a:cubicBezTo>
                  <a:cubicBezTo>
                    <a:pt x="122184" y="83403"/>
                    <a:pt x="122445" y="83219"/>
                    <a:pt x="122337" y="82834"/>
                  </a:cubicBezTo>
                  <a:cubicBezTo>
                    <a:pt x="121818" y="80915"/>
                    <a:pt x="121991" y="78790"/>
                    <a:pt x="119969" y="77355"/>
                  </a:cubicBezTo>
                  <a:cubicBezTo>
                    <a:pt x="118414" y="76249"/>
                    <a:pt x="117239" y="74521"/>
                    <a:pt x="117463" y="72378"/>
                  </a:cubicBezTo>
                  <a:cubicBezTo>
                    <a:pt x="117528" y="71821"/>
                    <a:pt x="116912" y="70437"/>
                    <a:pt x="117695" y="70437"/>
                  </a:cubicBezTo>
                  <a:cubicBezTo>
                    <a:pt x="117955" y="70437"/>
                    <a:pt x="118371" y="70590"/>
                    <a:pt x="119019" y="70979"/>
                  </a:cubicBezTo>
                  <a:cubicBezTo>
                    <a:pt x="120194" y="71704"/>
                    <a:pt x="121386" y="72655"/>
                    <a:pt x="121749" y="73605"/>
                  </a:cubicBezTo>
                  <a:cubicBezTo>
                    <a:pt x="122096" y="74553"/>
                    <a:pt x="122434" y="74868"/>
                    <a:pt x="122776" y="74868"/>
                  </a:cubicBezTo>
                  <a:cubicBezTo>
                    <a:pt x="123251" y="74868"/>
                    <a:pt x="123732" y="74261"/>
                    <a:pt x="124255" y="73899"/>
                  </a:cubicBezTo>
                  <a:cubicBezTo>
                    <a:pt x="124531" y="73709"/>
                    <a:pt x="124721" y="73363"/>
                    <a:pt x="125015" y="73208"/>
                  </a:cubicBezTo>
                  <a:cubicBezTo>
                    <a:pt x="126743" y="72292"/>
                    <a:pt x="127210" y="70961"/>
                    <a:pt x="126743" y="69043"/>
                  </a:cubicBezTo>
                  <a:cubicBezTo>
                    <a:pt x="126294" y="67159"/>
                    <a:pt x="125292" y="65725"/>
                    <a:pt x="123892" y="64533"/>
                  </a:cubicBezTo>
                  <a:cubicBezTo>
                    <a:pt x="122596" y="63409"/>
                    <a:pt x="122285" y="62459"/>
                    <a:pt x="123546" y="61059"/>
                  </a:cubicBezTo>
                  <a:cubicBezTo>
                    <a:pt x="123952" y="60621"/>
                    <a:pt x="124332" y="60388"/>
                    <a:pt x="124705" y="60388"/>
                  </a:cubicBezTo>
                  <a:cubicBezTo>
                    <a:pt x="124936" y="60388"/>
                    <a:pt x="125164" y="60477"/>
                    <a:pt x="125395" y="60661"/>
                  </a:cubicBezTo>
                  <a:cubicBezTo>
                    <a:pt x="126000" y="61145"/>
                    <a:pt x="125810" y="61750"/>
                    <a:pt x="125119" y="62234"/>
                  </a:cubicBezTo>
                  <a:cubicBezTo>
                    <a:pt x="124618" y="62580"/>
                    <a:pt x="124445" y="63219"/>
                    <a:pt x="125050" y="63651"/>
                  </a:cubicBezTo>
                  <a:cubicBezTo>
                    <a:pt x="125442" y="63952"/>
                    <a:pt x="125858" y="64171"/>
                    <a:pt x="126268" y="64171"/>
                  </a:cubicBezTo>
                  <a:cubicBezTo>
                    <a:pt x="126635" y="64171"/>
                    <a:pt x="126996" y="63996"/>
                    <a:pt x="127331" y="63547"/>
                  </a:cubicBezTo>
                  <a:cubicBezTo>
                    <a:pt x="127694" y="63046"/>
                    <a:pt x="128247" y="62407"/>
                    <a:pt x="127469" y="61940"/>
                  </a:cubicBezTo>
                  <a:cubicBezTo>
                    <a:pt x="126398" y="61318"/>
                    <a:pt x="127037" y="61042"/>
                    <a:pt x="127590" y="60696"/>
                  </a:cubicBezTo>
                  <a:cubicBezTo>
                    <a:pt x="130061" y="59210"/>
                    <a:pt x="133449" y="59106"/>
                    <a:pt x="134693" y="55788"/>
                  </a:cubicBezTo>
                  <a:cubicBezTo>
                    <a:pt x="135298" y="54146"/>
                    <a:pt x="136093" y="52591"/>
                    <a:pt x="135851" y="50725"/>
                  </a:cubicBezTo>
                  <a:cubicBezTo>
                    <a:pt x="135522" y="48288"/>
                    <a:pt x="133932" y="46629"/>
                    <a:pt x="132498" y="44918"/>
                  </a:cubicBezTo>
                  <a:cubicBezTo>
                    <a:pt x="131772" y="44054"/>
                    <a:pt x="131859" y="43622"/>
                    <a:pt x="132775" y="43173"/>
                  </a:cubicBezTo>
                  <a:cubicBezTo>
                    <a:pt x="133120" y="43017"/>
                    <a:pt x="133397" y="42793"/>
                    <a:pt x="133362" y="42378"/>
                  </a:cubicBezTo>
                  <a:cubicBezTo>
                    <a:pt x="133345" y="41980"/>
                    <a:pt x="133051" y="41635"/>
                    <a:pt x="132671" y="41548"/>
                  </a:cubicBezTo>
                  <a:cubicBezTo>
                    <a:pt x="132227" y="41462"/>
                    <a:pt x="131713" y="41297"/>
                    <a:pt x="131292" y="41297"/>
                  </a:cubicBezTo>
                  <a:cubicBezTo>
                    <a:pt x="131122" y="41297"/>
                    <a:pt x="130968" y="41323"/>
                    <a:pt x="130839" y="41393"/>
                  </a:cubicBezTo>
                  <a:cubicBezTo>
                    <a:pt x="130667" y="41486"/>
                    <a:pt x="130517" y="41524"/>
                    <a:pt x="130385" y="41524"/>
                  </a:cubicBezTo>
                  <a:cubicBezTo>
                    <a:pt x="129751" y="41524"/>
                    <a:pt x="129496" y="40648"/>
                    <a:pt x="128935" y="40648"/>
                  </a:cubicBezTo>
                  <a:cubicBezTo>
                    <a:pt x="128871" y="40648"/>
                    <a:pt x="128804" y="40659"/>
                    <a:pt x="128731" y="40684"/>
                  </a:cubicBezTo>
                  <a:cubicBezTo>
                    <a:pt x="129025" y="40425"/>
                    <a:pt x="129336" y="40166"/>
                    <a:pt x="129612" y="39889"/>
                  </a:cubicBezTo>
                  <a:cubicBezTo>
                    <a:pt x="129699" y="39786"/>
                    <a:pt x="129768" y="39647"/>
                    <a:pt x="129802" y="39509"/>
                  </a:cubicBezTo>
                  <a:cubicBezTo>
                    <a:pt x="129896" y="39229"/>
                    <a:pt x="130059" y="38963"/>
                    <a:pt x="130355" y="38963"/>
                  </a:cubicBezTo>
                  <a:cubicBezTo>
                    <a:pt x="130388" y="38963"/>
                    <a:pt x="130423" y="38966"/>
                    <a:pt x="130459" y="38973"/>
                  </a:cubicBezTo>
                  <a:cubicBezTo>
                    <a:pt x="130822" y="39025"/>
                    <a:pt x="130718" y="39405"/>
                    <a:pt x="130753" y="39665"/>
                  </a:cubicBezTo>
                  <a:cubicBezTo>
                    <a:pt x="130885" y="40368"/>
                    <a:pt x="131150" y="40680"/>
                    <a:pt x="131522" y="40680"/>
                  </a:cubicBezTo>
                  <a:cubicBezTo>
                    <a:pt x="131781" y="40680"/>
                    <a:pt x="132092" y="40529"/>
                    <a:pt x="132446" y="40252"/>
                  </a:cubicBezTo>
                  <a:cubicBezTo>
                    <a:pt x="132816" y="39963"/>
                    <a:pt x="133198" y="39825"/>
                    <a:pt x="133552" y="39825"/>
                  </a:cubicBezTo>
                  <a:cubicBezTo>
                    <a:pt x="134190" y="39825"/>
                    <a:pt x="134735" y="40276"/>
                    <a:pt x="134935" y="41099"/>
                  </a:cubicBezTo>
                  <a:cubicBezTo>
                    <a:pt x="135004" y="41410"/>
                    <a:pt x="135246" y="41911"/>
                    <a:pt x="135436" y="41928"/>
                  </a:cubicBezTo>
                  <a:cubicBezTo>
                    <a:pt x="136836" y="42067"/>
                    <a:pt x="137130" y="43259"/>
                    <a:pt x="137441" y="44192"/>
                  </a:cubicBezTo>
                  <a:cubicBezTo>
                    <a:pt x="137757" y="45176"/>
                    <a:pt x="138205" y="45491"/>
                    <a:pt x="138710" y="45491"/>
                  </a:cubicBezTo>
                  <a:cubicBezTo>
                    <a:pt x="139226" y="45491"/>
                    <a:pt x="139803" y="45163"/>
                    <a:pt x="140361" y="44884"/>
                  </a:cubicBezTo>
                  <a:cubicBezTo>
                    <a:pt x="141813" y="44175"/>
                    <a:pt x="140586" y="43363"/>
                    <a:pt x="140327" y="42654"/>
                  </a:cubicBezTo>
                  <a:cubicBezTo>
                    <a:pt x="140188" y="42188"/>
                    <a:pt x="139739" y="41773"/>
                    <a:pt x="139324" y="41479"/>
                  </a:cubicBezTo>
                  <a:cubicBezTo>
                    <a:pt x="137717" y="40356"/>
                    <a:pt x="137648" y="38921"/>
                    <a:pt x="138305" y="37245"/>
                  </a:cubicBezTo>
                  <a:cubicBezTo>
                    <a:pt x="138533" y="36644"/>
                    <a:pt x="138753" y="36160"/>
                    <a:pt x="139216" y="36160"/>
                  </a:cubicBezTo>
                  <a:cubicBezTo>
                    <a:pt x="139418" y="36160"/>
                    <a:pt x="139666" y="36252"/>
                    <a:pt x="139981" y="36468"/>
                  </a:cubicBezTo>
                  <a:cubicBezTo>
                    <a:pt x="140121" y="36569"/>
                    <a:pt x="140268" y="36617"/>
                    <a:pt x="140413" y="36617"/>
                  </a:cubicBezTo>
                  <a:cubicBezTo>
                    <a:pt x="140661" y="36617"/>
                    <a:pt x="140902" y="36477"/>
                    <a:pt x="141087" y="36226"/>
                  </a:cubicBezTo>
                  <a:cubicBezTo>
                    <a:pt x="142573" y="34255"/>
                    <a:pt x="142850" y="29797"/>
                    <a:pt x="141640" y="27706"/>
                  </a:cubicBezTo>
                  <a:cubicBezTo>
                    <a:pt x="141485" y="27447"/>
                    <a:pt x="141104" y="27187"/>
                    <a:pt x="141398" y="26807"/>
                  </a:cubicBezTo>
                  <a:lnTo>
                    <a:pt x="141398" y="26807"/>
                  </a:lnTo>
                  <a:cubicBezTo>
                    <a:pt x="141623" y="26997"/>
                    <a:pt x="141917" y="27153"/>
                    <a:pt x="142072" y="27395"/>
                  </a:cubicBezTo>
                  <a:cubicBezTo>
                    <a:pt x="142988" y="28812"/>
                    <a:pt x="143869" y="30229"/>
                    <a:pt x="144733" y="31663"/>
                  </a:cubicBezTo>
                  <a:cubicBezTo>
                    <a:pt x="144984" y="32062"/>
                    <a:pt x="145261" y="32460"/>
                    <a:pt x="145713" y="32460"/>
                  </a:cubicBezTo>
                  <a:cubicBezTo>
                    <a:pt x="145790" y="32460"/>
                    <a:pt x="145872" y="32449"/>
                    <a:pt x="145960" y="32424"/>
                  </a:cubicBezTo>
                  <a:cubicBezTo>
                    <a:pt x="146323" y="32320"/>
                    <a:pt x="146825" y="32043"/>
                    <a:pt x="146928" y="31750"/>
                  </a:cubicBezTo>
                  <a:cubicBezTo>
                    <a:pt x="147118" y="31197"/>
                    <a:pt x="146496" y="30972"/>
                    <a:pt x="146151" y="30644"/>
                  </a:cubicBezTo>
                  <a:cubicBezTo>
                    <a:pt x="145805" y="30298"/>
                    <a:pt x="144889" y="29935"/>
                    <a:pt x="145511" y="29348"/>
                  </a:cubicBezTo>
                  <a:cubicBezTo>
                    <a:pt x="146220" y="28674"/>
                    <a:pt x="145701" y="28363"/>
                    <a:pt x="145373" y="27982"/>
                  </a:cubicBezTo>
                  <a:cubicBezTo>
                    <a:pt x="144924" y="27464"/>
                    <a:pt x="144353" y="27049"/>
                    <a:pt x="143904" y="26513"/>
                  </a:cubicBezTo>
                  <a:cubicBezTo>
                    <a:pt x="142452" y="24803"/>
                    <a:pt x="140309" y="24008"/>
                    <a:pt x="138927" y="23455"/>
                  </a:cubicBezTo>
                  <a:cubicBezTo>
                    <a:pt x="137233" y="22781"/>
                    <a:pt x="135350" y="23368"/>
                    <a:pt x="133794" y="22349"/>
                  </a:cubicBezTo>
                  <a:cubicBezTo>
                    <a:pt x="133621" y="22228"/>
                    <a:pt x="133120" y="22141"/>
                    <a:pt x="133379" y="21934"/>
                  </a:cubicBezTo>
                  <a:cubicBezTo>
                    <a:pt x="134416" y="21156"/>
                    <a:pt x="134192" y="19843"/>
                    <a:pt x="134814" y="18910"/>
                  </a:cubicBezTo>
                  <a:cubicBezTo>
                    <a:pt x="135183" y="18357"/>
                    <a:pt x="137525" y="17996"/>
                    <a:pt x="139389" y="17996"/>
                  </a:cubicBezTo>
                  <a:cubicBezTo>
                    <a:pt x="140321" y="17996"/>
                    <a:pt x="141133" y="18086"/>
                    <a:pt x="141519" y="18287"/>
                  </a:cubicBezTo>
                  <a:cubicBezTo>
                    <a:pt x="141913" y="18491"/>
                    <a:pt x="142318" y="18567"/>
                    <a:pt x="142722" y="18567"/>
                  </a:cubicBezTo>
                  <a:cubicBezTo>
                    <a:pt x="143310" y="18567"/>
                    <a:pt x="143896" y="18407"/>
                    <a:pt x="144440" y="18253"/>
                  </a:cubicBezTo>
                  <a:cubicBezTo>
                    <a:pt x="145183" y="18028"/>
                    <a:pt x="144301" y="17320"/>
                    <a:pt x="144440" y="16905"/>
                  </a:cubicBezTo>
                  <a:cubicBezTo>
                    <a:pt x="144595" y="16473"/>
                    <a:pt x="144232" y="15764"/>
                    <a:pt x="144803" y="15626"/>
                  </a:cubicBezTo>
                  <a:cubicBezTo>
                    <a:pt x="144894" y="15602"/>
                    <a:pt x="144986" y="15590"/>
                    <a:pt x="145078" y="15590"/>
                  </a:cubicBezTo>
                  <a:cubicBezTo>
                    <a:pt x="145503" y="15590"/>
                    <a:pt x="145922" y="15838"/>
                    <a:pt x="146306" y="16179"/>
                  </a:cubicBezTo>
                  <a:cubicBezTo>
                    <a:pt x="146709" y="16532"/>
                    <a:pt x="147171" y="16997"/>
                    <a:pt x="147617" y="16997"/>
                  </a:cubicBezTo>
                  <a:cubicBezTo>
                    <a:pt x="147935" y="16997"/>
                    <a:pt x="148244" y="16760"/>
                    <a:pt x="148518" y="16075"/>
                  </a:cubicBezTo>
                  <a:cubicBezTo>
                    <a:pt x="148584" y="15900"/>
                    <a:pt x="148692" y="15801"/>
                    <a:pt x="148828" y="15801"/>
                  </a:cubicBezTo>
                  <a:cubicBezTo>
                    <a:pt x="148906" y="15801"/>
                    <a:pt x="148994" y="15833"/>
                    <a:pt x="149088" y="15903"/>
                  </a:cubicBezTo>
                  <a:cubicBezTo>
                    <a:pt x="149348" y="16110"/>
                    <a:pt x="149348" y="16335"/>
                    <a:pt x="149192" y="16646"/>
                  </a:cubicBezTo>
                  <a:cubicBezTo>
                    <a:pt x="148743" y="17596"/>
                    <a:pt x="147965" y="18547"/>
                    <a:pt x="147965" y="19497"/>
                  </a:cubicBezTo>
                  <a:cubicBezTo>
                    <a:pt x="147931" y="21122"/>
                    <a:pt x="148708" y="22677"/>
                    <a:pt x="150022" y="23627"/>
                  </a:cubicBezTo>
                  <a:cubicBezTo>
                    <a:pt x="151231" y="24561"/>
                    <a:pt x="152631" y="25269"/>
                    <a:pt x="153582" y="26513"/>
                  </a:cubicBezTo>
                  <a:cubicBezTo>
                    <a:pt x="153835" y="26852"/>
                    <a:pt x="154112" y="27339"/>
                    <a:pt x="154580" y="27339"/>
                  </a:cubicBezTo>
                  <a:cubicBezTo>
                    <a:pt x="154686" y="27339"/>
                    <a:pt x="154802" y="27314"/>
                    <a:pt x="154930" y="27257"/>
                  </a:cubicBezTo>
                  <a:cubicBezTo>
                    <a:pt x="155621" y="26928"/>
                    <a:pt x="155673" y="26271"/>
                    <a:pt x="155604" y="25615"/>
                  </a:cubicBezTo>
                  <a:cubicBezTo>
                    <a:pt x="155448" y="24025"/>
                    <a:pt x="155863" y="22435"/>
                    <a:pt x="154739" y="20845"/>
                  </a:cubicBezTo>
                  <a:cubicBezTo>
                    <a:pt x="154065" y="19877"/>
                    <a:pt x="153772" y="18823"/>
                    <a:pt x="152406" y="18737"/>
                  </a:cubicBezTo>
                  <a:cubicBezTo>
                    <a:pt x="152044" y="18720"/>
                    <a:pt x="151940" y="18478"/>
                    <a:pt x="151888" y="18201"/>
                  </a:cubicBezTo>
                  <a:cubicBezTo>
                    <a:pt x="151820" y="17931"/>
                    <a:pt x="151918" y="17578"/>
                    <a:pt x="152229" y="17578"/>
                  </a:cubicBezTo>
                  <a:cubicBezTo>
                    <a:pt x="152236" y="17578"/>
                    <a:pt x="152243" y="17579"/>
                    <a:pt x="152251" y="17579"/>
                  </a:cubicBezTo>
                  <a:cubicBezTo>
                    <a:pt x="152284" y="17581"/>
                    <a:pt x="152317" y="17582"/>
                    <a:pt x="152350" y="17582"/>
                  </a:cubicBezTo>
                  <a:cubicBezTo>
                    <a:pt x="153000" y="17582"/>
                    <a:pt x="153628" y="17254"/>
                    <a:pt x="154277" y="17254"/>
                  </a:cubicBezTo>
                  <a:cubicBezTo>
                    <a:pt x="154558" y="17254"/>
                    <a:pt x="154844" y="17316"/>
                    <a:pt x="155137" y="17493"/>
                  </a:cubicBezTo>
                  <a:cubicBezTo>
                    <a:pt x="155393" y="17649"/>
                    <a:pt x="155627" y="17726"/>
                    <a:pt x="155836" y="17726"/>
                  </a:cubicBezTo>
                  <a:cubicBezTo>
                    <a:pt x="156249" y="17726"/>
                    <a:pt x="156566" y="17427"/>
                    <a:pt x="156761" y="16853"/>
                  </a:cubicBezTo>
                  <a:cubicBezTo>
                    <a:pt x="157072" y="15920"/>
                    <a:pt x="157954" y="15505"/>
                    <a:pt x="158662" y="15039"/>
                  </a:cubicBezTo>
                  <a:cubicBezTo>
                    <a:pt x="158771" y="14969"/>
                    <a:pt x="158912" y="14953"/>
                    <a:pt x="159064" y="14953"/>
                  </a:cubicBezTo>
                  <a:cubicBezTo>
                    <a:pt x="159192" y="14953"/>
                    <a:pt x="159327" y="14964"/>
                    <a:pt x="159458" y="14964"/>
                  </a:cubicBezTo>
                  <a:cubicBezTo>
                    <a:pt x="159792" y="14964"/>
                    <a:pt x="160100" y="14892"/>
                    <a:pt x="160183" y="14382"/>
                  </a:cubicBezTo>
                  <a:cubicBezTo>
                    <a:pt x="160304" y="13501"/>
                    <a:pt x="159475" y="13310"/>
                    <a:pt x="158887" y="12965"/>
                  </a:cubicBezTo>
                  <a:cubicBezTo>
                    <a:pt x="158662" y="12827"/>
                    <a:pt x="158334" y="12550"/>
                    <a:pt x="158351" y="12395"/>
                  </a:cubicBezTo>
                  <a:cubicBezTo>
                    <a:pt x="158404" y="12154"/>
                    <a:pt x="158582" y="12097"/>
                    <a:pt x="158776" y="12097"/>
                  </a:cubicBezTo>
                  <a:cubicBezTo>
                    <a:pt x="158903" y="12097"/>
                    <a:pt x="159037" y="12122"/>
                    <a:pt x="159146" y="12135"/>
                  </a:cubicBezTo>
                  <a:cubicBezTo>
                    <a:pt x="160460" y="12308"/>
                    <a:pt x="161652" y="12999"/>
                    <a:pt x="163017" y="12999"/>
                  </a:cubicBezTo>
                  <a:cubicBezTo>
                    <a:pt x="163570" y="12999"/>
                    <a:pt x="163795" y="12913"/>
                    <a:pt x="164002" y="12274"/>
                  </a:cubicBezTo>
                  <a:cubicBezTo>
                    <a:pt x="164745" y="10182"/>
                    <a:pt x="163311" y="10010"/>
                    <a:pt x="161998" y="9923"/>
                  </a:cubicBezTo>
                  <a:cubicBezTo>
                    <a:pt x="160218" y="9820"/>
                    <a:pt x="158438" y="9543"/>
                    <a:pt x="156710" y="9076"/>
                  </a:cubicBezTo>
                  <a:cubicBezTo>
                    <a:pt x="153313" y="8169"/>
                    <a:pt x="149984" y="6872"/>
                    <a:pt x="146431" y="6872"/>
                  </a:cubicBezTo>
                  <a:cubicBezTo>
                    <a:pt x="145249" y="6872"/>
                    <a:pt x="144041" y="7016"/>
                    <a:pt x="142798" y="7366"/>
                  </a:cubicBezTo>
                  <a:cubicBezTo>
                    <a:pt x="142441" y="7468"/>
                    <a:pt x="142044" y="7507"/>
                    <a:pt x="141624" y="7507"/>
                  </a:cubicBezTo>
                  <a:cubicBezTo>
                    <a:pt x="140475" y="7507"/>
                    <a:pt x="139148" y="7211"/>
                    <a:pt x="137959" y="7072"/>
                  </a:cubicBezTo>
                  <a:cubicBezTo>
                    <a:pt x="135760" y="6810"/>
                    <a:pt x="133765" y="5577"/>
                    <a:pt x="131513" y="5577"/>
                  </a:cubicBezTo>
                  <a:cubicBezTo>
                    <a:pt x="131235" y="5577"/>
                    <a:pt x="130953" y="5596"/>
                    <a:pt x="130666" y="5637"/>
                  </a:cubicBezTo>
                  <a:cubicBezTo>
                    <a:pt x="130197" y="5701"/>
                    <a:pt x="129713" y="5752"/>
                    <a:pt x="129231" y="5752"/>
                  </a:cubicBezTo>
                  <a:cubicBezTo>
                    <a:pt x="128525" y="5752"/>
                    <a:pt x="127823" y="5641"/>
                    <a:pt x="127175" y="5292"/>
                  </a:cubicBezTo>
                  <a:cubicBezTo>
                    <a:pt x="124583" y="3857"/>
                    <a:pt x="121352" y="4808"/>
                    <a:pt x="118811" y="3097"/>
                  </a:cubicBezTo>
                  <a:cubicBezTo>
                    <a:pt x="118623" y="2965"/>
                    <a:pt x="118385" y="2894"/>
                    <a:pt x="118144" y="2894"/>
                  </a:cubicBezTo>
                  <a:cubicBezTo>
                    <a:pt x="117786" y="2894"/>
                    <a:pt x="117421" y="3050"/>
                    <a:pt x="117204" y="3391"/>
                  </a:cubicBezTo>
                  <a:cubicBezTo>
                    <a:pt x="116737" y="4117"/>
                    <a:pt x="117601" y="4134"/>
                    <a:pt x="117930" y="4462"/>
                  </a:cubicBezTo>
                  <a:cubicBezTo>
                    <a:pt x="118103" y="4670"/>
                    <a:pt x="118154" y="4946"/>
                    <a:pt x="118068" y="5188"/>
                  </a:cubicBezTo>
                  <a:cubicBezTo>
                    <a:pt x="117958" y="5398"/>
                    <a:pt x="116241" y="5510"/>
                    <a:pt x="114740" y="5510"/>
                  </a:cubicBezTo>
                  <a:cubicBezTo>
                    <a:pt x="113645" y="5510"/>
                    <a:pt x="112664" y="5450"/>
                    <a:pt x="112503" y="5326"/>
                  </a:cubicBezTo>
                  <a:cubicBezTo>
                    <a:pt x="111242" y="4410"/>
                    <a:pt x="109825" y="3719"/>
                    <a:pt x="108321" y="3287"/>
                  </a:cubicBezTo>
                  <a:cubicBezTo>
                    <a:pt x="108108" y="3224"/>
                    <a:pt x="107902" y="3198"/>
                    <a:pt x="107703" y="3198"/>
                  </a:cubicBezTo>
                  <a:cubicBezTo>
                    <a:pt x="106742" y="3198"/>
                    <a:pt x="105934" y="3807"/>
                    <a:pt x="105084" y="3807"/>
                  </a:cubicBezTo>
                  <a:cubicBezTo>
                    <a:pt x="105000" y="3807"/>
                    <a:pt x="104915" y="3801"/>
                    <a:pt x="104830" y="3788"/>
                  </a:cubicBezTo>
                  <a:cubicBezTo>
                    <a:pt x="102083" y="3391"/>
                    <a:pt x="99266" y="3909"/>
                    <a:pt x="96760" y="1559"/>
                  </a:cubicBezTo>
                  <a:cubicBezTo>
                    <a:pt x="95295" y="185"/>
                    <a:pt x="93272" y="50"/>
                    <a:pt x="91223" y="50"/>
                  </a:cubicBezTo>
                  <a:cubicBezTo>
                    <a:pt x="90718" y="50"/>
                    <a:pt x="90212" y="58"/>
                    <a:pt x="89713" y="58"/>
                  </a:cubicBezTo>
                  <a:cubicBezTo>
                    <a:pt x="89152" y="58"/>
                    <a:pt x="88600" y="48"/>
                    <a:pt x="88067" y="4"/>
                  </a:cubicBezTo>
                  <a:cubicBezTo>
                    <a:pt x="88037" y="2"/>
                    <a:pt x="88007" y="1"/>
                    <a:pt x="87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59"/>
            <p:cNvSpPr/>
            <p:nvPr/>
          </p:nvSpPr>
          <p:spPr>
            <a:xfrm>
              <a:off x="5913800" y="3523050"/>
              <a:ext cx="1109075" cy="813875"/>
            </a:xfrm>
            <a:custGeom>
              <a:avLst/>
              <a:gdLst/>
              <a:ahLst/>
              <a:cxnLst/>
              <a:rect l="l" t="t" r="r" b="b"/>
              <a:pathLst>
                <a:path w="44363" h="32555" extrusionOk="0">
                  <a:moveTo>
                    <a:pt x="28245" y="1"/>
                  </a:moveTo>
                  <a:cubicBezTo>
                    <a:pt x="27747" y="1"/>
                    <a:pt x="27602" y="373"/>
                    <a:pt x="27634" y="804"/>
                  </a:cubicBezTo>
                  <a:cubicBezTo>
                    <a:pt x="27737" y="2117"/>
                    <a:pt x="27979" y="3482"/>
                    <a:pt x="27996" y="4778"/>
                  </a:cubicBezTo>
                  <a:cubicBezTo>
                    <a:pt x="28014" y="5660"/>
                    <a:pt x="28567" y="7094"/>
                    <a:pt x="27634" y="7267"/>
                  </a:cubicBezTo>
                  <a:cubicBezTo>
                    <a:pt x="27521" y="7286"/>
                    <a:pt x="27406" y="7295"/>
                    <a:pt x="27290" y="7295"/>
                  </a:cubicBezTo>
                  <a:cubicBezTo>
                    <a:pt x="25431" y="7295"/>
                    <a:pt x="23230" y="4918"/>
                    <a:pt x="23555" y="3275"/>
                  </a:cubicBezTo>
                  <a:cubicBezTo>
                    <a:pt x="23754" y="2264"/>
                    <a:pt x="23333" y="1317"/>
                    <a:pt x="22034" y="1317"/>
                  </a:cubicBezTo>
                  <a:cubicBezTo>
                    <a:pt x="21978" y="1317"/>
                    <a:pt x="21920" y="1318"/>
                    <a:pt x="21862" y="1322"/>
                  </a:cubicBezTo>
                  <a:cubicBezTo>
                    <a:pt x="21814" y="1325"/>
                    <a:pt x="21765" y="1327"/>
                    <a:pt x="21716" y="1327"/>
                  </a:cubicBezTo>
                  <a:cubicBezTo>
                    <a:pt x="20777" y="1327"/>
                    <a:pt x="19668" y="752"/>
                    <a:pt x="18692" y="752"/>
                  </a:cubicBezTo>
                  <a:cubicBezTo>
                    <a:pt x="18107" y="752"/>
                    <a:pt x="17570" y="958"/>
                    <a:pt x="17144" y="1616"/>
                  </a:cubicBezTo>
                  <a:cubicBezTo>
                    <a:pt x="16642" y="2376"/>
                    <a:pt x="15295" y="2826"/>
                    <a:pt x="15191" y="4035"/>
                  </a:cubicBezTo>
                  <a:cubicBezTo>
                    <a:pt x="15162" y="4430"/>
                    <a:pt x="15144" y="4616"/>
                    <a:pt x="15002" y="4616"/>
                  </a:cubicBezTo>
                  <a:cubicBezTo>
                    <a:pt x="14889" y="4616"/>
                    <a:pt x="14698" y="4499"/>
                    <a:pt x="14361" y="4277"/>
                  </a:cubicBezTo>
                  <a:cubicBezTo>
                    <a:pt x="13724" y="3844"/>
                    <a:pt x="13113" y="3612"/>
                    <a:pt x="12606" y="3612"/>
                  </a:cubicBezTo>
                  <a:cubicBezTo>
                    <a:pt x="12042" y="3612"/>
                    <a:pt x="11607" y="3900"/>
                    <a:pt x="11406" y="4519"/>
                  </a:cubicBezTo>
                  <a:cubicBezTo>
                    <a:pt x="10784" y="6334"/>
                    <a:pt x="8710" y="7215"/>
                    <a:pt x="8624" y="9392"/>
                  </a:cubicBezTo>
                  <a:cubicBezTo>
                    <a:pt x="8607" y="10153"/>
                    <a:pt x="7933" y="10619"/>
                    <a:pt x="7086" y="10879"/>
                  </a:cubicBezTo>
                  <a:cubicBezTo>
                    <a:pt x="5669" y="11311"/>
                    <a:pt x="4355" y="11864"/>
                    <a:pt x="3007" y="12382"/>
                  </a:cubicBezTo>
                  <a:cubicBezTo>
                    <a:pt x="1003" y="13160"/>
                    <a:pt x="0" y="16910"/>
                    <a:pt x="1538" y="19018"/>
                  </a:cubicBezTo>
                  <a:cubicBezTo>
                    <a:pt x="2835" y="20798"/>
                    <a:pt x="3128" y="22595"/>
                    <a:pt x="3992" y="24375"/>
                  </a:cubicBezTo>
                  <a:cubicBezTo>
                    <a:pt x="4494" y="25360"/>
                    <a:pt x="4424" y="26276"/>
                    <a:pt x="3750" y="26950"/>
                  </a:cubicBezTo>
                  <a:cubicBezTo>
                    <a:pt x="3353" y="27348"/>
                    <a:pt x="3509" y="27797"/>
                    <a:pt x="4148" y="28298"/>
                  </a:cubicBezTo>
                  <a:cubicBezTo>
                    <a:pt x="5020" y="28962"/>
                    <a:pt x="5824" y="29302"/>
                    <a:pt x="6549" y="29302"/>
                  </a:cubicBezTo>
                  <a:cubicBezTo>
                    <a:pt x="7089" y="29302"/>
                    <a:pt x="7586" y="29114"/>
                    <a:pt x="8036" y="28730"/>
                  </a:cubicBezTo>
                  <a:cubicBezTo>
                    <a:pt x="8740" y="28095"/>
                    <a:pt x="9643" y="27747"/>
                    <a:pt x="10576" y="27747"/>
                  </a:cubicBezTo>
                  <a:cubicBezTo>
                    <a:pt x="10811" y="27747"/>
                    <a:pt x="11049" y="27769"/>
                    <a:pt x="11285" y="27814"/>
                  </a:cubicBezTo>
                  <a:cubicBezTo>
                    <a:pt x="11420" y="27836"/>
                    <a:pt x="11551" y="27846"/>
                    <a:pt x="11676" y="27846"/>
                  </a:cubicBezTo>
                  <a:cubicBezTo>
                    <a:pt x="12065" y="27846"/>
                    <a:pt x="12402" y="27743"/>
                    <a:pt x="12650" y="27521"/>
                  </a:cubicBezTo>
                  <a:cubicBezTo>
                    <a:pt x="14551" y="25793"/>
                    <a:pt x="17368" y="25343"/>
                    <a:pt x="20047" y="24790"/>
                  </a:cubicBezTo>
                  <a:cubicBezTo>
                    <a:pt x="20247" y="24746"/>
                    <a:pt x="20464" y="24721"/>
                    <a:pt x="20691" y="24721"/>
                  </a:cubicBezTo>
                  <a:cubicBezTo>
                    <a:pt x="21623" y="24721"/>
                    <a:pt x="22712" y="25150"/>
                    <a:pt x="23365" y="26484"/>
                  </a:cubicBezTo>
                  <a:cubicBezTo>
                    <a:pt x="23667" y="27105"/>
                    <a:pt x="23855" y="28198"/>
                    <a:pt x="25083" y="28198"/>
                  </a:cubicBezTo>
                  <a:cubicBezTo>
                    <a:pt x="25120" y="28198"/>
                    <a:pt x="25158" y="28197"/>
                    <a:pt x="25197" y="28195"/>
                  </a:cubicBezTo>
                  <a:cubicBezTo>
                    <a:pt x="25345" y="28183"/>
                    <a:pt x="25455" y="28022"/>
                    <a:pt x="25593" y="28022"/>
                  </a:cubicBezTo>
                  <a:cubicBezTo>
                    <a:pt x="25664" y="28022"/>
                    <a:pt x="25742" y="28065"/>
                    <a:pt x="25836" y="28195"/>
                  </a:cubicBezTo>
                  <a:cubicBezTo>
                    <a:pt x="25923" y="28298"/>
                    <a:pt x="25767" y="28592"/>
                    <a:pt x="25612" y="28713"/>
                  </a:cubicBezTo>
                  <a:cubicBezTo>
                    <a:pt x="25318" y="28938"/>
                    <a:pt x="24903" y="29128"/>
                    <a:pt x="25283" y="29646"/>
                  </a:cubicBezTo>
                  <a:cubicBezTo>
                    <a:pt x="25508" y="29871"/>
                    <a:pt x="25802" y="30026"/>
                    <a:pt x="26113" y="30078"/>
                  </a:cubicBezTo>
                  <a:cubicBezTo>
                    <a:pt x="26172" y="30086"/>
                    <a:pt x="26229" y="30090"/>
                    <a:pt x="26283" y="30090"/>
                  </a:cubicBezTo>
                  <a:cubicBezTo>
                    <a:pt x="26710" y="30090"/>
                    <a:pt x="27006" y="29856"/>
                    <a:pt x="27098" y="29473"/>
                  </a:cubicBezTo>
                  <a:cubicBezTo>
                    <a:pt x="27115" y="29335"/>
                    <a:pt x="27098" y="29197"/>
                    <a:pt x="27029" y="29076"/>
                  </a:cubicBezTo>
                  <a:cubicBezTo>
                    <a:pt x="26976" y="28903"/>
                    <a:pt x="26992" y="28848"/>
                    <a:pt x="27041" y="28848"/>
                  </a:cubicBezTo>
                  <a:cubicBezTo>
                    <a:pt x="27105" y="28848"/>
                    <a:pt x="27225" y="28941"/>
                    <a:pt x="27322" y="28990"/>
                  </a:cubicBezTo>
                  <a:cubicBezTo>
                    <a:pt x="27824" y="29266"/>
                    <a:pt x="28463" y="29473"/>
                    <a:pt x="28169" y="30113"/>
                  </a:cubicBezTo>
                  <a:cubicBezTo>
                    <a:pt x="27945" y="30597"/>
                    <a:pt x="28117" y="31029"/>
                    <a:pt x="28809" y="31461"/>
                  </a:cubicBezTo>
                  <a:cubicBezTo>
                    <a:pt x="30199" y="32318"/>
                    <a:pt x="31628" y="32554"/>
                    <a:pt x="32898" y="32554"/>
                  </a:cubicBezTo>
                  <a:cubicBezTo>
                    <a:pt x="33522" y="32554"/>
                    <a:pt x="34108" y="32497"/>
                    <a:pt x="34633" y="32429"/>
                  </a:cubicBezTo>
                  <a:cubicBezTo>
                    <a:pt x="36672" y="32135"/>
                    <a:pt x="39299" y="31824"/>
                    <a:pt x="39299" y="29145"/>
                  </a:cubicBezTo>
                  <a:cubicBezTo>
                    <a:pt x="39299" y="28938"/>
                    <a:pt x="39541" y="28799"/>
                    <a:pt x="39592" y="28575"/>
                  </a:cubicBezTo>
                  <a:cubicBezTo>
                    <a:pt x="40024" y="26968"/>
                    <a:pt x="41804" y="26363"/>
                    <a:pt x="42496" y="24998"/>
                  </a:cubicBezTo>
                  <a:cubicBezTo>
                    <a:pt x="44224" y="21559"/>
                    <a:pt x="44362" y="17722"/>
                    <a:pt x="40232" y="13661"/>
                  </a:cubicBezTo>
                  <a:cubicBezTo>
                    <a:pt x="38953" y="12399"/>
                    <a:pt x="38037" y="10671"/>
                    <a:pt x="36309" y="9859"/>
                  </a:cubicBezTo>
                  <a:cubicBezTo>
                    <a:pt x="34494" y="9012"/>
                    <a:pt x="34080" y="7716"/>
                    <a:pt x="33509" y="6472"/>
                  </a:cubicBezTo>
                  <a:cubicBezTo>
                    <a:pt x="33388" y="5608"/>
                    <a:pt x="33008" y="4761"/>
                    <a:pt x="32213" y="4346"/>
                  </a:cubicBezTo>
                  <a:cubicBezTo>
                    <a:pt x="30658" y="3465"/>
                    <a:pt x="30278" y="2100"/>
                    <a:pt x="29414" y="942"/>
                  </a:cubicBezTo>
                  <a:cubicBezTo>
                    <a:pt x="29120" y="544"/>
                    <a:pt x="28947" y="78"/>
                    <a:pt x="28377" y="9"/>
                  </a:cubicBezTo>
                  <a:cubicBezTo>
                    <a:pt x="28330" y="3"/>
                    <a:pt x="28287" y="1"/>
                    <a:pt x="282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59"/>
            <p:cNvSpPr/>
            <p:nvPr/>
          </p:nvSpPr>
          <p:spPr>
            <a:xfrm>
              <a:off x="6442175" y="3238700"/>
              <a:ext cx="571625" cy="311800"/>
            </a:xfrm>
            <a:custGeom>
              <a:avLst/>
              <a:gdLst/>
              <a:ahLst/>
              <a:cxnLst/>
              <a:rect l="l" t="t" r="r" b="b"/>
              <a:pathLst>
                <a:path w="22865" h="12472" extrusionOk="0">
                  <a:moveTo>
                    <a:pt x="3070" y="1"/>
                  </a:moveTo>
                  <a:cubicBezTo>
                    <a:pt x="2939" y="1"/>
                    <a:pt x="2792" y="15"/>
                    <a:pt x="2627" y="46"/>
                  </a:cubicBezTo>
                  <a:cubicBezTo>
                    <a:pt x="1833" y="202"/>
                    <a:pt x="830" y="29"/>
                    <a:pt x="415" y="927"/>
                  </a:cubicBezTo>
                  <a:cubicBezTo>
                    <a:pt x="1" y="1826"/>
                    <a:pt x="934" y="1861"/>
                    <a:pt x="1400" y="2189"/>
                  </a:cubicBezTo>
                  <a:cubicBezTo>
                    <a:pt x="1504" y="2258"/>
                    <a:pt x="1366" y="2569"/>
                    <a:pt x="1435" y="2742"/>
                  </a:cubicBezTo>
                  <a:cubicBezTo>
                    <a:pt x="1757" y="3623"/>
                    <a:pt x="1963" y="4886"/>
                    <a:pt x="3062" y="4886"/>
                  </a:cubicBezTo>
                  <a:cubicBezTo>
                    <a:pt x="3084" y="4886"/>
                    <a:pt x="3106" y="4886"/>
                    <a:pt x="3129" y="4885"/>
                  </a:cubicBezTo>
                  <a:cubicBezTo>
                    <a:pt x="3207" y="4880"/>
                    <a:pt x="3284" y="4878"/>
                    <a:pt x="3360" y="4878"/>
                  </a:cubicBezTo>
                  <a:cubicBezTo>
                    <a:pt x="4698" y="4878"/>
                    <a:pt x="5731" y="5570"/>
                    <a:pt x="6810" y="6077"/>
                  </a:cubicBezTo>
                  <a:cubicBezTo>
                    <a:pt x="7328" y="6319"/>
                    <a:pt x="8019" y="7322"/>
                    <a:pt x="7207" y="8203"/>
                  </a:cubicBezTo>
                  <a:cubicBezTo>
                    <a:pt x="6913" y="8531"/>
                    <a:pt x="6948" y="8911"/>
                    <a:pt x="7121" y="9292"/>
                  </a:cubicBezTo>
                  <a:cubicBezTo>
                    <a:pt x="7274" y="9613"/>
                    <a:pt x="7597" y="9810"/>
                    <a:pt x="7934" y="9810"/>
                  </a:cubicBezTo>
                  <a:cubicBezTo>
                    <a:pt x="8014" y="9810"/>
                    <a:pt x="8095" y="9799"/>
                    <a:pt x="8175" y="9775"/>
                  </a:cubicBezTo>
                  <a:cubicBezTo>
                    <a:pt x="8275" y="9755"/>
                    <a:pt x="8368" y="9745"/>
                    <a:pt x="8457" y="9745"/>
                  </a:cubicBezTo>
                  <a:cubicBezTo>
                    <a:pt x="8811" y="9745"/>
                    <a:pt x="9087" y="9900"/>
                    <a:pt x="9419" y="10121"/>
                  </a:cubicBezTo>
                  <a:cubicBezTo>
                    <a:pt x="10079" y="10569"/>
                    <a:pt x="10930" y="10787"/>
                    <a:pt x="11688" y="10787"/>
                  </a:cubicBezTo>
                  <a:cubicBezTo>
                    <a:pt x="12538" y="10787"/>
                    <a:pt x="13270" y="10513"/>
                    <a:pt x="13480" y="9983"/>
                  </a:cubicBezTo>
                  <a:cubicBezTo>
                    <a:pt x="13648" y="9563"/>
                    <a:pt x="13555" y="9014"/>
                    <a:pt x="14230" y="9014"/>
                  </a:cubicBezTo>
                  <a:cubicBezTo>
                    <a:pt x="14250" y="9014"/>
                    <a:pt x="14271" y="9014"/>
                    <a:pt x="14293" y="9015"/>
                  </a:cubicBezTo>
                  <a:cubicBezTo>
                    <a:pt x="15036" y="9050"/>
                    <a:pt x="15381" y="9516"/>
                    <a:pt x="15450" y="10138"/>
                  </a:cubicBezTo>
                  <a:cubicBezTo>
                    <a:pt x="15640" y="11486"/>
                    <a:pt x="16522" y="11953"/>
                    <a:pt x="17697" y="11988"/>
                  </a:cubicBezTo>
                  <a:cubicBezTo>
                    <a:pt x="18224" y="11988"/>
                    <a:pt x="18870" y="12472"/>
                    <a:pt x="19366" y="12472"/>
                  </a:cubicBezTo>
                  <a:cubicBezTo>
                    <a:pt x="19602" y="12472"/>
                    <a:pt x="19804" y="12362"/>
                    <a:pt x="19944" y="12039"/>
                  </a:cubicBezTo>
                  <a:cubicBezTo>
                    <a:pt x="20289" y="11210"/>
                    <a:pt x="19287" y="10398"/>
                    <a:pt x="18596" y="9758"/>
                  </a:cubicBezTo>
                  <a:cubicBezTo>
                    <a:pt x="18164" y="9361"/>
                    <a:pt x="17420" y="8825"/>
                    <a:pt x="17749" y="8272"/>
                  </a:cubicBezTo>
                  <a:cubicBezTo>
                    <a:pt x="17984" y="7884"/>
                    <a:pt x="18253" y="7197"/>
                    <a:pt x="18937" y="7197"/>
                  </a:cubicBezTo>
                  <a:cubicBezTo>
                    <a:pt x="19107" y="7197"/>
                    <a:pt x="19302" y="7239"/>
                    <a:pt x="19529" y="7339"/>
                  </a:cubicBezTo>
                  <a:cubicBezTo>
                    <a:pt x="19732" y="7429"/>
                    <a:pt x="19935" y="7468"/>
                    <a:pt x="20135" y="7468"/>
                  </a:cubicBezTo>
                  <a:cubicBezTo>
                    <a:pt x="20854" y="7468"/>
                    <a:pt x="21544" y="6970"/>
                    <a:pt x="22138" y="6578"/>
                  </a:cubicBezTo>
                  <a:cubicBezTo>
                    <a:pt x="22795" y="6146"/>
                    <a:pt x="22864" y="5248"/>
                    <a:pt x="22311" y="4643"/>
                  </a:cubicBezTo>
                  <a:cubicBezTo>
                    <a:pt x="22115" y="4425"/>
                    <a:pt x="21948" y="4340"/>
                    <a:pt x="21799" y="4340"/>
                  </a:cubicBezTo>
                  <a:cubicBezTo>
                    <a:pt x="21465" y="4340"/>
                    <a:pt x="21227" y="4774"/>
                    <a:pt x="20963" y="5110"/>
                  </a:cubicBezTo>
                  <a:cubicBezTo>
                    <a:pt x="20756" y="5334"/>
                    <a:pt x="20479" y="5472"/>
                    <a:pt x="20168" y="5507"/>
                  </a:cubicBezTo>
                  <a:cubicBezTo>
                    <a:pt x="20112" y="5512"/>
                    <a:pt x="20051" y="5514"/>
                    <a:pt x="19986" y="5514"/>
                  </a:cubicBezTo>
                  <a:cubicBezTo>
                    <a:pt x="18639" y="5514"/>
                    <a:pt x="15548" y="4518"/>
                    <a:pt x="14344" y="3727"/>
                  </a:cubicBezTo>
                  <a:cubicBezTo>
                    <a:pt x="13999" y="3485"/>
                    <a:pt x="13636" y="3295"/>
                    <a:pt x="13238" y="3139"/>
                  </a:cubicBezTo>
                  <a:cubicBezTo>
                    <a:pt x="11925" y="2690"/>
                    <a:pt x="10473" y="2465"/>
                    <a:pt x="9298" y="1774"/>
                  </a:cubicBezTo>
                  <a:cubicBezTo>
                    <a:pt x="8770" y="1458"/>
                    <a:pt x="8301" y="1322"/>
                    <a:pt x="7877" y="1322"/>
                  </a:cubicBezTo>
                  <a:cubicBezTo>
                    <a:pt x="7093" y="1322"/>
                    <a:pt x="6459" y="1787"/>
                    <a:pt x="5876" y="2448"/>
                  </a:cubicBezTo>
                  <a:cubicBezTo>
                    <a:pt x="5497" y="2886"/>
                    <a:pt x="5240" y="3062"/>
                    <a:pt x="5050" y="3062"/>
                  </a:cubicBezTo>
                  <a:cubicBezTo>
                    <a:pt x="4739" y="3062"/>
                    <a:pt x="4614" y="2586"/>
                    <a:pt x="4442" y="2016"/>
                  </a:cubicBezTo>
                  <a:cubicBezTo>
                    <a:pt x="4193" y="1191"/>
                    <a:pt x="4266" y="1"/>
                    <a:pt x="30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59"/>
            <p:cNvSpPr/>
            <p:nvPr/>
          </p:nvSpPr>
          <p:spPr>
            <a:xfrm>
              <a:off x="5898675" y="3029225"/>
              <a:ext cx="282150" cy="318450"/>
            </a:xfrm>
            <a:custGeom>
              <a:avLst/>
              <a:gdLst/>
              <a:ahLst/>
              <a:cxnLst/>
              <a:rect l="l" t="t" r="r" b="b"/>
              <a:pathLst>
                <a:path w="11286" h="12738" extrusionOk="0">
                  <a:moveTo>
                    <a:pt x="8163" y="0"/>
                  </a:moveTo>
                  <a:cubicBezTo>
                    <a:pt x="7646" y="0"/>
                    <a:pt x="7307" y="634"/>
                    <a:pt x="7121" y="1115"/>
                  </a:cubicBezTo>
                  <a:cubicBezTo>
                    <a:pt x="6498" y="2618"/>
                    <a:pt x="5081" y="3362"/>
                    <a:pt x="4027" y="4450"/>
                  </a:cubicBezTo>
                  <a:cubicBezTo>
                    <a:pt x="3562" y="4916"/>
                    <a:pt x="2753" y="5709"/>
                    <a:pt x="2170" y="5709"/>
                  </a:cubicBezTo>
                  <a:cubicBezTo>
                    <a:pt x="2125" y="5709"/>
                    <a:pt x="2082" y="5704"/>
                    <a:pt x="2040" y="5695"/>
                  </a:cubicBezTo>
                  <a:cubicBezTo>
                    <a:pt x="1767" y="5631"/>
                    <a:pt x="1536" y="5602"/>
                    <a:pt x="1339" y="5602"/>
                  </a:cubicBezTo>
                  <a:cubicBezTo>
                    <a:pt x="150" y="5602"/>
                    <a:pt x="215" y="6659"/>
                    <a:pt x="52" y="7475"/>
                  </a:cubicBezTo>
                  <a:cubicBezTo>
                    <a:pt x="1" y="9410"/>
                    <a:pt x="1625" y="11518"/>
                    <a:pt x="3267" y="12123"/>
                  </a:cubicBezTo>
                  <a:cubicBezTo>
                    <a:pt x="3638" y="12262"/>
                    <a:pt x="4019" y="12277"/>
                    <a:pt x="4389" y="12277"/>
                  </a:cubicBezTo>
                  <a:cubicBezTo>
                    <a:pt x="4488" y="12277"/>
                    <a:pt x="4586" y="12276"/>
                    <a:pt x="4683" y="12276"/>
                  </a:cubicBezTo>
                  <a:cubicBezTo>
                    <a:pt x="5034" y="12276"/>
                    <a:pt x="5369" y="12290"/>
                    <a:pt x="5669" y="12417"/>
                  </a:cubicBezTo>
                  <a:cubicBezTo>
                    <a:pt x="6156" y="12630"/>
                    <a:pt x="6559" y="12738"/>
                    <a:pt x="6895" y="12738"/>
                  </a:cubicBezTo>
                  <a:cubicBezTo>
                    <a:pt x="7678" y="12738"/>
                    <a:pt x="8093" y="12148"/>
                    <a:pt x="8348" y="10914"/>
                  </a:cubicBezTo>
                  <a:cubicBezTo>
                    <a:pt x="8572" y="9773"/>
                    <a:pt x="9073" y="8235"/>
                    <a:pt x="9937" y="7786"/>
                  </a:cubicBezTo>
                  <a:cubicBezTo>
                    <a:pt x="11268" y="7094"/>
                    <a:pt x="10577" y="6697"/>
                    <a:pt x="10231" y="6023"/>
                  </a:cubicBezTo>
                  <a:cubicBezTo>
                    <a:pt x="9782" y="5124"/>
                    <a:pt x="8797" y="4278"/>
                    <a:pt x="10058" y="3189"/>
                  </a:cubicBezTo>
                  <a:cubicBezTo>
                    <a:pt x="10404" y="2895"/>
                    <a:pt x="11285" y="2618"/>
                    <a:pt x="10853" y="1945"/>
                  </a:cubicBezTo>
                  <a:cubicBezTo>
                    <a:pt x="10266" y="1063"/>
                    <a:pt x="9402" y="286"/>
                    <a:pt x="8348" y="26"/>
                  </a:cubicBezTo>
                  <a:cubicBezTo>
                    <a:pt x="8284" y="9"/>
                    <a:pt x="8222" y="0"/>
                    <a:pt x="81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59"/>
            <p:cNvSpPr/>
            <p:nvPr/>
          </p:nvSpPr>
          <p:spPr>
            <a:xfrm>
              <a:off x="5544400" y="3065225"/>
              <a:ext cx="541800" cy="430700"/>
            </a:xfrm>
            <a:custGeom>
              <a:avLst/>
              <a:gdLst/>
              <a:ahLst/>
              <a:cxnLst/>
              <a:rect l="l" t="t" r="r" b="b"/>
              <a:pathLst>
                <a:path w="21672" h="17228" extrusionOk="0">
                  <a:moveTo>
                    <a:pt x="7484" y="4583"/>
                  </a:moveTo>
                  <a:lnTo>
                    <a:pt x="7484" y="4583"/>
                  </a:lnTo>
                  <a:cubicBezTo>
                    <a:pt x="7486" y="4586"/>
                    <a:pt x="7488" y="4589"/>
                    <a:pt x="7491" y="4592"/>
                  </a:cubicBezTo>
                  <a:lnTo>
                    <a:pt x="7491" y="4592"/>
                  </a:lnTo>
                  <a:cubicBezTo>
                    <a:pt x="7494" y="4595"/>
                    <a:pt x="7498" y="4597"/>
                    <a:pt x="7501" y="4600"/>
                  </a:cubicBezTo>
                  <a:lnTo>
                    <a:pt x="7484" y="4583"/>
                  </a:lnTo>
                  <a:close/>
                  <a:moveTo>
                    <a:pt x="1210" y="0"/>
                  </a:moveTo>
                  <a:cubicBezTo>
                    <a:pt x="910" y="0"/>
                    <a:pt x="646" y="84"/>
                    <a:pt x="415" y="314"/>
                  </a:cubicBezTo>
                  <a:cubicBezTo>
                    <a:pt x="1" y="712"/>
                    <a:pt x="260" y="1127"/>
                    <a:pt x="571" y="1403"/>
                  </a:cubicBezTo>
                  <a:cubicBezTo>
                    <a:pt x="1833" y="2561"/>
                    <a:pt x="2939" y="3874"/>
                    <a:pt x="3872" y="5309"/>
                  </a:cubicBezTo>
                  <a:cubicBezTo>
                    <a:pt x="5894" y="8264"/>
                    <a:pt x="6948" y="12014"/>
                    <a:pt x="10663" y="13552"/>
                  </a:cubicBezTo>
                  <a:cubicBezTo>
                    <a:pt x="10715" y="13587"/>
                    <a:pt x="10733" y="13656"/>
                    <a:pt x="10733" y="13725"/>
                  </a:cubicBezTo>
                  <a:cubicBezTo>
                    <a:pt x="10007" y="15522"/>
                    <a:pt x="11579" y="15401"/>
                    <a:pt x="12478" y="15660"/>
                  </a:cubicBezTo>
                  <a:cubicBezTo>
                    <a:pt x="14932" y="16334"/>
                    <a:pt x="17420" y="16801"/>
                    <a:pt x="19961" y="17043"/>
                  </a:cubicBezTo>
                  <a:cubicBezTo>
                    <a:pt x="20276" y="17079"/>
                    <a:pt x="20618" y="17227"/>
                    <a:pt x="20904" y="17227"/>
                  </a:cubicBezTo>
                  <a:cubicBezTo>
                    <a:pt x="21167" y="17227"/>
                    <a:pt x="21382" y="17101"/>
                    <a:pt x="21482" y="16645"/>
                  </a:cubicBezTo>
                  <a:cubicBezTo>
                    <a:pt x="21672" y="15816"/>
                    <a:pt x="20842" y="15626"/>
                    <a:pt x="20306" y="15280"/>
                  </a:cubicBezTo>
                  <a:cubicBezTo>
                    <a:pt x="18129" y="13932"/>
                    <a:pt x="15502" y="14347"/>
                    <a:pt x="13204" y="13448"/>
                  </a:cubicBezTo>
                  <a:cubicBezTo>
                    <a:pt x="13103" y="13410"/>
                    <a:pt x="12986" y="13400"/>
                    <a:pt x="12863" y="13400"/>
                  </a:cubicBezTo>
                  <a:cubicBezTo>
                    <a:pt x="12726" y="13400"/>
                    <a:pt x="12582" y="13412"/>
                    <a:pt x="12448" y="13412"/>
                  </a:cubicBezTo>
                  <a:cubicBezTo>
                    <a:pt x="12162" y="13412"/>
                    <a:pt x="11919" y="13355"/>
                    <a:pt x="11873" y="12999"/>
                  </a:cubicBezTo>
                  <a:cubicBezTo>
                    <a:pt x="11769" y="12221"/>
                    <a:pt x="11614" y="11288"/>
                    <a:pt x="12409" y="10666"/>
                  </a:cubicBezTo>
                  <a:cubicBezTo>
                    <a:pt x="12979" y="10199"/>
                    <a:pt x="12806" y="9836"/>
                    <a:pt x="12478" y="9249"/>
                  </a:cubicBezTo>
                  <a:cubicBezTo>
                    <a:pt x="11908" y="8195"/>
                    <a:pt x="10352" y="8558"/>
                    <a:pt x="10076" y="7849"/>
                  </a:cubicBezTo>
                  <a:cubicBezTo>
                    <a:pt x="9542" y="6419"/>
                    <a:pt x="8354" y="5659"/>
                    <a:pt x="7491" y="4592"/>
                  </a:cubicBezTo>
                  <a:lnTo>
                    <a:pt x="7491" y="4592"/>
                  </a:lnTo>
                  <a:cubicBezTo>
                    <a:pt x="6993" y="4179"/>
                    <a:pt x="6512" y="3733"/>
                    <a:pt x="5980" y="3339"/>
                  </a:cubicBezTo>
                  <a:cubicBezTo>
                    <a:pt x="4563" y="2285"/>
                    <a:pt x="3682" y="522"/>
                    <a:pt x="1763" y="72"/>
                  </a:cubicBezTo>
                  <a:cubicBezTo>
                    <a:pt x="1567" y="28"/>
                    <a:pt x="1383" y="0"/>
                    <a:pt x="12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59"/>
            <p:cNvSpPr/>
            <p:nvPr/>
          </p:nvSpPr>
          <p:spPr>
            <a:xfrm>
              <a:off x="4388700" y="3530600"/>
              <a:ext cx="227275" cy="395425"/>
            </a:xfrm>
            <a:custGeom>
              <a:avLst/>
              <a:gdLst/>
              <a:ahLst/>
              <a:cxnLst/>
              <a:rect l="l" t="t" r="r" b="b"/>
              <a:pathLst>
                <a:path w="9091" h="15817" extrusionOk="0">
                  <a:moveTo>
                    <a:pt x="7622" y="0"/>
                  </a:moveTo>
                  <a:cubicBezTo>
                    <a:pt x="7155" y="0"/>
                    <a:pt x="6965" y="363"/>
                    <a:pt x="6740" y="761"/>
                  </a:cubicBezTo>
                  <a:cubicBezTo>
                    <a:pt x="5963" y="2212"/>
                    <a:pt x="5323" y="3802"/>
                    <a:pt x="3405" y="4200"/>
                  </a:cubicBezTo>
                  <a:cubicBezTo>
                    <a:pt x="2645" y="4338"/>
                    <a:pt x="2247" y="4891"/>
                    <a:pt x="2109" y="5738"/>
                  </a:cubicBezTo>
                  <a:cubicBezTo>
                    <a:pt x="1781" y="7587"/>
                    <a:pt x="1971" y="9471"/>
                    <a:pt x="917" y="11285"/>
                  </a:cubicBezTo>
                  <a:cubicBezTo>
                    <a:pt x="1" y="12910"/>
                    <a:pt x="1660" y="15813"/>
                    <a:pt x="3077" y="15813"/>
                  </a:cubicBezTo>
                  <a:cubicBezTo>
                    <a:pt x="3125" y="15815"/>
                    <a:pt x="3172" y="15816"/>
                    <a:pt x="3219" y="15816"/>
                  </a:cubicBezTo>
                  <a:cubicBezTo>
                    <a:pt x="4640" y="15816"/>
                    <a:pt x="5279" y="14808"/>
                    <a:pt x="5496" y="13670"/>
                  </a:cubicBezTo>
                  <a:cubicBezTo>
                    <a:pt x="6049" y="11095"/>
                    <a:pt x="7034" y="8676"/>
                    <a:pt x="8002" y="6256"/>
                  </a:cubicBezTo>
                  <a:cubicBezTo>
                    <a:pt x="8745" y="4373"/>
                    <a:pt x="9091" y="2645"/>
                    <a:pt x="8192" y="778"/>
                  </a:cubicBezTo>
                  <a:cubicBezTo>
                    <a:pt x="8054" y="467"/>
                    <a:pt x="8106" y="18"/>
                    <a:pt x="76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59"/>
            <p:cNvSpPr/>
            <p:nvPr/>
          </p:nvSpPr>
          <p:spPr>
            <a:xfrm>
              <a:off x="6438300" y="1893850"/>
              <a:ext cx="267450" cy="418275"/>
            </a:xfrm>
            <a:custGeom>
              <a:avLst/>
              <a:gdLst/>
              <a:ahLst/>
              <a:cxnLst/>
              <a:rect l="l" t="t" r="r" b="b"/>
              <a:pathLst>
                <a:path w="10698" h="16731" extrusionOk="0">
                  <a:moveTo>
                    <a:pt x="4909" y="1"/>
                  </a:moveTo>
                  <a:cubicBezTo>
                    <a:pt x="4667" y="1"/>
                    <a:pt x="4504" y="61"/>
                    <a:pt x="4562" y="216"/>
                  </a:cubicBezTo>
                  <a:cubicBezTo>
                    <a:pt x="5064" y="1633"/>
                    <a:pt x="3992" y="3465"/>
                    <a:pt x="5444" y="4502"/>
                  </a:cubicBezTo>
                  <a:cubicBezTo>
                    <a:pt x="6654" y="5366"/>
                    <a:pt x="6515" y="6627"/>
                    <a:pt x="6913" y="7647"/>
                  </a:cubicBezTo>
                  <a:cubicBezTo>
                    <a:pt x="6804" y="8207"/>
                    <a:pt x="6835" y="9062"/>
                    <a:pt x="6426" y="9062"/>
                  </a:cubicBezTo>
                  <a:cubicBezTo>
                    <a:pt x="6380" y="9062"/>
                    <a:pt x="6330" y="9052"/>
                    <a:pt x="6273" y="9029"/>
                  </a:cubicBezTo>
                  <a:cubicBezTo>
                    <a:pt x="6019" y="8928"/>
                    <a:pt x="5817" y="8884"/>
                    <a:pt x="5657" y="8884"/>
                  </a:cubicBezTo>
                  <a:cubicBezTo>
                    <a:pt x="5131" y="8884"/>
                    <a:pt x="5047" y="9360"/>
                    <a:pt x="4995" y="9876"/>
                  </a:cubicBezTo>
                  <a:cubicBezTo>
                    <a:pt x="4925" y="10533"/>
                    <a:pt x="4614" y="10757"/>
                    <a:pt x="4044" y="10896"/>
                  </a:cubicBezTo>
                  <a:cubicBezTo>
                    <a:pt x="726" y="11673"/>
                    <a:pt x="0" y="13229"/>
                    <a:pt x="1659" y="16028"/>
                  </a:cubicBezTo>
                  <a:cubicBezTo>
                    <a:pt x="1834" y="16314"/>
                    <a:pt x="1935" y="16730"/>
                    <a:pt x="2351" y="16730"/>
                  </a:cubicBezTo>
                  <a:cubicBezTo>
                    <a:pt x="2389" y="16730"/>
                    <a:pt x="2429" y="16727"/>
                    <a:pt x="2471" y="16720"/>
                  </a:cubicBezTo>
                  <a:cubicBezTo>
                    <a:pt x="3007" y="16633"/>
                    <a:pt x="3197" y="16236"/>
                    <a:pt x="3301" y="15752"/>
                  </a:cubicBezTo>
                  <a:cubicBezTo>
                    <a:pt x="3405" y="15251"/>
                    <a:pt x="3301" y="14784"/>
                    <a:pt x="4009" y="14542"/>
                  </a:cubicBezTo>
                  <a:cubicBezTo>
                    <a:pt x="5651" y="13955"/>
                    <a:pt x="7241" y="13194"/>
                    <a:pt x="8866" y="12555"/>
                  </a:cubicBezTo>
                  <a:cubicBezTo>
                    <a:pt x="9298" y="12399"/>
                    <a:pt x="9643" y="12261"/>
                    <a:pt x="9799" y="11829"/>
                  </a:cubicBezTo>
                  <a:cubicBezTo>
                    <a:pt x="10300" y="10308"/>
                    <a:pt x="8866" y="5746"/>
                    <a:pt x="7604" y="4709"/>
                  </a:cubicBezTo>
                  <a:cubicBezTo>
                    <a:pt x="7397" y="4536"/>
                    <a:pt x="6809" y="4571"/>
                    <a:pt x="7016" y="4139"/>
                  </a:cubicBezTo>
                  <a:cubicBezTo>
                    <a:pt x="7082" y="4008"/>
                    <a:pt x="7166" y="3963"/>
                    <a:pt x="7262" y="3963"/>
                  </a:cubicBezTo>
                  <a:cubicBezTo>
                    <a:pt x="7468" y="3963"/>
                    <a:pt x="7725" y="4173"/>
                    <a:pt x="7950" y="4173"/>
                  </a:cubicBezTo>
                  <a:cubicBezTo>
                    <a:pt x="7979" y="4174"/>
                    <a:pt x="8009" y="4175"/>
                    <a:pt x="8039" y="4175"/>
                  </a:cubicBezTo>
                  <a:cubicBezTo>
                    <a:pt x="9008" y="4175"/>
                    <a:pt x="9913" y="3634"/>
                    <a:pt x="10265" y="2946"/>
                  </a:cubicBezTo>
                  <a:cubicBezTo>
                    <a:pt x="10697" y="2117"/>
                    <a:pt x="9695" y="1667"/>
                    <a:pt x="8987" y="1581"/>
                  </a:cubicBezTo>
                  <a:cubicBezTo>
                    <a:pt x="7811" y="1443"/>
                    <a:pt x="6930" y="786"/>
                    <a:pt x="5962" y="250"/>
                  </a:cubicBezTo>
                  <a:cubicBezTo>
                    <a:pt x="5704" y="111"/>
                    <a:pt x="5235" y="1"/>
                    <a:pt x="49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59"/>
            <p:cNvSpPr/>
            <p:nvPr/>
          </p:nvSpPr>
          <p:spPr>
            <a:xfrm>
              <a:off x="6901875" y="4220725"/>
              <a:ext cx="468775" cy="354550"/>
            </a:xfrm>
            <a:custGeom>
              <a:avLst/>
              <a:gdLst/>
              <a:ahLst/>
              <a:cxnLst/>
              <a:rect l="l" t="t" r="r" b="b"/>
              <a:pathLst>
                <a:path w="18751" h="14182" extrusionOk="0">
                  <a:moveTo>
                    <a:pt x="15666" y="0"/>
                  </a:moveTo>
                  <a:cubicBezTo>
                    <a:pt x="15588" y="0"/>
                    <a:pt x="15504" y="9"/>
                    <a:pt x="15415" y="28"/>
                  </a:cubicBezTo>
                  <a:cubicBezTo>
                    <a:pt x="14690" y="184"/>
                    <a:pt x="14759" y="772"/>
                    <a:pt x="14897" y="1290"/>
                  </a:cubicBezTo>
                  <a:cubicBezTo>
                    <a:pt x="15294" y="2845"/>
                    <a:pt x="14880" y="4038"/>
                    <a:pt x="13463" y="4850"/>
                  </a:cubicBezTo>
                  <a:cubicBezTo>
                    <a:pt x="13013" y="5109"/>
                    <a:pt x="12823" y="5472"/>
                    <a:pt x="13065" y="5991"/>
                  </a:cubicBezTo>
                  <a:cubicBezTo>
                    <a:pt x="13324" y="6578"/>
                    <a:pt x="12823" y="6803"/>
                    <a:pt x="12512" y="7097"/>
                  </a:cubicBezTo>
                  <a:cubicBezTo>
                    <a:pt x="12410" y="7191"/>
                    <a:pt x="12303" y="7233"/>
                    <a:pt x="12200" y="7233"/>
                  </a:cubicBezTo>
                  <a:cubicBezTo>
                    <a:pt x="12041" y="7233"/>
                    <a:pt x="11891" y="7133"/>
                    <a:pt x="11786" y="6976"/>
                  </a:cubicBezTo>
                  <a:cubicBezTo>
                    <a:pt x="11531" y="6610"/>
                    <a:pt x="11284" y="6477"/>
                    <a:pt x="11039" y="6477"/>
                  </a:cubicBezTo>
                  <a:cubicBezTo>
                    <a:pt x="10705" y="6477"/>
                    <a:pt x="10373" y="6726"/>
                    <a:pt x="10024" y="6976"/>
                  </a:cubicBezTo>
                  <a:cubicBezTo>
                    <a:pt x="8797" y="7891"/>
                    <a:pt x="7811" y="9188"/>
                    <a:pt x="6308" y="9637"/>
                  </a:cubicBezTo>
                  <a:cubicBezTo>
                    <a:pt x="4303" y="10242"/>
                    <a:pt x="2696" y="11572"/>
                    <a:pt x="812" y="12385"/>
                  </a:cubicBezTo>
                  <a:cubicBezTo>
                    <a:pt x="242" y="12627"/>
                    <a:pt x="0" y="13214"/>
                    <a:pt x="692" y="13577"/>
                  </a:cubicBezTo>
                  <a:cubicBezTo>
                    <a:pt x="1262" y="13888"/>
                    <a:pt x="1936" y="13992"/>
                    <a:pt x="2610" y="14182"/>
                  </a:cubicBezTo>
                  <a:cubicBezTo>
                    <a:pt x="3819" y="13854"/>
                    <a:pt x="4943" y="13249"/>
                    <a:pt x="5893" y="12436"/>
                  </a:cubicBezTo>
                  <a:cubicBezTo>
                    <a:pt x="7829" y="10743"/>
                    <a:pt x="10144" y="9447"/>
                    <a:pt x="12357" y="8496"/>
                  </a:cubicBezTo>
                  <a:cubicBezTo>
                    <a:pt x="14396" y="7615"/>
                    <a:pt x="15847" y="6042"/>
                    <a:pt x="17817" y="5213"/>
                  </a:cubicBezTo>
                  <a:cubicBezTo>
                    <a:pt x="18301" y="4988"/>
                    <a:pt x="18751" y="4452"/>
                    <a:pt x="18612" y="3848"/>
                  </a:cubicBezTo>
                  <a:cubicBezTo>
                    <a:pt x="18539" y="3538"/>
                    <a:pt x="18402" y="3442"/>
                    <a:pt x="18239" y="3442"/>
                  </a:cubicBezTo>
                  <a:cubicBezTo>
                    <a:pt x="18019" y="3442"/>
                    <a:pt x="17752" y="3615"/>
                    <a:pt x="17524" y="3675"/>
                  </a:cubicBezTo>
                  <a:cubicBezTo>
                    <a:pt x="17487" y="3682"/>
                    <a:pt x="17451" y="3686"/>
                    <a:pt x="17417" y="3686"/>
                  </a:cubicBezTo>
                  <a:cubicBezTo>
                    <a:pt x="17207" y="3686"/>
                    <a:pt x="17050" y="3554"/>
                    <a:pt x="17109" y="3346"/>
                  </a:cubicBezTo>
                  <a:cubicBezTo>
                    <a:pt x="17385" y="2431"/>
                    <a:pt x="16625" y="1791"/>
                    <a:pt x="16556" y="962"/>
                  </a:cubicBezTo>
                  <a:cubicBezTo>
                    <a:pt x="16526" y="461"/>
                    <a:pt x="16229" y="0"/>
                    <a:pt x="156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59"/>
            <p:cNvSpPr/>
            <p:nvPr/>
          </p:nvSpPr>
          <p:spPr>
            <a:xfrm>
              <a:off x="6306100" y="2654825"/>
              <a:ext cx="232875" cy="385425"/>
            </a:xfrm>
            <a:custGeom>
              <a:avLst/>
              <a:gdLst/>
              <a:ahLst/>
              <a:cxnLst/>
              <a:rect l="l" t="t" r="r" b="b"/>
              <a:pathLst>
                <a:path w="9315" h="15417" extrusionOk="0">
                  <a:moveTo>
                    <a:pt x="6907" y="9941"/>
                  </a:moveTo>
                  <a:cubicBezTo>
                    <a:pt x="6738" y="10523"/>
                    <a:pt x="6645" y="11167"/>
                    <a:pt x="5910" y="11304"/>
                  </a:cubicBezTo>
                  <a:cubicBezTo>
                    <a:pt x="5905" y="11305"/>
                    <a:pt x="5899" y="11305"/>
                    <a:pt x="5892" y="11305"/>
                  </a:cubicBezTo>
                  <a:cubicBezTo>
                    <a:pt x="5767" y="11305"/>
                    <a:pt x="5547" y="11146"/>
                    <a:pt x="5547" y="11097"/>
                  </a:cubicBezTo>
                  <a:cubicBezTo>
                    <a:pt x="5616" y="10270"/>
                    <a:pt x="6304" y="10147"/>
                    <a:pt x="6907" y="9941"/>
                  </a:cubicBezTo>
                  <a:close/>
                  <a:moveTo>
                    <a:pt x="2345" y="1"/>
                  </a:moveTo>
                  <a:cubicBezTo>
                    <a:pt x="2049" y="1"/>
                    <a:pt x="1708" y="93"/>
                    <a:pt x="1419" y="93"/>
                  </a:cubicBezTo>
                  <a:cubicBezTo>
                    <a:pt x="1383" y="93"/>
                    <a:pt x="1348" y="92"/>
                    <a:pt x="1313" y="88"/>
                  </a:cubicBezTo>
                  <a:cubicBezTo>
                    <a:pt x="1306" y="88"/>
                    <a:pt x="1299" y="88"/>
                    <a:pt x="1292" y="88"/>
                  </a:cubicBezTo>
                  <a:cubicBezTo>
                    <a:pt x="885" y="88"/>
                    <a:pt x="504" y="561"/>
                    <a:pt x="639" y="883"/>
                  </a:cubicBezTo>
                  <a:cubicBezTo>
                    <a:pt x="1244" y="2283"/>
                    <a:pt x="0" y="3977"/>
                    <a:pt x="1348" y="5273"/>
                  </a:cubicBezTo>
                  <a:cubicBezTo>
                    <a:pt x="1538" y="5446"/>
                    <a:pt x="1383" y="5964"/>
                    <a:pt x="1538" y="6241"/>
                  </a:cubicBezTo>
                  <a:cubicBezTo>
                    <a:pt x="1851" y="6738"/>
                    <a:pt x="1941" y="7889"/>
                    <a:pt x="2501" y="7889"/>
                  </a:cubicBezTo>
                  <a:cubicBezTo>
                    <a:pt x="2623" y="7889"/>
                    <a:pt x="2766" y="7836"/>
                    <a:pt x="2938" y="7710"/>
                  </a:cubicBezTo>
                  <a:cubicBezTo>
                    <a:pt x="3345" y="7411"/>
                    <a:pt x="3664" y="7306"/>
                    <a:pt x="3951" y="7306"/>
                  </a:cubicBezTo>
                  <a:cubicBezTo>
                    <a:pt x="4345" y="7306"/>
                    <a:pt x="4678" y="7505"/>
                    <a:pt x="5098" y="7675"/>
                  </a:cubicBezTo>
                  <a:cubicBezTo>
                    <a:pt x="5375" y="7796"/>
                    <a:pt x="5651" y="7848"/>
                    <a:pt x="5668" y="8176"/>
                  </a:cubicBezTo>
                  <a:cubicBezTo>
                    <a:pt x="5668" y="8297"/>
                    <a:pt x="5547" y="8401"/>
                    <a:pt x="5478" y="8504"/>
                  </a:cubicBezTo>
                  <a:cubicBezTo>
                    <a:pt x="5288" y="8384"/>
                    <a:pt x="5098" y="8263"/>
                    <a:pt x="4908" y="8107"/>
                  </a:cubicBezTo>
                  <a:cubicBezTo>
                    <a:pt x="4670" y="7869"/>
                    <a:pt x="4349" y="7740"/>
                    <a:pt x="4020" y="7740"/>
                  </a:cubicBezTo>
                  <a:cubicBezTo>
                    <a:pt x="3895" y="7740"/>
                    <a:pt x="3770" y="7758"/>
                    <a:pt x="3646" y="7796"/>
                  </a:cubicBezTo>
                  <a:cubicBezTo>
                    <a:pt x="3059" y="7951"/>
                    <a:pt x="3284" y="8470"/>
                    <a:pt x="3249" y="8850"/>
                  </a:cubicBezTo>
                  <a:cubicBezTo>
                    <a:pt x="3180" y="10008"/>
                    <a:pt x="4701" y="11270"/>
                    <a:pt x="4580" y="11408"/>
                  </a:cubicBezTo>
                  <a:cubicBezTo>
                    <a:pt x="3042" y="13170"/>
                    <a:pt x="4251" y="13205"/>
                    <a:pt x="5599" y="13758"/>
                  </a:cubicBezTo>
                  <a:cubicBezTo>
                    <a:pt x="6014" y="13948"/>
                    <a:pt x="6429" y="15244"/>
                    <a:pt x="7379" y="15400"/>
                  </a:cubicBezTo>
                  <a:cubicBezTo>
                    <a:pt x="7454" y="15411"/>
                    <a:pt x="7523" y="15417"/>
                    <a:pt x="7586" y="15417"/>
                  </a:cubicBezTo>
                  <a:cubicBezTo>
                    <a:pt x="8462" y="15417"/>
                    <a:pt x="8316" y="14362"/>
                    <a:pt x="8606" y="13879"/>
                  </a:cubicBezTo>
                  <a:cubicBezTo>
                    <a:pt x="9315" y="12687"/>
                    <a:pt x="8554" y="11529"/>
                    <a:pt x="8105" y="10423"/>
                  </a:cubicBezTo>
                  <a:cubicBezTo>
                    <a:pt x="7967" y="10058"/>
                    <a:pt x="7709" y="9812"/>
                    <a:pt x="7353" y="9812"/>
                  </a:cubicBezTo>
                  <a:cubicBezTo>
                    <a:pt x="7222" y="9812"/>
                    <a:pt x="7078" y="9845"/>
                    <a:pt x="6922" y="9917"/>
                  </a:cubicBezTo>
                  <a:lnTo>
                    <a:pt x="6922" y="9917"/>
                  </a:lnTo>
                  <a:cubicBezTo>
                    <a:pt x="7290" y="9072"/>
                    <a:pt x="8114" y="7913"/>
                    <a:pt x="7103" y="7433"/>
                  </a:cubicBezTo>
                  <a:cubicBezTo>
                    <a:pt x="5789" y="6828"/>
                    <a:pt x="5530" y="5048"/>
                    <a:pt x="3854" y="4927"/>
                  </a:cubicBezTo>
                  <a:cubicBezTo>
                    <a:pt x="3335" y="4893"/>
                    <a:pt x="2886" y="4167"/>
                    <a:pt x="3318" y="3424"/>
                  </a:cubicBezTo>
                  <a:cubicBezTo>
                    <a:pt x="3975" y="2318"/>
                    <a:pt x="3353" y="1298"/>
                    <a:pt x="2955" y="348"/>
                  </a:cubicBezTo>
                  <a:cubicBezTo>
                    <a:pt x="2833" y="73"/>
                    <a:pt x="2607" y="1"/>
                    <a:pt x="23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59"/>
            <p:cNvSpPr/>
            <p:nvPr/>
          </p:nvSpPr>
          <p:spPr>
            <a:xfrm>
              <a:off x="6139750" y="3178550"/>
              <a:ext cx="185375" cy="227425"/>
            </a:xfrm>
            <a:custGeom>
              <a:avLst/>
              <a:gdLst/>
              <a:ahLst/>
              <a:cxnLst/>
              <a:rect l="l" t="t" r="r" b="b"/>
              <a:pathLst>
                <a:path w="7415" h="9097" extrusionOk="0">
                  <a:moveTo>
                    <a:pt x="6576" y="0"/>
                  </a:moveTo>
                  <a:cubicBezTo>
                    <a:pt x="6440" y="0"/>
                    <a:pt x="6314" y="46"/>
                    <a:pt x="6222" y="154"/>
                  </a:cubicBezTo>
                  <a:cubicBezTo>
                    <a:pt x="5928" y="483"/>
                    <a:pt x="5611" y="592"/>
                    <a:pt x="5290" y="592"/>
                  </a:cubicBezTo>
                  <a:cubicBezTo>
                    <a:pt x="4988" y="592"/>
                    <a:pt x="4683" y="496"/>
                    <a:pt x="4390" y="396"/>
                  </a:cubicBezTo>
                  <a:cubicBezTo>
                    <a:pt x="3964" y="242"/>
                    <a:pt x="3597" y="173"/>
                    <a:pt x="3279" y="173"/>
                  </a:cubicBezTo>
                  <a:cubicBezTo>
                    <a:pt x="1986" y="173"/>
                    <a:pt x="1492" y="1318"/>
                    <a:pt x="1020" y="2608"/>
                  </a:cubicBezTo>
                  <a:cubicBezTo>
                    <a:pt x="364" y="4353"/>
                    <a:pt x="1" y="6064"/>
                    <a:pt x="796" y="7360"/>
                  </a:cubicBezTo>
                  <a:cubicBezTo>
                    <a:pt x="847" y="8362"/>
                    <a:pt x="761" y="8984"/>
                    <a:pt x="1470" y="9088"/>
                  </a:cubicBezTo>
                  <a:cubicBezTo>
                    <a:pt x="1519" y="9094"/>
                    <a:pt x="1568" y="9097"/>
                    <a:pt x="1614" y="9097"/>
                  </a:cubicBezTo>
                  <a:cubicBezTo>
                    <a:pt x="2117" y="9097"/>
                    <a:pt x="2435" y="8762"/>
                    <a:pt x="2593" y="8224"/>
                  </a:cubicBezTo>
                  <a:cubicBezTo>
                    <a:pt x="2634" y="8075"/>
                    <a:pt x="2578" y="7743"/>
                    <a:pt x="2746" y="7743"/>
                  </a:cubicBezTo>
                  <a:cubicBezTo>
                    <a:pt x="2792" y="7743"/>
                    <a:pt x="2854" y="7768"/>
                    <a:pt x="2938" y="7827"/>
                  </a:cubicBezTo>
                  <a:cubicBezTo>
                    <a:pt x="3173" y="7995"/>
                    <a:pt x="3380" y="8062"/>
                    <a:pt x="3567" y="8062"/>
                  </a:cubicBezTo>
                  <a:cubicBezTo>
                    <a:pt x="4013" y="8062"/>
                    <a:pt x="4340" y="7677"/>
                    <a:pt x="4632" y="7360"/>
                  </a:cubicBezTo>
                  <a:cubicBezTo>
                    <a:pt x="5116" y="6842"/>
                    <a:pt x="4563" y="6358"/>
                    <a:pt x="4373" y="5839"/>
                  </a:cubicBezTo>
                  <a:cubicBezTo>
                    <a:pt x="4183" y="5321"/>
                    <a:pt x="3491" y="4750"/>
                    <a:pt x="4442" y="4249"/>
                  </a:cubicBezTo>
                  <a:cubicBezTo>
                    <a:pt x="4943" y="3990"/>
                    <a:pt x="5790" y="3852"/>
                    <a:pt x="5427" y="3057"/>
                  </a:cubicBezTo>
                  <a:cubicBezTo>
                    <a:pt x="5274" y="2713"/>
                    <a:pt x="5030" y="2616"/>
                    <a:pt x="4752" y="2616"/>
                  </a:cubicBezTo>
                  <a:cubicBezTo>
                    <a:pt x="4400" y="2616"/>
                    <a:pt x="3994" y="2771"/>
                    <a:pt x="3647" y="2780"/>
                  </a:cubicBezTo>
                  <a:cubicBezTo>
                    <a:pt x="3388" y="2815"/>
                    <a:pt x="3129" y="2850"/>
                    <a:pt x="2887" y="2919"/>
                  </a:cubicBezTo>
                  <a:cubicBezTo>
                    <a:pt x="2887" y="2746"/>
                    <a:pt x="2800" y="2487"/>
                    <a:pt x="2887" y="2435"/>
                  </a:cubicBezTo>
                  <a:cubicBezTo>
                    <a:pt x="3111" y="2262"/>
                    <a:pt x="3405" y="2037"/>
                    <a:pt x="3664" y="2037"/>
                  </a:cubicBezTo>
                  <a:cubicBezTo>
                    <a:pt x="4321" y="2055"/>
                    <a:pt x="4995" y="2262"/>
                    <a:pt x="5634" y="2262"/>
                  </a:cubicBezTo>
                  <a:cubicBezTo>
                    <a:pt x="6481" y="2262"/>
                    <a:pt x="6861" y="1553"/>
                    <a:pt x="7242" y="931"/>
                  </a:cubicBezTo>
                  <a:cubicBezTo>
                    <a:pt x="7414" y="689"/>
                    <a:pt x="7328" y="344"/>
                    <a:pt x="7086" y="188"/>
                  </a:cubicBezTo>
                  <a:cubicBezTo>
                    <a:pt x="6932" y="73"/>
                    <a:pt x="6746" y="0"/>
                    <a:pt x="65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59"/>
            <p:cNvSpPr/>
            <p:nvPr/>
          </p:nvSpPr>
          <p:spPr>
            <a:xfrm>
              <a:off x="4320000" y="1079225"/>
              <a:ext cx="260125" cy="163000"/>
            </a:xfrm>
            <a:custGeom>
              <a:avLst/>
              <a:gdLst/>
              <a:ahLst/>
              <a:cxnLst/>
              <a:rect l="l" t="t" r="r" b="b"/>
              <a:pathLst>
                <a:path w="10405" h="6520" extrusionOk="0">
                  <a:moveTo>
                    <a:pt x="8970" y="1"/>
                  </a:moveTo>
                  <a:cubicBezTo>
                    <a:pt x="6620" y="778"/>
                    <a:pt x="3786" y="294"/>
                    <a:pt x="1764" y="2576"/>
                  </a:cubicBezTo>
                  <a:cubicBezTo>
                    <a:pt x="502" y="3993"/>
                    <a:pt x="1" y="5410"/>
                    <a:pt x="1038" y="5876"/>
                  </a:cubicBezTo>
                  <a:cubicBezTo>
                    <a:pt x="2057" y="6274"/>
                    <a:pt x="3146" y="6499"/>
                    <a:pt x="4252" y="6516"/>
                  </a:cubicBezTo>
                  <a:cubicBezTo>
                    <a:pt x="4303" y="6518"/>
                    <a:pt x="4355" y="6520"/>
                    <a:pt x="4406" y="6520"/>
                  </a:cubicBezTo>
                  <a:cubicBezTo>
                    <a:pt x="4717" y="6520"/>
                    <a:pt x="5012" y="6455"/>
                    <a:pt x="5116" y="6084"/>
                  </a:cubicBezTo>
                  <a:cubicBezTo>
                    <a:pt x="5237" y="5652"/>
                    <a:pt x="4892" y="5479"/>
                    <a:pt x="4563" y="5323"/>
                  </a:cubicBezTo>
                  <a:cubicBezTo>
                    <a:pt x="3094" y="4598"/>
                    <a:pt x="3630" y="3924"/>
                    <a:pt x="4598" y="3198"/>
                  </a:cubicBezTo>
                  <a:cubicBezTo>
                    <a:pt x="5980" y="2144"/>
                    <a:pt x="7726" y="2126"/>
                    <a:pt x="9264" y="1487"/>
                  </a:cubicBezTo>
                  <a:cubicBezTo>
                    <a:pt x="9696" y="1331"/>
                    <a:pt x="10404" y="1556"/>
                    <a:pt x="10352" y="796"/>
                  </a:cubicBezTo>
                  <a:cubicBezTo>
                    <a:pt x="10301" y="35"/>
                    <a:pt x="9627" y="70"/>
                    <a:pt x="89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59"/>
            <p:cNvSpPr/>
            <p:nvPr/>
          </p:nvSpPr>
          <p:spPr>
            <a:xfrm>
              <a:off x="3605850" y="1017225"/>
              <a:ext cx="246275" cy="88775"/>
            </a:xfrm>
            <a:custGeom>
              <a:avLst/>
              <a:gdLst/>
              <a:ahLst/>
              <a:cxnLst/>
              <a:rect l="l" t="t" r="r" b="b"/>
              <a:pathLst>
                <a:path w="9851" h="3551" extrusionOk="0">
                  <a:moveTo>
                    <a:pt x="3896" y="1"/>
                  </a:moveTo>
                  <a:cubicBezTo>
                    <a:pt x="2951" y="1"/>
                    <a:pt x="1998" y="113"/>
                    <a:pt x="1055" y="130"/>
                  </a:cubicBezTo>
                  <a:cubicBezTo>
                    <a:pt x="674" y="130"/>
                    <a:pt x="260" y="217"/>
                    <a:pt x="121" y="649"/>
                  </a:cubicBezTo>
                  <a:cubicBezTo>
                    <a:pt x="0" y="1046"/>
                    <a:pt x="173" y="1461"/>
                    <a:pt x="536" y="1651"/>
                  </a:cubicBezTo>
                  <a:cubicBezTo>
                    <a:pt x="1487" y="2256"/>
                    <a:pt x="2489" y="2792"/>
                    <a:pt x="3474" y="3345"/>
                  </a:cubicBezTo>
                  <a:cubicBezTo>
                    <a:pt x="3715" y="3472"/>
                    <a:pt x="3939" y="3551"/>
                    <a:pt x="4149" y="3551"/>
                  </a:cubicBezTo>
                  <a:cubicBezTo>
                    <a:pt x="4450" y="3551"/>
                    <a:pt x="4723" y="3389"/>
                    <a:pt x="4978" y="2982"/>
                  </a:cubicBezTo>
                  <a:cubicBezTo>
                    <a:pt x="5203" y="2650"/>
                    <a:pt x="5511" y="2104"/>
                    <a:pt x="5931" y="2104"/>
                  </a:cubicBezTo>
                  <a:cubicBezTo>
                    <a:pt x="6058" y="2104"/>
                    <a:pt x="6195" y="2153"/>
                    <a:pt x="6343" y="2273"/>
                  </a:cubicBezTo>
                  <a:cubicBezTo>
                    <a:pt x="6982" y="2809"/>
                    <a:pt x="7673" y="2826"/>
                    <a:pt x="8365" y="2895"/>
                  </a:cubicBezTo>
                  <a:cubicBezTo>
                    <a:pt x="8588" y="2920"/>
                    <a:pt x="8869" y="3004"/>
                    <a:pt x="9118" y="3004"/>
                  </a:cubicBezTo>
                  <a:cubicBezTo>
                    <a:pt x="9390" y="3004"/>
                    <a:pt x="9623" y="2904"/>
                    <a:pt x="9695" y="2515"/>
                  </a:cubicBezTo>
                  <a:cubicBezTo>
                    <a:pt x="9851" y="1789"/>
                    <a:pt x="9142" y="1668"/>
                    <a:pt x="8641" y="1478"/>
                  </a:cubicBezTo>
                  <a:lnTo>
                    <a:pt x="6585" y="493"/>
                  </a:lnTo>
                  <a:cubicBezTo>
                    <a:pt x="5704" y="104"/>
                    <a:pt x="4803"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59"/>
            <p:cNvSpPr/>
            <p:nvPr/>
          </p:nvSpPr>
          <p:spPr>
            <a:xfrm>
              <a:off x="3161275" y="1612775"/>
              <a:ext cx="115825" cy="115825"/>
            </a:xfrm>
            <a:custGeom>
              <a:avLst/>
              <a:gdLst/>
              <a:ahLst/>
              <a:cxnLst/>
              <a:rect l="l" t="t" r="r" b="b"/>
              <a:pathLst>
                <a:path w="4633" h="4633" extrusionOk="0">
                  <a:moveTo>
                    <a:pt x="2966" y="1"/>
                  </a:moveTo>
                  <a:cubicBezTo>
                    <a:pt x="2951" y="1"/>
                    <a:pt x="2936" y="1"/>
                    <a:pt x="2921" y="1"/>
                  </a:cubicBezTo>
                  <a:cubicBezTo>
                    <a:pt x="1729" y="36"/>
                    <a:pt x="1" y="2421"/>
                    <a:pt x="139" y="3803"/>
                  </a:cubicBezTo>
                  <a:cubicBezTo>
                    <a:pt x="139" y="4252"/>
                    <a:pt x="502" y="4615"/>
                    <a:pt x="951" y="4633"/>
                  </a:cubicBezTo>
                  <a:cubicBezTo>
                    <a:pt x="2956" y="4581"/>
                    <a:pt x="4632" y="3026"/>
                    <a:pt x="4529" y="1297"/>
                  </a:cubicBezTo>
                  <a:cubicBezTo>
                    <a:pt x="4478" y="482"/>
                    <a:pt x="3809" y="1"/>
                    <a:pt x="29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59"/>
            <p:cNvSpPr/>
            <p:nvPr/>
          </p:nvSpPr>
          <p:spPr>
            <a:xfrm>
              <a:off x="6082850" y="3458350"/>
              <a:ext cx="215350" cy="82375"/>
            </a:xfrm>
            <a:custGeom>
              <a:avLst/>
              <a:gdLst/>
              <a:ahLst/>
              <a:cxnLst/>
              <a:rect l="l" t="t" r="r" b="b"/>
              <a:pathLst>
                <a:path w="8614" h="3295" extrusionOk="0">
                  <a:moveTo>
                    <a:pt x="8412" y="834"/>
                  </a:moveTo>
                  <a:lnTo>
                    <a:pt x="8412" y="834"/>
                  </a:lnTo>
                  <a:cubicBezTo>
                    <a:pt x="8408" y="835"/>
                    <a:pt x="8404" y="836"/>
                    <a:pt x="8401" y="837"/>
                  </a:cubicBezTo>
                  <a:lnTo>
                    <a:pt x="8401" y="837"/>
                  </a:lnTo>
                  <a:cubicBezTo>
                    <a:pt x="8399" y="842"/>
                    <a:pt x="8396" y="846"/>
                    <a:pt x="8394" y="851"/>
                  </a:cubicBezTo>
                  <a:lnTo>
                    <a:pt x="8412" y="834"/>
                  </a:lnTo>
                  <a:close/>
                  <a:moveTo>
                    <a:pt x="6441" y="1"/>
                  </a:moveTo>
                  <a:cubicBezTo>
                    <a:pt x="5426" y="1"/>
                    <a:pt x="4424" y="103"/>
                    <a:pt x="3504" y="557"/>
                  </a:cubicBezTo>
                  <a:cubicBezTo>
                    <a:pt x="3268" y="683"/>
                    <a:pt x="3156" y="756"/>
                    <a:pt x="3064" y="756"/>
                  </a:cubicBezTo>
                  <a:cubicBezTo>
                    <a:pt x="2968" y="756"/>
                    <a:pt x="2895" y="675"/>
                    <a:pt x="2726" y="488"/>
                  </a:cubicBezTo>
                  <a:cubicBezTo>
                    <a:pt x="2440" y="160"/>
                    <a:pt x="2158" y="41"/>
                    <a:pt x="1882" y="41"/>
                  </a:cubicBezTo>
                  <a:cubicBezTo>
                    <a:pt x="1373" y="41"/>
                    <a:pt x="881" y="443"/>
                    <a:pt x="410" y="678"/>
                  </a:cubicBezTo>
                  <a:cubicBezTo>
                    <a:pt x="0" y="866"/>
                    <a:pt x="164" y="1612"/>
                    <a:pt x="452" y="1612"/>
                  </a:cubicBezTo>
                  <a:cubicBezTo>
                    <a:pt x="455" y="1612"/>
                    <a:pt x="459" y="1612"/>
                    <a:pt x="462" y="1612"/>
                  </a:cubicBezTo>
                  <a:cubicBezTo>
                    <a:pt x="518" y="1607"/>
                    <a:pt x="572" y="1605"/>
                    <a:pt x="625" y="1605"/>
                  </a:cubicBezTo>
                  <a:cubicBezTo>
                    <a:pt x="1895" y="1605"/>
                    <a:pt x="2508" y="2753"/>
                    <a:pt x="3504" y="3184"/>
                  </a:cubicBezTo>
                  <a:cubicBezTo>
                    <a:pt x="3665" y="3259"/>
                    <a:pt x="3818" y="3295"/>
                    <a:pt x="3955" y="3295"/>
                  </a:cubicBezTo>
                  <a:cubicBezTo>
                    <a:pt x="4389" y="3295"/>
                    <a:pt x="4667" y="2934"/>
                    <a:pt x="4575" y="2303"/>
                  </a:cubicBezTo>
                  <a:cubicBezTo>
                    <a:pt x="4523" y="1905"/>
                    <a:pt x="4541" y="1784"/>
                    <a:pt x="4973" y="1698"/>
                  </a:cubicBezTo>
                  <a:cubicBezTo>
                    <a:pt x="6127" y="1457"/>
                    <a:pt x="7264" y="1130"/>
                    <a:pt x="8401" y="837"/>
                  </a:cubicBezTo>
                  <a:lnTo>
                    <a:pt x="8401" y="837"/>
                  </a:lnTo>
                  <a:cubicBezTo>
                    <a:pt x="8535" y="525"/>
                    <a:pt x="8613" y="56"/>
                    <a:pt x="8256" y="56"/>
                  </a:cubicBezTo>
                  <a:cubicBezTo>
                    <a:pt x="7656" y="37"/>
                    <a:pt x="7046" y="1"/>
                    <a:pt x="64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59"/>
            <p:cNvSpPr/>
            <p:nvPr/>
          </p:nvSpPr>
          <p:spPr>
            <a:xfrm>
              <a:off x="5726825" y="1103850"/>
              <a:ext cx="262175" cy="54825"/>
            </a:xfrm>
            <a:custGeom>
              <a:avLst/>
              <a:gdLst/>
              <a:ahLst/>
              <a:cxnLst/>
              <a:rect l="l" t="t" r="r" b="b"/>
              <a:pathLst>
                <a:path w="10487" h="2193" extrusionOk="0">
                  <a:moveTo>
                    <a:pt x="2675" y="1"/>
                  </a:moveTo>
                  <a:cubicBezTo>
                    <a:pt x="2260" y="122"/>
                    <a:pt x="1984" y="208"/>
                    <a:pt x="1707" y="260"/>
                  </a:cubicBezTo>
                  <a:cubicBezTo>
                    <a:pt x="1625" y="276"/>
                    <a:pt x="1533" y="281"/>
                    <a:pt x="1436" y="281"/>
                  </a:cubicBezTo>
                  <a:cubicBezTo>
                    <a:pt x="1238" y="281"/>
                    <a:pt x="1018" y="259"/>
                    <a:pt x="814" y="259"/>
                  </a:cubicBezTo>
                  <a:cubicBezTo>
                    <a:pt x="370" y="259"/>
                    <a:pt x="1" y="367"/>
                    <a:pt x="83" y="1055"/>
                  </a:cubicBezTo>
                  <a:cubicBezTo>
                    <a:pt x="160" y="1671"/>
                    <a:pt x="629" y="1783"/>
                    <a:pt x="1147" y="1783"/>
                  </a:cubicBezTo>
                  <a:cubicBezTo>
                    <a:pt x="1443" y="1783"/>
                    <a:pt x="1754" y="1746"/>
                    <a:pt x="2018" y="1746"/>
                  </a:cubicBezTo>
                  <a:cubicBezTo>
                    <a:pt x="3176" y="1729"/>
                    <a:pt x="4334" y="1625"/>
                    <a:pt x="5488" y="1625"/>
                  </a:cubicBezTo>
                  <a:cubicBezTo>
                    <a:pt x="6641" y="1625"/>
                    <a:pt x="7790" y="1729"/>
                    <a:pt x="8931" y="2126"/>
                  </a:cubicBezTo>
                  <a:cubicBezTo>
                    <a:pt x="9064" y="2171"/>
                    <a:pt x="9201" y="2192"/>
                    <a:pt x="9336" y="2192"/>
                  </a:cubicBezTo>
                  <a:cubicBezTo>
                    <a:pt x="9780" y="2192"/>
                    <a:pt x="10194" y="1955"/>
                    <a:pt x="10314" y="1504"/>
                  </a:cubicBezTo>
                  <a:cubicBezTo>
                    <a:pt x="10486" y="813"/>
                    <a:pt x="9761" y="744"/>
                    <a:pt x="9294" y="606"/>
                  </a:cubicBezTo>
                  <a:cubicBezTo>
                    <a:pt x="8746" y="426"/>
                    <a:pt x="8189" y="370"/>
                    <a:pt x="7630" y="370"/>
                  </a:cubicBezTo>
                  <a:cubicBezTo>
                    <a:pt x="6715" y="370"/>
                    <a:pt x="5795" y="519"/>
                    <a:pt x="4900" y="519"/>
                  </a:cubicBezTo>
                  <a:cubicBezTo>
                    <a:pt x="4133" y="519"/>
                    <a:pt x="3384" y="409"/>
                    <a:pt x="26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59"/>
            <p:cNvSpPr/>
            <p:nvPr/>
          </p:nvSpPr>
          <p:spPr>
            <a:xfrm>
              <a:off x="6497925" y="4391525"/>
              <a:ext cx="125725" cy="97375"/>
            </a:xfrm>
            <a:custGeom>
              <a:avLst/>
              <a:gdLst/>
              <a:ahLst/>
              <a:cxnLst/>
              <a:rect l="l" t="t" r="r" b="b"/>
              <a:pathLst>
                <a:path w="5029" h="3895" extrusionOk="0">
                  <a:moveTo>
                    <a:pt x="4062" y="0"/>
                  </a:moveTo>
                  <a:cubicBezTo>
                    <a:pt x="3557" y="0"/>
                    <a:pt x="2937" y="491"/>
                    <a:pt x="2445" y="491"/>
                  </a:cubicBezTo>
                  <a:cubicBezTo>
                    <a:pt x="2234" y="491"/>
                    <a:pt x="2046" y="401"/>
                    <a:pt x="1901" y="144"/>
                  </a:cubicBezTo>
                  <a:cubicBezTo>
                    <a:pt x="0" y="403"/>
                    <a:pt x="570" y="1975"/>
                    <a:pt x="225" y="2960"/>
                  </a:cubicBezTo>
                  <a:cubicBezTo>
                    <a:pt x="38" y="3485"/>
                    <a:pt x="566" y="3894"/>
                    <a:pt x="1172" y="3894"/>
                  </a:cubicBezTo>
                  <a:cubicBezTo>
                    <a:pt x="1185" y="3894"/>
                    <a:pt x="1197" y="3894"/>
                    <a:pt x="1210" y="3894"/>
                  </a:cubicBezTo>
                  <a:cubicBezTo>
                    <a:pt x="2298" y="3876"/>
                    <a:pt x="5029" y="1630"/>
                    <a:pt x="4804" y="783"/>
                  </a:cubicBezTo>
                  <a:cubicBezTo>
                    <a:pt x="4638" y="185"/>
                    <a:pt x="4372" y="0"/>
                    <a:pt x="40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59"/>
            <p:cNvSpPr/>
            <p:nvPr/>
          </p:nvSpPr>
          <p:spPr>
            <a:xfrm>
              <a:off x="5334875" y="2906300"/>
              <a:ext cx="82100" cy="128050"/>
            </a:xfrm>
            <a:custGeom>
              <a:avLst/>
              <a:gdLst/>
              <a:ahLst/>
              <a:cxnLst/>
              <a:rect l="l" t="t" r="r" b="b"/>
              <a:pathLst>
                <a:path w="3284" h="5122" extrusionOk="0">
                  <a:moveTo>
                    <a:pt x="519" y="1"/>
                  </a:moveTo>
                  <a:lnTo>
                    <a:pt x="380" y="139"/>
                  </a:lnTo>
                  <a:cubicBezTo>
                    <a:pt x="104" y="1452"/>
                    <a:pt x="0" y="2766"/>
                    <a:pt x="380" y="4062"/>
                  </a:cubicBezTo>
                  <a:cubicBezTo>
                    <a:pt x="534" y="4660"/>
                    <a:pt x="796" y="5122"/>
                    <a:pt x="1420" y="5122"/>
                  </a:cubicBezTo>
                  <a:cubicBezTo>
                    <a:pt x="1500" y="5122"/>
                    <a:pt x="1585" y="5114"/>
                    <a:pt x="1676" y="5099"/>
                  </a:cubicBezTo>
                  <a:cubicBezTo>
                    <a:pt x="2471" y="4978"/>
                    <a:pt x="3284" y="4408"/>
                    <a:pt x="3111" y="3734"/>
                  </a:cubicBezTo>
                  <a:cubicBezTo>
                    <a:pt x="2748" y="2213"/>
                    <a:pt x="2108" y="744"/>
                    <a:pt x="5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59"/>
            <p:cNvSpPr/>
            <p:nvPr/>
          </p:nvSpPr>
          <p:spPr>
            <a:xfrm>
              <a:off x="4869125" y="997550"/>
              <a:ext cx="160750" cy="66150"/>
            </a:xfrm>
            <a:custGeom>
              <a:avLst/>
              <a:gdLst/>
              <a:ahLst/>
              <a:cxnLst/>
              <a:rect l="l" t="t" r="r" b="b"/>
              <a:pathLst>
                <a:path w="6430" h="2646" extrusionOk="0">
                  <a:moveTo>
                    <a:pt x="1040" y="1"/>
                  </a:moveTo>
                  <a:cubicBezTo>
                    <a:pt x="589" y="1"/>
                    <a:pt x="239" y="358"/>
                    <a:pt x="104" y="814"/>
                  </a:cubicBezTo>
                  <a:cubicBezTo>
                    <a:pt x="1" y="1108"/>
                    <a:pt x="191" y="1419"/>
                    <a:pt x="502" y="1470"/>
                  </a:cubicBezTo>
                  <a:cubicBezTo>
                    <a:pt x="1971" y="1885"/>
                    <a:pt x="3440" y="2283"/>
                    <a:pt x="4736" y="2646"/>
                  </a:cubicBezTo>
                  <a:cubicBezTo>
                    <a:pt x="5427" y="2611"/>
                    <a:pt x="5928" y="2611"/>
                    <a:pt x="6239" y="2127"/>
                  </a:cubicBezTo>
                  <a:cubicBezTo>
                    <a:pt x="6429" y="1851"/>
                    <a:pt x="6308" y="1470"/>
                    <a:pt x="6066" y="1419"/>
                  </a:cubicBezTo>
                  <a:cubicBezTo>
                    <a:pt x="4373" y="1021"/>
                    <a:pt x="2852" y="36"/>
                    <a:pt x="1072" y="2"/>
                  </a:cubicBezTo>
                  <a:cubicBezTo>
                    <a:pt x="1061" y="1"/>
                    <a:pt x="1051" y="1"/>
                    <a:pt x="10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59"/>
            <p:cNvSpPr/>
            <p:nvPr/>
          </p:nvSpPr>
          <p:spPr>
            <a:xfrm>
              <a:off x="3763550" y="998475"/>
              <a:ext cx="117975" cy="55725"/>
            </a:xfrm>
            <a:custGeom>
              <a:avLst/>
              <a:gdLst/>
              <a:ahLst/>
              <a:cxnLst/>
              <a:rect l="l" t="t" r="r" b="b"/>
              <a:pathLst>
                <a:path w="4719" h="2229" extrusionOk="0">
                  <a:moveTo>
                    <a:pt x="747" y="0"/>
                  </a:moveTo>
                  <a:cubicBezTo>
                    <a:pt x="407" y="0"/>
                    <a:pt x="65" y="161"/>
                    <a:pt x="18" y="690"/>
                  </a:cubicBezTo>
                  <a:cubicBezTo>
                    <a:pt x="0" y="863"/>
                    <a:pt x="190" y="1053"/>
                    <a:pt x="277" y="1243"/>
                  </a:cubicBezTo>
                  <a:lnTo>
                    <a:pt x="2333" y="2228"/>
                  </a:lnTo>
                  <a:cubicBezTo>
                    <a:pt x="2437" y="2220"/>
                    <a:pt x="2541" y="2220"/>
                    <a:pt x="2644" y="2220"/>
                  </a:cubicBezTo>
                  <a:cubicBezTo>
                    <a:pt x="2748" y="2220"/>
                    <a:pt x="2852" y="2220"/>
                    <a:pt x="2955" y="2211"/>
                  </a:cubicBezTo>
                  <a:cubicBezTo>
                    <a:pt x="3647" y="2142"/>
                    <a:pt x="4718" y="2090"/>
                    <a:pt x="4511" y="1261"/>
                  </a:cubicBezTo>
                  <a:cubicBezTo>
                    <a:pt x="4255" y="308"/>
                    <a:pt x="3582" y="187"/>
                    <a:pt x="2842" y="187"/>
                  </a:cubicBezTo>
                  <a:cubicBezTo>
                    <a:pt x="2589" y="187"/>
                    <a:pt x="2328" y="201"/>
                    <a:pt x="2074" y="201"/>
                  </a:cubicBezTo>
                  <a:cubicBezTo>
                    <a:pt x="1762" y="201"/>
                    <a:pt x="1460" y="180"/>
                    <a:pt x="1193" y="85"/>
                  </a:cubicBezTo>
                  <a:cubicBezTo>
                    <a:pt x="1066" y="36"/>
                    <a:pt x="907" y="0"/>
                    <a:pt x="7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59"/>
            <p:cNvSpPr/>
            <p:nvPr/>
          </p:nvSpPr>
          <p:spPr>
            <a:xfrm>
              <a:off x="6244750" y="3463175"/>
              <a:ext cx="127900" cy="76650"/>
            </a:xfrm>
            <a:custGeom>
              <a:avLst/>
              <a:gdLst/>
              <a:ahLst/>
              <a:cxnLst/>
              <a:rect l="l" t="t" r="r" b="b"/>
              <a:pathLst>
                <a:path w="5116" h="3066" extrusionOk="0">
                  <a:moveTo>
                    <a:pt x="4184" y="1"/>
                  </a:moveTo>
                  <a:cubicBezTo>
                    <a:pt x="4093" y="1"/>
                    <a:pt x="4000" y="13"/>
                    <a:pt x="3906" y="36"/>
                  </a:cubicBezTo>
                  <a:cubicBezTo>
                    <a:pt x="3232" y="209"/>
                    <a:pt x="2575" y="416"/>
                    <a:pt x="1918" y="641"/>
                  </a:cubicBezTo>
                  <a:lnTo>
                    <a:pt x="1936" y="641"/>
                  </a:lnTo>
                  <a:cubicBezTo>
                    <a:pt x="1659" y="848"/>
                    <a:pt x="1383" y="1038"/>
                    <a:pt x="1089" y="1194"/>
                  </a:cubicBezTo>
                  <a:cubicBezTo>
                    <a:pt x="432" y="1505"/>
                    <a:pt x="0" y="2093"/>
                    <a:pt x="311" y="2680"/>
                  </a:cubicBezTo>
                  <a:cubicBezTo>
                    <a:pt x="460" y="2964"/>
                    <a:pt x="650" y="3065"/>
                    <a:pt x="856" y="3065"/>
                  </a:cubicBezTo>
                  <a:cubicBezTo>
                    <a:pt x="1178" y="3065"/>
                    <a:pt x="1537" y="2818"/>
                    <a:pt x="1832" y="2628"/>
                  </a:cubicBezTo>
                  <a:cubicBezTo>
                    <a:pt x="2558" y="2093"/>
                    <a:pt x="3370" y="1695"/>
                    <a:pt x="4234" y="1436"/>
                  </a:cubicBezTo>
                  <a:cubicBezTo>
                    <a:pt x="4631" y="1332"/>
                    <a:pt x="5115" y="1108"/>
                    <a:pt x="4994" y="606"/>
                  </a:cubicBezTo>
                  <a:cubicBezTo>
                    <a:pt x="4883" y="203"/>
                    <a:pt x="4559" y="1"/>
                    <a:pt x="41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59"/>
            <p:cNvSpPr/>
            <p:nvPr/>
          </p:nvSpPr>
          <p:spPr>
            <a:xfrm>
              <a:off x="6286725" y="2464325"/>
              <a:ext cx="67775" cy="93850"/>
            </a:xfrm>
            <a:custGeom>
              <a:avLst/>
              <a:gdLst/>
              <a:ahLst/>
              <a:cxnLst/>
              <a:rect l="l" t="t" r="r" b="b"/>
              <a:pathLst>
                <a:path w="2711" h="3754" extrusionOk="0">
                  <a:moveTo>
                    <a:pt x="1532" y="0"/>
                  </a:moveTo>
                  <a:cubicBezTo>
                    <a:pt x="1516" y="0"/>
                    <a:pt x="1500" y="0"/>
                    <a:pt x="1484" y="1"/>
                  </a:cubicBezTo>
                  <a:cubicBezTo>
                    <a:pt x="187" y="53"/>
                    <a:pt x="239" y="1332"/>
                    <a:pt x="101" y="2265"/>
                  </a:cubicBezTo>
                  <a:cubicBezTo>
                    <a:pt x="1" y="3066"/>
                    <a:pt x="465" y="3754"/>
                    <a:pt x="1243" y="3754"/>
                  </a:cubicBezTo>
                  <a:cubicBezTo>
                    <a:pt x="1271" y="3754"/>
                    <a:pt x="1299" y="3753"/>
                    <a:pt x="1328" y="3751"/>
                  </a:cubicBezTo>
                  <a:cubicBezTo>
                    <a:pt x="2711" y="3682"/>
                    <a:pt x="1967" y="2403"/>
                    <a:pt x="2313" y="1815"/>
                  </a:cubicBezTo>
                  <a:cubicBezTo>
                    <a:pt x="2228" y="1050"/>
                    <a:pt x="2528" y="0"/>
                    <a:pt x="153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59"/>
            <p:cNvSpPr/>
            <p:nvPr/>
          </p:nvSpPr>
          <p:spPr>
            <a:xfrm>
              <a:off x="6279300" y="2861375"/>
              <a:ext cx="75625" cy="97275"/>
            </a:xfrm>
            <a:custGeom>
              <a:avLst/>
              <a:gdLst/>
              <a:ahLst/>
              <a:cxnLst/>
              <a:rect l="l" t="t" r="r" b="b"/>
              <a:pathLst>
                <a:path w="3025" h="3891" extrusionOk="0">
                  <a:moveTo>
                    <a:pt x="2403" y="1"/>
                  </a:moveTo>
                  <a:cubicBezTo>
                    <a:pt x="2178" y="1"/>
                    <a:pt x="1971" y="104"/>
                    <a:pt x="1850" y="277"/>
                  </a:cubicBezTo>
                  <a:cubicBezTo>
                    <a:pt x="1504" y="1193"/>
                    <a:pt x="882" y="1884"/>
                    <a:pt x="277" y="2610"/>
                  </a:cubicBezTo>
                  <a:cubicBezTo>
                    <a:pt x="35" y="2869"/>
                    <a:pt x="1" y="3284"/>
                    <a:pt x="208" y="3578"/>
                  </a:cubicBezTo>
                  <a:cubicBezTo>
                    <a:pt x="326" y="3766"/>
                    <a:pt x="507" y="3890"/>
                    <a:pt x="682" y="3890"/>
                  </a:cubicBezTo>
                  <a:cubicBezTo>
                    <a:pt x="764" y="3890"/>
                    <a:pt x="845" y="3863"/>
                    <a:pt x="916" y="3802"/>
                  </a:cubicBezTo>
                  <a:cubicBezTo>
                    <a:pt x="1815" y="3128"/>
                    <a:pt x="2731" y="2420"/>
                    <a:pt x="3025" y="1452"/>
                  </a:cubicBezTo>
                  <a:cubicBezTo>
                    <a:pt x="2973" y="744"/>
                    <a:pt x="2921" y="225"/>
                    <a:pt x="24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59"/>
            <p:cNvSpPr/>
            <p:nvPr/>
          </p:nvSpPr>
          <p:spPr>
            <a:xfrm>
              <a:off x="4145025" y="994975"/>
              <a:ext cx="111500" cy="47325"/>
            </a:xfrm>
            <a:custGeom>
              <a:avLst/>
              <a:gdLst/>
              <a:ahLst/>
              <a:cxnLst/>
              <a:rect l="l" t="t" r="r" b="b"/>
              <a:pathLst>
                <a:path w="4460" h="1893" extrusionOk="0">
                  <a:moveTo>
                    <a:pt x="1539" y="105"/>
                  </a:moveTo>
                  <a:cubicBezTo>
                    <a:pt x="969" y="243"/>
                    <a:pt x="139" y="1"/>
                    <a:pt x="70" y="744"/>
                  </a:cubicBezTo>
                  <a:cubicBezTo>
                    <a:pt x="1" y="1418"/>
                    <a:pt x="813" y="1418"/>
                    <a:pt x="1332" y="1556"/>
                  </a:cubicBezTo>
                  <a:cubicBezTo>
                    <a:pt x="1764" y="1677"/>
                    <a:pt x="2213" y="1764"/>
                    <a:pt x="2645" y="1815"/>
                  </a:cubicBezTo>
                  <a:cubicBezTo>
                    <a:pt x="2898" y="1847"/>
                    <a:pt x="3179" y="1893"/>
                    <a:pt x="3440" y="1893"/>
                  </a:cubicBezTo>
                  <a:cubicBezTo>
                    <a:pt x="3890" y="1893"/>
                    <a:pt x="4279" y="1756"/>
                    <a:pt x="4356" y="1176"/>
                  </a:cubicBezTo>
                  <a:cubicBezTo>
                    <a:pt x="4459" y="346"/>
                    <a:pt x="3561" y="416"/>
                    <a:pt x="2956" y="329"/>
                  </a:cubicBezTo>
                  <a:lnTo>
                    <a:pt x="1539" y="105"/>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59"/>
            <p:cNvSpPr/>
            <p:nvPr/>
          </p:nvSpPr>
          <p:spPr>
            <a:xfrm>
              <a:off x="7213625" y="3803350"/>
              <a:ext cx="74075" cy="80050"/>
            </a:xfrm>
            <a:custGeom>
              <a:avLst/>
              <a:gdLst/>
              <a:ahLst/>
              <a:cxnLst/>
              <a:rect l="l" t="t" r="r" b="b"/>
              <a:pathLst>
                <a:path w="2963" h="3202" extrusionOk="0">
                  <a:moveTo>
                    <a:pt x="573" y="1"/>
                  </a:moveTo>
                  <a:cubicBezTo>
                    <a:pt x="233" y="1"/>
                    <a:pt x="0" y="333"/>
                    <a:pt x="59" y="704"/>
                  </a:cubicBezTo>
                  <a:cubicBezTo>
                    <a:pt x="284" y="1965"/>
                    <a:pt x="1096" y="2777"/>
                    <a:pt x="2289" y="3175"/>
                  </a:cubicBezTo>
                  <a:cubicBezTo>
                    <a:pt x="2343" y="3193"/>
                    <a:pt x="2395" y="3202"/>
                    <a:pt x="2445" y="3202"/>
                  </a:cubicBezTo>
                  <a:cubicBezTo>
                    <a:pt x="2729" y="3202"/>
                    <a:pt x="2933" y="2914"/>
                    <a:pt x="2963" y="2414"/>
                  </a:cubicBezTo>
                  <a:cubicBezTo>
                    <a:pt x="2341" y="1619"/>
                    <a:pt x="1960" y="427"/>
                    <a:pt x="751" y="30"/>
                  </a:cubicBezTo>
                  <a:cubicBezTo>
                    <a:pt x="689" y="10"/>
                    <a:pt x="630" y="1"/>
                    <a:pt x="5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59"/>
            <p:cNvSpPr/>
            <p:nvPr/>
          </p:nvSpPr>
          <p:spPr>
            <a:xfrm>
              <a:off x="6542025" y="3118350"/>
              <a:ext cx="66075" cy="79800"/>
            </a:xfrm>
            <a:custGeom>
              <a:avLst/>
              <a:gdLst/>
              <a:ahLst/>
              <a:cxnLst/>
              <a:rect l="l" t="t" r="r" b="b"/>
              <a:pathLst>
                <a:path w="2643" h="3192" extrusionOk="0">
                  <a:moveTo>
                    <a:pt x="1295" y="1"/>
                  </a:moveTo>
                  <a:cubicBezTo>
                    <a:pt x="1273" y="1"/>
                    <a:pt x="1250" y="2"/>
                    <a:pt x="1226" y="4"/>
                  </a:cubicBezTo>
                  <a:cubicBezTo>
                    <a:pt x="275" y="108"/>
                    <a:pt x="51" y="954"/>
                    <a:pt x="33" y="1732"/>
                  </a:cubicBezTo>
                  <a:cubicBezTo>
                    <a:pt x="1" y="2354"/>
                    <a:pt x="200" y="3192"/>
                    <a:pt x="910" y="3192"/>
                  </a:cubicBezTo>
                  <a:cubicBezTo>
                    <a:pt x="950" y="3192"/>
                    <a:pt x="992" y="3189"/>
                    <a:pt x="1036" y="3184"/>
                  </a:cubicBezTo>
                  <a:cubicBezTo>
                    <a:pt x="2643" y="2959"/>
                    <a:pt x="1640" y="1767"/>
                    <a:pt x="1640" y="1110"/>
                  </a:cubicBezTo>
                  <a:cubicBezTo>
                    <a:pt x="1740" y="547"/>
                    <a:pt x="1792" y="1"/>
                    <a:pt x="12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59"/>
            <p:cNvSpPr/>
            <p:nvPr/>
          </p:nvSpPr>
          <p:spPr>
            <a:xfrm>
              <a:off x="4278100" y="987200"/>
              <a:ext cx="87225" cy="50150"/>
            </a:xfrm>
            <a:custGeom>
              <a:avLst/>
              <a:gdLst/>
              <a:ahLst/>
              <a:cxnLst/>
              <a:rect l="l" t="t" r="r" b="b"/>
              <a:pathLst>
                <a:path w="3489" h="2006" extrusionOk="0">
                  <a:moveTo>
                    <a:pt x="2519" y="46"/>
                  </a:moveTo>
                  <a:cubicBezTo>
                    <a:pt x="2407" y="46"/>
                    <a:pt x="2296" y="60"/>
                    <a:pt x="2195" y="87"/>
                  </a:cubicBezTo>
                  <a:cubicBezTo>
                    <a:pt x="1435" y="312"/>
                    <a:pt x="191" y="1"/>
                    <a:pt x="87" y="1107"/>
                  </a:cubicBezTo>
                  <a:cubicBezTo>
                    <a:pt x="1" y="1798"/>
                    <a:pt x="986" y="1746"/>
                    <a:pt x="1642" y="1781"/>
                  </a:cubicBezTo>
                  <a:cubicBezTo>
                    <a:pt x="2299" y="1556"/>
                    <a:pt x="3422" y="2005"/>
                    <a:pt x="3474" y="813"/>
                  </a:cubicBezTo>
                  <a:cubicBezTo>
                    <a:pt x="3488" y="284"/>
                    <a:pt x="2986" y="46"/>
                    <a:pt x="2519" y="4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59"/>
            <p:cNvSpPr/>
            <p:nvPr/>
          </p:nvSpPr>
          <p:spPr>
            <a:xfrm>
              <a:off x="6595650" y="1204100"/>
              <a:ext cx="81075" cy="41800"/>
            </a:xfrm>
            <a:custGeom>
              <a:avLst/>
              <a:gdLst/>
              <a:ahLst/>
              <a:cxnLst/>
              <a:rect l="l" t="t" r="r" b="b"/>
              <a:pathLst>
                <a:path w="3243" h="1672" extrusionOk="0">
                  <a:moveTo>
                    <a:pt x="1466" y="121"/>
                  </a:moveTo>
                  <a:cubicBezTo>
                    <a:pt x="1366" y="163"/>
                    <a:pt x="1241" y="173"/>
                    <a:pt x="1106" y="173"/>
                  </a:cubicBezTo>
                  <a:cubicBezTo>
                    <a:pt x="987" y="173"/>
                    <a:pt x="861" y="165"/>
                    <a:pt x="738" y="165"/>
                  </a:cubicBezTo>
                  <a:cubicBezTo>
                    <a:pt x="371" y="165"/>
                    <a:pt x="34" y="234"/>
                    <a:pt x="14" y="778"/>
                  </a:cubicBezTo>
                  <a:cubicBezTo>
                    <a:pt x="0" y="1593"/>
                    <a:pt x="628" y="1660"/>
                    <a:pt x="1232" y="1660"/>
                  </a:cubicBezTo>
                  <a:cubicBezTo>
                    <a:pt x="1352" y="1660"/>
                    <a:pt x="1472" y="1658"/>
                    <a:pt x="1585" y="1658"/>
                  </a:cubicBezTo>
                  <a:cubicBezTo>
                    <a:pt x="1627" y="1658"/>
                    <a:pt x="1668" y="1658"/>
                    <a:pt x="1708" y="1659"/>
                  </a:cubicBezTo>
                  <a:cubicBezTo>
                    <a:pt x="1826" y="1666"/>
                    <a:pt x="1954" y="1672"/>
                    <a:pt x="2085" y="1672"/>
                  </a:cubicBezTo>
                  <a:cubicBezTo>
                    <a:pt x="2644" y="1672"/>
                    <a:pt x="3242" y="1563"/>
                    <a:pt x="3228" y="933"/>
                  </a:cubicBezTo>
                  <a:cubicBezTo>
                    <a:pt x="3194" y="0"/>
                    <a:pt x="2209" y="207"/>
                    <a:pt x="1466" y="12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59"/>
            <p:cNvSpPr/>
            <p:nvPr/>
          </p:nvSpPr>
          <p:spPr>
            <a:xfrm>
              <a:off x="5040350" y="1034625"/>
              <a:ext cx="81550" cy="46975"/>
            </a:xfrm>
            <a:custGeom>
              <a:avLst/>
              <a:gdLst/>
              <a:ahLst/>
              <a:cxnLst/>
              <a:rect l="l" t="t" r="r" b="b"/>
              <a:pathLst>
                <a:path w="3262" h="1879" extrusionOk="0">
                  <a:moveTo>
                    <a:pt x="1625" y="1"/>
                  </a:moveTo>
                  <a:cubicBezTo>
                    <a:pt x="803" y="1"/>
                    <a:pt x="279" y="461"/>
                    <a:pt x="99" y="1249"/>
                  </a:cubicBezTo>
                  <a:cubicBezTo>
                    <a:pt x="0" y="1616"/>
                    <a:pt x="339" y="1879"/>
                    <a:pt x="645" y="1879"/>
                  </a:cubicBezTo>
                  <a:cubicBezTo>
                    <a:pt x="714" y="1879"/>
                    <a:pt x="781" y="1865"/>
                    <a:pt x="842" y="1837"/>
                  </a:cubicBezTo>
                  <a:cubicBezTo>
                    <a:pt x="1620" y="1474"/>
                    <a:pt x="2829" y="1750"/>
                    <a:pt x="3106" y="800"/>
                  </a:cubicBezTo>
                  <a:cubicBezTo>
                    <a:pt x="3261" y="229"/>
                    <a:pt x="2363" y="22"/>
                    <a:pt x="1758" y="5"/>
                  </a:cubicBezTo>
                  <a:cubicBezTo>
                    <a:pt x="1713" y="2"/>
                    <a:pt x="1668" y="1"/>
                    <a:pt x="16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59"/>
            <p:cNvSpPr/>
            <p:nvPr/>
          </p:nvSpPr>
          <p:spPr>
            <a:xfrm>
              <a:off x="6380950" y="3302475"/>
              <a:ext cx="77800" cy="40225"/>
            </a:xfrm>
            <a:custGeom>
              <a:avLst/>
              <a:gdLst/>
              <a:ahLst/>
              <a:cxnLst/>
              <a:rect l="l" t="t" r="r" b="b"/>
              <a:pathLst>
                <a:path w="3112" h="1609" extrusionOk="0">
                  <a:moveTo>
                    <a:pt x="843" y="80"/>
                  </a:moveTo>
                  <a:cubicBezTo>
                    <a:pt x="352" y="80"/>
                    <a:pt x="1" y="466"/>
                    <a:pt x="65" y="882"/>
                  </a:cubicBezTo>
                  <a:cubicBezTo>
                    <a:pt x="161" y="1545"/>
                    <a:pt x="602" y="1578"/>
                    <a:pt x="1054" y="1578"/>
                  </a:cubicBezTo>
                  <a:cubicBezTo>
                    <a:pt x="1103" y="1578"/>
                    <a:pt x="1152" y="1577"/>
                    <a:pt x="1201" y="1577"/>
                  </a:cubicBezTo>
                  <a:cubicBezTo>
                    <a:pt x="1347" y="1577"/>
                    <a:pt x="1491" y="1581"/>
                    <a:pt x="1620" y="1608"/>
                  </a:cubicBezTo>
                  <a:cubicBezTo>
                    <a:pt x="1746" y="1549"/>
                    <a:pt x="1903" y="1535"/>
                    <a:pt x="2065" y="1535"/>
                  </a:cubicBezTo>
                  <a:cubicBezTo>
                    <a:pt x="2212" y="1535"/>
                    <a:pt x="2363" y="1547"/>
                    <a:pt x="2502" y="1547"/>
                  </a:cubicBezTo>
                  <a:cubicBezTo>
                    <a:pt x="2845" y="1547"/>
                    <a:pt x="3112" y="1478"/>
                    <a:pt x="3037" y="1003"/>
                  </a:cubicBezTo>
                  <a:cubicBezTo>
                    <a:pt x="2882" y="1"/>
                    <a:pt x="1741" y="191"/>
                    <a:pt x="963" y="87"/>
                  </a:cubicBezTo>
                  <a:cubicBezTo>
                    <a:pt x="923" y="82"/>
                    <a:pt x="882" y="80"/>
                    <a:pt x="843" y="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59"/>
            <p:cNvSpPr/>
            <p:nvPr/>
          </p:nvSpPr>
          <p:spPr>
            <a:xfrm>
              <a:off x="4384825" y="996700"/>
              <a:ext cx="62025" cy="39775"/>
            </a:xfrm>
            <a:custGeom>
              <a:avLst/>
              <a:gdLst/>
              <a:ahLst/>
              <a:cxnLst/>
              <a:rect l="l" t="t" r="r" b="b"/>
              <a:pathLst>
                <a:path w="2481" h="1591" extrusionOk="0">
                  <a:moveTo>
                    <a:pt x="1811" y="155"/>
                  </a:moveTo>
                  <a:cubicBezTo>
                    <a:pt x="1713" y="155"/>
                    <a:pt x="1613" y="168"/>
                    <a:pt x="1521" y="191"/>
                  </a:cubicBezTo>
                  <a:cubicBezTo>
                    <a:pt x="985" y="312"/>
                    <a:pt x="121" y="1"/>
                    <a:pt x="52" y="917"/>
                  </a:cubicBezTo>
                  <a:cubicBezTo>
                    <a:pt x="0" y="1487"/>
                    <a:pt x="536" y="1574"/>
                    <a:pt x="1054" y="1591"/>
                  </a:cubicBezTo>
                  <a:cubicBezTo>
                    <a:pt x="1573" y="1418"/>
                    <a:pt x="2385" y="1556"/>
                    <a:pt x="2454" y="727"/>
                  </a:cubicBezTo>
                  <a:cubicBezTo>
                    <a:pt x="2481" y="311"/>
                    <a:pt x="2153" y="155"/>
                    <a:pt x="1811" y="155"/>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59"/>
            <p:cNvSpPr/>
            <p:nvPr/>
          </p:nvSpPr>
          <p:spPr>
            <a:xfrm>
              <a:off x="2100625" y="1004500"/>
              <a:ext cx="520200" cy="95050"/>
            </a:xfrm>
            <a:custGeom>
              <a:avLst/>
              <a:gdLst/>
              <a:ahLst/>
              <a:cxnLst/>
              <a:rect l="l" t="t" r="r" b="b"/>
              <a:pathLst>
                <a:path w="20808" h="3802" extrusionOk="0">
                  <a:moveTo>
                    <a:pt x="20756" y="0"/>
                  </a:moveTo>
                  <a:lnTo>
                    <a:pt x="20738" y="17"/>
                  </a:lnTo>
                  <a:lnTo>
                    <a:pt x="20773" y="17"/>
                  </a:lnTo>
                  <a:lnTo>
                    <a:pt x="20808" y="0"/>
                  </a:lnTo>
                  <a:close/>
                  <a:moveTo>
                    <a:pt x="1" y="3785"/>
                  </a:moveTo>
                  <a:lnTo>
                    <a:pt x="1" y="3802"/>
                  </a:lnTo>
                  <a:lnTo>
                    <a:pt x="18" y="3802"/>
                  </a:lnTo>
                  <a:lnTo>
                    <a:pt x="18" y="3785"/>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59"/>
            <p:cNvSpPr/>
            <p:nvPr/>
          </p:nvSpPr>
          <p:spPr>
            <a:xfrm>
              <a:off x="233350" y="949250"/>
              <a:ext cx="3232550" cy="3802300"/>
            </a:xfrm>
            <a:custGeom>
              <a:avLst/>
              <a:gdLst/>
              <a:ahLst/>
              <a:cxnLst/>
              <a:rect l="l" t="t" r="r" b="b"/>
              <a:pathLst>
                <a:path w="129302" h="152092" extrusionOk="0">
                  <a:moveTo>
                    <a:pt x="97270" y="1644"/>
                  </a:moveTo>
                  <a:cubicBezTo>
                    <a:pt x="97347" y="1644"/>
                    <a:pt x="97424" y="1648"/>
                    <a:pt x="97503" y="1657"/>
                  </a:cubicBezTo>
                  <a:cubicBezTo>
                    <a:pt x="97555" y="1674"/>
                    <a:pt x="97607" y="1692"/>
                    <a:pt x="97642" y="1709"/>
                  </a:cubicBezTo>
                  <a:lnTo>
                    <a:pt x="95601" y="2170"/>
                  </a:lnTo>
                  <a:lnTo>
                    <a:pt x="95601" y="2170"/>
                  </a:lnTo>
                  <a:cubicBezTo>
                    <a:pt x="96129" y="1917"/>
                    <a:pt x="96661" y="1644"/>
                    <a:pt x="97270" y="1644"/>
                  </a:cubicBezTo>
                  <a:close/>
                  <a:moveTo>
                    <a:pt x="95473" y="2210"/>
                  </a:moveTo>
                  <a:lnTo>
                    <a:pt x="95447" y="2227"/>
                  </a:lnTo>
                  <a:lnTo>
                    <a:pt x="95429" y="2227"/>
                  </a:lnTo>
                  <a:lnTo>
                    <a:pt x="95464" y="2210"/>
                  </a:lnTo>
                  <a:close/>
                  <a:moveTo>
                    <a:pt x="68358" y="8951"/>
                  </a:moveTo>
                  <a:cubicBezTo>
                    <a:pt x="68553" y="8951"/>
                    <a:pt x="68761" y="9049"/>
                    <a:pt x="68989" y="9313"/>
                  </a:cubicBezTo>
                  <a:cubicBezTo>
                    <a:pt x="69208" y="9280"/>
                    <a:pt x="69420" y="9268"/>
                    <a:pt x="69634" y="9268"/>
                  </a:cubicBezTo>
                  <a:cubicBezTo>
                    <a:pt x="69758" y="9268"/>
                    <a:pt x="69882" y="9272"/>
                    <a:pt x="70008" y="9278"/>
                  </a:cubicBezTo>
                  <a:cubicBezTo>
                    <a:pt x="70061" y="9286"/>
                    <a:pt x="70117" y="9289"/>
                    <a:pt x="70177" y="9289"/>
                  </a:cubicBezTo>
                  <a:cubicBezTo>
                    <a:pt x="70522" y="9289"/>
                    <a:pt x="70965" y="9176"/>
                    <a:pt x="71318" y="9176"/>
                  </a:cubicBezTo>
                  <a:cubicBezTo>
                    <a:pt x="71841" y="9176"/>
                    <a:pt x="72167" y="9425"/>
                    <a:pt x="71685" y="10661"/>
                  </a:cubicBezTo>
                  <a:cubicBezTo>
                    <a:pt x="71581" y="10937"/>
                    <a:pt x="71823" y="11265"/>
                    <a:pt x="72151" y="11386"/>
                  </a:cubicBezTo>
                  <a:cubicBezTo>
                    <a:pt x="72428" y="11438"/>
                    <a:pt x="72722" y="11490"/>
                    <a:pt x="72998" y="11507"/>
                  </a:cubicBezTo>
                  <a:cubicBezTo>
                    <a:pt x="72652" y="11922"/>
                    <a:pt x="72359" y="12406"/>
                    <a:pt x="71927" y="12717"/>
                  </a:cubicBezTo>
                  <a:cubicBezTo>
                    <a:pt x="71831" y="12786"/>
                    <a:pt x="71741" y="12813"/>
                    <a:pt x="71654" y="12813"/>
                  </a:cubicBezTo>
                  <a:cubicBezTo>
                    <a:pt x="71349" y="12813"/>
                    <a:pt x="71090" y="12473"/>
                    <a:pt x="70821" y="12406"/>
                  </a:cubicBezTo>
                  <a:cubicBezTo>
                    <a:pt x="69127" y="11939"/>
                    <a:pt x="69334" y="10488"/>
                    <a:pt x="68989" y="9313"/>
                  </a:cubicBezTo>
                  <a:lnTo>
                    <a:pt x="67330" y="9520"/>
                  </a:lnTo>
                  <a:cubicBezTo>
                    <a:pt x="67668" y="9295"/>
                    <a:pt x="67992" y="8951"/>
                    <a:pt x="68358" y="8951"/>
                  </a:cubicBezTo>
                  <a:close/>
                  <a:moveTo>
                    <a:pt x="51546" y="12467"/>
                  </a:moveTo>
                  <a:cubicBezTo>
                    <a:pt x="51593" y="12467"/>
                    <a:pt x="51647" y="12470"/>
                    <a:pt x="51707" y="12475"/>
                  </a:cubicBezTo>
                  <a:cubicBezTo>
                    <a:pt x="51897" y="12648"/>
                    <a:pt x="52157" y="12890"/>
                    <a:pt x="52433" y="13115"/>
                  </a:cubicBezTo>
                  <a:cubicBezTo>
                    <a:pt x="52260" y="13270"/>
                    <a:pt x="52053" y="13374"/>
                    <a:pt x="51845" y="13460"/>
                  </a:cubicBezTo>
                  <a:cubicBezTo>
                    <a:pt x="51802" y="13467"/>
                    <a:pt x="51764" y="13470"/>
                    <a:pt x="51729" y="13470"/>
                  </a:cubicBezTo>
                  <a:cubicBezTo>
                    <a:pt x="51300" y="13470"/>
                    <a:pt x="51439" y="13007"/>
                    <a:pt x="51327" y="12752"/>
                  </a:cubicBezTo>
                  <a:cubicBezTo>
                    <a:pt x="51225" y="12548"/>
                    <a:pt x="51295" y="12467"/>
                    <a:pt x="51546" y="12467"/>
                  </a:cubicBezTo>
                  <a:close/>
                  <a:moveTo>
                    <a:pt x="55481" y="12549"/>
                  </a:moveTo>
                  <a:cubicBezTo>
                    <a:pt x="55526" y="12549"/>
                    <a:pt x="55570" y="12553"/>
                    <a:pt x="55613" y="12562"/>
                  </a:cubicBezTo>
                  <a:lnTo>
                    <a:pt x="54576" y="13789"/>
                  </a:lnTo>
                  <a:lnTo>
                    <a:pt x="53954" y="13184"/>
                  </a:lnTo>
                  <a:cubicBezTo>
                    <a:pt x="54420" y="12976"/>
                    <a:pt x="54870" y="12752"/>
                    <a:pt x="55336" y="12562"/>
                  </a:cubicBezTo>
                  <a:cubicBezTo>
                    <a:pt x="55388" y="12553"/>
                    <a:pt x="55436" y="12549"/>
                    <a:pt x="55481" y="12549"/>
                  </a:cubicBezTo>
                  <a:close/>
                  <a:moveTo>
                    <a:pt x="116966" y="0"/>
                  </a:moveTo>
                  <a:cubicBezTo>
                    <a:pt x="112339" y="0"/>
                    <a:pt x="107712" y="747"/>
                    <a:pt x="103085" y="1035"/>
                  </a:cubicBezTo>
                  <a:cubicBezTo>
                    <a:pt x="101910" y="1104"/>
                    <a:pt x="100735" y="983"/>
                    <a:pt x="99542" y="1260"/>
                  </a:cubicBezTo>
                  <a:cubicBezTo>
                    <a:pt x="99533" y="1262"/>
                    <a:pt x="99523" y="1263"/>
                    <a:pt x="99512" y="1263"/>
                  </a:cubicBezTo>
                  <a:cubicBezTo>
                    <a:pt x="99194" y="1263"/>
                    <a:pt x="98389" y="307"/>
                    <a:pt x="97503" y="240"/>
                  </a:cubicBezTo>
                  <a:cubicBezTo>
                    <a:pt x="96554" y="172"/>
                    <a:pt x="95607" y="143"/>
                    <a:pt x="94661" y="143"/>
                  </a:cubicBezTo>
                  <a:cubicBezTo>
                    <a:pt x="91541" y="143"/>
                    <a:pt x="88432" y="459"/>
                    <a:pt x="85303" y="724"/>
                  </a:cubicBezTo>
                  <a:cubicBezTo>
                    <a:pt x="83379" y="875"/>
                    <a:pt x="81549" y="1637"/>
                    <a:pt x="79578" y="1637"/>
                  </a:cubicBezTo>
                  <a:cubicBezTo>
                    <a:pt x="79300" y="1637"/>
                    <a:pt x="79020" y="1622"/>
                    <a:pt x="78736" y="1588"/>
                  </a:cubicBezTo>
                  <a:cubicBezTo>
                    <a:pt x="78573" y="1568"/>
                    <a:pt x="78403" y="1557"/>
                    <a:pt x="78229" y="1557"/>
                  </a:cubicBezTo>
                  <a:cubicBezTo>
                    <a:pt x="77349" y="1557"/>
                    <a:pt x="76386" y="1840"/>
                    <a:pt x="75953" y="2677"/>
                  </a:cubicBezTo>
                  <a:cubicBezTo>
                    <a:pt x="75538" y="3489"/>
                    <a:pt x="76333" y="4163"/>
                    <a:pt x="76956" y="4750"/>
                  </a:cubicBezTo>
                  <a:cubicBezTo>
                    <a:pt x="77215" y="4992"/>
                    <a:pt x="77232" y="5511"/>
                    <a:pt x="77370" y="5891"/>
                  </a:cubicBezTo>
                  <a:cubicBezTo>
                    <a:pt x="77348" y="5890"/>
                    <a:pt x="77325" y="5889"/>
                    <a:pt x="77301" y="5889"/>
                  </a:cubicBezTo>
                  <a:cubicBezTo>
                    <a:pt x="77154" y="5889"/>
                    <a:pt x="76988" y="5912"/>
                    <a:pt x="76844" y="5912"/>
                  </a:cubicBezTo>
                  <a:cubicBezTo>
                    <a:pt x="76726" y="5912"/>
                    <a:pt x="76623" y="5896"/>
                    <a:pt x="76558" y="5839"/>
                  </a:cubicBezTo>
                  <a:cubicBezTo>
                    <a:pt x="76285" y="5586"/>
                    <a:pt x="76034" y="5489"/>
                    <a:pt x="75796" y="5489"/>
                  </a:cubicBezTo>
                  <a:cubicBezTo>
                    <a:pt x="75417" y="5489"/>
                    <a:pt x="75070" y="5733"/>
                    <a:pt x="74709" y="5977"/>
                  </a:cubicBezTo>
                  <a:lnTo>
                    <a:pt x="74709" y="5995"/>
                  </a:lnTo>
                  <a:lnTo>
                    <a:pt x="74692" y="5995"/>
                  </a:lnTo>
                  <a:cubicBezTo>
                    <a:pt x="74415" y="6358"/>
                    <a:pt x="73707" y="6479"/>
                    <a:pt x="73897" y="7066"/>
                  </a:cubicBezTo>
                  <a:cubicBezTo>
                    <a:pt x="74104" y="7654"/>
                    <a:pt x="74761" y="7671"/>
                    <a:pt x="75331" y="7723"/>
                  </a:cubicBezTo>
                  <a:lnTo>
                    <a:pt x="75625" y="7723"/>
                  </a:lnTo>
                  <a:lnTo>
                    <a:pt x="77146" y="7982"/>
                  </a:lnTo>
                  <a:cubicBezTo>
                    <a:pt x="76904" y="8068"/>
                    <a:pt x="76662" y="8120"/>
                    <a:pt x="76403" y="8120"/>
                  </a:cubicBezTo>
                  <a:cubicBezTo>
                    <a:pt x="76178" y="8103"/>
                    <a:pt x="75970" y="7930"/>
                    <a:pt x="75729" y="7861"/>
                  </a:cubicBezTo>
                  <a:cubicBezTo>
                    <a:pt x="75594" y="7823"/>
                    <a:pt x="75464" y="7807"/>
                    <a:pt x="75337" y="7807"/>
                  </a:cubicBezTo>
                  <a:cubicBezTo>
                    <a:pt x="74777" y="7807"/>
                    <a:pt x="74273" y="8116"/>
                    <a:pt x="73724" y="8172"/>
                  </a:cubicBezTo>
                  <a:cubicBezTo>
                    <a:pt x="73717" y="8173"/>
                    <a:pt x="73710" y="8174"/>
                    <a:pt x="73702" y="8174"/>
                  </a:cubicBezTo>
                  <a:cubicBezTo>
                    <a:pt x="73450" y="8174"/>
                    <a:pt x="72913" y="7613"/>
                    <a:pt x="72946" y="7394"/>
                  </a:cubicBezTo>
                  <a:cubicBezTo>
                    <a:pt x="73102" y="6479"/>
                    <a:pt x="73810" y="6098"/>
                    <a:pt x="74674" y="5995"/>
                  </a:cubicBezTo>
                  <a:lnTo>
                    <a:pt x="74674" y="5977"/>
                  </a:lnTo>
                  <a:cubicBezTo>
                    <a:pt x="74726" y="5545"/>
                    <a:pt x="74830" y="5113"/>
                    <a:pt x="74951" y="4681"/>
                  </a:cubicBezTo>
                  <a:cubicBezTo>
                    <a:pt x="75072" y="4370"/>
                    <a:pt x="75435" y="4076"/>
                    <a:pt x="75124" y="3748"/>
                  </a:cubicBezTo>
                  <a:cubicBezTo>
                    <a:pt x="74832" y="3467"/>
                    <a:pt x="74483" y="3396"/>
                    <a:pt x="74119" y="3396"/>
                  </a:cubicBezTo>
                  <a:cubicBezTo>
                    <a:pt x="73856" y="3396"/>
                    <a:pt x="73587" y="3433"/>
                    <a:pt x="73326" y="3454"/>
                  </a:cubicBezTo>
                  <a:cubicBezTo>
                    <a:pt x="72946" y="3506"/>
                    <a:pt x="72756" y="3748"/>
                    <a:pt x="72704" y="4180"/>
                  </a:cubicBezTo>
                  <a:cubicBezTo>
                    <a:pt x="72601" y="5252"/>
                    <a:pt x="72134" y="6098"/>
                    <a:pt x="70959" y="6340"/>
                  </a:cubicBezTo>
                  <a:cubicBezTo>
                    <a:pt x="70855" y="6427"/>
                    <a:pt x="70769" y="6513"/>
                    <a:pt x="70665" y="6617"/>
                  </a:cubicBezTo>
                  <a:cubicBezTo>
                    <a:pt x="70786" y="6859"/>
                    <a:pt x="70924" y="7083"/>
                    <a:pt x="71097" y="7291"/>
                  </a:cubicBezTo>
                  <a:cubicBezTo>
                    <a:pt x="71304" y="7412"/>
                    <a:pt x="71546" y="7515"/>
                    <a:pt x="71788" y="7567"/>
                  </a:cubicBezTo>
                  <a:cubicBezTo>
                    <a:pt x="71650" y="7550"/>
                    <a:pt x="71512" y="7541"/>
                    <a:pt x="71374" y="7541"/>
                  </a:cubicBezTo>
                  <a:cubicBezTo>
                    <a:pt x="71235" y="7541"/>
                    <a:pt x="71097" y="7550"/>
                    <a:pt x="70959" y="7567"/>
                  </a:cubicBezTo>
                  <a:cubicBezTo>
                    <a:pt x="70569" y="7671"/>
                    <a:pt x="70173" y="7708"/>
                    <a:pt x="69775" y="7708"/>
                  </a:cubicBezTo>
                  <a:cubicBezTo>
                    <a:pt x="68812" y="7708"/>
                    <a:pt x="67832" y="7494"/>
                    <a:pt x="66868" y="7494"/>
                  </a:cubicBezTo>
                  <a:cubicBezTo>
                    <a:pt x="66108" y="7494"/>
                    <a:pt x="65357" y="7627"/>
                    <a:pt x="64634" y="8103"/>
                  </a:cubicBezTo>
                  <a:cubicBezTo>
                    <a:pt x="64271" y="8345"/>
                    <a:pt x="63580" y="8379"/>
                    <a:pt x="63666" y="8863"/>
                  </a:cubicBezTo>
                  <a:cubicBezTo>
                    <a:pt x="63752" y="9382"/>
                    <a:pt x="64167" y="9900"/>
                    <a:pt x="64547" y="10315"/>
                  </a:cubicBezTo>
                  <a:cubicBezTo>
                    <a:pt x="64666" y="10447"/>
                    <a:pt x="64798" y="10498"/>
                    <a:pt x="64939" y="10498"/>
                  </a:cubicBezTo>
                  <a:cubicBezTo>
                    <a:pt x="65148" y="10498"/>
                    <a:pt x="65375" y="10387"/>
                    <a:pt x="65602" y="10263"/>
                  </a:cubicBezTo>
                  <a:cubicBezTo>
                    <a:pt x="66124" y="9977"/>
                    <a:pt x="66711" y="9789"/>
                    <a:pt x="67269" y="9556"/>
                  </a:cubicBezTo>
                  <a:lnTo>
                    <a:pt x="67269" y="9556"/>
                  </a:lnTo>
                  <a:cubicBezTo>
                    <a:pt x="66173" y="11022"/>
                    <a:pt x="64072" y="10911"/>
                    <a:pt x="62975" y="11974"/>
                  </a:cubicBezTo>
                  <a:cubicBezTo>
                    <a:pt x="62086" y="12850"/>
                    <a:pt x="61268" y="13162"/>
                    <a:pt x="60357" y="13162"/>
                  </a:cubicBezTo>
                  <a:cubicBezTo>
                    <a:pt x="59993" y="13162"/>
                    <a:pt x="59613" y="13112"/>
                    <a:pt x="59207" y="13028"/>
                  </a:cubicBezTo>
                  <a:cubicBezTo>
                    <a:pt x="58430" y="12873"/>
                    <a:pt x="57687" y="12510"/>
                    <a:pt x="56926" y="12233"/>
                  </a:cubicBezTo>
                  <a:cubicBezTo>
                    <a:pt x="57173" y="12050"/>
                    <a:pt x="57402" y="11981"/>
                    <a:pt x="57619" y="11981"/>
                  </a:cubicBezTo>
                  <a:cubicBezTo>
                    <a:pt x="58162" y="11981"/>
                    <a:pt x="58632" y="12416"/>
                    <a:pt x="59138" y="12613"/>
                  </a:cubicBezTo>
                  <a:cubicBezTo>
                    <a:pt x="59332" y="12687"/>
                    <a:pt x="59512" y="12718"/>
                    <a:pt x="59680" y="12718"/>
                  </a:cubicBezTo>
                  <a:cubicBezTo>
                    <a:pt x="60502" y="12718"/>
                    <a:pt x="61062" y="11967"/>
                    <a:pt x="61765" y="11680"/>
                  </a:cubicBezTo>
                  <a:cubicBezTo>
                    <a:pt x="62404" y="11421"/>
                    <a:pt x="61903" y="10851"/>
                    <a:pt x="61661" y="10384"/>
                  </a:cubicBezTo>
                  <a:cubicBezTo>
                    <a:pt x="61454" y="9987"/>
                    <a:pt x="61921" y="9745"/>
                    <a:pt x="62249" y="9537"/>
                  </a:cubicBezTo>
                  <a:cubicBezTo>
                    <a:pt x="62664" y="9295"/>
                    <a:pt x="63441" y="9226"/>
                    <a:pt x="63182" y="8518"/>
                  </a:cubicBezTo>
                  <a:cubicBezTo>
                    <a:pt x="63018" y="8098"/>
                    <a:pt x="62703" y="8030"/>
                    <a:pt x="62354" y="8030"/>
                  </a:cubicBezTo>
                  <a:cubicBezTo>
                    <a:pt x="62187" y="8030"/>
                    <a:pt x="62013" y="8045"/>
                    <a:pt x="61845" y="8045"/>
                  </a:cubicBezTo>
                  <a:cubicBezTo>
                    <a:pt x="61771" y="8045"/>
                    <a:pt x="61698" y="8042"/>
                    <a:pt x="61627" y="8034"/>
                  </a:cubicBezTo>
                  <a:cubicBezTo>
                    <a:pt x="61564" y="8027"/>
                    <a:pt x="61502" y="8024"/>
                    <a:pt x="61440" y="8024"/>
                  </a:cubicBezTo>
                  <a:cubicBezTo>
                    <a:pt x="60620" y="8024"/>
                    <a:pt x="59973" y="8583"/>
                    <a:pt x="59080" y="8583"/>
                  </a:cubicBezTo>
                  <a:cubicBezTo>
                    <a:pt x="59004" y="8583"/>
                    <a:pt x="58925" y="8579"/>
                    <a:pt x="58844" y="8570"/>
                  </a:cubicBezTo>
                  <a:cubicBezTo>
                    <a:pt x="57410" y="8414"/>
                    <a:pt x="56391" y="7671"/>
                    <a:pt x="55181" y="7187"/>
                  </a:cubicBezTo>
                  <a:cubicBezTo>
                    <a:pt x="54440" y="6892"/>
                    <a:pt x="53723" y="6767"/>
                    <a:pt x="53025" y="6767"/>
                  </a:cubicBezTo>
                  <a:cubicBezTo>
                    <a:pt x="51022" y="6767"/>
                    <a:pt x="49177" y="7799"/>
                    <a:pt x="47370" y="8812"/>
                  </a:cubicBezTo>
                  <a:cubicBezTo>
                    <a:pt x="46903" y="9071"/>
                    <a:pt x="46765" y="9434"/>
                    <a:pt x="46972" y="9969"/>
                  </a:cubicBezTo>
                  <a:cubicBezTo>
                    <a:pt x="47155" y="10426"/>
                    <a:pt x="47351" y="10748"/>
                    <a:pt x="47819" y="10748"/>
                  </a:cubicBezTo>
                  <a:cubicBezTo>
                    <a:pt x="47883" y="10748"/>
                    <a:pt x="47952" y="10742"/>
                    <a:pt x="48026" y="10730"/>
                  </a:cubicBezTo>
                  <a:lnTo>
                    <a:pt x="50498" y="10280"/>
                  </a:lnTo>
                  <a:cubicBezTo>
                    <a:pt x="50618" y="10263"/>
                    <a:pt x="50739" y="10229"/>
                    <a:pt x="50878" y="10194"/>
                  </a:cubicBezTo>
                  <a:lnTo>
                    <a:pt x="50878" y="10194"/>
                  </a:lnTo>
                  <a:cubicBezTo>
                    <a:pt x="50878" y="10298"/>
                    <a:pt x="50860" y="10401"/>
                    <a:pt x="50860" y="10505"/>
                  </a:cubicBezTo>
                  <a:cubicBezTo>
                    <a:pt x="50614" y="11663"/>
                    <a:pt x="50148" y="12321"/>
                    <a:pt x="49280" y="12321"/>
                  </a:cubicBezTo>
                  <a:cubicBezTo>
                    <a:pt x="48931" y="12321"/>
                    <a:pt x="48517" y="12214"/>
                    <a:pt x="48026" y="11991"/>
                  </a:cubicBezTo>
                  <a:cubicBezTo>
                    <a:pt x="46374" y="11254"/>
                    <a:pt x="44693" y="10979"/>
                    <a:pt x="42955" y="10979"/>
                  </a:cubicBezTo>
                  <a:cubicBezTo>
                    <a:pt x="42002" y="10979"/>
                    <a:pt x="41033" y="11062"/>
                    <a:pt x="40042" y="11196"/>
                  </a:cubicBezTo>
                  <a:cubicBezTo>
                    <a:pt x="38536" y="11404"/>
                    <a:pt x="37062" y="12285"/>
                    <a:pt x="35569" y="12285"/>
                  </a:cubicBezTo>
                  <a:cubicBezTo>
                    <a:pt x="35195" y="12285"/>
                    <a:pt x="34820" y="12230"/>
                    <a:pt x="34443" y="12095"/>
                  </a:cubicBezTo>
                  <a:cubicBezTo>
                    <a:pt x="32698" y="11490"/>
                    <a:pt x="30900" y="11110"/>
                    <a:pt x="29068" y="10920"/>
                  </a:cubicBezTo>
                  <a:cubicBezTo>
                    <a:pt x="27080" y="10698"/>
                    <a:pt x="25171" y="10202"/>
                    <a:pt x="23146" y="10202"/>
                  </a:cubicBezTo>
                  <a:cubicBezTo>
                    <a:pt x="22337" y="10202"/>
                    <a:pt x="21510" y="10281"/>
                    <a:pt x="20652" y="10488"/>
                  </a:cubicBezTo>
                  <a:cubicBezTo>
                    <a:pt x="18383" y="11055"/>
                    <a:pt x="16215" y="12269"/>
                    <a:pt x="13793" y="12269"/>
                  </a:cubicBezTo>
                  <a:cubicBezTo>
                    <a:pt x="13559" y="12269"/>
                    <a:pt x="13322" y="12258"/>
                    <a:pt x="13083" y="12233"/>
                  </a:cubicBezTo>
                  <a:cubicBezTo>
                    <a:pt x="13049" y="12230"/>
                    <a:pt x="13015" y="12229"/>
                    <a:pt x="12982" y="12229"/>
                  </a:cubicBezTo>
                  <a:cubicBezTo>
                    <a:pt x="12473" y="12229"/>
                    <a:pt x="12176" y="12605"/>
                    <a:pt x="12323" y="13287"/>
                  </a:cubicBezTo>
                  <a:cubicBezTo>
                    <a:pt x="12498" y="14071"/>
                    <a:pt x="12325" y="14707"/>
                    <a:pt x="11687" y="14707"/>
                  </a:cubicBezTo>
                  <a:cubicBezTo>
                    <a:pt x="11510" y="14707"/>
                    <a:pt x="11296" y="14658"/>
                    <a:pt x="11044" y="14549"/>
                  </a:cubicBezTo>
                  <a:cubicBezTo>
                    <a:pt x="10655" y="14378"/>
                    <a:pt x="10292" y="14308"/>
                    <a:pt x="9947" y="14308"/>
                  </a:cubicBezTo>
                  <a:cubicBezTo>
                    <a:pt x="9034" y="14308"/>
                    <a:pt x="8242" y="14801"/>
                    <a:pt x="7415" y="15240"/>
                  </a:cubicBezTo>
                  <a:cubicBezTo>
                    <a:pt x="6965" y="15482"/>
                    <a:pt x="6672" y="15914"/>
                    <a:pt x="6879" y="16467"/>
                  </a:cubicBezTo>
                  <a:cubicBezTo>
                    <a:pt x="7027" y="16886"/>
                    <a:pt x="7334" y="16988"/>
                    <a:pt x="7700" y="16988"/>
                  </a:cubicBezTo>
                  <a:cubicBezTo>
                    <a:pt x="7802" y="16988"/>
                    <a:pt x="7910" y="16980"/>
                    <a:pt x="8020" y="16968"/>
                  </a:cubicBezTo>
                  <a:cubicBezTo>
                    <a:pt x="8305" y="16929"/>
                    <a:pt x="8590" y="16910"/>
                    <a:pt x="8875" y="16910"/>
                  </a:cubicBezTo>
                  <a:cubicBezTo>
                    <a:pt x="8970" y="16910"/>
                    <a:pt x="9065" y="16912"/>
                    <a:pt x="9160" y="16917"/>
                  </a:cubicBezTo>
                  <a:cubicBezTo>
                    <a:pt x="9186" y="16919"/>
                    <a:pt x="9214" y="16920"/>
                    <a:pt x="9242" y="16920"/>
                  </a:cubicBezTo>
                  <a:cubicBezTo>
                    <a:pt x="9458" y="16920"/>
                    <a:pt x="9735" y="16862"/>
                    <a:pt x="9947" y="16862"/>
                  </a:cubicBezTo>
                  <a:cubicBezTo>
                    <a:pt x="10131" y="16862"/>
                    <a:pt x="10266" y="16906"/>
                    <a:pt x="10266" y="17072"/>
                  </a:cubicBezTo>
                  <a:cubicBezTo>
                    <a:pt x="10266" y="17498"/>
                    <a:pt x="9728" y="17637"/>
                    <a:pt x="9291" y="17637"/>
                  </a:cubicBezTo>
                  <a:cubicBezTo>
                    <a:pt x="9214" y="17637"/>
                    <a:pt x="9141" y="17633"/>
                    <a:pt x="9074" y="17625"/>
                  </a:cubicBezTo>
                  <a:cubicBezTo>
                    <a:pt x="8873" y="17604"/>
                    <a:pt x="8677" y="17594"/>
                    <a:pt x="8484" y="17594"/>
                  </a:cubicBezTo>
                  <a:cubicBezTo>
                    <a:pt x="6314" y="17594"/>
                    <a:pt x="4587" y="18859"/>
                    <a:pt x="2714" y="19716"/>
                  </a:cubicBezTo>
                  <a:cubicBezTo>
                    <a:pt x="1193" y="20407"/>
                    <a:pt x="2351" y="21548"/>
                    <a:pt x="2282" y="22429"/>
                  </a:cubicBezTo>
                  <a:cubicBezTo>
                    <a:pt x="2264" y="22814"/>
                    <a:pt x="2455" y="22907"/>
                    <a:pt x="2706" y="22907"/>
                  </a:cubicBezTo>
                  <a:cubicBezTo>
                    <a:pt x="2939" y="22907"/>
                    <a:pt x="3223" y="22827"/>
                    <a:pt x="3440" y="22827"/>
                  </a:cubicBezTo>
                  <a:cubicBezTo>
                    <a:pt x="3665" y="22827"/>
                    <a:pt x="3872" y="22982"/>
                    <a:pt x="4079" y="23069"/>
                  </a:cubicBezTo>
                  <a:cubicBezTo>
                    <a:pt x="3924" y="23242"/>
                    <a:pt x="3751" y="23380"/>
                    <a:pt x="3544" y="23501"/>
                  </a:cubicBezTo>
                  <a:cubicBezTo>
                    <a:pt x="2610" y="23881"/>
                    <a:pt x="1643" y="24192"/>
                    <a:pt x="709" y="24589"/>
                  </a:cubicBezTo>
                  <a:cubicBezTo>
                    <a:pt x="329" y="24745"/>
                    <a:pt x="1" y="25142"/>
                    <a:pt x="226" y="25609"/>
                  </a:cubicBezTo>
                  <a:cubicBezTo>
                    <a:pt x="325" y="25816"/>
                    <a:pt x="462" y="25880"/>
                    <a:pt x="615" y="25880"/>
                  </a:cubicBezTo>
                  <a:cubicBezTo>
                    <a:pt x="807" y="25880"/>
                    <a:pt x="1026" y="25778"/>
                    <a:pt x="1228" y="25730"/>
                  </a:cubicBezTo>
                  <a:cubicBezTo>
                    <a:pt x="2248" y="25454"/>
                    <a:pt x="3354" y="25350"/>
                    <a:pt x="4252" y="24866"/>
                  </a:cubicBezTo>
                  <a:cubicBezTo>
                    <a:pt x="4601" y="24679"/>
                    <a:pt x="4965" y="24620"/>
                    <a:pt x="5336" y="24620"/>
                  </a:cubicBezTo>
                  <a:cubicBezTo>
                    <a:pt x="5952" y="24620"/>
                    <a:pt x="6585" y="24782"/>
                    <a:pt x="7191" y="24782"/>
                  </a:cubicBezTo>
                  <a:cubicBezTo>
                    <a:pt x="7702" y="24782"/>
                    <a:pt x="8195" y="24667"/>
                    <a:pt x="8642" y="24244"/>
                  </a:cubicBezTo>
                  <a:cubicBezTo>
                    <a:pt x="9143" y="23760"/>
                    <a:pt x="9627" y="23276"/>
                    <a:pt x="10128" y="22809"/>
                  </a:cubicBezTo>
                  <a:cubicBezTo>
                    <a:pt x="10518" y="22438"/>
                    <a:pt x="10935" y="22335"/>
                    <a:pt x="11366" y="22335"/>
                  </a:cubicBezTo>
                  <a:cubicBezTo>
                    <a:pt x="11904" y="22335"/>
                    <a:pt x="12465" y="22495"/>
                    <a:pt x="13026" y="22495"/>
                  </a:cubicBezTo>
                  <a:cubicBezTo>
                    <a:pt x="13270" y="22495"/>
                    <a:pt x="13515" y="22465"/>
                    <a:pt x="13757" y="22377"/>
                  </a:cubicBezTo>
                  <a:cubicBezTo>
                    <a:pt x="14876" y="21972"/>
                    <a:pt x="15968" y="21278"/>
                    <a:pt x="17215" y="21278"/>
                  </a:cubicBezTo>
                  <a:cubicBezTo>
                    <a:pt x="17721" y="21278"/>
                    <a:pt x="18252" y="21392"/>
                    <a:pt x="18820" y="21686"/>
                  </a:cubicBezTo>
                  <a:cubicBezTo>
                    <a:pt x="20272" y="22429"/>
                    <a:pt x="22242" y="22343"/>
                    <a:pt x="21966" y="24780"/>
                  </a:cubicBezTo>
                  <a:cubicBezTo>
                    <a:pt x="21914" y="25212"/>
                    <a:pt x="22104" y="25868"/>
                    <a:pt x="22415" y="26127"/>
                  </a:cubicBezTo>
                  <a:cubicBezTo>
                    <a:pt x="23746" y="27251"/>
                    <a:pt x="23659" y="29411"/>
                    <a:pt x="23210" y="29981"/>
                  </a:cubicBezTo>
                  <a:cubicBezTo>
                    <a:pt x="22052" y="31485"/>
                    <a:pt x="22484" y="32573"/>
                    <a:pt x="22985" y="33973"/>
                  </a:cubicBezTo>
                  <a:cubicBezTo>
                    <a:pt x="23124" y="34405"/>
                    <a:pt x="22795" y="35045"/>
                    <a:pt x="22553" y="35529"/>
                  </a:cubicBezTo>
                  <a:cubicBezTo>
                    <a:pt x="21447" y="37844"/>
                    <a:pt x="19356" y="39469"/>
                    <a:pt x="18233" y="41802"/>
                  </a:cubicBezTo>
                  <a:cubicBezTo>
                    <a:pt x="17455" y="43409"/>
                    <a:pt x="17058" y="48783"/>
                    <a:pt x="18354" y="49734"/>
                  </a:cubicBezTo>
                  <a:cubicBezTo>
                    <a:pt x="20220" y="51116"/>
                    <a:pt x="19927" y="52862"/>
                    <a:pt x="20238" y="54659"/>
                  </a:cubicBezTo>
                  <a:cubicBezTo>
                    <a:pt x="20428" y="55748"/>
                    <a:pt x="20410" y="57528"/>
                    <a:pt x="20687" y="57752"/>
                  </a:cubicBezTo>
                  <a:cubicBezTo>
                    <a:pt x="22380" y="59083"/>
                    <a:pt x="22242" y="61364"/>
                    <a:pt x="23625" y="62764"/>
                  </a:cubicBezTo>
                  <a:cubicBezTo>
                    <a:pt x="23915" y="63066"/>
                    <a:pt x="24197" y="63258"/>
                    <a:pt x="24508" y="63258"/>
                  </a:cubicBezTo>
                  <a:cubicBezTo>
                    <a:pt x="24660" y="63258"/>
                    <a:pt x="24820" y="63212"/>
                    <a:pt x="24990" y="63110"/>
                  </a:cubicBezTo>
                  <a:cubicBezTo>
                    <a:pt x="25508" y="62816"/>
                    <a:pt x="25526" y="62246"/>
                    <a:pt x="25197" y="61831"/>
                  </a:cubicBezTo>
                  <a:cubicBezTo>
                    <a:pt x="23607" y="59671"/>
                    <a:pt x="23746" y="56888"/>
                    <a:pt x="22536" y="54590"/>
                  </a:cubicBezTo>
                  <a:cubicBezTo>
                    <a:pt x="22415" y="54348"/>
                    <a:pt x="22605" y="53933"/>
                    <a:pt x="22692" y="53605"/>
                  </a:cubicBezTo>
                  <a:cubicBezTo>
                    <a:pt x="22704" y="53568"/>
                    <a:pt x="22878" y="53539"/>
                    <a:pt x="22981" y="53539"/>
                  </a:cubicBezTo>
                  <a:cubicBezTo>
                    <a:pt x="23021" y="53539"/>
                    <a:pt x="23050" y="53543"/>
                    <a:pt x="23054" y="53553"/>
                  </a:cubicBezTo>
                  <a:cubicBezTo>
                    <a:pt x="23175" y="53812"/>
                    <a:pt x="23366" y="54106"/>
                    <a:pt x="23366" y="54400"/>
                  </a:cubicBezTo>
                  <a:cubicBezTo>
                    <a:pt x="23383" y="56819"/>
                    <a:pt x="24973" y="58617"/>
                    <a:pt x="26027" y="60569"/>
                  </a:cubicBezTo>
                  <a:cubicBezTo>
                    <a:pt x="26977" y="62297"/>
                    <a:pt x="28654" y="63663"/>
                    <a:pt x="27720" y="65978"/>
                  </a:cubicBezTo>
                  <a:cubicBezTo>
                    <a:pt x="27530" y="66445"/>
                    <a:pt x="27928" y="66791"/>
                    <a:pt x="28273" y="67136"/>
                  </a:cubicBezTo>
                  <a:cubicBezTo>
                    <a:pt x="29138" y="68000"/>
                    <a:pt x="30226" y="68536"/>
                    <a:pt x="31246" y="69193"/>
                  </a:cubicBezTo>
                  <a:cubicBezTo>
                    <a:pt x="32910" y="70222"/>
                    <a:pt x="34447" y="71516"/>
                    <a:pt x="36422" y="71516"/>
                  </a:cubicBezTo>
                  <a:cubicBezTo>
                    <a:pt x="36867" y="71516"/>
                    <a:pt x="37334" y="71451"/>
                    <a:pt x="37830" y="71301"/>
                  </a:cubicBezTo>
                  <a:cubicBezTo>
                    <a:pt x="37930" y="71272"/>
                    <a:pt x="38022" y="71258"/>
                    <a:pt x="38107" y="71258"/>
                  </a:cubicBezTo>
                  <a:cubicBezTo>
                    <a:pt x="38527" y="71258"/>
                    <a:pt x="38793" y="71582"/>
                    <a:pt x="39023" y="71941"/>
                  </a:cubicBezTo>
                  <a:cubicBezTo>
                    <a:pt x="39748" y="73098"/>
                    <a:pt x="40768" y="73721"/>
                    <a:pt x="42116" y="74032"/>
                  </a:cubicBezTo>
                  <a:cubicBezTo>
                    <a:pt x="43585" y="74360"/>
                    <a:pt x="45296" y="74775"/>
                    <a:pt x="45745" y="76399"/>
                  </a:cubicBezTo>
                  <a:cubicBezTo>
                    <a:pt x="46194" y="78110"/>
                    <a:pt x="47439" y="79112"/>
                    <a:pt x="48648" y="79907"/>
                  </a:cubicBezTo>
                  <a:cubicBezTo>
                    <a:pt x="49237" y="80296"/>
                    <a:pt x="50039" y="81326"/>
                    <a:pt x="50895" y="81326"/>
                  </a:cubicBezTo>
                  <a:cubicBezTo>
                    <a:pt x="51372" y="81326"/>
                    <a:pt x="51865" y="81007"/>
                    <a:pt x="52347" y="80080"/>
                  </a:cubicBezTo>
                  <a:cubicBezTo>
                    <a:pt x="52462" y="79850"/>
                    <a:pt x="52631" y="79714"/>
                    <a:pt x="52813" y="79714"/>
                  </a:cubicBezTo>
                  <a:cubicBezTo>
                    <a:pt x="53013" y="79714"/>
                    <a:pt x="53228" y="79880"/>
                    <a:pt x="53401" y="80270"/>
                  </a:cubicBezTo>
                  <a:cubicBezTo>
                    <a:pt x="54593" y="83156"/>
                    <a:pt x="53919" y="85697"/>
                    <a:pt x="51621" y="87943"/>
                  </a:cubicBezTo>
                  <a:cubicBezTo>
                    <a:pt x="50498" y="89049"/>
                    <a:pt x="49806" y="90604"/>
                    <a:pt x="50774" y="92194"/>
                  </a:cubicBezTo>
                  <a:cubicBezTo>
                    <a:pt x="51085" y="92730"/>
                    <a:pt x="51068" y="92886"/>
                    <a:pt x="50688" y="93283"/>
                  </a:cubicBezTo>
                  <a:cubicBezTo>
                    <a:pt x="49685" y="94337"/>
                    <a:pt x="49703" y="95875"/>
                    <a:pt x="50567" y="96636"/>
                  </a:cubicBezTo>
                  <a:cubicBezTo>
                    <a:pt x="52208" y="98087"/>
                    <a:pt x="52986" y="99971"/>
                    <a:pt x="53971" y="101803"/>
                  </a:cubicBezTo>
                  <a:cubicBezTo>
                    <a:pt x="55440" y="104516"/>
                    <a:pt x="56771" y="107281"/>
                    <a:pt x="59933" y="108629"/>
                  </a:cubicBezTo>
                  <a:cubicBezTo>
                    <a:pt x="61661" y="109372"/>
                    <a:pt x="62629" y="111014"/>
                    <a:pt x="62664" y="113122"/>
                  </a:cubicBezTo>
                  <a:cubicBezTo>
                    <a:pt x="62716" y="116319"/>
                    <a:pt x="62871" y="119516"/>
                    <a:pt x="63096" y="122713"/>
                  </a:cubicBezTo>
                  <a:cubicBezTo>
                    <a:pt x="63251" y="125115"/>
                    <a:pt x="64426" y="127431"/>
                    <a:pt x="63631" y="129920"/>
                  </a:cubicBezTo>
                  <a:cubicBezTo>
                    <a:pt x="63303" y="130922"/>
                    <a:pt x="63459" y="131907"/>
                    <a:pt x="63839" y="132875"/>
                  </a:cubicBezTo>
                  <a:cubicBezTo>
                    <a:pt x="64323" y="134067"/>
                    <a:pt x="64461" y="135363"/>
                    <a:pt x="64288" y="136642"/>
                  </a:cubicBezTo>
                  <a:cubicBezTo>
                    <a:pt x="64184" y="137593"/>
                    <a:pt x="64582" y="138664"/>
                    <a:pt x="65653" y="139148"/>
                  </a:cubicBezTo>
                  <a:cubicBezTo>
                    <a:pt x="65680" y="139159"/>
                    <a:pt x="65711" y="139163"/>
                    <a:pt x="65743" y="139163"/>
                  </a:cubicBezTo>
                  <a:cubicBezTo>
                    <a:pt x="65886" y="139163"/>
                    <a:pt x="66069" y="139076"/>
                    <a:pt x="66205" y="139076"/>
                  </a:cubicBezTo>
                  <a:cubicBezTo>
                    <a:pt x="66332" y="139076"/>
                    <a:pt x="66419" y="139151"/>
                    <a:pt x="66397" y="139442"/>
                  </a:cubicBezTo>
                  <a:cubicBezTo>
                    <a:pt x="66362" y="139995"/>
                    <a:pt x="67071" y="140565"/>
                    <a:pt x="66293" y="141135"/>
                  </a:cubicBezTo>
                  <a:cubicBezTo>
                    <a:pt x="65895" y="141412"/>
                    <a:pt x="65360" y="142259"/>
                    <a:pt x="65774" y="142414"/>
                  </a:cubicBezTo>
                  <a:cubicBezTo>
                    <a:pt x="66898" y="142846"/>
                    <a:pt x="66500" y="143797"/>
                    <a:pt x="66777" y="144488"/>
                  </a:cubicBezTo>
                  <a:cubicBezTo>
                    <a:pt x="67468" y="146164"/>
                    <a:pt x="68505" y="147668"/>
                    <a:pt x="69801" y="148929"/>
                  </a:cubicBezTo>
                  <a:cubicBezTo>
                    <a:pt x="71823" y="150906"/>
                    <a:pt x="74091" y="152091"/>
                    <a:pt x="76808" y="152091"/>
                  </a:cubicBezTo>
                  <a:cubicBezTo>
                    <a:pt x="77226" y="152091"/>
                    <a:pt x="77656" y="152063"/>
                    <a:pt x="78096" y="152005"/>
                  </a:cubicBezTo>
                  <a:cubicBezTo>
                    <a:pt x="78355" y="151953"/>
                    <a:pt x="78580" y="151781"/>
                    <a:pt x="78718" y="151556"/>
                  </a:cubicBezTo>
                  <a:cubicBezTo>
                    <a:pt x="78874" y="151262"/>
                    <a:pt x="78615" y="151038"/>
                    <a:pt x="78355" y="150882"/>
                  </a:cubicBezTo>
                  <a:cubicBezTo>
                    <a:pt x="77595" y="150415"/>
                    <a:pt x="76835" y="149914"/>
                    <a:pt x="76040" y="149482"/>
                  </a:cubicBezTo>
                  <a:cubicBezTo>
                    <a:pt x="73914" y="148342"/>
                    <a:pt x="73551" y="146648"/>
                    <a:pt x="74899" y="144695"/>
                  </a:cubicBezTo>
                  <a:cubicBezTo>
                    <a:pt x="75608" y="143658"/>
                    <a:pt x="75694" y="142570"/>
                    <a:pt x="74173" y="142017"/>
                  </a:cubicBezTo>
                  <a:cubicBezTo>
                    <a:pt x="73707" y="141861"/>
                    <a:pt x="72929" y="141550"/>
                    <a:pt x="73551" y="140997"/>
                  </a:cubicBezTo>
                  <a:cubicBezTo>
                    <a:pt x="74260" y="140340"/>
                    <a:pt x="74260" y="139597"/>
                    <a:pt x="74415" y="138837"/>
                  </a:cubicBezTo>
                  <a:cubicBezTo>
                    <a:pt x="74605" y="137783"/>
                    <a:pt x="73534" y="136193"/>
                    <a:pt x="75677" y="135985"/>
                  </a:cubicBezTo>
                  <a:cubicBezTo>
                    <a:pt x="75746" y="135985"/>
                    <a:pt x="75850" y="135588"/>
                    <a:pt x="75798" y="135432"/>
                  </a:cubicBezTo>
                  <a:cubicBezTo>
                    <a:pt x="75444" y="134260"/>
                    <a:pt x="75867" y="133923"/>
                    <a:pt x="76900" y="133923"/>
                  </a:cubicBezTo>
                  <a:cubicBezTo>
                    <a:pt x="76978" y="133923"/>
                    <a:pt x="77060" y="133925"/>
                    <a:pt x="77146" y="133929"/>
                  </a:cubicBezTo>
                  <a:cubicBezTo>
                    <a:pt x="77188" y="133931"/>
                    <a:pt x="77231" y="133932"/>
                    <a:pt x="77272" y="133932"/>
                  </a:cubicBezTo>
                  <a:cubicBezTo>
                    <a:pt x="78202" y="133932"/>
                    <a:pt x="78980" y="133388"/>
                    <a:pt x="79427" y="132512"/>
                  </a:cubicBezTo>
                  <a:cubicBezTo>
                    <a:pt x="79859" y="131648"/>
                    <a:pt x="79738" y="130836"/>
                    <a:pt x="79047" y="130110"/>
                  </a:cubicBezTo>
                  <a:cubicBezTo>
                    <a:pt x="78857" y="129902"/>
                    <a:pt x="78822" y="129557"/>
                    <a:pt x="78701" y="129280"/>
                  </a:cubicBezTo>
                  <a:lnTo>
                    <a:pt x="78701" y="129280"/>
                  </a:lnTo>
                  <a:cubicBezTo>
                    <a:pt x="78977" y="129298"/>
                    <a:pt x="79237" y="129332"/>
                    <a:pt x="79513" y="129384"/>
                  </a:cubicBezTo>
                  <a:cubicBezTo>
                    <a:pt x="79669" y="129427"/>
                    <a:pt x="79830" y="129448"/>
                    <a:pt x="79991" y="129448"/>
                  </a:cubicBezTo>
                  <a:cubicBezTo>
                    <a:pt x="80347" y="129448"/>
                    <a:pt x="80702" y="129344"/>
                    <a:pt x="80999" y="129142"/>
                  </a:cubicBezTo>
                  <a:cubicBezTo>
                    <a:pt x="82900" y="128001"/>
                    <a:pt x="83350" y="125841"/>
                    <a:pt x="84473" y="124148"/>
                  </a:cubicBezTo>
                  <a:cubicBezTo>
                    <a:pt x="85216" y="123024"/>
                    <a:pt x="86149" y="121815"/>
                    <a:pt x="85544" y="120225"/>
                  </a:cubicBezTo>
                  <a:cubicBezTo>
                    <a:pt x="85026" y="118808"/>
                    <a:pt x="85959" y="118186"/>
                    <a:pt x="86927" y="117356"/>
                  </a:cubicBezTo>
                  <a:cubicBezTo>
                    <a:pt x="88258" y="116233"/>
                    <a:pt x="90314" y="116371"/>
                    <a:pt x="91230" y="115213"/>
                  </a:cubicBezTo>
                  <a:cubicBezTo>
                    <a:pt x="93096" y="112846"/>
                    <a:pt x="93788" y="109908"/>
                    <a:pt x="93874" y="106866"/>
                  </a:cubicBezTo>
                  <a:cubicBezTo>
                    <a:pt x="93909" y="105743"/>
                    <a:pt x="93563" y="104637"/>
                    <a:pt x="94635" y="103635"/>
                  </a:cubicBezTo>
                  <a:cubicBezTo>
                    <a:pt x="95637" y="102650"/>
                    <a:pt x="96432" y="101492"/>
                    <a:pt x="97002" y="100213"/>
                  </a:cubicBezTo>
                  <a:cubicBezTo>
                    <a:pt x="98350" y="97189"/>
                    <a:pt x="97555" y="95668"/>
                    <a:pt x="93770" y="93404"/>
                  </a:cubicBezTo>
                  <a:cubicBezTo>
                    <a:pt x="92864" y="92866"/>
                    <a:pt x="92012" y="92178"/>
                    <a:pt x="90923" y="92178"/>
                  </a:cubicBezTo>
                  <a:cubicBezTo>
                    <a:pt x="90787" y="92178"/>
                    <a:pt x="90648" y="92189"/>
                    <a:pt x="90504" y="92212"/>
                  </a:cubicBezTo>
                  <a:cubicBezTo>
                    <a:pt x="90375" y="92232"/>
                    <a:pt x="90250" y="92241"/>
                    <a:pt x="90128" y="92241"/>
                  </a:cubicBezTo>
                  <a:cubicBezTo>
                    <a:pt x="89316" y="92241"/>
                    <a:pt x="88640" y="91827"/>
                    <a:pt x="87964" y="91451"/>
                  </a:cubicBezTo>
                  <a:cubicBezTo>
                    <a:pt x="86720" y="90760"/>
                    <a:pt x="85423" y="90190"/>
                    <a:pt x="84076" y="89740"/>
                  </a:cubicBezTo>
                  <a:cubicBezTo>
                    <a:pt x="83419" y="89533"/>
                    <a:pt x="82365" y="89412"/>
                    <a:pt x="82226" y="88306"/>
                  </a:cubicBezTo>
                  <a:cubicBezTo>
                    <a:pt x="81898" y="85511"/>
                    <a:pt x="80349" y="82231"/>
                    <a:pt x="77208" y="82231"/>
                  </a:cubicBezTo>
                  <a:cubicBezTo>
                    <a:pt x="77047" y="82231"/>
                    <a:pt x="76883" y="82240"/>
                    <a:pt x="76714" y="82258"/>
                  </a:cubicBezTo>
                  <a:cubicBezTo>
                    <a:pt x="76610" y="82274"/>
                    <a:pt x="76507" y="82282"/>
                    <a:pt x="76405" y="82282"/>
                  </a:cubicBezTo>
                  <a:cubicBezTo>
                    <a:pt x="75873" y="82282"/>
                    <a:pt x="75365" y="82061"/>
                    <a:pt x="75003" y="81670"/>
                  </a:cubicBezTo>
                  <a:cubicBezTo>
                    <a:pt x="73810" y="80478"/>
                    <a:pt x="72722" y="79147"/>
                    <a:pt x="71356" y="78179"/>
                  </a:cubicBezTo>
                  <a:cubicBezTo>
                    <a:pt x="70652" y="77672"/>
                    <a:pt x="69937" y="76844"/>
                    <a:pt x="68958" y="76844"/>
                  </a:cubicBezTo>
                  <a:cubicBezTo>
                    <a:pt x="68735" y="76844"/>
                    <a:pt x="68499" y="76887"/>
                    <a:pt x="68246" y="76987"/>
                  </a:cubicBezTo>
                  <a:cubicBezTo>
                    <a:pt x="68013" y="77081"/>
                    <a:pt x="67785" y="77113"/>
                    <a:pt x="67562" y="77113"/>
                  </a:cubicBezTo>
                  <a:cubicBezTo>
                    <a:pt x="67089" y="77113"/>
                    <a:pt x="66635" y="76969"/>
                    <a:pt x="66189" y="76969"/>
                  </a:cubicBezTo>
                  <a:cubicBezTo>
                    <a:pt x="64783" y="76969"/>
                    <a:pt x="63941" y="75706"/>
                    <a:pt x="62605" y="75706"/>
                  </a:cubicBezTo>
                  <a:cubicBezTo>
                    <a:pt x="62579" y="75706"/>
                    <a:pt x="62552" y="75707"/>
                    <a:pt x="62525" y="75708"/>
                  </a:cubicBezTo>
                  <a:cubicBezTo>
                    <a:pt x="62280" y="75708"/>
                    <a:pt x="61828" y="76012"/>
                    <a:pt x="61511" y="76012"/>
                  </a:cubicBezTo>
                  <a:cubicBezTo>
                    <a:pt x="61248" y="76012"/>
                    <a:pt x="61077" y="75802"/>
                    <a:pt x="61195" y="75034"/>
                  </a:cubicBezTo>
                  <a:cubicBezTo>
                    <a:pt x="61232" y="74788"/>
                    <a:pt x="60883" y="74612"/>
                    <a:pt x="60617" y="74612"/>
                  </a:cubicBezTo>
                  <a:cubicBezTo>
                    <a:pt x="60509" y="74612"/>
                    <a:pt x="60415" y="74641"/>
                    <a:pt x="60365" y="74706"/>
                  </a:cubicBezTo>
                  <a:cubicBezTo>
                    <a:pt x="59225" y="76088"/>
                    <a:pt x="57099" y="76071"/>
                    <a:pt x="56166" y="77747"/>
                  </a:cubicBezTo>
                  <a:cubicBezTo>
                    <a:pt x="55842" y="78325"/>
                    <a:pt x="55457" y="78771"/>
                    <a:pt x="54917" y="78771"/>
                  </a:cubicBezTo>
                  <a:cubicBezTo>
                    <a:pt x="54649" y="78771"/>
                    <a:pt x="54343" y="78661"/>
                    <a:pt x="53988" y="78404"/>
                  </a:cubicBezTo>
                  <a:cubicBezTo>
                    <a:pt x="53637" y="78125"/>
                    <a:pt x="53206" y="77982"/>
                    <a:pt x="52772" y="77982"/>
                  </a:cubicBezTo>
                  <a:cubicBezTo>
                    <a:pt x="52480" y="77982"/>
                    <a:pt x="52186" y="78047"/>
                    <a:pt x="51915" y="78179"/>
                  </a:cubicBezTo>
                  <a:cubicBezTo>
                    <a:pt x="51373" y="78410"/>
                    <a:pt x="50918" y="78527"/>
                    <a:pt x="50541" y="78527"/>
                  </a:cubicBezTo>
                  <a:cubicBezTo>
                    <a:pt x="49618" y="78527"/>
                    <a:pt x="49166" y="77825"/>
                    <a:pt x="49080" y="76365"/>
                  </a:cubicBezTo>
                  <a:cubicBezTo>
                    <a:pt x="49046" y="75397"/>
                    <a:pt x="49184" y="74446"/>
                    <a:pt x="49478" y="73530"/>
                  </a:cubicBezTo>
                  <a:cubicBezTo>
                    <a:pt x="50012" y="71861"/>
                    <a:pt x="49095" y="70692"/>
                    <a:pt x="47366" y="70692"/>
                  </a:cubicBezTo>
                  <a:cubicBezTo>
                    <a:pt x="47305" y="70692"/>
                    <a:pt x="47243" y="70693"/>
                    <a:pt x="47179" y="70696"/>
                  </a:cubicBezTo>
                  <a:cubicBezTo>
                    <a:pt x="46730" y="70714"/>
                    <a:pt x="46281" y="70765"/>
                    <a:pt x="45814" y="70783"/>
                  </a:cubicBezTo>
                  <a:cubicBezTo>
                    <a:pt x="45755" y="70784"/>
                    <a:pt x="45699" y="70786"/>
                    <a:pt x="45645" y="70786"/>
                  </a:cubicBezTo>
                  <a:cubicBezTo>
                    <a:pt x="45148" y="70786"/>
                    <a:pt x="44886" y="70683"/>
                    <a:pt x="45088" y="69919"/>
                  </a:cubicBezTo>
                  <a:cubicBezTo>
                    <a:pt x="45469" y="68484"/>
                    <a:pt x="46143" y="67240"/>
                    <a:pt x="46886" y="65996"/>
                  </a:cubicBezTo>
                  <a:cubicBezTo>
                    <a:pt x="47214" y="65443"/>
                    <a:pt x="47231" y="64993"/>
                    <a:pt x="46747" y="64613"/>
                  </a:cubicBezTo>
                  <a:cubicBezTo>
                    <a:pt x="46406" y="64334"/>
                    <a:pt x="45929" y="64209"/>
                    <a:pt x="45417" y="64209"/>
                  </a:cubicBezTo>
                  <a:cubicBezTo>
                    <a:pt x="44221" y="64209"/>
                    <a:pt x="42833" y="64889"/>
                    <a:pt x="42531" y="65857"/>
                  </a:cubicBezTo>
                  <a:cubicBezTo>
                    <a:pt x="42161" y="67044"/>
                    <a:pt x="40793" y="67929"/>
                    <a:pt x="39553" y="67929"/>
                  </a:cubicBezTo>
                  <a:cubicBezTo>
                    <a:pt x="39113" y="67929"/>
                    <a:pt x="38689" y="67817"/>
                    <a:pt x="38331" y="67568"/>
                  </a:cubicBezTo>
                  <a:cubicBezTo>
                    <a:pt x="36966" y="66601"/>
                    <a:pt x="35998" y="64872"/>
                    <a:pt x="36517" y="63455"/>
                  </a:cubicBezTo>
                  <a:cubicBezTo>
                    <a:pt x="37571" y="60569"/>
                    <a:pt x="37986" y="56802"/>
                    <a:pt x="41822" y="56093"/>
                  </a:cubicBezTo>
                  <a:cubicBezTo>
                    <a:pt x="44259" y="55627"/>
                    <a:pt x="46696" y="55299"/>
                    <a:pt x="49167" y="55126"/>
                  </a:cubicBezTo>
                  <a:cubicBezTo>
                    <a:pt x="49252" y="55120"/>
                    <a:pt x="49338" y="55117"/>
                    <a:pt x="49425" y="55117"/>
                  </a:cubicBezTo>
                  <a:cubicBezTo>
                    <a:pt x="50819" y="55117"/>
                    <a:pt x="52364" y="55920"/>
                    <a:pt x="51811" y="58133"/>
                  </a:cubicBezTo>
                  <a:cubicBezTo>
                    <a:pt x="51707" y="58582"/>
                    <a:pt x="52087" y="59204"/>
                    <a:pt x="52329" y="59688"/>
                  </a:cubicBezTo>
                  <a:cubicBezTo>
                    <a:pt x="52602" y="60250"/>
                    <a:pt x="52992" y="60846"/>
                    <a:pt x="53666" y="60846"/>
                  </a:cubicBezTo>
                  <a:cubicBezTo>
                    <a:pt x="53675" y="60846"/>
                    <a:pt x="53685" y="60846"/>
                    <a:pt x="53695" y="60846"/>
                  </a:cubicBezTo>
                  <a:cubicBezTo>
                    <a:pt x="54455" y="60811"/>
                    <a:pt x="54628" y="60085"/>
                    <a:pt x="54852" y="59498"/>
                  </a:cubicBezTo>
                  <a:cubicBezTo>
                    <a:pt x="55146" y="58703"/>
                    <a:pt x="55146" y="57822"/>
                    <a:pt x="54887" y="57027"/>
                  </a:cubicBezTo>
                  <a:cubicBezTo>
                    <a:pt x="54127" y="54642"/>
                    <a:pt x="54922" y="53017"/>
                    <a:pt x="57116" y="51894"/>
                  </a:cubicBezTo>
                  <a:cubicBezTo>
                    <a:pt x="58291" y="51307"/>
                    <a:pt x="59328" y="50442"/>
                    <a:pt x="60469" y="49786"/>
                  </a:cubicBezTo>
                  <a:cubicBezTo>
                    <a:pt x="62128" y="48818"/>
                    <a:pt x="61575" y="46641"/>
                    <a:pt x="63096" y="45448"/>
                  </a:cubicBezTo>
                  <a:cubicBezTo>
                    <a:pt x="64720" y="44169"/>
                    <a:pt x="65757" y="42113"/>
                    <a:pt x="68194" y="42061"/>
                  </a:cubicBezTo>
                  <a:cubicBezTo>
                    <a:pt x="68574" y="42044"/>
                    <a:pt x="69006" y="41888"/>
                    <a:pt x="69075" y="41456"/>
                  </a:cubicBezTo>
                  <a:cubicBezTo>
                    <a:pt x="69369" y="39711"/>
                    <a:pt x="70924" y="39417"/>
                    <a:pt x="72151" y="38760"/>
                  </a:cubicBezTo>
                  <a:cubicBezTo>
                    <a:pt x="72321" y="38667"/>
                    <a:pt x="72565" y="38512"/>
                    <a:pt x="72753" y="38512"/>
                  </a:cubicBezTo>
                  <a:cubicBezTo>
                    <a:pt x="72950" y="38512"/>
                    <a:pt x="73086" y="38680"/>
                    <a:pt x="73015" y="39261"/>
                  </a:cubicBezTo>
                  <a:cubicBezTo>
                    <a:pt x="72956" y="39796"/>
                    <a:pt x="73330" y="40078"/>
                    <a:pt x="73743" y="40078"/>
                  </a:cubicBezTo>
                  <a:cubicBezTo>
                    <a:pt x="73931" y="40078"/>
                    <a:pt x="74127" y="40020"/>
                    <a:pt x="74294" y="39901"/>
                  </a:cubicBezTo>
                  <a:cubicBezTo>
                    <a:pt x="75746" y="38898"/>
                    <a:pt x="77457" y="38501"/>
                    <a:pt x="78995" y="37723"/>
                  </a:cubicBezTo>
                  <a:cubicBezTo>
                    <a:pt x="79738" y="37326"/>
                    <a:pt x="80291" y="36773"/>
                    <a:pt x="79790" y="35995"/>
                  </a:cubicBezTo>
                  <a:cubicBezTo>
                    <a:pt x="79597" y="35708"/>
                    <a:pt x="79414" y="35603"/>
                    <a:pt x="79239" y="35603"/>
                  </a:cubicBezTo>
                  <a:cubicBezTo>
                    <a:pt x="78865" y="35603"/>
                    <a:pt x="78524" y="36083"/>
                    <a:pt x="78183" y="36306"/>
                  </a:cubicBezTo>
                  <a:cubicBezTo>
                    <a:pt x="77820" y="36545"/>
                    <a:pt x="77447" y="36741"/>
                    <a:pt x="77083" y="36741"/>
                  </a:cubicBezTo>
                  <a:cubicBezTo>
                    <a:pt x="76789" y="36741"/>
                    <a:pt x="76501" y="36612"/>
                    <a:pt x="76230" y="36272"/>
                  </a:cubicBezTo>
                  <a:cubicBezTo>
                    <a:pt x="75677" y="35563"/>
                    <a:pt x="76126" y="35148"/>
                    <a:pt x="76731" y="34751"/>
                  </a:cubicBezTo>
                  <a:cubicBezTo>
                    <a:pt x="77318" y="34371"/>
                    <a:pt x="77284" y="33818"/>
                    <a:pt x="77025" y="33196"/>
                  </a:cubicBezTo>
                  <a:cubicBezTo>
                    <a:pt x="76921" y="32919"/>
                    <a:pt x="76161" y="33023"/>
                    <a:pt x="76593" y="32643"/>
                  </a:cubicBezTo>
                  <a:cubicBezTo>
                    <a:pt x="76708" y="32536"/>
                    <a:pt x="76805" y="32492"/>
                    <a:pt x="76888" y="32492"/>
                  </a:cubicBezTo>
                  <a:cubicBezTo>
                    <a:pt x="77143" y="32492"/>
                    <a:pt x="77279" y="32892"/>
                    <a:pt x="77474" y="33126"/>
                  </a:cubicBezTo>
                  <a:cubicBezTo>
                    <a:pt x="77830" y="33563"/>
                    <a:pt x="78559" y="33892"/>
                    <a:pt x="79019" y="33892"/>
                  </a:cubicBezTo>
                  <a:cubicBezTo>
                    <a:pt x="79251" y="33892"/>
                    <a:pt x="79415" y="33808"/>
                    <a:pt x="79427" y="33610"/>
                  </a:cubicBezTo>
                  <a:cubicBezTo>
                    <a:pt x="79485" y="32639"/>
                    <a:pt x="79866" y="32465"/>
                    <a:pt x="80317" y="32465"/>
                  </a:cubicBezTo>
                  <a:cubicBezTo>
                    <a:pt x="80569" y="32465"/>
                    <a:pt x="80843" y="32519"/>
                    <a:pt x="81095" y="32519"/>
                  </a:cubicBezTo>
                  <a:cubicBezTo>
                    <a:pt x="81194" y="32519"/>
                    <a:pt x="81290" y="32511"/>
                    <a:pt x="81380" y="32487"/>
                  </a:cubicBezTo>
                  <a:cubicBezTo>
                    <a:pt x="81894" y="32340"/>
                    <a:pt x="82271" y="31830"/>
                    <a:pt x="82830" y="31830"/>
                  </a:cubicBezTo>
                  <a:cubicBezTo>
                    <a:pt x="82928" y="31830"/>
                    <a:pt x="83031" y="31846"/>
                    <a:pt x="83142" y="31882"/>
                  </a:cubicBezTo>
                  <a:cubicBezTo>
                    <a:pt x="82658" y="32470"/>
                    <a:pt x="82192" y="33075"/>
                    <a:pt x="81708" y="33679"/>
                  </a:cubicBezTo>
                  <a:cubicBezTo>
                    <a:pt x="81604" y="33766"/>
                    <a:pt x="81483" y="33835"/>
                    <a:pt x="81362" y="33904"/>
                  </a:cubicBezTo>
                  <a:cubicBezTo>
                    <a:pt x="81034" y="34129"/>
                    <a:pt x="80775" y="34423"/>
                    <a:pt x="80878" y="34872"/>
                  </a:cubicBezTo>
                  <a:cubicBezTo>
                    <a:pt x="80999" y="35304"/>
                    <a:pt x="81380" y="35252"/>
                    <a:pt x="81673" y="35425"/>
                  </a:cubicBezTo>
                  <a:cubicBezTo>
                    <a:pt x="81973" y="35596"/>
                    <a:pt x="82292" y="35648"/>
                    <a:pt x="82615" y="35648"/>
                  </a:cubicBezTo>
                  <a:cubicBezTo>
                    <a:pt x="83130" y="35648"/>
                    <a:pt x="83658" y="35514"/>
                    <a:pt x="84141" y="35514"/>
                  </a:cubicBezTo>
                  <a:cubicBezTo>
                    <a:pt x="84489" y="35514"/>
                    <a:pt x="84814" y="35584"/>
                    <a:pt x="85095" y="35822"/>
                  </a:cubicBezTo>
                  <a:cubicBezTo>
                    <a:pt x="85535" y="36187"/>
                    <a:pt x="85875" y="36332"/>
                    <a:pt x="86134" y="36332"/>
                  </a:cubicBezTo>
                  <a:cubicBezTo>
                    <a:pt x="86710" y="36332"/>
                    <a:pt x="86887" y="35618"/>
                    <a:pt x="86875" y="35010"/>
                  </a:cubicBezTo>
                  <a:cubicBezTo>
                    <a:pt x="86858" y="34215"/>
                    <a:pt x="87601" y="32729"/>
                    <a:pt x="85665" y="32625"/>
                  </a:cubicBezTo>
                  <a:cubicBezTo>
                    <a:pt x="84991" y="32591"/>
                    <a:pt x="85130" y="31986"/>
                    <a:pt x="85596" y="31485"/>
                  </a:cubicBezTo>
                  <a:cubicBezTo>
                    <a:pt x="87186" y="29791"/>
                    <a:pt x="86650" y="27527"/>
                    <a:pt x="84508" y="26767"/>
                  </a:cubicBezTo>
                  <a:cubicBezTo>
                    <a:pt x="84006" y="26594"/>
                    <a:pt x="83557" y="26214"/>
                    <a:pt x="83661" y="25834"/>
                  </a:cubicBezTo>
                  <a:cubicBezTo>
                    <a:pt x="83972" y="24503"/>
                    <a:pt x="83039" y="23432"/>
                    <a:pt x="83090" y="22170"/>
                  </a:cubicBezTo>
                  <a:cubicBezTo>
                    <a:pt x="83108" y="21773"/>
                    <a:pt x="83073" y="21375"/>
                    <a:pt x="82624" y="21220"/>
                  </a:cubicBezTo>
                  <a:cubicBezTo>
                    <a:pt x="82529" y="21188"/>
                    <a:pt x="82437" y="21174"/>
                    <a:pt x="82348" y="21174"/>
                  </a:cubicBezTo>
                  <a:cubicBezTo>
                    <a:pt x="82049" y="21174"/>
                    <a:pt x="81787" y="21339"/>
                    <a:pt x="81587" y="21565"/>
                  </a:cubicBezTo>
                  <a:cubicBezTo>
                    <a:pt x="81086" y="22135"/>
                    <a:pt x="80464" y="22602"/>
                    <a:pt x="79755" y="22913"/>
                  </a:cubicBezTo>
                  <a:cubicBezTo>
                    <a:pt x="79583" y="22995"/>
                    <a:pt x="79411" y="23071"/>
                    <a:pt x="79247" y="23071"/>
                  </a:cubicBezTo>
                  <a:cubicBezTo>
                    <a:pt x="79097" y="23071"/>
                    <a:pt x="78954" y="23008"/>
                    <a:pt x="78822" y="22827"/>
                  </a:cubicBezTo>
                  <a:cubicBezTo>
                    <a:pt x="78563" y="22498"/>
                    <a:pt x="78753" y="22274"/>
                    <a:pt x="78960" y="22015"/>
                  </a:cubicBezTo>
                  <a:cubicBezTo>
                    <a:pt x="79496" y="21254"/>
                    <a:pt x="79254" y="20736"/>
                    <a:pt x="78459" y="20338"/>
                  </a:cubicBezTo>
                  <a:cubicBezTo>
                    <a:pt x="78131" y="20165"/>
                    <a:pt x="77837" y="19941"/>
                    <a:pt x="77578" y="19664"/>
                  </a:cubicBezTo>
                  <a:cubicBezTo>
                    <a:pt x="77168" y="19146"/>
                    <a:pt x="76356" y="18913"/>
                    <a:pt x="75491" y="18913"/>
                  </a:cubicBezTo>
                  <a:cubicBezTo>
                    <a:pt x="74278" y="18913"/>
                    <a:pt x="72961" y="19371"/>
                    <a:pt x="72497" y="20148"/>
                  </a:cubicBezTo>
                  <a:cubicBezTo>
                    <a:pt x="72065" y="20874"/>
                    <a:pt x="71788" y="21824"/>
                    <a:pt x="70803" y="22170"/>
                  </a:cubicBezTo>
                  <a:cubicBezTo>
                    <a:pt x="70354" y="22326"/>
                    <a:pt x="70043" y="22792"/>
                    <a:pt x="70337" y="23276"/>
                  </a:cubicBezTo>
                  <a:cubicBezTo>
                    <a:pt x="71356" y="25004"/>
                    <a:pt x="70043" y="25488"/>
                    <a:pt x="68902" y="26024"/>
                  </a:cubicBezTo>
                  <a:cubicBezTo>
                    <a:pt x="67693" y="26577"/>
                    <a:pt x="66241" y="26801"/>
                    <a:pt x="66345" y="28685"/>
                  </a:cubicBezTo>
                  <a:cubicBezTo>
                    <a:pt x="66379" y="29117"/>
                    <a:pt x="65895" y="29601"/>
                    <a:pt x="65584" y="30016"/>
                  </a:cubicBezTo>
                  <a:cubicBezTo>
                    <a:pt x="65442" y="30197"/>
                    <a:pt x="65232" y="30465"/>
                    <a:pt x="64983" y="30465"/>
                  </a:cubicBezTo>
                  <a:cubicBezTo>
                    <a:pt x="64899" y="30465"/>
                    <a:pt x="64811" y="30435"/>
                    <a:pt x="64720" y="30361"/>
                  </a:cubicBezTo>
                  <a:cubicBezTo>
                    <a:pt x="64409" y="30120"/>
                    <a:pt x="64288" y="29705"/>
                    <a:pt x="64409" y="29342"/>
                  </a:cubicBezTo>
                  <a:cubicBezTo>
                    <a:pt x="64893" y="27596"/>
                    <a:pt x="65083" y="25989"/>
                    <a:pt x="62508" y="25903"/>
                  </a:cubicBezTo>
                  <a:cubicBezTo>
                    <a:pt x="62249" y="25903"/>
                    <a:pt x="61938" y="25644"/>
                    <a:pt x="61748" y="25436"/>
                  </a:cubicBezTo>
                  <a:cubicBezTo>
                    <a:pt x="61084" y="24759"/>
                    <a:pt x="60400" y="24243"/>
                    <a:pt x="59552" y="24243"/>
                  </a:cubicBezTo>
                  <a:cubicBezTo>
                    <a:pt x="59252" y="24243"/>
                    <a:pt x="58932" y="24307"/>
                    <a:pt x="58585" y="24451"/>
                  </a:cubicBezTo>
                  <a:cubicBezTo>
                    <a:pt x="58566" y="24457"/>
                    <a:pt x="58545" y="24459"/>
                    <a:pt x="58523" y="24459"/>
                  </a:cubicBezTo>
                  <a:cubicBezTo>
                    <a:pt x="58409" y="24459"/>
                    <a:pt x="58269" y="24394"/>
                    <a:pt x="58153" y="24365"/>
                  </a:cubicBezTo>
                  <a:cubicBezTo>
                    <a:pt x="58758" y="23501"/>
                    <a:pt x="57687" y="22429"/>
                    <a:pt x="58827" y="21462"/>
                  </a:cubicBezTo>
                  <a:cubicBezTo>
                    <a:pt x="61800" y="18990"/>
                    <a:pt x="65757" y="18558"/>
                    <a:pt x="68781" y="16294"/>
                  </a:cubicBezTo>
                  <a:lnTo>
                    <a:pt x="69455" y="15828"/>
                  </a:lnTo>
                  <a:cubicBezTo>
                    <a:pt x="70337" y="15586"/>
                    <a:pt x="71218" y="15206"/>
                    <a:pt x="72117" y="15119"/>
                  </a:cubicBezTo>
                  <a:cubicBezTo>
                    <a:pt x="74346" y="14912"/>
                    <a:pt x="75331" y="13910"/>
                    <a:pt x="75262" y="11767"/>
                  </a:cubicBezTo>
                  <a:cubicBezTo>
                    <a:pt x="75262" y="11596"/>
                    <a:pt x="75299" y="11543"/>
                    <a:pt x="75353" y="11543"/>
                  </a:cubicBezTo>
                  <a:cubicBezTo>
                    <a:pt x="75441" y="11543"/>
                    <a:pt x="75574" y="11687"/>
                    <a:pt x="75659" y="11698"/>
                  </a:cubicBezTo>
                  <a:cubicBezTo>
                    <a:pt x="76835" y="11749"/>
                    <a:pt x="77733" y="12683"/>
                    <a:pt x="78943" y="12752"/>
                  </a:cubicBezTo>
                  <a:cubicBezTo>
                    <a:pt x="79461" y="12769"/>
                    <a:pt x="79945" y="13391"/>
                    <a:pt x="80412" y="13789"/>
                  </a:cubicBezTo>
                  <a:cubicBezTo>
                    <a:pt x="80395" y="13944"/>
                    <a:pt x="80325" y="14082"/>
                    <a:pt x="80204" y="14203"/>
                  </a:cubicBezTo>
                  <a:cubicBezTo>
                    <a:pt x="79099" y="14649"/>
                    <a:pt x="78211" y="15599"/>
                    <a:pt x="76924" y="15599"/>
                  </a:cubicBezTo>
                  <a:cubicBezTo>
                    <a:pt x="76763" y="15599"/>
                    <a:pt x="76595" y="15584"/>
                    <a:pt x="76420" y="15551"/>
                  </a:cubicBezTo>
                  <a:cubicBezTo>
                    <a:pt x="76325" y="15534"/>
                    <a:pt x="76229" y="15525"/>
                    <a:pt x="76135" y="15525"/>
                  </a:cubicBezTo>
                  <a:cubicBezTo>
                    <a:pt x="75478" y="15525"/>
                    <a:pt x="74895" y="15947"/>
                    <a:pt x="74985" y="16778"/>
                  </a:cubicBezTo>
                  <a:cubicBezTo>
                    <a:pt x="75041" y="17437"/>
                    <a:pt x="75422" y="17620"/>
                    <a:pt x="75866" y="17620"/>
                  </a:cubicBezTo>
                  <a:cubicBezTo>
                    <a:pt x="76109" y="17620"/>
                    <a:pt x="76372" y="17565"/>
                    <a:pt x="76610" y="17504"/>
                  </a:cubicBezTo>
                  <a:cubicBezTo>
                    <a:pt x="76822" y="17451"/>
                    <a:pt x="77015" y="17425"/>
                    <a:pt x="77193" y="17425"/>
                  </a:cubicBezTo>
                  <a:cubicBezTo>
                    <a:pt x="77828" y="17425"/>
                    <a:pt x="78286" y="17750"/>
                    <a:pt x="78839" y="18316"/>
                  </a:cubicBezTo>
                  <a:cubicBezTo>
                    <a:pt x="79617" y="19094"/>
                    <a:pt x="80723" y="19612"/>
                    <a:pt x="81794" y="19993"/>
                  </a:cubicBezTo>
                  <a:cubicBezTo>
                    <a:pt x="81906" y="20034"/>
                    <a:pt x="82005" y="20053"/>
                    <a:pt x="82094" y="20053"/>
                  </a:cubicBezTo>
                  <a:cubicBezTo>
                    <a:pt x="82595" y="20053"/>
                    <a:pt x="82747" y="19445"/>
                    <a:pt x="82762" y="18887"/>
                  </a:cubicBezTo>
                  <a:cubicBezTo>
                    <a:pt x="82805" y="18878"/>
                    <a:pt x="82849" y="18874"/>
                    <a:pt x="82892" y="18874"/>
                  </a:cubicBezTo>
                  <a:cubicBezTo>
                    <a:pt x="82935" y="18874"/>
                    <a:pt x="82978" y="18878"/>
                    <a:pt x="83021" y="18887"/>
                  </a:cubicBezTo>
                  <a:cubicBezTo>
                    <a:pt x="83375" y="18985"/>
                    <a:pt x="83662" y="19030"/>
                    <a:pt x="83892" y="19030"/>
                  </a:cubicBezTo>
                  <a:cubicBezTo>
                    <a:pt x="85038" y="19030"/>
                    <a:pt x="84816" y="17932"/>
                    <a:pt x="84629" y="16882"/>
                  </a:cubicBezTo>
                  <a:cubicBezTo>
                    <a:pt x="84577" y="16588"/>
                    <a:pt x="84404" y="16122"/>
                    <a:pt x="84525" y="16018"/>
                  </a:cubicBezTo>
                  <a:cubicBezTo>
                    <a:pt x="84606" y="15948"/>
                    <a:pt x="84680" y="15920"/>
                    <a:pt x="84749" y="15920"/>
                  </a:cubicBezTo>
                  <a:cubicBezTo>
                    <a:pt x="84985" y="15920"/>
                    <a:pt x="85161" y="16252"/>
                    <a:pt x="85389" y="16346"/>
                  </a:cubicBezTo>
                  <a:cubicBezTo>
                    <a:pt x="85637" y="16436"/>
                    <a:pt x="85876" y="16474"/>
                    <a:pt x="86110" y="16474"/>
                  </a:cubicBezTo>
                  <a:cubicBezTo>
                    <a:pt x="86771" y="16474"/>
                    <a:pt x="87381" y="16174"/>
                    <a:pt x="87981" y="15931"/>
                  </a:cubicBezTo>
                  <a:cubicBezTo>
                    <a:pt x="88344" y="15793"/>
                    <a:pt x="88500" y="15275"/>
                    <a:pt x="88258" y="15033"/>
                  </a:cubicBezTo>
                  <a:cubicBezTo>
                    <a:pt x="87065" y="13754"/>
                    <a:pt x="85976" y="12406"/>
                    <a:pt x="84819" y="11110"/>
                  </a:cubicBezTo>
                  <a:cubicBezTo>
                    <a:pt x="84162" y="10350"/>
                    <a:pt x="83160" y="9779"/>
                    <a:pt x="82537" y="8915"/>
                  </a:cubicBezTo>
                  <a:cubicBezTo>
                    <a:pt x="82209" y="8379"/>
                    <a:pt x="81639" y="8034"/>
                    <a:pt x="81017" y="7999"/>
                  </a:cubicBezTo>
                  <a:cubicBezTo>
                    <a:pt x="80983" y="7995"/>
                    <a:pt x="80950" y="7994"/>
                    <a:pt x="80916" y="7994"/>
                  </a:cubicBezTo>
                  <a:cubicBezTo>
                    <a:pt x="80688" y="7994"/>
                    <a:pt x="80453" y="8074"/>
                    <a:pt x="80228" y="8074"/>
                  </a:cubicBezTo>
                  <a:cubicBezTo>
                    <a:pt x="80056" y="8074"/>
                    <a:pt x="79890" y="8027"/>
                    <a:pt x="79738" y="7861"/>
                  </a:cubicBezTo>
                  <a:cubicBezTo>
                    <a:pt x="80170" y="7757"/>
                    <a:pt x="80602" y="7654"/>
                    <a:pt x="81017" y="7585"/>
                  </a:cubicBezTo>
                  <a:cubicBezTo>
                    <a:pt x="81518" y="7481"/>
                    <a:pt x="82192" y="7567"/>
                    <a:pt x="82226" y="6859"/>
                  </a:cubicBezTo>
                  <a:cubicBezTo>
                    <a:pt x="82278" y="6202"/>
                    <a:pt x="81673" y="6167"/>
                    <a:pt x="81207" y="6046"/>
                  </a:cubicBezTo>
                  <a:cubicBezTo>
                    <a:pt x="81086" y="6012"/>
                    <a:pt x="80948" y="5960"/>
                    <a:pt x="80844" y="5891"/>
                  </a:cubicBezTo>
                  <a:cubicBezTo>
                    <a:pt x="80958" y="5878"/>
                    <a:pt x="81101" y="5837"/>
                    <a:pt x="81223" y="5837"/>
                  </a:cubicBezTo>
                  <a:cubicBezTo>
                    <a:pt x="81267" y="5837"/>
                    <a:pt x="81309" y="5843"/>
                    <a:pt x="81345" y="5856"/>
                  </a:cubicBezTo>
                  <a:cubicBezTo>
                    <a:pt x="81816" y="6065"/>
                    <a:pt x="82272" y="6151"/>
                    <a:pt x="82714" y="6151"/>
                  </a:cubicBezTo>
                  <a:cubicBezTo>
                    <a:pt x="83993" y="6151"/>
                    <a:pt x="85157" y="5437"/>
                    <a:pt x="86236" y="4923"/>
                  </a:cubicBezTo>
                  <a:cubicBezTo>
                    <a:pt x="89182" y="3528"/>
                    <a:pt x="92334" y="3094"/>
                    <a:pt x="95401" y="2235"/>
                  </a:cubicBezTo>
                  <a:lnTo>
                    <a:pt x="95401" y="2235"/>
                  </a:lnTo>
                  <a:cubicBezTo>
                    <a:pt x="93986" y="3267"/>
                    <a:pt x="92263" y="3834"/>
                    <a:pt x="90504" y="3834"/>
                  </a:cubicBezTo>
                  <a:cubicBezTo>
                    <a:pt x="90401" y="3834"/>
                    <a:pt x="90295" y="3831"/>
                    <a:pt x="90191" y="3831"/>
                  </a:cubicBezTo>
                  <a:cubicBezTo>
                    <a:pt x="89827" y="3831"/>
                    <a:pt x="89479" y="3873"/>
                    <a:pt x="89277" y="4249"/>
                  </a:cubicBezTo>
                  <a:cubicBezTo>
                    <a:pt x="89018" y="4802"/>
                    <a:pt x="89467" y="5113"/>
                    <a:pt x="89744" y="5528"/>
                  </a:cubicBezTo>
                  <a:cubicBezTo>
                    <a:pt x="90251" y="6307"/>
                    <a:pt x="90887" y="6586"/>
                    <a:pt x="91608" y="6586"/>
                  </a:cubicBezTo>
                  <a:cubicBezTo>
                    <a:pt x="91943" y="6586"/>
                    <a:pt x="92297" y="6525"/>
                    <a:pt x="92664" y="6427"/>
                  </a:cubicBezTo>
                  <a:cubicBezTo>
                    <a:pt x="93037" y="6322"/>
                    <a:pt x="93404" y="6272"/>
                    <a:pt x="93755" y="6272"/>
                  </a:cubicBezTo>
                  <a:cubicBezTo>
                    <a:pt x="95314" y="6272"/>
                    <a:pt x="96561" y="7243"/>
                    <a:pt x="96518" y="8639"/>
                  </a:cubicBezTo>
                  <a:cubicBezTo>
                    <a:pt x="96501" y="9123"/>
                    <a:pt x="96000" y="9710"/>
                    <a:pt x="96155" y="10073"/>
                  </a:cubicBezTo>
                  <a:cubicBezTo>
                    <a:pt x="96656" y="11300"/>
                    <a:pt x="95758" y="12302"/>
                    <a:pt x="95378" y="13045"/>
                  </a:cubicBezTo>
                  <a:cubicBezTo>
                    <a:pt x="94393" y="15016"/>
                    <a:pt x="93649" y="16709"/>
                    <a:pt x="95412" y="18541"/>
                  </a:cubicBezTo>
                  <a:cubicBezTo>
                    <a:pt x="95602" y="18714"/>
                    <a:pt x="95723" y="18938"/>
                    <a:pt x="95758" y="19180"/>
                  </a:cubicBezTo>
                  <a:cubicBezTo>
                    <a:pt x="95810" y="21358"/>
                    <a:pt x="97901" y="20788"/>
                    <a:pt x="99007" y="21479"/>
                  </a:cubicBezTo>
                  <a:cubicBezTo>
                    <a:pt x="99192" y="21597"/>
                    <a:pt x="99367" y="21648"/>
                    <a:pt x="99531" y="21648"/>
                  </a:cubicBezTo>
                  <a:cubicBezTo>
                    <a:pt x="100207" y="21648"/>
                    <a:pt x="100708" y="20784"/>
                    <a:pt x="101098" y="20200"/>
                  </a:cubicBezTo>
                  <a:cubicBezTo>
                    <a:pt x="102256" y="18472"/>
                    <a:pt x="104088" y="17055"/>
                    <a:pt x="105729" y="16536"/>
                  </a:cubicBezTo>
                  <a:cubicBezTo>
                    <a:pt x="109220" y="15396"/>
                    <a:pt x="112486" y="13547"/>
                    <a:pt x="116254" y="13115"/>
                  </a:cubicBezTo>
                  <a:cubicBezTo>
                    <a:pt x="117965" y="12907"/>
                    <a:pt x="119935" y="12320"/>
                    <a:pt x="120021" y="9883"/>
                  </a:cubicBezTo>
                  <a:cubicBezTo>
                    <a:pt x="120021" y="9693"/>
                    <a:pt x="120349" y="9485"/>
                    <a:pt x="120557" y="9330"/>
                  </a:cubicBezTo>
                  <a:cubicBezTo>
                    <a:pt x="121663" y="8552"/>
                    <a:pt x="123132" y="8034"/>
                    <a:pt x="122631" y="6202"/>
                  </a:cubicBezTo>
                  <a:cubicBezTo>
                    <a:pt x="122594" y="6055"/>
                    <a:pt x="122626" y="6020"/>
                    <a:pt x="122682" y="6020"/>
                  </a:cubicBezTo>
                  <a:cubicBezTo>
                    <a:pt x="122731" y="6020"/>
                    <a:pt x="122799" y="6046"/>
                    <a:pt x="122855" y="6046"/>
                  </a:cubicBezTo>
                  <a:cubicBezTo>
                    <a:pt x="122928" y="6051"/>
                    <a:pt x="122998" y="6053"/>
                    <a:pt x="123064" y="6053"/>
                  </a:cubicBezTo>
                  <a:cubicBezTo>
                    <a:pt x="124269" y="6053"/>
                    <a:pt x="124381" y="5321"/>
                    <a:pt x="123840" y="4387"/>
                  </a:cubicBezTo>
                  <a:cubicBezTo>
                    <a:pt x="123581" y="3921"/>
                    <a:pt x="123875" y="3955"/>
                    <a:pt x="124048" y="3817"/>
                  </a:cubicBezTo>
                  <a:cubicBezTo>
                    <a:pt x="125240" y="2867"/>
                    <a:pt x="126640" y="2728"/>
                    <a:pt x="128092" y="2659"/>
                  </a:cubicBezTo>
                  <a:cubicBezTo>
                    <a:pt x="128575" y="2625"/>
                    <a:pt x="129180" y="2521"/>
                    <a:pt x="129249" y="1934"/>
                  </a:cubicBezTo>
                  <a:cubicBezTo>
                    <a:pt x="129301" y="1363"/>
                    <a:pt x="128714" y="1242"/>
                    <a:pt x="128299" y="1190"/>
                  </a:cubicBezTo>
                  <a:cubicBezTo>
                    <a:pt x="125707" y="948"/>
                    <a:pt x="123132" y="430"/>
                    <a:pt x="120557" y="171"/>
                  </a:cubicBezTo>
                  <a:cubicBezTo>
                    <a:pt x="119360" y="50"/>
                    <a:pt x="118163" y="0"/>
                    <a:pt x="1169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59"/>
            <p:cNvSpPr/>
            <p:nvPr/>
          </p:nvSpPr>
          <p:spPr>
            <a:xfrm>
              <a:off x="1581325" y="1051125"/>
              <a:ext cx="283000" cy="91675"/>
            </a:xfrm>
            <a:custGeom>
              <a:avLst/>
              <a:gdLst/>
              <a:ahLst/>
              <a:cxnLst/>
              <a:rect l="l" t="t" r="r" b="b"/>
              <a:pathLst>
                <a:path w="11320" h="3667" extrusionOk="0">
                  <a:moveTo>
                    <a:pt x="6214" y="0"/>
                  </a:moveTo>
                  <a:cubicBezTo>
                    <a:pt x="5926" y="0"/>
                    <a:pt x="5584" y="48"/>
                    <a:pt x="5219" y="71"/>
                  </a:cubicBezTo>
                  <a:cubicBezTo>
                    <a:pt x="5082" y="56"/>
                    <a:pt x="4943" y="49"/>
                    <a:pt x="4804" y="49"/>
                  </a:cubicBezTo>
                  <a:cubicBezTo>
                    <a:pt x="3493" y="49"/>
                    <a:pt x="2115" y="667"/>
                    <a:pt x="709" y="1073"/>
                  </a:cubicBezTo>
                  <a:cubicBezTo>
                    <a:pt x="432" y="1177"/>
                    <a:pt x="208" y="1401"/>
                    <a:pt x="69" y="1678"/>
                  </a:cubicBezTo>
                  <a:cubicBezTo>
                    <a:pt x="0" y="1781"/>
                    <a:pt x="242" y="2213"/>
                    <a:pt x="363" y="2231"/>
                  </a:cubicBezTo>
                  <a:cubicBezTo>
                    <a:pt x="2163" y="2438"/>
                    <a:pt x="3786" y="3667"/>
                    <a:pt x="5640" y="3667"/>
                  </a:cubicBezTo>
                  <a:cubicBezTo>
                    <a:pt x="6100" y="3667"/>
                    <a:pt x="6574" y="3591"/>
                    <a:pt x="7068" y="3406"/>
                  </a:cubicBezTo>
                  <a:cubicBezTo>
                    <a:pt x="7396" y="3281"/>
                    <a:pt x="7767" y="3236"/>
                    <a:pt x="8142" y="3236"/>
                  </a:cubicBezTo>
                  <a:cubicBezTo>
                    <a:pt x="8439" y="3236"/>
                    <a:pt x="8738" y="3264"/>
                    <a:pt x="9021" y="3302"/>
                  </a:cubicBezTo>
                  <a:cubicBezTo>
                    <a:pt x="9277" y="3340"/>
                    <a:pt x="9523" y="3370"/>
                    <a:pt x="9759" y="3370"/>
                  </a:cubicBezTo>
                  <a:cubicBezTo>
                    <a:pt x="10271" y="3370"/>
                    <a:pt x="10728" y="3229"/>
                    <a:pt x="11095" y="2732"/>
                  </a:cubicBezTo>
                  <a:cubicBezTo>
                    <a:pt x="11320" y="2473"/>
                    <a:pt x="11268" y="2075"/>
                    <a:pt x="10991" y="1885"/>
                  </a:cubicBezTo>
                  <a:cubicBezTo>
                    <a:pt x="10479" y="1524"/>
                    <a:pt x="10006" y="1077"/>
                    <a:pt x="9430" y="1077"/>
                  </a:cubicBezTo>
                  <a:cubicBezTo>
                    <a:pt x="9151" y="1077"/>
                    <a:pt x="8847" y="1182"/>
                    <a:pt x="8503" y="1453"/>
                  </a:cubicBezTo>
                  <a:cubicBezTo>
                    <a:pt x="8280" y="1626"/>
                    <a:pt x="7919" y="1737"/>
                    <a:pt x="7612" y="1737"/>
                  </a:cubicBezTo>
                  <a:cubicBezTo>
                    <a:pt x="7277" y="1737"/>
                    <a:pt x="7006" y="1605"/>
                    <a:pt x="7051" y="1280"/>
                  </a:cubicBezTo>
                  <a:cubicBezTo>
                    <a:pt x="7179" y="207"/>
                    <a:pt x="6812" y="0"/>
                    <a:pt x="62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59"/>
            <p:cNvSpPr/>
            <p:nvPr/>
          </p:nvSpPr>
          <p:spPr>
            <a:xfrm>
              <a:off x="3144425" y="1319375"/>
              <a:ext cx="213450" cy="95575"/>
            </a:xfrm>
            <a:custGeom>
              <a:avLst/>
              <a:gdLst/>
              <a:ahLst/>
              <a:cxnLst/>
              <a:rect l="l" t="t" r="r" b="b"/>
              <a:pathLst>
                <a:path w="8538" h="3823" extrusionOk="0">
                  <a:moveTo>
                    <a:pt x="6155" y="1"/>
                  </a:moveTo>
                  <a:cubicBezTo>
                    <a:pt x="6054" y="1"/>
                    <a:pt x="5950" y="7"/>
                    <a:pt x="5842" y="20"/>
                  </a:cubicBezTo>
                  <a:cubicBezTo>
                    <a:pt x="4846" y="139"/>
                    <a:pt x="3874" y="469"/>
                    <a:pt x="2859" y="469"/>
                  </a:cubicBezTo>
                  <a:cubicBezTo>
                    <a:pt x="2396" y="469"/>
                    <a:pt x="1923" y="400"/>
                    <a:pt x="1435" y="211"/>
                  </a:cubicBezTo>
                  <a:cubicBezTo>
                    <a:pt x="1292" y="150"/>
                    <a:pt x="1133" y="113"/>
                    <a:pt x="974" y="113"/>
                  </a:cubicBezTo>
                  <a:cubicBezTo>
                    <a:pt x="501" y="113"/>
                    <a:pt x="35" y="441"/>
                    <a:pt x="35" y="1438"/>
                  </a:cubicBezTo>
                  <a:cubicBezTo>
                    <a:pt x="1" y="3771"/>
                    <a:pt x="1573" y="3580"/>
                    <a:pt x="3025" y="3822"/>
                  </a:cubicBezTo>
                  <a:cubicBezTo>
                    <a:pt x="4338" y="3753"/>
                    <a:pt x="5617" y="3408"/>
                    <a:pt x="6792" y="2837"/>
                  </a:cubicBezTo>
                  <a:cubicBezTo>
                    <a:pt x="7415" y="2526"/>
                    <a:pt x="8538" y="2474"/>
                    <a:pt x="8192" y="1541"/>
                  </a:cubicBezTo>
                  <a:cubicBezTo>
                    <a:pt x="7892" y="720"/>
                    <a:pt x="7218" y="1"/>
                    <a:pt x="61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59"/>
            <p:cNvSpPr/>
            <p:nvPr/>
          </p:nvSpPr>
          <p:spPr>
            <a:xfrm>
              <a:off x="1453000" y="2509000"/>
              <a:ext cx="263575" cy="113100"/>
            </a:xfrm>
            <a:custGeom>
              <a:avLst/>
              <a:gdLst/>
              <a:ahLst/>
              <a:cxnLst/>
              <a:rect l="l" t="t" r="r" b="b"/>
              <a:pathLst>
                <a:path w="10543" h="4524" extrusionOk="0">
                  <a:moveTo>
                    <a:pt x="3451" y="1"/>
                  </a:moveTo>
                  <a:cubicBezTo>
                    <a:pt x="2445" y="1"/>
                    <a:pt x="1486" y="228"/>
                    <a:pt x="761" y="702"/>
                  </a:cubicBezTo>
                  <a:cubicBezTo>
                    <a:pt x="398" y="927"/>
                    <a:pt x="1" y="1186"/>
                    <a:pt x="243" y="1687"/>
                  </a:cubicBezTo>
                  <a:cubicBezTo>
                    <a:pt x="390" y="1972"/>
                    <a:pt x="609" y="2083"/>
                    <a:pt x="855" y="2083"/>
                  </a:cubicBezTo>
                  <a:cubicBezTo>
                    <a:pt x="1012" y="2083"/>
                    <a:pt x="1180" y="2038"/>
                    <a:pt x="1349" y="1964"/>
                  </a:cubicBezTo>
                  <a:cubicBezTo>
                    <a:pt x="1677" y="1828"/>
                    <a:pt x="1990" y="1776"/>
                    <a:pt x="2298" y="1776"/>
                  </a:cubicBezTo>
                  <a:cubicBezTo>
                    <a:pt x="2932" y="1776"/>
                    <a:pt x="3543" y="1997"/>
                    <a:pt x="4217" y="2171"/>
                  </a:cubicBezTo>
                  <a:cubicBezTo>
                    <a:pt x="5708" y="2540"/>
                    <a:pt x="6405" y="4523"/>
                    <a:pt x="7868" y="4523"/>
                  </a:cubicBezTo>
                  <a:cubicBezTo>
                    <a:pt x="8118" y="4523"/>
                    <a:pt x="8391" y="4465"/>
                    <a:pt x="8693" y="4332"/>
                  </a:cubicBezTo>
                  <a:cubicBezTo>
                    <a:pt x="8824" y="4337"/>
                    <a:pt x="8947" y="4340"/>
                    <a:pt x="9062" y="4340"/>
                  </a:cubicBezTo>
                  <a:cubicBezTo>
                    <a:pt x="10032" y="4340"/>
                    <a:pt x="10475" y="4144"/>
                    <a:pt x="10491" y="3727"/>
                  </a:cubicBezTo>
                  <a:cubicBezTo>
                    <a:pt x="10542" y="2897"/>
                    <a:pt x="9817" y="2724"/>
                    <a:pt x="9264" y="2517"/>
                  </a:cubicBezTo>
                  <a:cubicBezTo>
                    <a:pt x="8711" y="2292"/>
                    <a:pt x="8209" y="1964"/>
                    <a:pt x="7777" y="1567"/>
                  </a:cubicBezTo>
                  <a:cubicBezTo>
                    <a:pt x="6685" y="547"/>
                    <a:pt x="5011" y="1"/>
                    <a:pt x="345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59"/>
            <p:cNvSpPr/>
            <p:nvPr/>
          </p:nvSpPr>
          <p:spPr>
            <a:xfrm>
              <a:off x="1880725" y="1020350"/>
              <a:ext cx="162025" cy="112025"/>
            </a:xfrm>
            <a:custGeom>
              <a:avLst/>
              <a:gdLst/>
              <a:ahLst/>
              <a:cxnLst/>
              <a:rect l="l" t="t" r="r" b="b"/>
              <a:pathLst>
                <a:path w="6481" h="4481" extrusionOk="0">
                  <a:moveTo>
                    <a:pt x="4294" y="0"/>
                  </a:moveTo>
                  <a:cubicBezTo>
                    <a:pt x="4062" y="0"/>
                    <a:pt x="3818" y="44"/>
                    <a:pt x="3560" y="144"/>
                  </a:cubicBezTo>
                  <a:cubicBezTo>
                    <a:pt x="3094" y="317"/>
                    <a:pt x="2593" y="541"/>
                    <a:pt x="2886" y="1198"/>
                  </a:cubicBezTo>
                  <a:cubicBezTo>
                    <a:pt x="3042" y="1509"/>
                    <a:pt x="3232" y="1820"/>
                    <a:pt x="3457" y="2114"/>
                  </a:cubicBezTo>
                  <a:cubicBezTo>
                    <a:pt x="3147" y="2260"/>
                    <a:pt x="2851" y="2348"/>
                    <a:pt x="2545" y="2348"/>
                  </a:cubicBezTo>
                  <a:cubicBezTo>
                    <a:pt x="2270" y="2348"/>
                    <a:pt x="1987" y="2277"/>
                    <a:pt x="1677" y="2114"/>
                  </a:cubicBezTo>
                  <a:cubicBezTo>
                    <a:pt x="1531" y="2037"/>
                    <a:pt x="1393" y="2002"/>
                    <a:pt x="1262" y="2002"/>
                  </a:cubicBezTo>
                  <a:cubicBezTo>
                    <a:pt x="867" y="2002"/>
                    <a:pt x="545" y="2320"/>
                    <a:pt x="311" y="2736"/>
                  </a:cubicBezTo>
                  <a:cubicBezTo>
                    <a:pt x="0" y="3289"/>
                    <a:pt x="467" y="3479"/>
                    <a:pt x="813" y="3807"/>
                  </a:cubicBezTo>
                  <a:cubicBezTo>
                    <a:pt x="1327" y="4309"/>
                    <a:pt x="1837" y="4480"/>
                    <a:pt x="2344" y="4480"/>
                  </a:cubicBezTo>
                  <a:cubicBezTo>
                    <a:pt x="3164" y="4480"/>
                    <a:pt x="3976" y="4032"/>
                    <a:pt x="4787" y="3807"/>
                  </a:cubicBezTo>
                  <a:lnTo>
                    <a:pt x="5081" y="3514"/>
                  </a:lnTo>
                  <a:cubicBezTo>
                    <a:pt x="5237" y="2788"/>
                    <a:pt x="5098" y="1924"/>
                    <a:pt x="6204" y="1734"/>
                  </a:cubicBezTo>
                  <a:cubicBezTo>
                    <a:pt x="6464" y="1699"/>
                    <a:pt x="6481" y="1129"/>
                    <a:pt x="6222" y="921"/>
                  </a:cubicBezTo>
                  <a:cubicBezTo>
                    <a:pt x="5644" y="436"/>
                    <a:pt x="5027" y="0"/>
                    <a:pt x="42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59"/>
            <p:cNvSpPr/>
            <p:nvPr/>
          </p:nvSpPr>
          <p:spPr>
            <a:xfrm>
              <a:off x="1688900" y="2603450"/>
              <a:ext cx="165050" cy="73950"/>
            </a:xfrm>
            <a:custGeom>
              <a:avLst/>
              <a:gdLst/>
              <a:ahLst/>
              <a:cxnLst/>
              <a:rect l="l" t="t" r="r" b="b"/>
              <a:pathLst>
                <a:path w="6602" h="2958" extrusionOk="0">
                  <a:moveTo>
                    <a:pt x="2842" y="0"/>
                  </a:moveTo>
                  <a:cubicBezTo>
                    <a:pt x="2588" y="0"/>
                    <a:pt x="2332" y="28"/>
                    <a:pt x="2074" y="87"/>
                  </a:cubicBezTo>
                  <a:cubicBezTo>
                    <a:pt x="1452" y="225"/>
                    <a:pt x="1055" y="1331"/>
                    <a:pt x="225" y="1694"/>
                  </a:cubicBezTo>
                  <a:cubicBezTo>
                    <a:pt x="0" y="1798"/>
                    <a:pt x="277" y="2247"/>
                    <a:pt x="536" y="2454"/>
                  </a:cubicBezTo>
                  <a:cubicBezTo>
                    <a:pt x="957" y="2789"/>
                    <a:pt x="2162" y="2958"/>
                    <a:pt x="3373" y="2958"/>
                  </a:cubicBezTo>
                  <a:cubicBezTo>
                    <a:pt x="4599" y="2958"/>
                    <a:pt x="5830" y="2785"/>
                    <a:pt x="6256" y="2437"/>
                  </a:cubicBezTo>
                  <a:cubicBezTo>
                    <a:pt x="6395" y="2282"/>
                    <a:pt x="6515" y="2109"/>
                    <a:pt x="6602" y="1919"/>
                  </a:cubicBezTo>
                  <a:cubicBezTo>
                    <a:pt x="6481" y="1711"/>
                    <a:pt x="6429" y="1469"/>
                    <a:pt x="6291" y="1366"/>
                  </a:cubicBezTo>
                  <a:cubicBezTo>
                    <a:pt x="5231" y="636"/>
                    <a:pt x="4065" y="0"/>
                    <a:pt x="28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59"/>
            <p:cNvSpPr/>
            <p:nvPr/>
          </p:nvSpPr>
          <p:spPr>
            <a:xfrm>
              <a:off x="1922200" y="1344925"/>
              <a:ext cx="129625" cy="64525"/>
            </a:xfrm>
            <a:custGeom>
              <a:avLst/>
              <a:gdLst/>
              <a:ahLst/>
              <a:cxnLst/>
              <a:rect l="l" t="t" r="r" b="b"/>
              <a:pathLst>
                <a:path w="5185" h="2581" extrusionOk="0">
                  <a:moveTo>
                    <a:pt x="1901" y="1"/>
                  </a:moveTo>
                  <a:lnTo>
                    <a:pt x="1227" y="467"/>
                  </a:lnTo>
                  <a:cubicBezTo>
                    <a:pt x="934" y="1020"/>
                    <a:pt x="0" y="1383"/>
                    <a:pt x="415" y="2144"/>
                  </a:cubicBezTo>
                  <a:cubicBezTo>
                    <a:pt x="602" y="2475"/>
                    <a:pt x="838" y="2581"/>
                    <a:pt x="1096" y="2581"/>
                  </a:cubicBezTo>
                  <a:cubicBezTo>
                    <a:pt x="1482" y="2581"/>
                    <a:pt x="1915" y="2344"/>
                    <a:pt x="2299" y="2282"/>
                  </a:cubicBezTo>
                  <a:cubicBezTo>
                    <a:pt x="2552" y="2236"/>
                    <a:pt x="2806" y="2213"/>
                    <a:pt x="3064" y="2213"/>
                  </a:cubicBezTo>
                  <a:cubicBezTo>
                    <a:pt x="3194" y="2213"/>
                    <a:pt x="3324" y="2219"/>
                    <a:pt x="3457" y="2230"/>
                  </a:cubicBezTo>
                  <a:cubicBezTo>
                    <a:pt x="3730" y="2245"/>
                    <a:pt x="4039" y="2324"/>
                    <a:pt x="4314" y="2324"/>
                  </a:cubicBezTo>
                  <a:cubicBezTo>
                    <a:pt x="4665" y="2324"/>
                    <a:pt x="4959" y="2195"/>
                    <a:pt x="5047" y="1643"/>
                  </a:cubicBezTo>
                  <a:cubicBezTo>
                    <a:pt x="5185" y="744"/>
                    <a:pt x="4563" y="277"/>
                    <a:pt x="3768" y="122"/>
                  </a:cubicBezTo>
                  <a:cubicBezTo>
                    <a:pt x="3146" y="35"/>
                    <a:pt x="2523" y="1"/>
                    <a:pt x="19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59"/>
            <p:cNvSpPr/>
            <p:nvPr/>
          </p:nvSpPr>
          <p:spPr>
            <a:xfrm>
              <a:off x="1787825" y="1030550"/>
              <a:ext cx="94250" cy="44825"/>
            </a:xfrm>
            <a:custGeom>
              <a:avLst/>
              <a:gdLst/>
              <a:ahLst/>
              <a:cxnLst/>
              <a:rect l="l" t="t" r="r" b="b"/>
              <a:pathLst>
                <a:path w="3770" h="1793" extrusionOk="0">
                  <a:moveTo>
                    <a:pt x="2929" y="0"/>
                  </a:moveTo>
                  <a:cubicBezTo>
                    <a:pt x="2800" y="0"/>
                    <a:pt x="2676" y="17"/>
                    <a:pt x="2576" y="47"/>
                  </a:cubicBezTo>
                  <a:cubicBezTo>
                    <a:pt x="2412" y="93"/>
                    <a:pt x="2229" y="105"/>
                    <a:pt x="2039" y="105"/>
                  </a:cubicBezTo>
                  <a:cubicBezTo>
                    <a:pt x="1817" y="105"/>
                    <a:pt x="1584" y="88"/>
                    <a:pt x="1360" y="88"/>
                  </a:cubicBezTo>
                  <a:cubicBezTo>
                    <a:pt x="763" y="88"/>
                    <a:pt x="227" y="208"/>
                    <a:pt x="105" y="1084"/>
                  </a:cubicBezTo>
                  <a:cubicBezTo>
                    <a:pt x="1" y="1792"/>
                    <a:pt x="865" y="1688"/>
                    <a:pt x="1504" y="1740"/>
                  </a:cubicBezTo>
                  <a:cubicBezTo>
                    <a:pt x="2265" y="1568"/>
                    <a:pt x="3405" y="1792"/>
                    <a:pt x="3665" y="652"/>
                  </a:cubicBezTo>
                  <a:cubicBezTo>
                    <a:pt x="3769" y="167"/>
                    <a:pt x="3329" y="0"/>
                    <a:pt x="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59"/>
            <p:cNvSpPr/>
            <p:nvPr/>
          </p:nvSpPr>
          <p:spPr>
            <a:xfrm>
              <a:off x="1870350" y="2639275"/>
              <a:ext cx="59225" cy="44325"/>
            </a:xfrm>
            <a:custGeom>
              <a:avLst/>
              <a:gdLst/>
              <a:ahLst/>
              <a:cxnLst/>
              <a:rect l="l" t="t" r="r" b="b"/>
              <a:pathLst>
                <a:path w="2369" h="1773" extrusionOk="0">
                  <a:moveTo>
                    <a:pt x="922" y="1"/>
                  </a:moveTo>
                  <a:cubicBezTo>
                    <a:pt x="435" y="1"/>
                    <a:pt x="1" y="156"/>
                    <a:pt x="1" y="762"/>
                  </a:cubicBezTo>
                  <a:cubicBezTo>
                    <a:pt x="1" y="1414"/>
                    <a:pt x="337" y="1773"/>
                    <a:pt x="982" y="1773"/>
                  </a:cubicBezTo>
                  <a:cubicBezTo>
                    <a:pt x="1038" y="1773"/>
                    <a:pt x="1097" y="1770"/>
                    <a:pt x="1158" y="1765"/>
                  </a:cubicBezTo>
                  <a:cubicBezTo>
                    <a:pt x="1711" y="1730"/>
                    <a:pt x="2368" y="1678"/>
                    <a:pt x="2299" y="901"/>
                  </a:cubicBezTo>
                  <a:cubicBezTo>
                    <a:pt x="2264" y="175"/>
                    <a:pt x="1642" y="2"/>
                    <a:pt x="1003" y="2"/>
                  </a:cubicBezTo>
                  <a:cubicBezTo>
                    <a:pt x="976" y="1"/>
                    <a:pt x="949" y="1"/>
                    <a:pt x="9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59"/>
            <p:cNvSpPr/>
            <p:nvPr/>
          </p:nvSpPr>
          <p:spPr>
            <a:xfrm>
              <a:off x="2264800" y="4630125"/>
              <a:ext cx="62675" cy="39225"/>
            </a:xfrm>
            <a:custGeom>
              <a:avLst/>
              <a:gdLst/>
              <a:ahLst/>
              <a:cxnLst/>
              <a:rect l="l" t="t" r="r" b="b"/>
              <a:pathLst>
                <a:path w="2507" h="1569" extrusionOk="0">
                  <a:moveTo>
                    <a:pt x="1176" y="52"/>
                  </a:moveTo>
                  <a:cubicBezTo>
                    <a:pt x="675" y="87"/>
                    <a:pt x="1" y="1"/>
                    <a:pt x="1" y="813"/>
                  </a:cubicBezTo>
                  <a:cubicBezTo>
                    <a:pt x="1" y="1241"/>
                    <a:pt x="341" y="1568"/>
                    <a:pt x="742" y="1568"/>
                  </a:cubicBezTo>
                  <a:cubicBezTo>
                    <a:pt x="811" y="1568"/>
                    <a:pt x="881" y="1559"/>
                    <a:pt x="951" y="1539"/>
                  </a:cubicBezTo>
                  <a:cubicBezTo>
                    <a:pt x="1077" y="1515"/>
                    <a:pt x="1221" y="1513"/>
                    <a:pt x="1369" y="1513"/>
                  </a:cubicBezTo>
                  <a:cubicBezTo>
                    <a:pt x="1403" y="1513"/>
                    <a:pt x="1437" y="1513"/>
                    <a:pt x="1471" y="1513"/>
                  </a:cubicBezTo>
                  <a:cubicBezTo>
                    <a:pt x="1947" y="1513"/>
                    <a:pt x="2434" y="1491"/>
                    <a:pt x="2472" y="830"/>
                  </a:cubicBezTo>
                  <a:cubicBezTo>
                    <a:pt x="2506" y="52"/>
                    <a:pt x="1781" y="87"/>
                    <a:pt x="1176" y="5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59"/>
            <p:cNvSpPr/>
            <p:nvPr/>
          </p:nvSpPr>
          <p:spPr>
            <a:xfrm>
              <a:off x="1604225" y="2645350"/>
              <a:ext cx="56175" cy="38275"/>
            </a:xfrm>
            <a:custGeom>
              <a:avLst/>
              <a:gdLst/>
              <a:ahLst/>
              <a:cxnLst/>
              <a:rect l="l" t="t" r="r" b="b"/>
              <a:pathLst>
                <a:path w="2247" h="1531" extrusionOk="0">
                  <a:moveTo>
                    <a:pt x="1003" y="1"/>
                  </a:moveTo>
                  <a:cubicBezTo>
                    <a:pt x="536" y="35"/>
                    <a:pt x="0" y="1"/>
                    <a:pt x="17" y="554"/>
                  </a:cubicBezTo>
                  <a:cubicBezTo>
                    <a:pt x="17" y="1297"/>
                    <a:pt x="640" y="1452"/>
                    <a:pt x="1262" y="1522"/>
                  </a:cubicBezTo>
                  <a:cubicBezTo>
                    <a:pt x="1319" y="1528"/>
                    <a:pt x="1377" y="1531"/>
                    <a:pt x="1434" y="1531"/>
                  </a:cubicBezTo>
                  <a:cubicBezTo>
                    <a:pt x="1857" y="1531"/>
                    <a:pt x="2247" y="1352"/>
                    <a:pt x="2247" y="865"/>
                  </a:cubicBezTo>
                  <a:cubicBezTo>
                    <a:pt x="2247" y="18"/>
                    <a:pt x="1504" y="139"/>
                    <a:pt x="10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59"/>
            <p:cNvSpPr/>
            <p:nvPr/>
          </p:nvSpPr>
          <p:spPr>
            <a:xfrm>
              <a:off x="7045475" y="3384250"/>
              <a:ext cx="47375" cy="53550"/>
            </a:xfrm>
            <a:custGeom>
              <a:avLst/>
              <a:gdLst/>
              <a:ahLst/>
              <a:cxnLst/>
              <a:rect l="l" t="t" r="r" b="b"/>
              <a:pathLst>
                <a:path w="1895" h="2142" extrusionOk="0">
                  <a:moveTo>
                    <a:pt x="416" y="1"/>
                  </a:moveTo>
                  <a:cubicBezTo>
                    <a:pt x="93" y="1"/>
                    <a:pt x="0" y="338"/>
                    <a:pt x="63" y="618"/>
                  </a:cubicBezTo>
                  <a:cubicBezTo>
                    <a:pt x="201" y="1292"/>
                    <a:pt x="339" y="2035"/>
                    <a:pt x="1203" y="2139"/>
                  </a:cubicBezTo>
                  <a:cubicBezTo>
                    <a:pt x="1224" y="2141"/>
                    <a:pt x="1245" y="2142"/>
                    <a:pt x="1265" y="2142"/>
                  </a:cubicBezTo>
                  <a:cubicBezTo>
                    <a:pt x="1645" y="2142"/>
                    <a:pt x="1895" y="1835"/>
                    <a:pt x="1895" y="1327"/>
                  </a:cubicBezTo>
                  <a:cubicBezTo>
                    <a:pt x="1670" y="705"/>
                    <a:pt x="1273" y="169"/>
                    <a:pt x="529" y="13"/>
                  </a:cubicBezTo>
                  <a:cubicBezTo>
                    <a:pt x="489" y="5"/>
                    <a:pt x="451" y="1"/>
                    <a:pt x="41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59"/>
            <p:cNvSpPr/>
            <p:nvPr/>
          </p:nvSpPr>
          <p:spPr>
            <a:xfrm>
              <a:off x="4291500" y="1250400"/>
              <a:ext cx="54900" cy="37900"/>
            </a:xfrm>
            <a:custGeom>
              <a:avLst/>
              <a:gdLst/>
              <a:ahLst/>
              <a:cxnLst/>
              <a:rect l="l" t="t" r="r" b="b"/>
              <a:pathLst>
                <a:path w="2196" h="1516" extrusionOk="0">
                  <a:moveTo>
                    <a:pt x="1013" y="0"/>
                  </a:moveTo>
                  <a:cubicBezTo>
                    <a:pt x="676" y="0"/>
                    <a:pt x="369" y="181"/>
                    <a:pt x="190" y="464"/>
                  </a:cubicBezTo>
                  <a:cubicBezTo>
                    <a:pt x="0" y="706"/>
                    <a:pt x="35" y="1034"/>
                    <a:pt x="259" y="1224"/>
                  </a:cubicBezTo>
                  <a:cubicBezTo>
                    <a:pt x="466" y="1444"/>
                    <a:pt x="678" y="1515"/>
                    <a:pt x="892" y="1515"/>
                  </a:cubicBezTo>
                  <a:cubicBezTo>
                    <a:pt x="1233" y="1515"/>
                    <a:pt x="1579" y="1336"/>
                    <a:pt x="1919" y="1293"/>
                  </a:cubicBezTo>
                  <a:cubicBezTo>
                    <a:pt x="2195" y="567"/>
                    <a:pt x="1901" y="153"/>
                    <a:pt x="1175" y="14"/>
                  </a:cubicBezTo>
                  <a:cubicBezTo>
                    <a:pt x="1121" y="5"/>
                    <a:pt x="1066" y="0"/>
                    <a:pt x="10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59"/>
            <p:cNvSpPr/>
            <p:nvPr/>
          </p:nvSpPr>
          <p:spPr>
            <a:xfrm>
              <a:off x="6323375" y="3314875"/>
              <a:ext cx="50125" cy="37325"/>
            </a:xfrm>
            <a:custGeom>
              <a:avLst/>
              <a:gdLst/>
              <a:ahLst/>
              <a:cxnLst/>
              <a:rect l="l" t="t" r="r" b="b"/>
              <a:pathLst>
                <a:path w="2005" h="1493" extrusionOk="0">
                  <a:moveTo>
                    <a:pt x="754" y="1"/>
                  </a:moveTo>
                  <a:cubicBezTo>
                    <a:pt x="409" y="1"/>
                    <a:pt x="93" y="129"/>
                    <a:pt x="52" y="542"/>
                  </a:cubicBezTo>
                  <a:cubicBezTo>
                    <a:pt x="0" y="1198"/>
                    <a:pt x="536" y="1371"/>
                    <a:pt x="1106" y="1492"/>
                  </a:cubicBezTo>
                  <a:cubicBezTo>
                    <a:pt x="1504" y="1475"/>
                    <a:pt x="1988" y="1440"/>
                    <a:pt x="1988" y="905"/>
                  </a:cubicBezTo>
                  <a:cubicBezTo>
                    <a:pt x="2005" y="317"/>
                    <a:pt x="1504" y="110"/>
                    <a:pt x="1020" y="23"/>
                  </a:cubicBezTo>
                  <a:cubicBezTo>
                    <a:pt x="932" y="9"/>
                    <a:pt x="842" y="1"/>
                    <a:pt x="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59"/>
            <p:cNvSpPr/>
            <p:nvPr/>
          </p:nvSpPr>
          <p:spPr>
            <a:xfrm>
              <a:off x="6680225" y="1890750"/>
              <a:ext cx="46075" cy="42200"/>
            </a:xfrm>
            <a:custGeom>
              <a:avLst/>
              <a:gdLst/>
              <a:ahLst/>
              <a:cxnLst/>
              <a:rect l="l" t="t" r="r" b="b"/>
              <a:pathLst>
                <a:path w="1843" h="1688" extrusionOk="0">
                  <a:moveTo>
                    <a:pt x="1376" y="1"/>
                  </a:moveTo>
                  <a:cubicBezTo>
                    <a:pt x="1345" y="1"/>
                    <a:pt x="1312" y="4"/>
                    <a:pt x="1280" y="11"/>
                  </a:cubicBezTo>
                  <a:cubicBezTo>
                    <a:pt x="675" y="29"/>
                    <a:pt x="156" y="478"/>
                    <a:pt x="70" y="1083"/>
                  </a:cubicBezTo>
                  <a:cubicBezTo>
                    <a:pt x="1" y="1446"/>
                    <a:pt x="208" y="1670"/>
                    <a:pt x="675" y="1688"/>
                  </a:cubicBezTo>
                  <a:cubicBezTo>
                    <a:pt x="1193" y="1480"/>
                    <a:pt x="1643" y="1135"/>
                    <a:pt x="1781" y="513"/>
                  </a:cubicBezTo>
                  <a:cubicBezTo>
                    <a:pt x="1843" y="250"/>
                    <a:pt x="1642" y="1"/>
                    <a:pt x="13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59"/>
            <p:cNvSpPr/>
            <p:nvPr/>
          </p:nvSpPr>
          <p:spPr>
            <a:xfrm>
              <a:off x="3550975" y="1955400"/>
              <a:ext cx="53600" cy="126175"/>
            </a:xfrm>
            <a:custGeom>
              <a:avLst/>
              <a:gdLst/>
              <a:ahLst/>
              <a:cxnLst/>
              <a:rect l="l" t="t" r="r" b="b"/>
              <a:pathLst>
                <a:path w="2144" h="5047" extrusionOk="0">
                  <a:moveTo>
                    <a:pt x="1297" y="0"/>
                  </a:moveTo>
                  <a:cubicBezTo>
                    <a:pt x="778" y="0"/>
                    <a:pt x="260" y="363"/>
                    <a:pt x="364" y="795"/>
                  </a:cubicBezTo>
                  <a:cubicBezTo>
                    <a:pt x="640" y="1850"/>
                    <a:pt x="122" y="2731"/>
                    <a:pt x="1" y="3491"/>
                  </a:cubicBezTo>
                  <a:cubicBezTo>
                    <a:pt x="70" y="4338"/>
                    <a:pt x="1" y="5047"/>
                    <a:pt x="951" y="5047"/>
                  </a:cubicBezTo>
                  <a:cubicBezTo>
                    <a:pt x="1781" y="5047"/>
                    <a:pt x="1971" y="4476"/>
                    <a:pt x="2040" y="3785"/>
                  </a:cubicBezTo>
                  <a:cubicBezTo>
                    <a:pt x="2144" y="2748"/>
                    <a:pt x="1642" y="1746"/>
                    <a:pt x="1936" y="692"/>
                  </a:cubicBezTo>
                  <a:cubicBezTo>
                    <a:pt x="2023" y="381"/>
                    <a:pt x="1712" y="0"/>
                    <a:pt x="12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59"/>
            <p:cNvSpPr/>
            <p:nvPr/>
          </p:nvSpPr>
          <p:spPr>
            <a:xfrm>
              <a:off x="3910000" y="2161475"/>
              <a:ext cx="93775" cy="45400"/>
            </a:xfrm>
            <a:custGeom>
              <a:avLst/>
              <a:gdLst/>
              <a:ahLst/>
              <a:cxnLst/>
              <a:rect l="l" t="t" r="r" b="b"/>
              <a:pathLst>
                <a:path w="3751" h="1816" extrusionOk="0">
                  <a:moveTo>
                    <a:pt x="1383" y="1"/>
                  </a:moveTo>
                  <a:cubicBezTo>
                    <a:pt x="778" y="87"/>
                    <a:pt x="1" y="18"/>
                    <a:pt x="122" y="640"/>
                  </a:cubicBezTo>
                  <a:cubicBezTo>
                    <a:pt x="329" y="1625"/>
                    <a:pt x="1297" y="1815"/>
                    <a:pt x="2195" y="1815"/>
                  </a:cubicBezTo>
                  <a:cubicBezTo>
                    <a:pt x="2835" y="1815"/>
                    <a:pt x="3751" y="1712"/>
                    <a:pt x="3613" y="951"/>
                  </a:cubicBezTo>
                  <a:cubicBezTo>
                    <a:pt x="3466" y="240"/>
                    <a:pt x="2970" y="188"/>
                    <a:pt x="2455" y="188"/>
                  </a:cubicBezTo>
                  <a:cubicBezTo>
                    <a:pt x="2366" y="188"/>
                    <a:pt x="2276" y="189"/>
                    <a:pt x="2187" y="189"/>
                  </a:cubicBezTo>
                  <a:cubicBezTo>
                    <a:pt x="1880" y="189"/>
                    <a:pt x="1588" y="170"/>
                    <a:pt x="13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59"/>
            <p:cNvSpPr/>
            <p:nvPr/>
          </p:nvSpPr>
          <p:spPr>
            <a:xfrm>
              <a:off x="4125600" y="2173875"/>
              <a:ext cx="50575" cy="37600"/>
            </a:xfrm>
            <a:custGeom>
              <a:avLst/>
              <a:gdLst/>
              <a:ahLst/>
              <a:cxnLst/>
              <a:rect l="l" t="t" r="r" b="b"/>
              <a:pathLst>
                <a:path w="2023" h="1504" extrusionOk="0">
                  <a:moveTo>
                    <a:pt x="1294" y="1"/>
                  </a:moveTo>
                  <a:cubicBezTo>
                    <a:pt x="1249" y="1"/>
                    <a:pt x="1204" y="3"/>
                    <a:pt x="1158" y="6"/>
                  </a:cubicBezTo>
                  <a:cubicBezTo>
                    <a:pt x="691" y="144"/>
                    <a:pt x="0" y="109"/>
                    <a:pt x="17" y="904"/>
                  </a:cubicBezTo>
                  <a:cubicBezTo>
                    <a:pt x="17" y="1352"/>
                    <a:pt x="364" y="1503"/>
                    <a:pt x="748" y="1503"/>
                  </a:cubicBezTo>
                  <a:cubicBezTo>
                    <a:pt x="809" y="1503"/>
                    <a:pt x="872" y="1499"/>
                    <a:pt x="933" y="1492"/>
                  </a:cubicBezTo>
                  <a:cubicBezTo>
                    <a:pt x="1486" y="1440"/>
                    <a:pt x="2022" y="1233"/>
                    <a:pt x="2022" y="593"/>
                  </a:cubicBezTo>
                  <a:cubicBezTo>
                    <a:pt x="2022" y="156"/>
                    <a:pt x="1711" y="1"/>
                    <a:pt x="12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59"/>
            <p:cNvSpPr/>
            <p:nvPr/>
          </p:nvSpPr>
          <p:spPr>
            <a:xfrm>
              <a:off x="3415775" y="2038325"/>
              <a:ext cx="44925" cy="38175"/>
            </a:xfrm>
            <a:custGeom>
              <a:avLst/>
              <a:gdLst/>
              <a:ahLst/>
              <a:cxnLst/>
              <a:rect l="l" t="t" r="r" b="b"/>
              <a:pathLst>
                <a:path w="1797" h="1527" extrusionOk="0">
                  <a:moveTo>
                    <a:pt x="812" y="0"/>
                  </a:moveTo>
                  <a:cubicBezTo>
                    <a:pt x="383" y="0"/>
                    <a:pt x="1" y="211"/>
                    <a:pt x="34" y="710"/>
                  </a:cubicBezTo>
                  <a:cubicBezTo>
                    <a:pt x="34" y="1164"/>
                    <a:pt x="400" y="1527"/>
                    <a:pt x="845" y="1527"/>
                  </a:cubicBezTo>
                  <a:cubicBezTo>
                    <a:pt x="874" y="1527"/>
                    <a:pt x="903" y="1525"/>
                    <a:pt x="933" y="1522"/>
                  </a:cubicBezTo>
                  <a:cubicBezTo>
                    <a:pt x="1382" y="1522"/>
                    <a:pt x="1745" y="1315"/>
                    <a:pt x="1797" y="796"/>
                  </a:cubicBezTo>
                  <a:cubicBezTo>
                    <a:pt x="1745" y="226"/>
                    <a:pt x="1330" y="19"/>
                    <a:pt x="864" y="1"/>
                  </a:cubicBezTo>
                  <a:cubicBezTo>
                    <a:pt x="847" y="1"/>
                    <a:pt x="829" y="0"/>
                    <a:pt x="8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1" name="Google Shape;961;p59"/>
          <p:cNvSpPr/>
          <p:nvPr/>
        </p:nvSpPr>
        <p:spPr>
          <a:xfrm>
            <a:off x="4047809" y="3659755"/>
            <a:ext cx="171233" cy="189924"/>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59"/>
          <p:cNvSpPr/>
          <p:nvPr/>
        </p:nvSpPr>
        <p:spPr>
          <a:xfrm>
            <a:off x="1280775" y="2804050"/>
            <a:ext cx="196339" cy="194719"/>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59"/>
          <p:cNvSpPr/>
          <p:nvPr/>
        </p:nvSpPr>
        <p:spPr>
          <a:xfrm>
            <a:off x="2389999" y="2444286"/>
            <a:ext cx="199771" cy="180669"/>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extBox 1"/>
          <p:cNvSpPr txBox="1"/>
          <p:nvPr/>
        </p:nvSpPr>
        <p:spPr>
          <a:xfrm>
            <a:off x="0" y="4912668"/>
            <a:ext cx="9273464" cy="230832"/>
          </a:xfrm>
          <a:prstGeom prst="rect">
            <a:avLst/>
          </a:prstGeom>
          <a:noFill/>
        </p:spPr>
        <p:txBody>
          <a:bodyPr wrap="square" rtlCol="0">
            <a:spAutoFit/>
          </a:bodyPr>
          <a:lstStyle/>
          <a:p>
            <a:r>
              <a:rPr lang="en-US" sz="900" i="1" dirty="0"/>
              <a:t>About the Ritz-Carlton Yacht Collection</a:t>
            </a:r>
            <a:r>
              <a:rPr lang="en-US" sz="900" dirty="0"/>
              <a:t> (no date) </a:t>
            </a:r>
            <a:r>
              <a:rPr lang="en-US" sz="900" i="1" dirty="0" err="1"/>
              <a:t>JobSage</a:t>
            </a:r>
            <a:r>
              <a:rPr lang="en-US" sz="900" dirty="0"/>
              <a:t>. Available at: https://www.jobsage.com/companies/about/the-ritz-carlton-yacht-collection (Accessed: February 5, 2023). </a:t>
            </a:r>
            <a:endParaRPr lang="en-US" sz="900" dirty="0">
              <a:effectLst/>
            </a:endParaRPr>
          </a:p>
        </p:txBody>
      </p:sp>
      <p:sp>
        <p:nvSpPr>
          <p:cNvPr id="70" name="Google Shape;961;p59"/>
          <p:cNvSpPr/>
          <p:nvPr/>
        </p:nvSpPr>
        <p:spPr>
          <a:xfrm>
            <a:off x="2666476" y="3279345"/>
            <a:ext cx="204765" cy="198502"/>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963;p59"/>
          <p:cNvSpPr/>
          <p:nvPr/>
        </p:nvSpPr>
        <p:spPr>
          <a:xfrm>
            <a:off x="3117575" y="2911368"/>
            <a:ext cx="199771" cy="180669"/>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963;p59"/>
          <p:cNvSpPr/>
          <p:nvPr/>
        </p:nvSpPr>
        <p:spPr>
          <a:xfrm>
            <a:off x="1872188" y="2301660"/>
            <a:ext cx="199771" cy="180669"/>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41"/>
          <p:cNvSpPr txBox="1">
            <a:spLocks noGrp="1"/>
          </p:cNvSpPr>
          <p:nvPr>
            <p:ph type="title"/>
          </p:nvPr>
        </p:nvSpPr>
        <p:spPr>
          <a:xfrm>
            <a:off x="369870" y="535800"/>
            <a:ext cx="3671430" cy="653400"/>
          </a:xfrm>
          <a:prstGeom prst="rect">
            <a:avLst/>
          </a:prstGeom>
        </p:spPr>
        <p:txBody>
          <a:bodyPr spcFirstLastPara="1" wrap="square" lIns="91425" tIns="91425" rIns="91425" bIns="91425" anchor="ctr" anchorCtr="0">
            <a:noAutofit/>
          </a:bodyPr>
          <a:lstStyle/>
          <a:p>
            <a:pPr lvl="0">
              <a:lnSpc>
                <a:spcPct val="150000"/>
              </a:lnSpc>
            </a:pPr>
            <a:r>
              <a:rPr lang="en-US" sz="2400" dirty="0"/>
              <a:t>Main consumers of the branch</a:t>
            </a:r>
          </a:p>
        </p:txBody>
      </p:sp>
      <p:sp>
        <p:nvSpPr>
          <p:cNvPr id="446" name="Google Shape;446;p41"/>
          <p:cNvSpPr txBox="1">
            <a:spLocks noGrp="1"/>
          </p:cNvSpPr>
          <p:nvPr>
            <p:ph type="subTitle" idx="1"/>
          </p:nvPr>
        </p:nvSpPr>
        <p:spPr>
          <a:xfrm>
            <a:off x="662100" y="2137531"/>
            <a:ext cx="3379200" cy="1606800"/>
          </a:xfrm>
          <a:prstGeom prst="rect">
            <a:avLst/>
          </a:prstGeom>
        </p:spPr>
        <p:txBody>
          <a:bodyPr spcFirstLastPara="1" wrap="square" lIns="91425" tIns="91425" rIns="91425" bIns="91425" anchor="ctr" anchorCtr="0">
            <a:noAutofit/>
          </a:bodyPr>
          <a:lstStyle/>
          <a:p>
            <a:pPr marL="0" lvl="0" indent="0"/>
            <a:r>
              <a:rPr lang="en-US" sz="1600" dirty="0"/>
              <a:t>Each yacht have 149 suites, its own private terrace, and capable of hosting 298 guests in a pleasant, affluent setting. Each yacht, like The Ritz-Carlton on land, will provide </a:t>
            </a:r>
            <a:r>
              <a:rPr lang="en-US" sz="1600" dirty="0" err="1"/>
              <a:t>individuali</a:t>
            </a:r>
            <a:r>
              <a:rPr lang="hu-HU" sz="1600" dirty="0"/>
              <a:t>s</a:t>
            </a:r>
            <a:r>
              <a:rPr lang="en-US" sz="1600" dirty="0"/>
              <a:t>ed service, fine meals, and opulent amenities. </a:t>
            </a:r>
            <a:r>
              <a:rPr lang="en-US" sz="1600" dirty="0">
                <a:effectLst/>
                <a:latin typeface="Barlow" panose="00000500000000000000" pitchFamily="2" charset="0"/>
                <a:ea typeface="Calibri" panose="020F0502020204030204" pitchFamily="34" charset="0"/>
                <a:cs typeface="Times New Roman" panose="02020603050405020304" pitchFamily="18" charset="0"/>
              </a:rPr>
              <a:t>The yachts are also available for private journey.</a:t>
            </a:r>
            <a:endParaRPr lang="en-US" sz="1600" dirty="0">
              <a:latin typeface="Barlow" panose="00000500000000000000" pitchFamily="2" charset="0"/>
            </a:endParaRPr>
          </a:p>
        </p:txBody>
      </p:sp>
      <p:sp>
        <p:nvSpPr>
          <p:cNvPr id="447" name="Google Shape;447;p41"/>
          <p:cNvSpPr txBox="1">
            <a:spLocks noGrp="1"/>
          </p:cNvSpPr>
          <p:nvPr>
            <p:ph type="body" idx="2"/>
          </p:nvPr>
        </p:nvSpPr>
        <p:spPr>
          <a:xfrm>
            <a:off x="4939500" y="1189175"/>
            <a:ext cx="3533100" cy="2787300"/>
          </a:xfrm>
          <a:prstGeom prst="rect">
            <a:avLst/>
          </a:prstGeom>
        </p:spPr>
        <p:txBody>
          <a:bodyPr spcFirstLastPara="1" wrap="square" lIns="91425" tIns="91425" rIns="91425" bIns="91425" anchor="ctr" anchorCtr="0">
            <a:noAutofit/>
          </a:bodyPr>
          <a:lstStyle/>
          <a:p>
            <a:pPr lvl="0"/>
            <a:r>
              <a:rPr lang="en-US" dirty="0"/>
              <a:t>149 suites </a:t>
            </a:r>
          </a:p>
          <a:p>
            <a:pPr lvl="0"/>
            <a:r>
              <a:rPr lang="en-US" dirty="0"/>
              <a:t>Accommodate up to 298 guests </a:t>
            </a:r>
          </a:p>
          <a:p>
            <a:pPr lvl="0"/>
            <a:r>
              <a:rPr lang="en-US" dirty="0"/>
              <a:t>Ritz-Carlton </a:t>
            </a:r>
            <a:r>
              <a:rPr lang="en-US" b="1" dirty="0"/>
              <a:t>customers were/are cruisers</a:t>
            </a:r>
            <a:r>
              <a:rPr lang="en-US" dirty="0"/>
              <a:t> (Feb 2020)</a:t>
            </a:r>
          </a:p>
        </p:txBody>
      </p:sp>
      <p:sp>
        <p:nvSpPr>
          <p:cNvPr id="2" name="TextBox 1"/>
          <p:cNvSpPr txBox="1"/>
          <p:nvPr/>
        </p:nvSpPr>
        <p:spPr>
          <a:xfrm>
            <a:off x="0" y="4369317"/>
            <a:ext cx="8948791" cy="923330"/>
          </a:xfrm>
          <a:prstGeom prst="rect">
            <a:avLst/>
          </a:prstGeom>
          <a:noFill/>
        </p:spPr>
        <p:txBody>
          <a:bodyPr wrap="square" rtlCol="0">
            <a:spAutoFit/>
          </a:bodyPr>
          <a:lstStyle/>
          <a:p>
            <a:pPr marL="171450" indent="-171450">
              <a:buFont typeface="Arial" panose="020B0604020202020204" pitchFamily="34" charset="0"/>
              <a:buChar char="•"/>
            </a:pPr>
            <a:r>
              <a:rPr lang="en-US" sz="900" i="1" dirty="0"/>
              <a:t>Luxury Hotels &amp; Resorts: The Ritz</a:t>
            </a:r>
            <a:r>
              <a:rPr lang="en-US" sz="900" dirty="0"/>
              <a:t> (no date) </a:t>
            </a:r>
            <a:r>
              <a:rPr lang="en-US" sz="900" i="1" dirty="0"/>
              <a:t>Carlton</a:t>
            </a:r>
            <a:r>
              <a:rPr lang="en-US" sz="900" dirty="0"/>
              <a:t>. Available at: https://www.ritzcarlton.com/en/yachts#:~:text=Each%20yacht%20will%20feature%20149,also%20available%20for%20private%20charter (Accessed: February 5, 2023). </a:t>
            </a:r>
          </a:p>
          <a:p>
            <a:pPr marL="171450" indent="-171450">
              <a:buFont typeface="Arial" panose="020B0604020202020204" pitchFamily="34" charset="0"/>
              <a:buChar char="•"/>
            </a:pPr>
            <a:r>
              <a:rPr lang="en-US" sz="900" dirty="0" err="1"/>
              <a:t>Gollan</a:t>
            </a:r>
            <a:r>
              <a:rPr lang="en-US" sz="900" dirty="0"/>
              <a:t>, D. (2018) </a:t>
            </a:r>
            <a:r>
              <a:rPr lang="en-US" sz="900" i="1" dirty="0"/>
              <a:t>The Ritz-Carlton Yacht Collection wants to bring landlubbers to oceans and Lakes</a:t>
            </a:r>
            <a:r>
              <a:rPr lang="en-US" sz="900" dirty="0"/>
              <a:t>, </a:t>
            </a:r>
            <a:r>
              <a:rPr lang="en-US" sz="900" i="1" dirty="0"/>
              <a:t>Forbes</a:t>
            </a:r>
            <a:r>
              <a:rPr lang="en-US" sz="900" dirty="0"/>
              <a:t>. Forbes Magazine. Available at: https://www.forbes.com/sites/douggollan/2018/04/01/the-ritz-carlton-yacht-collection-wants-to-bring-landlubbers-to-oceans-and-lakes/?sh=51de0bb57efa. (Accessed: February 5, 2023). </a:t>
            </a:r>
          </a:p>
          <a:p>
            <a:r>
              <a:rPr lang="en-US" sz="900" dirty="0"/>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sp>
        <p:nvSpPr>
          <p:cNvPr id="723" name="Google Shape;723;p52"/>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Number suites service available</a:t>
            </a:r>
            <a:endParaRPr dirty="0"/>
          </a:p>
        </p:txBody>
      </p:sp>
      <p:sp>
        <p:nvSpPr>
          <p:cNvPr id="724" name="Google Shape;724;p52"/>
          <p:cNvSpPr txBox="1">
            <a:spLocks noGrp="1"/>
          </p:cNvSpPr>
          <p:nvPr>
            <p:ph type="subTitle" idx="2"/>
          </p:nvPr>
        </p:nvSpPr>
        <p:spPr>
          <a:xfrm>
            <a:off x="2513750" y="2122025"/>
            <a:ext cx="1491900" cy="690300"/>
          </a:xfrm>
          <a:prstGeom prst="rect">
            <a:avLst/>
          </a:prstGeom>
        </p:spPr>
        <p:txBody>
          <a:bodyPr spcFirstLastPara="1" wrap="square" lIns="91425" tIns="91425" rIns="91425" bIns="91425" anchor="ctr" anchorCtr="0">
            <a:noAutofit/>
          </a:bodyPr>
          <a:lstStyle/>
          <a:p>
            <a:r>
              <a:rPr lang="en-US" dirty="0"/>
              <a:t>Terrace Suites</a:t>
            </a:r>
          </a:p>
        </p:txBody>
      </p:sp>
      <p:sp>
        <p:nvSpPr>
          <p:cNvPr id="725" name="Google Shape;725;p52"/>
          <p:cNvSpPr txBox="1">
            <a:spLocks noGrp="1"/>
          </p:cNvSpPr>
          <p:nvPr>
            <p:ph type="subTitle" idx="3"/>
          </p:nvPr>
        </p:nvSpPr>
        <p:spPr>
          <a:xfrm>
            <a:off x="6980550" y="1748813"/>
            <a:ext cx="1491900" cy="373200"/>
          </a:xfrm>
          <a:prstGeom prst="rect">
            <a:avLst/>
          </a:prstGeom>
        </p:spPr>
        <p:txBody>
          <a:bodyPr spcFirstLastPara="1" wrap="square" lIns="91425" tIns="91425" rIns="91425" bIns="91425" anchor="ctr" anchorCtr="0">
            <a:noAutofit/>
          </a:bodyPr>
          <a:lstStyle/>
          <a:p>
            <a:pPr marL="0" lvl="0" indent="0"/>
            <a:r>
              <a:rPr lang="en" dirty="0"/>
              <a:t>Suite 3</a:t>
            </a:r>
            <a:endParaRPr dirty="0"/>
          </a:p>
        </p:txBody>
      </p:sp>
      <p:sp>
        <p:nvSpPr>
          <p:cNvPr id="726" name="Google Shape;726;p52"/>
          <p:cNvSpPr txBox="1">
            <a:spLocks noGrp="1"/>
          </p:cNvSpPr>
          <p:nvPr>
            <p:ph type="subTitle" idx="1"/>
          </p:nvPr>
        </p:nvSpPr>
        <p:spPr>
          <a:xfrm>
            <a:off x="2513750" y="1748813"/>
            <a:ext cx="1491900" cy="37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Suite 1</a:t>
            </a:r>
            <a:endParaRPr dirty="0"/>
          </a:p>
        </p:txBody>
      </p:sp>
      <p:sp>
        <p:nvSpPr>
          <p:cNvPr id="727" name="Google Shape;727;p52"/>
          <p:cNvSpPr txBox="1">
            <a:spLocks noGrp="1"/>
          </p:cNvSpPr>
          <p:nvPr>
            <p:ph type="subTitle" idx="4"/>
          </p:nvPr>
        </p:nvSpPr>
        <p:spPr>
          <a:xfrm>
            <a:off x="6980550" y="2122025"/>
            <a:ext cx="1491900" cy="690300"/>
          </a:xfrm>
          <a:prstGeom prst="rect">
            <a:avLst/>
          </a:prstGeom>
        </p:spPr>
        <p:txBody>
          <a:bodyPr spcFirstLastPara="1" wrap="square" lIns="91425" tIns="91425" rIns="91425" bIns="91425" anchor="ctr" anchorCtr="0">
            <a:noAutofit/>
          </a:bodyPr>
          <a:lstStyle/>
          <a:p>
            <a:r>
              <a:rPr lang="en-US" dirty="0"/>
              <a:t>Grand Suites</a:t>
            </a:r>
          </a:p>
        </p:txBody>
      </p:sp>
      <p:sp>
        <p:nvSpPr>
          <p:cNvPr id="728" name="Google Shape;728;p52"/>
          <p:cNvSpPr txBox="1">
            <a:spLocks noGrp="1"/>
          </p:cNvSpPr>
          <p:nvPr>
            <p:ph type="subTitle" idx="5"/>
          </p:nvPr>
        </p:nvSpPr>
        <p:spPr>
          <a:xfrm>
            <a:off x="4747139" y="1748813"/>
            <a:ext cx="1491900" cy="373200"/>
          </a:xfrm>
          <a:prstGeom prst="rect">
            <a:avLst/>
          </a:prstGeom>
        </p:spPr>
        <p:txBody>
          <a:bodyPr spcFirstLastPara="1" wrap="square" lIns="91425" tIns="91425" rIns="91425" bIns="91425" anchor="ctr" anchorCtr="0">
            <a:noAutofit/>
          </a:bodyPr>
          <a:lstStyle/>
          <a:p>
            <a:pPr marL="0" lvl="0" indent="0"/>
            <a:r>
              <a:rPr lang="en" dirty="0"/>
              <a:t>Suite 2</a:t>
            </a:r>
            <a:endParaRPr dirty="0"/>
          </a:p>
        </p:txBody>
      </p:sp>
      <p:sp>
        <p:nvSpPr>
          <p:cNvPr id="729" name="Google Shape;729;p52"/>
          <p:cNvSpPr txBox="1">
            <a:spLocks noGrp="1"/>
          </p:cNvSpPr>
          <p:nvPr>
            <p:ph type="subTitle" idx="6"/>
          </p:nvPr>
        </p:nvSpPr>
        <p:spPr>
          <a:xfrm>
            <a:off x="4614530" y="2122025"/>
            <a:ext cx="1624520" cy="690300"/>
          </a:xfrm>
          <a:prstGeom prst="rect">
            <a:avLst/>
          </a:prstGeom>
        </p:spPr>
        <p:txBody>
          <a:bodyPr spcFirstLastPara="1" wrap="square" lIns="91425" tIns="91425" rIns="91425" bIns="91425" anchor="ctr" anchorCtr="0">
            <a:noAutofit/>
          </a:bodyPr>
          <a:lstStyle/>
          <a:p>
            <a:r>
              <a:rPr lang="en-US" dirty="0"/>
              <a:t>Signature Suites</a:t>
            </a:r>
          </a:p>
        </p:txBody>
      </p:sp>
      <p:sp>
        <p:nvSpPr>
          <p:cNvPr id="730" name="Google Shape;730;p52"/>
          <p:cNvSpPr txBox="1">
            <a:spLocks noGrp="1"/>
          </p:cNvSpPr>
          <p:nvPr>
            <p:ph type="subTitle" idx="7"/>
          </p:nvPr>
        </p:nvSpPr>
        <p:spPr>
          <a:xfrm>
            <a:off x="662100" y="3552588"/>
            <a:ext cx="1491900" cy="373200"/>
          </a:xfrm>
          <a:prstGeom prst="rect">
            <a:avLst/>
          </a:prstGeom>
        </p:spPr>
        <p:txBody>
          <a:bodyPr spcFirstLastPara="1" wrap="square" lIns="91425" tIns="91425" rIns="91425" bIns="91425" anchor="ctr" anchorCtr="0">
            <a:noAutofit/>
          </a:bodyPr>
          <a:lstStyle/>
          <a:p>
            <a:pPr marL="0" lvl="0" indent="0"/>
            <a:r>
              <a:rPr lang="en" dirty="0"/>
              <a:t>Suite 4</a:t>
            </a:r>
            <a:endParaRPr dirty="0"/>
          </a:p>
        </p:txBody>
      </p:sp>
      <p:sp>
        <p:nvSpPr>
          <p:cNvPr id="731" name="Google Shape;731;p52"/>
          <p:cNvSpPr txBox="1">
            <a:spLocks noGrp="1"/>
          </p:cNvSpPr>
          <p:nvPr>
            <p:ph type="subTitle" idx="8"/>
          </p:nvPr>
        </p:nvSpPr>
        <p:spPr>
          <a:xfrm>
            <a:off x="490528" y="3917529"/>
            <a:ext cx="1835023" cy="690300"/>
          </a:xfrm>
          <a:prstGeom prst="rect">
            <a:avLst/>
          </a:prstGeom>
        </p:spPr>
        <p:txBody>
          <a:bodyPr spcFirstLastPara="1" wrap="square" lIns="91425" tIns="91425" rIns="91425" bIns="91425" anchor="ctr" anchorCtr="0">
            <a:noAutofit/>
          </a:bodyPr>
          <a:lstStyle/>
          <a:p>
            <a:pPr algn="l"/>
            <a:r>
              <a:rPr lang="en-US" dirty="0"/>
              <a:t>2-Story Loft Suites</a:t>
            </a:r>
          </a:p>
        </p:txBody>
      </p:sp>
      <p:sp>
        <p:nvSpPr>
          <p:cNvPr id="732" name="Google Shape;732;p52"/>
          <p:cNvSpPr txBox="1">
            <a:spLocks noGrp="1"/>
          </p:cNvSpPr>
          <p:nvPr>
            <p:ph type="subTitle" idx="9"/>
          </p:nvPr>
        </p:nvSpPr>
        <p:spPr>
          <a:xfrm>
            <a:off x="5128900" y="3552588"/>
            <a:ext cx="1491900" cy="373200"/>
          </a:xfrm>
          <a:prstGeom prst="rect">
            <a:avLst/>
          </a:prstGeom>
        </p:spPr>
        <p:txBody>
          <a:bodyPr spcFirstLastPara="1" wrap="square" lIns="91425" tIns="91425" rIns="91425" bIns="91425" anchor="ctr" anchorCtr="0">
            <a:noAutofit/>
          </a:bodyPr>
          <a:lstStyle/>
          <a:p>
            <a:pPr marL="0" lvl="0" indent="0"/>
            <a:r>
              <a:rPr lang="en" dirty="0"/>
              <a:t>Suite 6</a:t>
            </a:r>
            <a:endParaRPr dirty="0"/>
          </a:p>
        </p:txBody>
      </p:sp>
      <p:sp>
        <p:nvSpPr>
          <p:cNvPr id="733" name="Google Shape;733;p52"/>
          <p:cNvSpPr txBox="1">
            <a:spLocks noGrp="1"/>
          </p:cNvSpPr>
          <p:nvPr>
            <p:ph type="subTitle" idx="13"/>
          </p:nvPr>
        </p:nvSpPr>
        <p:spPr>
          <a:xfrm>
            <a:off x="5128900" y="3925800"/>
            <a:ext cx="1491900" cy="690300"/>
          </a:xfrm>
          <a:prstGeom prst="rect">
            <a:avLst/>
          </a:prstGeom>
        </p:spPr>
        <p:txBody>
          <a:bodyPr spcFirstLastPara="1" wrap="square" lIns="91425" tIns="91425" rIns="91425" bIns="91425" anchor="ctr" anchorCtr="0">
            <a:noAutofit/>
          </a:bodyPr>
          <a:lstStyle/>
          <a:p>
            <a:r>
              <a:rPr lang="en-US" dirty="0"/>
              <a:t>Owner’s Suites</a:t>
            </a:r>
          </a:p>
        </p:txBody>
      </p:sp>
      <p:sp>
        <p:nvSpPr>
          <p:cNvPr id="734" name="Google Shape;734;p52"/>
          <p:cNvSpPr txBox="1">
            <a:spLocks noGrp="1"/>
          </p:cNvSpPr>
          <p:nvPr>
            <p:ph type="subTitle" idx="14"/>
          </p:nvPr>
        </p:nvSpPr>
        <p:spPr>
          <a:xfrm>
            <a:off x="2895489" y="3552588"/>
            <a:ext cx="1491900" cy="373200"/>
          </a:xfrm>
          <a:prstGeom prst="rect">
            <a:avLst/>
          </a:prstGeom>
        </p:spPr>
        <p:txBody>
          <a:bodyPr spcFirstLastPara="1" wrap="square" lIns="91425" tIns="91425" rIns="91425" bIns="91425" anchor="ctr" anchorCtr="0">
            <a:noAutofit/>
          </a:bodyPr>
          <a:lstStyle/>
          <a:p>
            <a:pPr marL="0" lvl="0" indent="0"/>
            <a:r>
              <a:rPr lang="en" dirty="0"/>
              <a:t>Suite 5</a:t>
            </a:r>
            <a:endParaRPr dirty="0"/>
          </a:p>
        </p:txBody>
      </p:sp>
      <p:sp>
        <p:nvSpPr>
          <p:cNvPr id="735" name="Google Shape;735;p52"/>
          <p:cNvSpPr txBox="1">
            <a:spLocks noGrp="1"/>
          </p:cNvSpPr>
          <p:nvPr>
            <p:ph type="subTitle" idx="15"/>
          </p:nvPr>
        </p:nvSpPr>
        <p:spPr>
          <a:xfrm>
            <a:off x="2895489" y="3925800"/>
            <a:ext cx="1491900" cy="690300"/>
          </a:xfrm>
          <a:prstGeom prst="rect">
            <a:avLst/>
          </a:prstGeom>
        </p:spPr>
        <p:txBody>
          <a:bodyPr spcFirstLastPara="1" wrap="square" lIns="91425" tIns="91425" rIns="91425" bIns="91425" anchor="ctr" anchorCtr="0">
            <a:noAutofit/>
          </a:bodyPr>
          <a:lstStyle/>
          <a:p>
            <a:r>
              <a:rPr lang="en-US" dirty="0"/>
              <a:t>View Suites</a:t>
            </a:r>
          </a:p>
        </p:txBody>
      </p:sp>
      <p:sp>
        <p:nvSpPr>
          <p:cNvPr id="736" name="Google Shape;736;p52"/>
          <p:cNvSpPr txBox="1">
            <a:spLocks noGrp="1"/>
          </p:cNvSpPr>
          <p:nvPr>
            <p:ph type="subTitle" idx="1"/>
          </p:nvPr>
        </p:nvSpPr>
        <p:spPr>
          <a:xfrm>
            <a:off x="-331545" y="1723025"/>
            <a:ext cx="2545942" cy="1089300"/>
          </a:xfrm>
          <a:prstGeom prst="rect">
            <a:avLst/>
          </a:prstGeom>
        </p:spPr>
        <p:txBody>
          <a:bodyPr spcFirstLastPara="1" wrap="square" lIns="91425" tIns="91425" rIns="91425" bIns="91425" anchor="ctr" anchorCtr="0">
            <a:noAutofit/>
          </a:bodyPr>
          <a:lstStyle/>
          <a:p>
            <a:pPr lvl="0"/>
            <a:r>
              <a:rPr lang="en-US" dirty="0"/>
              <a:t>149 suites include</a:t>
            </a:r>
          </a:p>
          <a:p>
            <a:pPr lvl="0"/>
            <a:r>
              <a:rPr lang="en-US" dirty="0"/>
              <a:t> six (O6) categories </a:t>
            </a:r>
          </a:p>
          <a:p>
            <a:pPr lvl="0"/>
            <a:r>
              <a:rPr lang="en-US" dirty="0"/>
              <a:t>of suites</a:t>
            </a:r>
          </a:p>
        </p:txBody>
      </p:sp>
      <p:sp>
        <p:nvSpPr>
          <p:cNvPr id="737" name="Google Shape;737;p52"/>
          <p:cNvSpPr txBox="1">
            <a:spLocks noGrp="1"/>
          </p:cNvSpPr>
          <p:nvPr>
            <p:ph type="subTitle" idx="1"/>
          </p:nvPr>
        </p:nvSpPr>
        <p:spPr>
          <a:xfrm>
            <a:off x="6620800" y="3556507"/>
            <a:ext cx="2839933" cy="1089300"/>
          </a:xfrm>
          <a:prstGeom prst="rect">
            <a:avLst/>
          </a:prstGeom>
        </p:spPr>
        <p:txBody>
          <a:bodyPr spcFirstLastPara="1" wrap="square" lIns="91425" tIns="91425" rIns="91425" bIns="91425" anchor="ctr" anchorCtr="0">
            <a:noAutofit/>
          </a:bodyPr>
          <a:lstStyle/>
          <a:p>
            <a:r>
              <a:rPr lang="en-US" dirty="0"/>
              <a:t>149 suites include</a:t>
            </a:r>
          </a:p>
          <a:p>
            <a:r>
              <a:rPr lang="en-US" dirty="0"/>
              <a:t> six (O6) categories </a:t>
            </a:r>
          </a:p>
          <a:p>
            <a:r>
              <a:rPr lang="en-US" dirty="0"/>
              <a:t>of suites.</a:t>
            </a:r>
          </a:p>
        </p:txBody>
      </p:sp>
      <p:sp>
        <p:nvSpPr>
          <p:cNvPr id="2" name="TextBox 1"/>
          <p:cNvSpPr txBox="1"/>
          <p:nvPr/>
        </p:nvSpPr>
        <p:spPr>
          <a:xfrm>
            <a:off x="218995" y="4806381"/>
            <a:ext cx="8925005" cy="369332"/>
          </a:xfrm>
          <a:prstGeom prst="rect">
            <a:avLst/>
          </a:prstGeom>
          <a:noFill/>
        </p:spPr>
        <p:txBody>
          <a:bodyPr wrap="square" rtlCol="0">
            <a:spAutoFit/>
          </a:bodyPr>
          <a:lstStyle/>
          <a:p>
            <a:r>
              <a:rPr lang="en-US" sz="900" dirty="0" err="1"/>
              <a:t>Rotondo</a:t>
            </a:r>
            <a:r>
              <a:rPr lang="en-US" sz="900" dirty="0"/>
              <a:t>, A.M. (2022) </a:t>
            </a:r>
            <a:r>
              <a:rPr lang="en-US" sz="900" i="1" dirty="0"/>
              <a:t>The Ultimate Guide to the </a:t>
            </a:r>
            <a:r>
              <a:rPr lang="en-US" sz="900" i="1" dirty="0" err="1"/>
              <a:t>ritz-carlton</a:t>
            </a:r>
            <a:r>
              <a:rPr lang="en-US" sz="900" i="1" dirty="0"/>
              <a:t> yacht collection</a:t>
            </a:r>
            <a:r>
              <a:rPr lang="en-US" sz="900" dirty="0"/>
              <a:t>, </a:t>
            </a:r>
            <a:r>
              <a:rPr lang="en-US" sz="900" i="1" dirty="0"/>
              <a:t>The Points Guy</a:t>
            </a:r>
            <a:r>
              <a:rPr lang="en-US" sz="900" dirty="0"/>
              <a:t>. Available at: https://thepointsguy.com/guide/ritz-carlton-yacht-collection-guide/ (Accessed: February 5, 2023).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48"/>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lvl="0">
              <a:lnSpc>
                <a:spcPct val="150000"/>
              </a:lnSpc>
            </a:pPr>
            <a:r>
              <a:rPr lang="en-US" sz="3200" dirty="0"/>
              <a:t>Role and important of quality services</a:t>
            </a:r>
          </a:p>
        </p:txBody>
      </p:sp>
      <p:grpSp>
        <p:nvGrpSpPr>
          <p:cNvPr id="633" name="Google Shape;633;p48"/>
          <p:cNvGrpSpPr/>
          <p:nvPr/>
        </p:nvGrpSpPr>
        <p:grpSpPr>
          <a:xfrm rot="10800000">
            <a:off x="3039296" y="1592473"/>
            <a:ext cx="3050216" cy="550326"/>
            <a:chOff x="4351371" y="4209917"/>
            <a:chExt cx="1345130" cy="181500"/>
          </a:xfrm>
        </p:grpSpPr>
        <p:sp>
          <p:nvSpPr>
            <p:cNvPr id="634" name="Google Shape;634;p48"/>
            <p:cNvSpPr/>
            <p:nvPr/>
          </p:nvSpPr>
          <p:spPr>
            <a:xfrm rot="10800000">
              <a:off x="4351371" y="4209917"/>
              <a:ext cx="1281600" cy="181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35" name="Google Shape;635;p48"/>
            <p:cNvCxnSpPr/>
            <p:nvPr/>
          </p:nvCxnSpPr>
          <p:spPr>
            <a:xfrm>
              <a:off x="5551000" y="4298797"/>
              <a:ext cx="145500" cy="0"/>
            </a:xfrm>
            <a:prstGeom prst="straightConnector1">
              <a:avLst/>
            </a:prstGeom>
            <a:noFill/>
            <a:ln w="28575" cap="flat" cmpd="sng">
              <a:solidFill>
                <a:schemeClr val="accent5"/>
              </a:solidFill>
              <a:prstDash val="solid"/>
              <a:round/>
              <a:headEnd type="none" w="med" len="med"/>
              <a:tailEnd type="none" w="med" len="med"/>
            </a:ln>
          </p:spPr>
        </p:cxnSp>
      </p:grpSp>
      <p:grpSp>
        <p:nvGrpSpPr>
          <p:cNvPr id="636" name="Google Shape;636;p48"/>
          <p:cNvGrpSpPr/>
          <p:nvPr/>
        </p:nvGrpSpPr>
        <p:grpSpPr>
          <a:xfrm rot="10800000">
            <a:off x="3456469" y="2260002"/>
            <a:ext cx="2515944" cy="550326"/>
            <a:chOff x="4403010" y="3985221"/>
            <a:chExt cx="1109518" cy="181500"/>
          </a:xfrm>
        </p:grpSpPr>
        <p:sp>
          <p:nvSpPr>
            <p:cNvPr id="637" name="Google Shape;637;p48"/>
            <p:cNvSpPr/>
            <p:nvPr/>
          </p:nvSpPr>
          <p:spPr>
            <a:xfrm rot="10800000">
              <a:off x="4471829" y="3985221"/>
              <a:ext cx="1040700" cy="181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38" name="Google Shape;638;p48"/>
            <p:cNvCxnSpPr/>
            <p:nvPr/>
          </p:nvCxnSpPr>
          <p:spPr>
            <a:xfrm>
              <a:off x="4403010" y="4075993"/>
              <a:ext cx="145500" cy="0"/>
            </a:xfrm>
            <a:prstGeom prst="straightConnector1">
              <a:avLst/>
            </a:prstGeom>
            <a:noFill/>
            <a:ln w="28575" cap="flat" cmpd="sng">
              <a:solidFill>
                <a:schemeClr val="accent1"/>
              </a:solidFill>
              <a:prstDash val="solid"/>
              <a:round/>
              <a:headEnd type="none" w="med" len="med"/>
              <a:tailEnd type="none" w="med" len="med"/>
            </a:ln>
          </p:spPr>
        </p:cxnSp>
      </p:grpSp>
      <p:grpSp>
        <p:nvGrpSpPr>
          <p:cNvPr id="639" name="Google Shape;639;p48"/>
          <p:cNvGrpSpPr/>
          <p:nvPr/>
        </p:nvGrpSpPr>
        <p:grpSpPr>
          <a:xfrm rot="10800000">
            <a:off x="3651409" y="2927530"/>
            <a:ext cx="1831899" cy="550326"/>
            <a:chOff x="4618704" y="3766582"/>
            <a:chExt cx="807858" cy="181500"/>
          </a:xfrm>
        </p:grpSpPr>
        <p:sp>
          <p:nvSpPr>
            <p:cNvPr id="640" name="Google Shape;640;p48"/>
            <p:cNvSpPr/>
            <p:nvPr/>
          </p:nvSpPr>
          <p:spPr>
            <a:xfrm rot="10800000">
              <a:off x="4618704" y="3766582"/>
              <a:ext cx="747000" cy="181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41" name="Google Shape;641;p48"/>
            <p:cNvCxnSpPr/>
            <p:nvPr/>
          </p:nvCxnSpPr>
          <p:spPr>
            <a:xfrm>
              <a:off x="5281062" y="3855291"/>
              <a:ext cx="145500" cy="0"/>
            </a:xfrm>
            <a:prstGeom prst="straightConnector1">
              <a:avLst/>
            </a:prstGeom>
            <a:noFill/>
            <a:ln w="28575" cap="flat" cmpd="sng">
              <a:solidFill>
                <a:schemeClr val="accent3"/>
              </a:solidFill>
              <a:prstDash val="solid"/>
              <a:round/>
              <a:headEnd type="none" w="med" len="med"/>
              <a:tailEnd type="none" w="med" len="med"/>
            </a:ln>
          </p:spPr>
        </p:cxnSp>
      </p:grpSp>
      <p:grpSp>
        <p:nvGrpSpPr>
          <p:cNvPr id="642" name="Google Shape;642;p48"/>
          <p:cNvGrpSpPr/>
          <p:nvPr/>
        </p:nvGrpSpPr>
        <p:grpSpPr>
          <a:xfrm rot="10800000">
            <a:off x="4169520" y="3595059"/>
            <a:ext cx="1049533" cy="550326"/>
            <a:chOff x="4735238" y="3547942"/>
            <a:chExt cx="462839" cy="181500"/>
          </a:xfrm>
        </p:grpSpPr>
        <p:sp>
          <p:nvSpPr>
            <p:cNvPr id="643" name="Google Shape;643;p48"/>
            <p:cNvSpPr/>
            <p:nvPr/>
          </p:nvSpPr>
          <p:spPr>
            <a:xfrm rot="10800000">
              <a:off x="4786477" y="3547942"/>
              <a:ext cx="411600" cy="181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44" name="Google Shape;644;p48"/>
            <p:cNvCxnSpPr/>
            <p:nvPr/>
          </p:nvCxnSpPr>
          <p:spPr>
            <a:xfrm>
              <a:off x="4735238" y="3636872"/>
              <a:ext cx="145500" cy="0"/>
            </a:xfrm>
            <a:prstGeom prst="straightConnector1">
              <a:avLst/>
            </a:prstGeom>
            <a:noFill/>
            <a:ln w="28575" cap="flat" cmpd="sng">
              <a:solidFill>
                <a:schemeClr val="accent4"/>
              </a:solidFill>
              <a:prstDash val="solid"/>
              <a:round/>
              <a:headEnd type="none" w="med" len="med"/>
              <a:tailEnd type="none" w="med" len="med"/>
            </a:ln>
          </p:spPr>
        </p:cxnSp>
      </p:grpSp>
      <p:sp>
        <p:nvSpPr>
          <p:cNvPr id="645" name="Google Shape;645;p48"/>
          <p:cNvSpPr txBox="1">
            <a:spLocks noGrp="1"/>
          </p:cNvSpPr>
          <p:nvPr>
            <p:ph type="subTitle" idx="4294967295"/>
          </p:nvPr>
        </p:nvSpPr>
        <p:spPr>
          <a:xfrm>
            <a:off x="654500" y="1501175"/>
            <a:ext cx="1991700" cy="335100"/>
          </a:xfrm>
          <a:prstGeom prst="rect">
            <a:avLst/>
          </a:prstGeom>
        </p:spPr>
        <p:txBody>
          <a:bodyPr spcFirstLastPara="1" wrap="square" lIns="91425" tIns="91425" rIns="91425" bIns="91425" anchor="ctr" anchorCtr="0">
            <a:noAutofit/>
          </a:bodyPr>
          <a:lstStyle/>
          <a:p>
            <a:pPr marL="0" lvl="0" indent="0">
              <a:buNone/>
            </a:pPr>
            <a:r>
              <a:rPr lang="en-US" sz="1800" b="1" dirty="0"/>
              <a:t>RELIABILITY</a:t>
            </a:r>
            <a:endParaRPr sz="1800" b="1" dirty="0"/>
          </a:p>
        </p:txBody>
      </p:sp>
      <p:sp>
        <p:nvSpPr>
          <p:cNvPr id="647" name="Google Shape;647;p48"/>
          <p:cNvSpPr txBox="1">
            <a:spLocks noGrp="1"/>
          </p:cNvSpPr>
          <p:nvPr>
            <p:ph type="subTitle" idx="4294967295"/>
          </p:nvPr>
        </p:nvSpPr>
        <p:spPr>
          <a:xfrm>
            <a:off x="654500" y="2845400"/>
            <a:ext cx="1991700" cy="335100"/>
          </a:xfrm>
          <a:prstGeom prst="rect">
            <a:avLst/>
          </a:prstGeom>
        </p:spPr>
        <p:txBody>
          <a:bodyPr spcFirstLastPara="1" wrap="square" lIns="91425" tIns="91425" rIns="91425" bIns="91425" anchor="ctr" anchorCtr="0">
            <a:noAutofit/>
          </a:bodyPr>
          <a:lstStyle/>
          <a:p>
            <a:pPr marL="0" indent="0">
              <a:buNone/>
            </a:pPr>
            <a:r>
              <a:rPr lang="en-US" sz="1800" b="1" dirty="0"/>
              <a:t>ASSURANCE</a:t>
            </a:r>
            <a:endParaRPr sz="1800" b="1" dirty="0"/>
          </a:p>
        </p:txBody>
      </p:sp>
      <p:sp>
        <p:nvSpPr>
          <p:cNvPr id="649" name="Google Shape;649;p48"/>
          <p:cNvSpPr txBox="1">
            <a:spLocks noGrp="1"/>
          </p:cNvSpPr>
          <p:nvPr>
            <p:ph type="subTitle" idx="4294967295"/>
          </p:nvPr>
        </p:nvSpPr>
        <p:spPr>
          <a:xfrm>
            <a:off x="6473150" y="2182488"/>
            <a:ext cx="2096691" cy="335100"/>
          </a:xfrm>
          <a:prstGeom prst="rect">
            <a:avLst/>
          </a:prstGeom>
        </p:spPr>
        <p:txBody>
          <a:bodyPr spcFirstLastPara="1" wrap="square" lIns="91425" tIns="91425" rIns="91425" bIns="91425" anchor="ctr" anchorCtr="0">
            <a:noAutofit/>
          </a:bodyPr>
          <a:lstStyle/>
          <a:p>
            <a:pPr marL="0" indent="0">
              <a:buNone/>
            </a:pPr>
            <a:r>
              <a:rPr lang="en-US" sz="1800" b="1" dirty="0"/>
              <a:t>RESPONSIVENESS</a:t>
            </a:r>
            <a:endParaRPr sz="1800" b="1" dirty="0"/>
          </a:p>
        </p:txBody>
      </p:sp>
      <p:sp>
        <p:nvSpPr>
          <p:cNvPr id="651" name="Google Shape;651;p48"/>
          <p:cNvSpPr txBox="1">
            <a:spLocks noGrp="1"/>
          </p:cNvSpPr>
          <p:nvPr>
            <p:ph type="subTitle" idx="4294967295"/>
          </p:nvPr>
        </p:nvSpPr>
        <p:spPr>
          <a:xfrm>
            <a:off x="6473151" y="3510900"/>
            <a:ext cx="1991700" cy="335100"/>
          </a:xfrm>
          <a:prstGeom prst="rect">
            <a:avLst/>
          </a:prstGeom>
        </p:spPr>
        <p:txBody>
          <a:bodyPr spcFirstLastPara="1" wrap="square" lIns="91425" tIns="91425" rIns="91425" bIns="91425" anchor="ctr" anchorCtr="0">
            <a:noAutofit/>
          </a:bodyPr>
          <a:lstStyle/>
          <a:p>
            <a:pPr marL="0" lvl="0" indent="0">
              <a:buNone/>
            </a:pPr>
            <a:r>
              <a:rPr lang="en-US" sz="1800" b="1" dirty="0"/>
              <a:t>EMPATHY</a:t>
            </a:r>
            <a:endParaRPr sz="1800" b="1" dirty="0"/>
          </a:p>
        </p:txBody>
      </p:sp>
      <p:sp>
        <p:nvSpPr>
          <p:cNvPr id="653" name="Google Shape;653;p48"/>
          <p:cNvSpPr/>
          <p:nvPr/>
        </p:nvSpPr>
        <p:spPr>
          <a:xfrm>
            <a:off x="4512721" y="4262588"/>
            <a:ext cx="241524" cy="367261"/>
          </a:xfrm>
          <a:custGeom>
            <a:avLst/>
            <a:gdLst/>
            <a:ahLst/>
            <a:cxnLst/>
            <a:rect l="l" t="t" r="r" b="b"/>
            <a:pathLst>
              <a:path w="8350" h="12697" extrusionOk="0">
                <a:moveTo>
                  <a:pt x="4222" y="1166"/>
                </a:moveTo>
                <a:cubicBezTo>
                  <a:pt x="4443" y="1166"/>
                  <a:pt x="4600" y="1386"/>
                  <a:pt x="4600" y="1607"/>
                </a:cubicBezTo>
                <a:lnTo>
                  <a:pt x="4600" y="1890"/>
                </a:lnTo>
                <a:cubicBezTo>
                  <a:pt x="5073" y="2048"/>
                  <a:pt x="5451" y="2520"/>
                  <a:pt x="5451" y="3088"/>
                </a:cubicBezTo>
                <a:cubicBezTo>
                  <a:pt x="5451" y="3308"/>
                  <a:pt x="5231" y="3497"/>
                  <a:pt x="5010" y="3497"/>
                </a:cubicBezTo>
                <a:cubicBezTo>
                  <a:pt x="4758" y="3497"/>
                  <a:pt x="4600" y="3308"/>
                  <a:pt x="4600" y="3088"/>
                </a:cubicBezTo>
                <a:cubicBezTo>
                  <a:pt x="4600" y="2835"/>
                  <a:pt x="4411" y="2678"/>
                  <a:pt x="4222" y="2678"/>
                </a:cubicBezTo>
                <a:cubicBezTo>
                  <a:pt x="3970" y="2678"/>
                  <a:pt x="3781" y="2867"/>
                  <a:pt x="3781" y="3088"/>
                </a:cubicBezTo>
                <a:cubicBezTo>
                  <a:pt x="3781" y="3308"/>
                  <a:pt x="4096" y="3529"/>
                  <a:pt x="4443" y="3781"/>
                </a:cubicBezTo>
                <a:cubicBezTo>
                  <a:pt x="4884" y="4096"/>
                  <a:pt x="5451" y="4505"/>
                  <a:pt x="5451" y="5167"/>
                </a:cubicBezTo>
                <a:cubicBezTo>
                  <a:pt x="5451" y="5702"/>
                  <a:pt x="5073" y="6143"/>
                  <a:pt x="4600" y="6333"/>
                </a:cubicBezTo>
                <a:lnTo>
                  <a:pt x="4600" y="6616"/>
                </a:lnTo>
                <a:cubicBezTo>
                  <a:pt x="4600" y="6868"/>
                  <a:pt x="4411" y="7026"/>
                  <a:pt x="4222" y="7026"/>
                </a:cubicBezTo>
                <a:cubicBezTo>
                  <a:pt x="3970" y="7026"/>
                  <a:pt x="3781" y="6805"/>
                  <a:pt x="3781" y="6616"/>
                </a:cubicBezTo>
                <a:lnTo>
                  <a:pt x="3781" y="6333"/>
                </a:lnTo>
                <a:cubicBezTo>
                  <a:pt x="3309" y="6143"/>
                  <a:pt x="2962" y="5702"/>
                  <a:pt x="2962" y="5167"/>
                </a:cubicBezTo>
                <a:cubicBezTo>
                  <a:pt x="2962" y="4915"/>
                  <a:pt x="3151" y="4757"/>
                  <a:pt x="3372" y="4757"/>
                </a:cubicBezTo>
                <a:cubicBezTo>
                  <a:pt x="3624" y="4757"/>
                  <a:pt x="3781" y="4978"/>
                  <a:pt x="3781" y="5167"/>
                </a:cubicBezTo>
                <a:cubicBezTo>
                  <a:pt x="3781" y="5387"/>
                  <a:pt x="3970" y="5608"/>
                  <a:pt x="4222" y="5608"/>
                </a:cubicBezTo>
                <a:cubicBezTo>
                  <a:pt x="4443" y="5608"/>
                  <a:pt x="4600" y="5387"/>
                  <a:pt x="4600" y="5167"/>
                </a:cubicBezTo>
                <a:cubicBezTo>
                  <a:pt x="4600" y="4915"/>
                  <a:pt x="4285" y="4694"/>
                  <a:pt x="3939" y="4442"/>
                </a:cubicBezTo>
                <a:cubicBezTo>
                  <a:pt x="3498" y="4127"/>
                  <a:pt x="2962" y="3749"/>
                  <a:pt x="2962" y="3088"/>
                </a:cubicBezTo>
                <a:cubicBezTo>
                  <a:pt x="2962" y="2520"/>
                  <a:pt x="3309" y="2079"/>
                  <a:pt x="3781" y="1890"/>
                </a:cubicBezTo>
                <a:lnTo>
                  <a:pt x="3781" y="1607"/>
                </a:lnTo>
                <a:cubicBezTo>
                  <a:pt x="3781" y="1386"/>
                  <a:pt x="3970" y="1166"/>
                  <a:pt x="4222" y="1166"/>
                </a:cubicBezTo>
                <a:close/>
                <a:moveTo>
                  <a:pt x="4222" y="0"/>
                </a:moveTo>
                <a:cubicBezTo>
                  <a:pt x="1923" y="0"/>
                  <a:pt x="64" y="1859"/>
                  <a:pt x="64" y="4127"/>
                </a:cubicBezTo>
                <a:cubicBezTo>
                  <a:pt x="64" y="6270"/>
                  <a:pt x="1733" y="8034"/>
                  <a:pt x="3781" y="8223"/>
                </a:cubicBezTo>
                <a:lnTo>
                  <a:pt x="3781" y="9767"/>
                </a:lnTo>
                <a:cubicBezTo>
                  <a:pt x="3655" y="9609"/>
                  <a:pt x="3529" y="9483"/>
                  <a:pt x="3372" y="9325"/>
                </a:cubicBezTo>
                <a:cubicBezTo>
                  <a:pt x="2647" y="8601"/>
                  <a:pt x="1576" y="8128"/>
                  <a:pt x="442" y="8128"/>
                </a:cubicBezTo>
                <a:cubicBezTo>
                  <a:pt x="190" y="8128"/>
                  <a:pt x="32" y="8317"/>
                  <a:pt x="32" y="8506"/>
                </a:cubicBezTo>
                <a:cubicBezTo>
                  <a:pt x="1" y="9609"/>
                  <a:pt x="442" y="10617"/>
                  <a:pt x="1261" y="11468"/>
                </a:cubicBezTo>
                <a:cubicBezTo>
                  <a:pt x="2049" y="12255"/>
                  <a:pt x="3057" y="12696"/>
                  <a:pt x="4096" y="12696"/>
                </a:cubicBezTo>
                <a:lnTo>
                  <a:pt x="4159" y="12696"/>
                </a:lnTo>
                <a:cubicBezTo>
                  <a:pt x="5231" y="12696"/>
                  <a:pt x="6302" y="12287"/>
                  <a:pt x="7089" y="11468"/>
                </a:cubicBezTo>
                <a:cubicBezTo>
                  <a:pt x="7877" y="10680"/>
                  <a:pt x="8318" y="9641"/>
                  <a:pt x="8318" y="8506"/>
                </a:cubicBezTo>
                <a:cubicBezTo>
                  <a:pt x="8350" y="8317"/>
                  <a:pt x="8160" y="8128"/>
                  <a:pt x="7940" y="8128"/>
                </a:cubicBezTo>
                <a:cubicBezTo>
                  <a:pt x="7871" y="8124"/>
                  <a:pt x="7801" y="8122"/>
                  <a:pt x="7733" y="8122"/>
                </a:cubicBezTo>
                <a:cubicBezTo>
                  <a:pt x="6711" y="8122"/>
                  <a:pt x="5778" y="8558"/>
                  <a:pt x="5010" y="9325"/>
                </a:cubicBezTo>
                <a:cubicBezTo>
                  <a:pt x="4852" y="9483"/>
                  <a:pt x="4726" y="9609"/>
                  <a:pt x="4600" y="9767"/>
                </a:cubicBezTo>
                <a:lnTo>
                  <a:pt x="4600" y="8223"/>
                </a:lnTo>
                <a:cubicBezTo>
                  <a:pt x="6680" y="8034"/>
                  <a:pt x="8350" y="6270"/>
                  <a:pt x="8350" y="4127"/>
                </a:cubicBezTo>
                <a:cubicBezTo>
                  <a:pt x="8350" y="1859"/>
                  <a:pt x="6491" y="0"/>
                  <a:pt x="422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extBox 1"/>
          <p:cNvSpPr txBox="1"/>
          <p:nvPr/>
        </p:nvSpPr>
        <p:spPr>
          <a:xfrm>
            <a:off x="179953" y="4794084"/>
            <a:ext cx="8665535" cy="369332"/>
          </a:xfrm>
          <a:prstGeom prst="rect">
            <a:avLst/>
          </a:prstGeom>
          <a:noFill/>
        </p:spPr>
        <p:txBody>
          <a:bodyPr wrap="square" rtlCol="0">
            <a:spAutoFit/>
          </a:bodyPr>
          <a:lstStyle/>
          <a:p>
            <a:r>
              <a:rPr lang="en-US" sz="900" dirty="0" err="1"/>
              <a:t>Klokkenga</a:t>
            </a:r>
            <a:r>
              <a:rPr lang="en-US" sz="900" dirty="0"/>
              <a:t>, B. (2022) </a:t>
            </a:r>
            <a:r>
              <a:rPr lang="en-US" sz="900" i="1" dirty="0"/>
              <a:t>How to measure the 5 dimensions of service quality</a:t>
            </a:r>
            <a:r>
              <a:rPr lang="en-US" sz="900" dirty="0"/>
              <a:t>, </a:t>
            </a:r>
            <a:r>
              <a:rPr lang="en-US" sz="900" i="1" dirty="0" err="1"/>
              <a:t>GetFeedback</a:t>
            </a:r>
            <a:r>
              <a:rPr lang="en-US" sz="900" dirty="0"/>
              <a:t>. </a:t>
            </a:r>
            <a:r>
              <a:rPr lang="en-US" sz="900" dirty="0" err="1"/>
              <a:t>GetFeedback</a:t>
            </a:r>
            <a:r>
              <a:rPr lang="en-US" sz="900" dirty="0"/>
              <a:t>. Available at: https://www.getfeedback.com/resources/cx/how-to-measure-the-5-dimensions-of-service-quality/ (Accessed: February 5, 2023). </a:t>
            </a:r>
            <a:endParaRPr lang="en-US" sz="900" dirty="0">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44"/>
          <p:cNvSpPr txBox="1">
            <a:spLocks noGrp="1"/>
          </p:cNvSpPr>
          <p:nvPr>
            <p:ph type="subTitle" idx="1"/>
          </p:nvPr>
        </p:nvSpPr>
        <p:spPr>
          <a:xfrm>
            <a:off x="1060927" y="3239196"/>
            <a:ext cx="2073000" cy="335100"/>
          </a:xfrm>
          <a:prstGeom prst="rect">
            <a:avLst/>
          </a:prstGeom>
        </p:spPr>
        <p:txBody>
          <a:bodyPr spcFirstLastPara="1" wrap="square" lIns="91425" tIns="91425" rIns="91425" bIns="91425" anchor="ctr" anchorCtr="0">
            <a:noAutofit/>
          </a:bodyPr>
          <a:lstStyle/>
          <a:p>
            <a:pPr marL="0" lvl="0" indent="0"/>
            <a:r>
              <a:rPr lang="en-US" dirty="0"/>
              <a:t>A heartfelt and kind greeting.</a:t>
            </a:r>
          </a:p>
        </p:txBody>
      </p:sp>
      <p:sp>
        <p:nvSpPr>
          <p:cNvPr id="487" name="Google Shape;487;p44"/>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r>
              <a:rPr lang="en-US" dirty="0"/>
              <a:t>Three Steps Of Service - Ritz-Carlton</a:t>
            </a:r>
          </a:p>
        </p:txBody>
      </p:sp>
      <p:sp>
        <p:nvSpPr>
          <p:cNvPr id="489" name="Google Shape;489;p44"/>
          <p:cNvSpPr txBox="1">
            <a:spLocks noGrp="1"/>
          </p:cNvSpPr>
          <p:nvPr>
            <p:ph type="subTitle" idx="3"/>
          </p:nvPr>
        </p:nvSpPr>
        <p:spPr>
          <a:xfrm>
            <a:off x="2692582" y="2287660"/>
            <a:ext cx="3456634" cy="985098"/>
          </a:xfrm>
          <a:prstGeom prst="rect">
            <a:avLst/>
          </a:prstGeom>
        </p:spPr>
        <p:txBody>
          <a:bodyPr spcFirstLastPara="1" wrap="square" lIns="91425" tIns="91425" rIns="91425" bIns="91425" anchor="ctr" anchorCtr="0">
            <a:noAutofit/>
          </a:bodyPr>
          <a:lstStyle/>
          <a:p>
            <a:r>
              <a:rPr lang="en-US" dirty="0"/>
              <a:t>Put the </a:t>
            </a:r>
            <a:r>
              <a:rPr lang="hu-HU" dirty="0"/>
              <a:t>guest</a:t>
            </a:r>
            <a:r>
              <a:rPr lang="en-US" dirty="0"/>
              <a:t>'s name in.</a:t>
            </a:r>
          </a:p>
          <a:p>
            <a:r>
              <a:rPr lang="hu-HU" dirty="0"/>
              <a:t>R</a:t>
            </a:r>
            <a:r>
              <a:rPr lang="en-US" dirty="0" err="1"/>
              <a:t>ecognis</a:t>
            </a:r>
            <a:r>
              <a:rPr lang="hu-HU" dirty="0"/>
              <a:t>e</a:t>
            </a:r>
            <a:r>
              <a:rPr lang="en-US" dirty="0"/>
              <a:t> and meet each </a:t>
            </a:r>
            <a:r>
              <a:rPr lang="hu-HU" dirty="0"/>
              <a:t>guest</a:t>
            </a:r>
            <a:r>
              <a:rPr lang="en-US" dirty="0"/>
              <a:t>'s needs</a:t>
            </a:r>
          </a:p>
        </p:txBody>
      </p:sp>
      <p:sp>
        <p:nvSpPr>
          <p:cNvPr id="491" name="Google Shape;491;p44"/>
          <p:cNvSpPr txBox="1">
            <a:spLocks noGrp="1"/>
          </p:cNvSpPr>
          <p:nvPr>
            <p:ph type="subTitle" idx="5"/>
          </p:nvPr>
        </p:nvSpPr>
        <p:spPr>
          <a:xfrm>
            <a:off x="6003050" y="3409858"/>
            <a:ext cx="2705015" cy="335100"/>
          </a:xfrm>
          <a:prstGeom prst="rect">
            <a:avLst/>
          </a:prstGeom>
        </p:spPr>
        <p:txBody>
          <a:bodyPr spcFirstLastPara="1" wrap="square" lIns="91425" tIns="91425" rIns="91425" bIns="91425" anchor="ctr" anchorCtr="0">
            <a:noAutofit/>
          </a:bodyPr>
          <a:lstStyle/>
          <a:p>
            <a:r>
              <a:rPr lang="en-US" dirty="0"/>
              <a:t>Kind goodbye.</a:t>
            </a:r>
          </a:p>
          <a:p>
            <a:r>
              <a:rPr lang="en-US" dirty="0"/>
              <a:t>Use the </a:t>
            </a:r>
            <a:r>
              <a:rPr lang="hu-HU" dirty="0"/>
              <a:t>guest</a:t>
            </a:r>
            <a:r>
              <a:rPr lang="en-US" dirty="0"/>
              <a:t>'s name</a:t>
            </a:r>
            <a:r>
              <a:rPr lang="hu-HU" dirty="0"/>
              <a:t> </a:t>
            </a:r>
            <a:r>
              <a:rPr lang="en-US" dirty="0"/>
              <a:t>when bidding farewell. </a:t>
            </a:r>
          </a:p>
        </p:txBody>
      </p:sp>
      <p:grpSp>
        <p:nvGrpSpPr>
          <p:cNvPr id="493" name="Google Shape;493;p44"/>
          <p:cNvGrpSpPr/>
          <p:nvPr/>
        </p:nvGrpSpPr>
        <p:grpSpPr>
          <a:xfrm>
            <a:off x="1489266" y="1695653"/>
            <a:ext cx="1120729" cy="1283095"/>
            <a:chOff x="1351613" y="1365263"/>
            <a:chExt cx="1396025" cy="1598275"/>
          </a:xfrm>
        </p:grpSpPr>
        <p:sp>
          <p:nvSpPr>
            <p:cNvPr id="494" name="Google Shape;494;p44"/>
            <p:cNvSpPr/>
            <p:nvPr/>
          </p:nvSpPr>
          <p:spPr>
            <a:xfrm>
              <a:off x="1351613" y="1365263"/>
              <a:ext cx="1396025" cy="1396025"/>
            </a:xfrm>
            <a:custGeom>
              <a:avLst/>
              <a:gdLst/>
              <a:ahLst/>
              <a:cxnLst/>
              <a:rect l="l" t="t" r="r" b="b"/>
              <a:pathLst>
                <a:path w="55841" h="55841" extrusionOk="0">
                  <a:moveTo>
                    <a:pt x="27921" y="13835"/>
                  </a:moveTo>
                  <a:cubicBezTo>
                    <a:pt x="35690" y="13835"/>
                    <a:pt x="42006" y="20151"/>
                    <a:pt x="42006" y="27920"/>
                  </a:cubicBezTo>
                  <a:cubicBezTo>
                    <a:pt x="42006" y="35715"/>
                    <a:pt x="35690" y="42005"/>
                    <a:pt x="27921" y="42005"/>
                  </a:cubicBezTo>
                  <a:cubicBezTo>
                    <a:pt x="20126" y="42005"/>
                    <a:pt x="13835" y="35715"/>
                    <a:pt x="13835" y="27920"/>
                  </a:cubicBezTo>
                  <a:cubicBezTo>
                    <a:pt x="13835" y="20151"/>
                    <a:pt x="20126" y="13835"/>
                    <a:pt x="27921" y="13835"/>
                  </a:cubicBezTo>
                  <a:close/>
                  <a:moveTo>
                    <a:pt x="27921" y="0"/>
                  </a:moveTo>
                  <a:cubicBezTo>
                    <a:pt x="12482" y="0"/>
                    <a:pt x="1" y="12507"/>
                    <a:pt x="1" y="27920"/>
                  </a:cubicBezTo>
                  <a:cubicBezTo>
                    <a:pt x="1" y="43334"/>
                    <a:pt x="12482" y="55840"/>
                    <a:pt x="27921" y="55840"/>
                  </a:cubicBezTo>
                  <a:cubicBezTo>
                    <a:pt x="43334" y="55840"/>
                    <a:pt x="55841" y="43334"/>
                    <a:pt x="55841" y="27920"/>
                  </a:cubicBezTo>
                  <a:cubicBezTo>
                    <a:pt x="55841" y="12507"/>
                    <a:pt x="43334" y="0"/>
                    <a:pt x="2792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44"/>
            <p:cNvSpPr/>
            <p:nvPr/>
          </p:nvSpPr>
          <p:spPr>
            <a:xfrm>
              <a:off x="1351613" y="1365263"/>
              <a:ext cx="1396025" cy="1396025"/>
            </a:xfrm>
            <a:custGeom>
              <a:avLst/>
              <a:gdLst/>
              <a:ahLst/>
              <a:cxnLst/>
              <a:rect l="l" t="t" r="r" b="b"/>
              <a:pathLst>
                <a:path w="55841" h="55841" extrusionOk="0">
                  <a:moveTo>
                    <a:pt x="27921" y="0"/>
                  </a:moveTo>
                  <a:cubicBezTo>
                    <a:pt x="25790" y="0"/>
                    <a:pt x="23735" y="251"/>
                    <a:pt x="21755" y="702"/>
                  </a:cubicBezTo>
                  <a:lnTo>
                    <a:pt x="23485" y="14562"/>
                  </a:lnTo>
                  <a:cubicBezTo>
                    <a:pt x="24888" y="14085"/>
                    <a:pt x="26367" y="13835"/>
                    <a:pt x="27921" y="13835"/>
                  </a:cubicBezTo>
                  <a:cubicBezTo>
                    <a:pt x="29449" y="13835"/>
                    <a:pt x="30953" y="14085"/>
                    <a:pt x="32332" y="14562"/>
                  </a:cubicBezTo>
                  <a:lnTo>
                    <a:pt x="34061" y="702"/>
                  </a:lnTo>
                  <a:cubicBezTo>
                    <a:pt x="32081" y="251"/>
                    <a:pt x="30026" y="0"/>
                    <a:pt x="27921" y="0"/>
                  </a:cubicBezTo>
                  <a:close/>
                  <a:moveTo>
                    <a:pt x="878" y="20928"/>
                  </a:moveTo>
                  <a:cubicBezTo>
                    <a:pt x="301" y="23158"/>
                    <a:pt x="1" y="25514"/>
                    <a:pt x="1" y="27920"/>
                  </a:cubicBezTo>
                  <a:cubicBezTo>
                    <a:pt x="1" y="29800"/>
                    <a:pt x="176" y="31629"/>
                    <a:pt x="527" y="33409"/>
                  </a:cubicBezTo>
                  <a:lnTo>
                    <a:pt x="14337" y="31680"/>
                  </a:lnTo>
                  <a:cubicBezTo>
                    <a:pt x="14011" y="30502"/>
                    <a:pt x="13835" y="29223"/>
                    <a:pt x="13835" y="27920"/>
                  </a:cubicBezTo>
                  <a:cubicBezTo>
                    <a:pt x="13835" y="26065"/>
                    <a:pt x="14186" y="24286"/>
                    <a:pt x="14838" y="22657"/>
                  </a:cubicBezTo>
                  <a:lnTo>
                    <a:pt x="878" y="20928"/>
                  </a:lnTo>
                  <a:close/>
                  <a:moveTo>
                    <a:pt x="54938" y="20928"/>
                  </a:moveTo>
                  <a:lnTo>
                    <a:pt x="40978" y="22657"/>
                  </a:lnTo>
                  <a:cubicBezTo>
                    <a:pt x="41630" y="24286"/>
                    <a:pt x="42006" y="26065"/>
                    <a:pt x="42006" y="27920"/>
                  </a:cubicBezTo>
                  <a:cubicBezTo>
                    <a:pt x="42006" y="29223"/>
                    <a:pt x="41831" y="30502"/>
                    <a:pt x="41480" y="31680"/>
                  </a:cubicBezTo>
                  <a:lnTo>
                    <a:pt x="55289" y="33409"/>
                  </a:lnTo>
                  <a:cubicBezTo>
                    <a:pt x="55640" y="31629"/>
                    <a:pt x="55841" y="29800"/>
                    <a:pt x="55841" y="27920"/>
                  </a:cubicBezTo>
                  <a:cubicBezTo>
                    <a:pt x="55841" y="25514"/>
                    <a:pt x="55515" y="23158"/>
                    <a:pt x="54938" y="20928"/>
                  </a:cubicBezTo>
                  <a:close/>
                  <a:moveTo>
                    <a:pt x="23309" y="41228"/>
                  </a:moveTo>
                  <a:lnTo>
                    <a:pt x="21580" y="55113"/>
                  </a:lnTo>
                  <a:cubicBezTo>
                    <a:pt x="23610" y="55589"/>
                    <a:pt x="25740" y="55840"/>
                    <a:pt x="27921" y="55840"/>
                  </a:cubicBezTo>
                  <a:cubicBezTo>
                    <a:pt x="30101" y="55840"/>
                    <a:pt x="32206" y="55589"/>
                    <a:pt x="34236" y="55113"/>
                  </a:cubicBezTo>
                  <a:lnTo>
                    <a:pt x="32532" y="41228"/>
                  </a:lnTo>
                  <a:cubicBezTo>
                    <a:pt x="31079" y="41730"/>
                    <a:pt x="29525" y="42005"/>
                    <a:pt x="27921" y="42005"/>
                  </a:cubicBezTo>
                  <a:cubicBezTo>
                    <a:pt x="26292" y="42005"/>
                    <a:pt x="24738" y="41730"/>
                    <a:pt x="23309" y="4122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44"/>
            <p:cNvSpPr/>
            <p:nvPr/>
          </p:nvSpPr>
          <p:spPr>
            <a:xfrm>
              <a:off x="1523600" y="2179963"/>
              <a:ext cx="1052050" cy="783575"/>
            </a:xfrm>
            <a:custGeom>
              <a:avLst/>
              <a:gdLst/>
              <a:ahLst/>
              <a:cxnLst/>
              <a:rect l="l" t="t" r="r" b="b"/>
              <a:pathLst>
                <a:path w="42082" h="31343" extrusionOk="0">
                  <a:moveTo>
                    <a:pt x="11823" y="1"/>
                  </a:moveTo>
                  <a:cubicBezTo>
                    <a:pt x="11565" y="1"/>
                    <a:pt x="11311" y="115"/>
                    <a:pt x="11129" y="340"/>
                  </a:cubicBezTo>
                  <a:lnTo>
                    <a:pt x="3384" y="9538"/>
                  </a:lnTo>
                  <a:cubicBezTo>
                    <a:pt x="753" y="12646"/>
                    <a:pt x="1" y="16957"/>
                    <a:pt x="1404" y="20766"/>
                  </a:cubicBezTo>
                  <a:lnTo>
                    <a:pt x="2658" y="24175"/>
                  </a:lnTo>
                  <a:cubicBezTo>
                    <a:pt x="3134" y="25503"/>
                    <a:pt x="4412" y="26405"/>
                    <a:pt x="5815" y="26405"/>
                  </a:cubicBezTo>
                  <a:lnTo>
                    <a:pt x="38698" y="26405"/>
                  </a:lnTo>
                  <a:cubicBezTo>
                    <a:pt x="39550" y="26405"/>
                    <a:pt x="40252" y="27107"/>
                    <a:pt x="40252" y="27959"/>
                  </a:cubicBezTo>
                  <a:cubicBezTo>
                    <a:pt x="40252" y="28811"/>
                    <a:pt x="39550" y="29513"/>
                    <a:pt x="38698" y="29513"/>
                  </a:cubicBezTo>
                  <a:lnTo>
                    <a:pt x="3635" y="29513"/>
                  </a:lnTo>
                  <a:cubicBezTo>
                    <a:pt x="3134" y="29513"/>
                    <a:pt x="2733" y="29914"/>
                    <a:pt x="2733" y="30415"/>
                  </a:cubicBezTo>
                  <a:cubicBezTo>
                    <a:pt x="2733" y="30917"/>
                    <a:pt x="3134" y="31343"/>
                    <a:pt x="3635" y="31343"/>
                  </a:cubicBezTo>
                  <a:lnTo>
                    <a:pt x="38698" y="31343"/>
                  </a:lnTo>
                  <a:cubicBezTo>
                    <a:pt x="40552" y="31343"/>
                    <a:pt x="42081" y="29814"/>
                    <a:pt x="42081" y="27959"/>
                  </a:cubicBezTo>
                  <a:cubicBezTo>
                    <a:pt x="42081" y="26104"/>
                    <a:pt x="40552" y="24576"/>
                    <a:pt x="38698" y="24576"/>
                  </a:cubicBezTo>
                  <a:lnTo>
                    <a:pt x="5815" y="24576"/>
                  </a:lnTo>
                  <a:cubicBezTo>
                    <a:pt x="5164" y="24576"/>
                    <a:pt x="4587" y="24175"/>
                    <a:pt x="4362" y="23548"/>
                  </a:cubicBezTo>
                  <a:lnTo>
                    <a:pt x="3109" y="20140"/>
                  </a:lnTo>
                  <a:cubicBezTo>
                    <a:pt x="1931" y="16931"/>
                    <a:pt x="2582" y="13322"/>
                    <a:pt x="4763" y="10716"/>
                  </a:cubicBezTo>
                  <a:lnTo>
                    <a:pt x="12507" y="1493"/>
                  </a:lnTo>
                  <a:cubicBezTo>
                    <a:pt x="12833" y="1117"/>
                    <a:pt x="12783" y="540"/>
                    <a:pt x="12407" y="215"/>
                  </a:cubicBezTo>
                  <a:cubicBezTo>
                    <a:pt x="12231" y="71"/>
                    <a:pt x="12025" y="1"/>
                    <a:pt x="118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7" name="Google Shape;497;p44"/>
          <p:cNvGrpSpPr/>
          <p:nvPr/>
        </p:nvGrpSpPr>
        <p:grpSpPr>
          <a:xfrm>
            <a:off x="6645185" y="1695650"/>
            <a:ext cx="879789" cy="1328975"/>
            <a:chOff x="1509525" y="1404775"/>
            <a:chExt cx="1095900" cy="1655425"/>
          </a:xfrm>
        </p:grpSpPr>
        <p:sp>
          <p:nvSpPr>
            <p:cNvPr id="498" name="Google Shape;498;p44"/>
            <p:cNvSpPr/>
            <p:nvPr/>
          </p:nvSpPr>
          <p:spPr>
            <a:xfrm>
              <a:off x="1509525" y="1404775"/>
              <a:ext cx="1095900" cy="1493150"/>
            </a:xfrm>
            <a:custGeom>
              <a:avLst/>
              <a:gdLst/>
              <a:ahLst/>
              <a:cxnLst/>
              <a:rect l="l" t="t" r="r" b="b"/>
              <a:pathLst>
                <a:path w="43836" h="59726" extrusionOk="0">
                  <a:moveTo>
                    <a:pt x="1" y="1"/>
                  </a:moveTo>
                  <a:lnTo>
                    <a:pt x="1" y="59726"/>
                  </a:lnTo>
                  <a:lnTo>
                    <a:pt x="38322" y="59726"/>
                  </a:lnTo>
                  <a:cubicBezTo>
                    <a:pt x="39976" y="59726"/>
                    <a:pt x="41455" y="58999"/>
                    <a:pt x="42457" y="57846"/>
                  </a:cubicBezTo>
                  <a:cubicBezTo>
                    <a:pt x="43309" y="56868"/>
                    <a:pt x="43836" y="55615"/>
                    <a:pt x="43836" y="54212"/>
                  </a:cubicBezTo>
                  <a:lnTo>
                    <a:pt x="43836" y="5490"/>
                  </a:lnTo>
                  <a:cubicBezTo>
                    <a:pt x="43836" y="3986"/>
                    <a:pt x="43209" y="2607"/>
                    <a:pt x="42207" y="1605"/>
                  </a:cubicBezTo>
                  <a:cubicBezTo>
                    <a:pt x="41229" y="602"/>
                    <a:pt x="39851" y="1"/>
                    <a:pt x="383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44"/>
            <p:cNvSpPr/>
            <p:nvPr/>
          </p:nvSpPr>
          <p:spPr>
            <a:xfrm>
              <a:off x="1509525" y="1404775"/>
              <a:ext cx="1050175" cy="1493150"/>
            </a:xfrm>
            <a:custGeom>
              <a:avLst/>
              <a:gdLst/>
              <a:ahLst/>
              <a:cxnLst/>
              <a:rect l="l" t="t" r="r" b="b"/>
              <a:pathLst>
                <a:path w="42007" h="59726" extrusionOk="0">
                  <a:moveTo>
                    <a:pt x="1" y="1"/>
                  </a:moveTo>
                  <a:lnTo>
                    <a:pt x="1" y="59726"/>
                  </a:lnTo>
                  <a:lnTo>
                    <a:pt x="36492" y="59726"/>
                  </a:lnTo>
                  <a:cubicBezTo>
                    <a:pt x="38147" y="59726"/>
                    <a:pt x="39625" y="58999"/>
                    <a:pt x="40628" y="57846"/>
                  </a:cubicBezTo>
                  <a:cubicBezTo>
                    <a:pt x="41480" y="56868"/>
                    <a:pt x="42006" y="55615"/>
                    <a:pt x="42006" y="54212"/>
                  </a:cubicBezTo>
                  <a:lnTo>
                    <a:pt x="42006" y="5490"/>
                  </a:lnTo>
                  <a:cubicBezTo>
                    <a:pt x="42006" y="3986"/>
                    <a:pt x="41380" y="2607"/>
                    <a:pt x="40377" y="1605"/>
                  </a:cubicBezTo>
                  <a:cubicBezTo>
                    <a:pt x="39400" y="602"/>
                    <a:pt x="38021" y="1"/>
                    <a:pt x="364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44"/>
            <p:cNvSpPr/>
            <p:nvPr/>
          </p:nvSpPr>
          <p:spPr>
            <a:xfrm>
              <a:off x="1827200" y="1681725"/>
              <a:ext cx="567075" cy="567075"/>
            </a:xfrm>
            <a:custGeom>
              <a:avLst/>
              <a:gdLst/>
              <a:ahLst/>
              <a:cxnLst/>
              <a:rect l="l" t="t" r="r" b="b"/>
              <a:pathLst>
                <a:path w="22683" h="22683" extrusionOk="0">
                  <a:moveTo>
                    <a:pt x="11354" y="1"/>
                  </a:moveTo>
                  <a:cubicBezTo>
                    <a:pt x="5089" y="1"/>
                    <a:pt x="1" y="5088"/>
                    <a:pt x="1" y="11354"/>
                  </a:cubicBezTo>
                  <a:cubicBezTo>
                    <a:pt x="1" y="17620"/>
                    <a:pt x="5089" y="22683"/>
                    <a:pt x="11354" y="22683"/>
                  </a:cubicBezTo>
                  <a:cubicBezTo>
                    <a:pt x="17620" y="22683"/>
                    <a:pt x="22683" y="17620"/>
                    <a:pt x="22683" y="11354"/>
                  </a:cubicBezTo>
                  <a:cubicBezTo>
                    <a:pt x="22683" y="5088"/>
                    <a:pt x="17620" y="1"/>
                    <a:pt x="1135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44"/>
            <p:cNvSpPr/>
            <p:nvPr/>
          </p:nvSpPr>
          <p:spPr>
            <a:xfrm>
              <a:off x="1509525" y="1404775"/>
              <a:ext cx="144150" cy="1493150"/>
            </a:xfrm>
            <a:custGeom>
              <a:avLst/>
              <a:gdLst/>
              <a:ahLst/>
              <a:cxnLst/>
              <a:rect l="l" t="t" r="r" b="b"/>
              <a:pathLst>
                <a:path w="5766" h="59726" extrusionOk="0">
                  <a:moveTo>
                    <a:pt x="1" y="1"/>
                  </a:moveTo>
                  <a:lnTo>
                    <a:pt x="1" y="59726"/>
                  </a:lnTo>
                  <a:lnTo>
                    <a:pt x="5765" y="59726"/>
                  </a:lnTo>
                  <a:lnTo>
                    <a:pt x="576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44"/>
            <p:cNvSpPr/>
            <p:nvPr/>
          </p:nvSpPr>
          <p:spPr>
            <a:xfrm>
              <a:off x="1509525" y="1404775"/>
              <a:ext cx="144150" cy="1493150"/>
            </a:xfrm>
            <a:custGeom>
              <a:avLst/>
              <a:gdLst/>
              <a:ahLst/>
              <a:cxnLst/>
              <a:rect l="l" t="t" r="r" b="b"/>
              <a:pathLst>
                <a:path w="5766" h="59726" extrusionOk="0">
                  <a:moveTo>
                    <a:pt x="1" y="1"/>
                  </a:moveTo>
                  <a:lnTo>
                    <a:pt x="1" y="4412"/>
                  </a:lnTo>
                  <a:lnTo>
                    <a:pt x="5765" y="2106"/>
                  </a:lnTo>
                  <a:lnTo>
                    <a:pt x="5765" y="1"/>
                  </a:lnTo>
                  <a:close/>
                  <a:moveTo>
                    <a:pt x="5765" y="8673"/>
                  </a:moveTo>
                  <a:lnTo>
                    <a:pt x="1" y="10953"/>
                  </a:lnTo>
                  <a:lnTo>
                    <a:pt x="1" y="16066"/>
                  </a:lnTo>
                  <a:lnTo>
                    <a:pt x="5765" y="13760"/>
                  </a:lnTo>
                  <a:lnTo>
                    <a:pt x="5765" y="8673"/>
                  </a:lnTo>
                  <a:close/>
                  <a:moveTo>
                    <a:pt x="5765" y="20327"/>
                  </a:moveTo>
                  <a:lnTo>
                    <a:pt x="1" y="22608"/>
                  </a:lnTo>
                  <a:lnTo>
                    <a:pt x="1" y="27720"/>
                  </a:lnTo>
                  <a:lnTo>
                    <a:pt x="5765" y="25415"/>
                  </a:lnTo>
                  <a:lnTo>
                    <a:pt x="5765" y="20327"/>
                  </a:lnTo>
                  <a:close/>
                  <a:moveTo>
                    <a:pt x="5765" y="32081"/>
                  </a:moveTo>
                  <a:lnTo>
                    <a:pt x="1" y="34387"/>
                  </a:lnTo>
                  <a:lnTo>
                    <a:pt x="1" y="39475"/>
                  </a:lnTo>
                  <a:lnTo>
                    <a:pt x="5765" y="37194"/>
                  </a:lnTo>
                  <a:lnTo>
                    <a:pt x="5765" y="32081"/>
                  </a:lnTo>
                  <a:close/>
                  <a:moveTo>
                    <a:pt x="5765" y="43635"/>
                  </a:moveTo>
                  <a:lnTo>
                    <a:pt x="1" y="45916"/>
                  </a:lnTo>
                  <a:lnTo>
                    <a:pt x="1" y="51029"/>
                  </a:lnTo>
                  <a:lnTo>
                    <a:pt x="5765" y="48723"/>
                  </a:lnTo>
                  <a:lnTo>
                    <a:pt x="5765" y="43635"/>
                  </a:lnTo>
                  <a:close/>
                  <a:moveTo>
                    <a:pt x="5765" y="55289"/>
                  </a:moveTo>
                  <a:lnTo>
                    <a:pt x="1" y="57570"/>
                  </a:lnTo>
                  <a:lnTo>
                    <a:pt x="1" y="59726"/>
                  </a:lnTo>
                  <a:lnTo>
                    <a:pt x="5765" y="59726"/>
                  </a:lnTo>
                  <a:lnTo>
                    <a:pt x="5765" y="55289"/>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44"/>
            <p:cNvSpPr/>
            <p:nvPr/>
          </p:nvSpPr>
          <p:spPr>
            <a:xfrm>
              <a:off x="1797750" y="1647900"/>
              <a:ext cx="629725" cy="629725"/>
            </a:xfrm>
            <a:custGeom>
              <a:avLst/>
              <a:gdLst/>
              <a:ahLst/>
              <a:cxnLst/>
              <a:rect l="l" t="t" r="r" b="b"/>
              <a:pathLst>
                <a:path w="25189" h="25189" extrusionOk="0">
                  <a:moveTo>
                    <a:pt x="12582" y="1654"/>
                  </a:moveTo>
                  <a:cubicBezTo>
                    <a:pt x="13184" y="1654"/>
                    <a:pt x="14362" y="4010"/>
                    <a:pt x="14838" y="8547"/>
                  </a:cubicBezTo>
                  <a:cubicBezTo>
                    <a:pt x="14086" y="8497"/>
                    <a:pt x="13334" y="8497"/>
                    <a:pt x="12582" y="8497"/>
                  </a:cubicBezTo>
                  <a:cubicBezTo>
                    <a:pt x="11856" y="8497"/>
                    <a:pt x="11104" y="8497"/>
                    <a:pt x="10352" y="8547"/>
                  </a:cubicBezTo>
                  <a:cubicBezTo>
                    <a:pt x="10828" y="4010"/>
                    <a:pt x="12006" y="1654"/>
                    <a:pt x="12582" y="1654"/>
                  </a:cubicBezTo>
                  <a:close/>
                  <a:moveTo>
                    <a:pt x="10277" y="1905"/>
                  </a:moveTo>
                  <a:cubicBezTo>
                    <a:pt x="9450" y="3509"/>
                    <a:pt x="8923" y="5990"/>
                    <a:pt x="8673" y="8672"/>
                  </a:cubicBezTo>
                  <a:cubicBezTo>
                    <a:pt x="5991" y="8923"/>
                    <a:pt x="3535" y="9449"/>
                    <a:pt x="1906" y="10276"/>
                  </a:cubicBezTo>
                  <a:cubicBezTo>
                    <a:pt x="2808" y="6116"/>
                    <a:pt x="6116" y="2807"/>
                    <a:pt x="10277" y="1905"/>
                  </a:cubicBezTo>
                  <a:close/>
                  <a:moveTo>
                    <a:pt x="14913" y="1905"/>
                  </a:moveTo>
                  <a:lnTo>
                    <a:pt x="14913" y="1905"/>
                  </a:lnTo>
                  <a:cubicBezTo>
                    <a:pt x="19074" y="2807"/>
                    <a:pt x="22357" y="6116"/>
                    <a:pt x="23259" y="10276"/>
                  </a:cubicBezTo>
                  <a:cubicBezTo>
                    <a:pt x="21655" y="9449"/>
                    <a:pt x="19199" y="8923"/>
                    <a:pt x="16517" y="8672"/>
                  </a:cubicBezTo>
                  <a:cubicBezTo>
                    <a:pt x="16267" y="5990"/>
                    <a:pt x="15740" y="3509"/>
                    <a:pt x="14913" y="1905"/>
                  </a:cubicBezTo>
                  <a:close/>
                  <a:moveTo>
                    <a:pt x="8547" y="10351"/>
                  </a:moveTo>
                  <a:cubicBezTo>
                    <a:pt x="8522" y="11103"/>
                    <a:pt x="8497" y="11855"/>
                    <a:pt x="8497" y="12582"/>
                  </a:cubicBezTo>
                  <a:cubicBezTo>
                    <a:pt x="8497" y="13334"/>
                    <a:pt x="8522" y="14086"/>
                    <a:pt x="8547" y="14812"/>
                  </a:cubicBezTo>
                  <a:cubicBezTo>
                    <a:pt x="4011" y="14361"/>
                    <a:pt x="1680" y="13158"/>
                    <a:pt x="1680" y="12582"/>
                  </a:cubicBezTo>
                  <a:cubicBezTo>
                    <a:pt x="1680" y="12005"/>
                    <a:pt x="4011" y="10827"/>
                    <a:pt x="8547" y="10351"/>
                  </a:cubicBezTo>
                  <a:close/>
                  <a:moveTo>
                    <a:pt x="16643" y="10351"/>
                  </a:moveTo>
                  <a:cubicBezTo>
                    <a:pt x="21179" y="10827"/>
                    <a:pt x="23510" y="12005"/>
                    <a:pt x="23510" y="12582"/>
                  </a:cubicBezTo>
                  <a:cubicBezTo>
                    <a:pt x="23510" y="13158"/>
                    <a:pt x="21179" y="14361"/>
                    <a:pt x="16643" y="14812"/>
                  </a:cubicBezTo>
                  <a:cubicBezTo>
                    <a:pt x="16668" y="14086"/>
                    <a:pt x="16693" y="13334"/>
                    <a:pt x="16693" y="12582"/>
                  </a:cubicBezTo>
                  <a:cubicBezTo>
                    <a:pt x="16693" y="11855"/>
                    <a:pt x="16668" y="11103"/>
                    <a:pt x="16643" y="10351"/>
                  </a:cubicBezTo>
                  <a:close/>
                  <a:moveTo>
                    <a:pt x="12582" y="10151"/>
                  </a:moveTo>
                  <a:cubicBezTo>
                    <a:pt x="13435" y="10151"/>
                    <a:pt x="14211" y="10176"/>
                    <a:pt x="14963" y="10226"/>
                  </a:cubicBezTo>
                  <a:cubicBezTo>
                    <a:pt x="15013" y="10953"/>
                    <a:pt x="15039" y="11755"/>
                    <a:pt x="15039" y="12582"/>
                  </a:cubicBezTo>
                  <a:cubicBezTo>
                    <a:pt x="15039" y="13434"/>
                    <a:pt x="15013" y="14211"/>
                    <a:pt x="14963" y="14963"/>
                  </a:cubicBezTo>
                  <a:cubicBezTo>
                    <a:pt x="14211" y="14988"/>
                    <a:pt x="13435" y="15013"/>
                    <a:pt x="12582" y="15013"/>
                  </a:cubicBezTo>
                  <a:cubicBezTo>
                    <a:pt x="11755" y="15013"/>
                    <a:pt x="10978" y="14988"/>
                    <a:pt x="10226" y="14963"/>
                  </a:cubicBezTo>
                  <a:cubicBezTo>
                    <a:pt x="10176" y="14211"/>
                    <a:pt x="10151" y="13434"/>
                    <a:pt x="10151" y="12582"/>
                  </a:cubicBezTo>
                  <a:cubicBezTo>
                    <a:pt x="10151" y="11755"/>
                    <a:pt x="10176" y="10953"/>
                    <a:pt x="10226" y="10226"/>
                  </a:cubicBezTo>
                  <a:cubicBezTo>
                    <a:pt x="10978" y="10176"/>
                    <a:pt x="11755" y="10151"/>
                    <a:pt x="12582" y="10151"/>
                  </a:cubicBezTo>
                  <a:close/>
                  <a:moveTo>
                    <a:pt x="1906" y="14888"/>
                  </a:moveTo>
                  <a:cubicBezTo>
                    <a:pt x="3535" y="15715"/>
                    <a:pt x="5991" y="16241"/>
                    <a:pt x="8673" y="16517"/>
                  </a:cubicBezTo>
                  <a:cubicBezTo>
                    <a:pt x="8923" y="19198"/>
                    <a:pt x="9450" y="21655"/>
                    <a:pt x="10277" y="23259"/>
                  </a:cubicBezTo>
                  <a:cubicBezTo>
                    <a:pt x="6116" y="22356"/>
                    <a:pt x="2808" y="19073"/>
                    <a:pt x="1906" y="14888"/>
                  </a:cubicBezTo>
                  <a:close/>
                  <a:moveTo>
                    <a:pt x="23259" y="14888"/>
                  </a:moveTo>
                  <a:lnTo>
                    <a:pt x="23259" y="14888"/>
                  </a:lnTo>
                  <a:cubicBezTo>
                    <a:pt x="22357" y="19073"/>
                    <a:pt x="19074" y="22356"/>
                    <a:pt x="14913" y="23259"/>
                  </a:cubicBezTo>
                  <a:cubicBezTo>
                    <a:pt x="15740" y="21655"/>
                    <a:pt x="16267" y="19198"/>
                    <a:pt x="16517" y="16517"/>
                  </a:cubicBezTo>
                  <a:cubicBezTo>
                    <a:pt x="19199" y="16241"/>
                    <a:pt x="21655" y="15715"/>
                    <a:pt x="23259" y="14888"/>
                  </a:cubicBezTo>
                  <a:close/>
                  <a:moveTo>
                    <a:pt x="10352" y="16642"/>
                  </a:moveTo>
                  <a:cubicBezTo>
                    <a:pt x="11104" y="16667"/>
                    <a:pt x="11856" y="16692"/>
                    <a:pt x="12582" y="16692"/>
                  </a:cubicBezTo>
                  <a:cubicBezTo>
                    <a:pt x="13334" y="16692"/>
                    <a:pt x="14086" y="16667"/>
                    <a:pt x="14838" y="16642"/>
                  </a:cubicBezTo>
                  <a:lnTo>
                    <a:pt x="14838" y="16642"/>
                  </a:lnTo>
                  <a:cubicBezTo>
                    <a:pt x="14362" y="21178"/>
                    <a:pt x="13184" y="23509"/>
                    <a:pt x="12582" y="23509"/>
                  </a:cubicBezTo>
                  <a:cubicBezTo>
                    <a:pt x="12006" y="23509"/>
                    <a:pt x="10828" y="21178"/>
                    <a:pt x="10352" y="16642"/>
                  </a:cubicBezTo>
                  <a:close/>
                  <a:moveTo>
                    <a:pt x="12582" y="0"/>
                  </a:moveTo>
                  <a:cubicBezTo>
                    <a:pt x="5640" y="0"/>
                    <a:pt x="1" y="5639"/>
                    <a:pt x="1" y="12582"/>
                  </a:cubicBezTo>
                  <a:cubicBezTo>
                    <a:pt x="1" y="19524"/>
                    <a:pt x="5640" y="25188"/>
                    <a:pt x="12582" y="25188"/>
                  </a:cubicBezTo>
                  <a:cubicBezTo>
                    <a:pt x="19525" y="25188"/>
                    <a:pt x="25189" y="19524"/>
                    <a:pt x="25189" y="12582"/>
                  </a:cubicBezTo>
                  <a:cubicBezTo>
                    <a:pt x="25189" y="5639"/>
                    <a:pt x="19525" y="0"/>
                    <a:pt x="125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44"/>
            <p:cNvSpPr/>
            <p:nvPr/>
          </p:nvSpPr>
          <p:spPr>
            <a:xfrm>
              <a:off x="1782100" y="2464325"/>
              <a:ext cx="666075" cy="105900"/>
            </a:xfrm>
            <a:custGeom>
              <a:avLst/>
              <a:gdLst/>
              <a:ahLst/>
              <a:cxnLst/>
              <a:rect l="l" t="t" r="r" b="b"/>
              <a:pathLst>
                <a:path w="26643" h="4236" extrusionOk="0">
                  <a:moveTo>
                    <a:pt x="0" y="0"/>
                  </a:moveTo>
                  <a:lnTo>
                    <a:pt x="0" y="4236"/>
                  </a:lnTo>
                  <a:lnTo>
                    <a:pt x="26642" y="4236"/>
                  </a:lnTo>
                  <a:lnTo>
                    <a:pt x="26642"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44"/>
            <p:cNvSpPr/>
            <p:nvPr/>
          </p:nvSpPr>
          <p:spPr>
            <a:xfrm>
              <a:off x="1782100" y="2627225"/>
              <a:ext cx="666075" cy="105925"/>
            </a:xfrm>
            <a:custGeom>
              <a:avLst/>
              <a:gdLst/>
              <a:ahLst/>
              <a:cxnLst/>
              <a:rect l="l" t="t" r="r" b="b"/>
              <a:pathLst>
                <a:path w="26643" h="4237" extrusionOk="0">
                  <a:moveTo>
                    <a:pt x="0" y="0"/>
                  </a:moveTo>
                  <a:lnTo>
                    <a:pt x="0" y="4236"/>
                  </a:lnTo>
                  <a:lnTo>
                    <a:pt x="26642" y="4236"/>
                  </a:lnTo>
                  <a:lnTo>
                    <a:pt x="26642"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44"/>
            <p:cNvSpPr/>
            <p:nvPr/>
          </p:nvSpPr>
          <p:spPr>
            <a:xfrm>
              <a:off x="1653650" y="2897900"/>
              <a:ext cx="144125" cy="162300"/>
            </a:xfrm>
            <a:custGeom>
              <a:avLst/>
              <a:gdLst/>
              <a:ahLst/>
              <a:cxnLst/>
              <a:rect l="l" t="t" r="r" b="b"/>
              <a:pathLst>
                <a:path w="5765" h="6492" extrusionOk="0">
                  <a:moveTo>
                    <a:pt x="0" y="1"/>
                  </a:moveTo>
                  <a:lnTo>
                    <a:pt x="0" y="6442"/>
                  </a:lnTo>
                  <a:lnTo>
                    <a:pt x="3234" y="4061"/>
                  </a:lnTo>
                  <a:lnTo>
                    <a:pt x="5765" y="6492"/>
                  </a:lnTo>
                  <a:lnTo>
                    <a:pt x="5765" y="51"/>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7" name="Google Shape;507;p44"/>
          <p:cNvGrpSpPr/>
          <p:nvPr/>
        </p:nvGrpSpPr>
        <p:grpSpPr>
          <a:xfrm>
            <a:off x="4007007" y="3387986"/>
            <a:ext cx="1120691" cy="863114"/>
            <a:chOff x="4007007" y="3387986"/>
            <a:chExt cx="1120691" cy="863114"/>
          </a:xfrm>
        </p:grpSpPr>
        <p:sp>
          <p:nvSpPr>
            <p:cNvPr id="508" name="Google Shape;508;p44"/>
            <p:cNvSpPr/>
            <p:nvPr/>
          </p:nvSpPr>
          <p:spPr>
            <a:xfrm>
              <a:off x="4009279" y="3425489"/>
              <a:ext cx="1118419" cy="825612"/>
            </a:xfrm>
            <a:custGeom>
              <a:avLst/>
              <a:gdLst/>
              <a:ahLst/>
              <a:cxnLst/>
              <a:rect l="l" t="t" r="r" b="b"/>
              <a:pathLst>
                <a:path w="62031" h="45791" extrusionOk="0">
                  <a:moveTo>
                    <a:pt x="4988" y="1"/>
                  </a:moveTo>
                  <a:cubicBezTo>
                    <a:pt x="3584" y="1"/>
                    <a:pt x="2306" y="577"/>
                    <a:pt x="1404" y="1530"/>
                  </a:cubicBezTo>
                  <a:cubicBezTo>
                    <a:pt x="526" y="2407"/>
                    <a:pt x="0" y="3635"/>
                    <a:pt x="0" y="4988"/>
                  </a:cubicBezTo>
                  <a:lnTo>
                    <a:pt x="0" y="40778"/>
                  </a:lnTo>
                  <a:cubicBezTo>
                    <a:pt x="0" y="42156"/>
                    <a:pt x="551" y="43410"/>
                    <a:pt x="1454" y="44312"/>
                  </a:cubicBezTo>
                  <a:cubicBezTo>
                    <a:pt x="2381" y="45214"/>
                    <a:pt x="3609" y="45791"/>
                    <a:pt x="4988" y="45791"/>
                  </a:cubicBezTo>
                  <a:lnTo>
                    <a:pt x="57018" y="45791"/>
                  </a:lnTo>
                  <a:cubicBezTo>
                    <a:pt x="58497" y="45791"/>
                    <a:pt x="59800" y="45139"/>
                    <a:pt x="60727" y="44136"/>
                  </a:cubicBezTo>
                  <a:cubicBezTo>
                    <a:pt x="61529" y="43259"/>
                    <a:pt x="62031" y="42081"/>
                    <a:pt x="62031" y="40778"/>
                  </a:cubicBezTo>
                  <a:lnTo>
                    <a:pt x="62031" y="4988"/>
                  </a:lnTo>
                  <a:cubicBezTo>
                    <a:pt x="62031" y="3535"/>
                    <a:pt x="61404" y="2231"/>
                    <a:pt x="60427" y="1329"/>
                  </a:cubicBezTo>
                  <a:cubicBezTo>
                    <a:pt x="59524" y="502"/>
                    <a:pt x="58346" y="1"/>
                    <a:pt x="5701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44"/>
            <p:cNvSpPr/>
            <p:nvPr/>
          </p:nvSpPr>
          <p:spPr>
            <a:xfrm>
              <a:off x="4007007" y="3725544"/>
              <a:ext cx="1120691" cy="42497"/>
            </a:xfrm>
            <a:custGeom>
              <a:avLst/>
              <a:gdLst/>
              <a:ahLst/>
              <a:cxnLst/>
              <a:rect l="l" t="t" r="r" b="b"/>
              <a:pathLst>
                <a:path w="62157" h="2357" extrusionOk="0">
                  <a:moveTo>
                    <a:pt x="1" y="1"/>
                  </a:moveTo>
                  <a:lnTo>
                    <a:pt x="1" y="2356"/>
                  </a:lnTo>
                  <a:lnTo>
                    <a:pt x="62157" y="2356"/>
                  </a:lnTo>
                  <a:lnTo>
                    <a:pt x="6215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44"/>
            <p:cNvSpPr/>
            <p:nvPr/>
          </p:nvSpPr>
          <p:spPr>
            <a:xfrm>
              <a:off x="4455287" y="3597206"/>
              <a:ext cx="588806" cy="588373"/>
            </a:xfrm>
            <a:custGeom>
              <a:avLst/>
              <a:gdLst/>
              <a:ahLst/>
              <a:cxnLst/>
              <a:rect l="l" t="t" r="r" b="b"/>
              <a:pathLst>
                <a:path w="32657" h="32633" extrusionOk="0">
                  <a:moveTo>
                    <a:pt x="16341" y="1"/>
                  </a:moveTo>
                  <a:cubicBezTo>
                    <a:pt x="7318" y="1"/>
                    <a:pt x="0" y="7319"/>
                    <a:pt x="0" y="16317"/>
                  </a:cubicBezTo>
                  <a:cubicBezTo>
                    <a:pt x="0" y="25339"/>
                    <a:pt x="7318" y="32632"/>
                    <a:pt x="16341" y="32632"/>
                  </a:cubicBezTo>
                  <a:cubicBezTo>
                    <a:pt x="25339" y="32632"/>
                    <a:pt x="32657" y="25339"/>
                    <a:pt x="32657" y="16317"/>
                  </a:cubicBezTo>
                  <a:cubicBezTo>
                    <a:pt x="32657" y="7319"/>
                    <a:pt x="25339" y="1"/>
                    <a:pt x="1634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44"/>
            <p:cNvSpPr/>
            <p:nvPr/>
          </p:nvSpPr>
          <p:spPr>
            <a:xfrm>
              <a:off x="4491437" y="3633356"/>
              <a:ext cx="516505" cy="516523"/>
            </a:xfrm>
            <a:custGeom>
              <a:avLst/>
              <a:gdLst/>
              <a:ahLst/>
              <a:cxnLst/>
              <a:rect l="l" t="t" r="r" b="b"/>
              <a:pathLst>
                <a:path w="28647" h="28648" extrusionOk="0">
                  <a:moveTo>
                    <a:pt x="14336" y="1"/>
                  </a:moveTo>
                  <a:cubicBezTo>
                    <a:pt x="6416" y="1"/>
                    <a:pt x="0" y="6417"/>
                    <a:pt x="0" y="14312"/>
                  </a:cubicBezTo>
                  <a:cubicBezTo>
                    <a:pt x="0" y="22231"/>
                    <a:pt x="6416" y="28648"/>
                    <a:pt x="14336" y="28648"/>
                  </a:cubicBezTo>
                  <a:cubicBezTo>
                    <a:pt x="22231" y="28648"/>
                    <a:pt x="28647" y="22231"/>
                    <a:pt x="28647" y="14312"/>
                  </a:cubicBezTo>
                  <a:cubicBezTo>
                    <a:pt x="28647" y="6417"/>
                    <a:pt x="22231" y="1"/>
                    <a:pt x="143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44"/>
            <p:cNvSpPr/>
            <p:nvPr/>
          </p:nvSpPr>
          <p:spPr>
            <a:xfrm>
              <a:off x="4512677" y="3654596"/>
              <a:ext cx="474027" cy="473594"/>
            </a:xfrm>
            <a:custGeom>
              <a:avLst/>
              <a:gdLst/>
              <a:ahLst/>
              <a:cxnLst/>
              <a:rect l="l" t="t" r="r" b="b"/>
              <a:pathLst>
                <a:path w="26291" h="26267" extrusionOk="0">
                  <a:moveTo>
                    <a:pt x="13158" y="1"/>
                  </a:moveTo>
                  <a:cubicBezTo>
                    <a:pt x="5890" y="1"/>
                    <a:pt x="0" y="5890"/>
                    <a:pt x="0" y="13134"/>
                  </a:cubicBezTo>
                  <a:cubicBezTo>
                    <a:pt x="0" y="20402"/>
                    <a:pt x="5890" y="26267"/>
                    <a:pt x="13158" y="26267"/>
                  </a:cubicBezTo>
                  <a:cubicBezTo>
                    <a:pt x="20401" y="26267"/>
                    <a:pt x="26291" y="20402"/>
                    <a:pt x="26291" y="13134"/>
                  </a:cubicBezTo>
                  <a:cubicBezTo>
                    <a:pt x="26291" y="5890"/>
                    <a:pt x="20401" y="1"/>
                    <a:pt x="1315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44"/>
            <p:cNvSpPr/>
            <p:nvPr/>
          </p:nvSpPr>
          <p:spPr>
            <a:xfrm>
              <a:off x="4009279" y="3425489"/>
              <a:ext cx="162234" cy="825612"/>
            </a:xfrm>
            <a:custGeom>
              <a:avLst/>
              <a:gdLst/>
              <a:ahLst/>
              <a:cxnLst/>
              <a:rect l="l" t="t" r="r" b="b"/>
              <a:pathLst>
                <a:path w="8998" h="45791" extrusionOk="0">
                  <a:moveTo>
                    <a:pt x="4988" y="1"/>
                  </a:moveTo>
                  <a:cubicBezTo>
                    <a:pt x="3584" y="1"/>
                    <a:pt x="2306" y="577"/>
                    <a:pt x="1404" y="1530"/>
                  </a:cubicBezTo>
                  <a:cubicBezTo>
                    <a:pt x="526" y="2407"/>
                    <a:pt x="0" y="3635"/>
                    <a:pt x="0" y="4988"/>
                  </a:cubicBezTo>
                  <a:lnTo>
                    <a:pt x="0" y="40778"/>
                  </a:lnTo>
                  <a:cubicBezTo>
                    <a:pt x="0" y="42156"/>
                    <a:pt x="551" y="43410"/>
                    <a:pt x="1454" y="44312"/>
                  </a:cubicBezTo>
                  <a:cubicBezTo>
                    <a:pt x="2381" y="45214"/>
                    <a:pt x="3609" y="45791"/>
                    <a:pt x="4988" y="45791"/>
                  </a:cubicBezTo>
                  <a:lnTo>
                    <a:pt x="8998" y="45791"/>
                  </a:lnTo>
                  <a:lnTo>
                    <a:pt x="89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44"/>
            <p:cNvSpPr/>
            <p:nvPr/>
          </p:nvSpPr>
          <p:spPr>
            <a:xfrm>
              <a:off x="4211720" y="3520398"/>
              <a:ext cx="159529" cy="76826"/>
            </a:xfrm>
            <a:custGeom>
              <a:avLst/>
              <a:gdLst/>
              <a:ahLst/>
              <a:cxnLst/>
              <a:rect l="l" t="t" r="r" b="b"/>
              <a:pathLst>
                <a:path w="8848" h="4261" extrusionOk="0">
                  <a:moveTo>
                    <a:pt x="1579" y="0"/>
                  </a:moveTo>
                  <a:cubicBezTo>
                    <a:pt x="1153" y="0"/>
                    <a:pt x="752" y="176"/>
                    <a:pt x="476" y="476"/>
                  </a:cubicBezTo>
                  <a:cubicBezTo>
                    <a:pt x="176" y="752"/>
                    <a:pt x="0" y="1153"/>
                    <a:pt x="0" y="1579"/>
                  </a:cubicBezTo>
                  <a:lnTo>
                    <a:pt x="0" y="2682"/>
                  </a:lnTo>
                  <a:cubicBezTo>
                    <a:pt x="0" y="3133"/>
                    <a:pt x="201" y="3534"/>
                    <a:pt x="476" y="3810"/>
                  </a:cubicBezTo>
                  <a:cubicBezTo>
                    <a:pt x="777" y="4085"/>
                    <a:pt x="1153" y="4261"/>
                    <a:pt x="1579" y="4261"/>
                  </a:cubicBezTo>
                  <a:lnTo>
                    <a:pt x="7268" y="4261"/>
                  </a:lnTo>
                  <a:cubicBezTo>
                    <a:pt x="7695" y="4261"/>
                    <a:pt x="8096" y="4085"/>
                    <a:pt x="8371" y="3810"/>
                  </a:cubicBezTo>
                  <a:cubicBezTo>
                    <a:pt x="8672" y="3509"/>
                    <a:pt x="8847" y="3133"/>
                    <a:pt x="8847" y="2682"/>
                  </a:cubicBezTo>
                  <a:lnTo>
                    <a:pt x="8847" y="1579"/>
                  </a:lnTo>
                  <a:cubicBezTo>
                    <a:pt x="8847" y="1103"/>
                    <a:pt x="8622" y="702"/>
                    <a:pt x="8321" y="401"/>
                  </a:cubicBezTo>
                  <a:cubicBezTo>
                    <a:pt x="8020" y="150"/>
                    <a:pt x="7669" y="0"/>
                    <a:pt x="72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44"/>
            <p:cNvSpPr/>
            <p:nvPr/>
          </p:nvSpPr>
          <p:spPr>
            <a:xfrm>
              <a:off x="4171495" y="3387986"/>
              <a:ext cx="153652" cy="37520"/>
            </a:xfrm>
            <a:custGeom>
              <a:avLst/>
              <a:gdLst/>
              <a:ahLst/>
              <a:cxnLst/>
              <a:rect l="l" t="t" r="r" b="b"/>
              <a:pathLst>
                <a:path w="8522" h="2081" extrusionOk="0">
                  <a:moveTo>
                    <a:pt x="1" y="1"/>
                  </a:moveTo>
                  <a:lnTo>
                    <a:pt x="1" y="2081"/>
                  </a:lnTo>
                  <a:lnTo>
                    <a:pt x="8522" y="2081"/>
                  </a:lnTo>
                  <a:lnTo>
                    <a:pt x="852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44"/>
            <p:cNvSpPr/>
            <p:nvPr/>
          </p:nvSpPr>
          <p:spPr>
            <a:xfrm>
              <a:off x="4194086" y="3867855"/>
              <a:ext cx="200205" cy="118890"/>
            </a:xfrm>
            <a:custGeom>
              <a:avLst/>
              <a:gdLst/>
              <a:ahLst/>
              <a:cxnLst/>
              <a:rect l="l" t="t" r="r" b="b"/>
              <a:pathLst>
                <a:path w="11104" h="6594" extrusionOk="0">
                  <a:moveTo>
                    <a:pt x="7797" y="0"/>
                  </a:moveTo>
                  <a:cubicBezTo>
                    <a:pt x="6496" y="0"/>
                    <a:pt x="5372" y="764"/>
                    <a:pt x="4838" y="1857"/>
                  </a:cubicBezTo>
                  <a:lnTo>
                    <a:pt x="1" y="1857"/>
                  </a:lnTo>
                  <a:cubicBezTo>
                    <a:pt x="1" y="3511"/>
                    <a:pt x="1329" y="4814"/>
                    <a:pt x="2958" y="4814"/>
                  </a:cubicBezTo>
                  <a:lnTo>
                    <a:pt x="4888" y="4814"/>
                  </a:lnTo>
                  <a:cubicBezTo>
                    <a:pt x="5439" y="5867"/>
                    <a:pt x="6517" y="6594"/>
                    <a:pt x="7795" y="6594"/>
                  </a:cubicBezTo>
                  <a:cubicBezTo>
                    <a:pt x="9625" y="6594"/>
                    <a:pt x="11104" y="5090"/>
                    <a:pt x="11079" y="3235"/>
                  </a:cubicBezTo>
                  <a:cubicBezTo>
                    <a:pt x="11053" y="1531"/>
                    <a:pt x="9625" y="78"/>
                    <a:pt x="7921" y="2"/>
                  </a:cubicBezTo>
                  <a:cubicBezTo>
                    <a:pt x="7879" y="1"/>
                    <a:pt x="7838" y="0"/>
                    <a:pt x="779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p:cNvSpPr txBox="1"/>
          <p:nvPr/>
        </p:nvSpPr>
        <p:spPr>
          <a:xfrm>
            <a:off x="298938" y="4897279"/>
            <a:ext cx="9594280" cy="230832"/>
          </a:xfrm>
          <a:prstGeom prst="rect">
            <a:avLst/>
          </a:prstGeom>
          <a:noFill/>
        </p:spPr>
        <p:txBody>
          <a:bodyPr wrap="square" rtlCol="0">
            <a:spAutoFit/>
          </a:bodyPr>
          <a:lstStyle/>
          <a:p>
            <a:r>
              <a:rPr lang="en-US" sz="900" i="1" dirty="0"/>
              <a:t>Luxury Hotels &amp; Resorts: The Ritz</a:t>
            </a:r>
            <a:r>
              <a:rPr lang="en-US" sz="900" dirty="0"/>
              <a:t> (no date) </a:t>
            </a:r>
            <a:r>
              <a:rPr lang="en-US" sz="900" i="1" dirty="0"/>
              <a:t>Carlton</a:t>
            </a:r>
            <a:r>
              <a:rPr lang="en-US" sz="900" dirty="0"/>
              <a:t>. Available at: https://www.ritzcarlton.com/en/about/gold-standards (Accessed: February 5, 2023). </a:t>
            </a:r>
            <a:endParaRPr lang="en-US" sz="900" dirty="0">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19" name="Google Shape;819;p55"/>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r>
              <a:rPr lang="en-US" dirty="0"/>
              <a:t>Service Values - Ritz-Carlton</a:t>
            </a:r>
          </a:p>
        </p:txBody>
      </p:sp>
      <p:graphicFrame>
        <p:nvGraphicFramePr>
          <p:cNvPr id="820" name="Google Shape;820;p55"/>
          <p:cNvGraphicFramePr/>
          <p:nvPr>
            <p:extLst>
              <p:ext uri="{D42A27DB-BD31-4B8C-83A1-F6EECF244321}">
                <p14:modId xmlns:p14="http://schemas.microsoft.com/office/powerpoint/2010/main" val="1378337144"/>
              </p:ext>
            </p:extLst>
          </p:nvPr>
        </p:nvGraphicFramePr>
        <p:xfrm>
          <a:off x="662100" y="1356304"/>
          <a:ext cx="7810500" cy="3774147"/>
        </p:xfrm>
        <a:graphic>
          <a:graphicData uri="http://schemas.openxmlformats.org/drawingml/2006/table">
            <a:tbl>
              <a:tblPr>
                <a:noFill/>
                <a:tableStyleId>{74CB85D6-4802-48AA-883A-060809093014}</a:tableStyleId>
              </a:tblPr>
              <a:tblGrid>
                <a:gridCol w="1485677">
                  <a:extLst>
                    <a:ext uri="{9D8B030D-6E8A-4147-A177-3AD203B41FA5}">
                      <a16:colId xmlns:a16="http://schemas.microsoft.com/office/drawing/2014/main" val="20000"/>
                    </a:ext>
                  </a:extLst>
                </a:gridCol>
                <a:gridCol w="2169042">
                  <a:extLst>
                    <a:ext uri="{9D8B030D-6E8A-4147-A177-3AD203B41FA5}">
                      <a16:colId xmlns:a16="http://schemas.microsoft.com/office/drawing/2014/main" val="20001"/>
                    </a:ext>
                  </a:extLst>
                </a:gridCol>
                <a:gridCol w="2254114">
                  <a:extLst>
                    <a:ext uri="{9D8B030D-6E8A-4147-A177-3AD203B41FA5}">
                      <a16:colId xmlns:a16="http://schemas.microsoft.com/office/drawing/2014/main" val="20002"/>
                    </a:ext>
                  </a:extLst>
                </a:gridCol>
                <a:gridCol w="1901667">
                  <a:extLst>
                    <a:ext uri="{9D8B030D-6E8A-4147-A177-3AD203B41FA5}">
                      <a16:colId xmlns:a16="http://schemas.microsoft.com/office/drawing/2014/main" val="20003"/>
                    </a:ext>
                  </a:extLst>
                </a:gridCol>
              </a:tblGrid>
              <a:tr h="539200">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Develop enduring ties to attract</a:t>
                      </a:r>
                      <a:r>
                        <a:rPr lang="hu-HU" sz="1400" b="0" i="0" u="none" strike="noStrike" cap="none" dirty="0">
                          <a:solidFill>
                            <a:srgbClr val="000000"/>
                          </a:solidFill>
                          <a:effectLst/>
                          <a:latin typeface="Arial"/>
                          <a:ea typeface="Arial"/>
                          <a:cs typeface="Arial"/>
                          <a:sym typeface="Arial"/>
                        </a:rPr>
                        <a:t> </a:t>
                      </a:r>
                      <a:r>
                        <a:rPr lang="en-US" sz="1400" b="0" i="0" u="none" strike="noStrike" cap="none" dirty="0">
                          <a:solidFill>
                            <a:srgbClr val="000000"/>
                          </a:solidFill>
                          <a:effectLst/>
                          <a:latin typeface="Arial"/>
                          <a:ea typeface="Arial"/>
                          <a:cs typeface="Arial"/>
                          <a:sym typeface="Arial"/>
                        </a:rPr>
                        <a:t>Ritz-Carlton guests for life</a:t>
                      </a:r>
                      <a:endParaRPr dirty="0"/>
                    </a:p>
                  </a:txBody>
                  <a:tcPr marL="91425" marR="91425" marT="91425" marB="91425">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chemeClr val="accent1"/>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Always attentive to guests' requests and needs, both verbally and nonverbally.</a:t>
                      </a:r>
                      <a:endParaRPr sz="1800" b="1" dirty="0">
                        <a:solidFill>
                          <a:schemeClr val="accent4"/>
                        </a:solidFill>
                        <a:latin typeface="Barlow Condensed"/>
                        <a:ea typeface="Barlow Condensed"/>
                        <a:cs typeface="Barlow Condensed"/>
                        <a:sym typeface="Barlow Condensed"/>
                      </a:endParaRP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hu-HU" sz="1400" b="0" i="0" u="none" strike="noStrike" cap="none">
                          <a:solidFill>
                            <a:srgbClr val="000000"/>
                          </a:solidFill>
                          <a:effectLst/>
                          <a:latin typeface="Arial"/>
                          <a:ea typeface="Arial"/>
                          <a:cs typeface="Arial"/>
                          <a:sym typeface="Arial"/>
                        </a:rPr>
                        <a:t>E</a:t>
                      </a:r>
                      <a:r>
                        <a:rPr lang="en-US" sz="1400" b="0" i="0" u="none" strike="noStrike" cap="none">
                          <a:solidFill>
                            <a:srgbClr val="000000"/>
                          </a:solidFill>
                          <a:effectLst/>
                          <a:latin typeface="Arial"/>
                          <a:ea typeface="Arial"/>
                          <a:cs typeface="Arial"/>
                          <a:sym typeface="Arial"/>
                        </a:rPr>
                        <a:t>mpowered</a:t>
                      </a:r>
                      <a:r>
                        <a:rPr lang="en-US" sz="1400" b="0" i="0" u="none" strike="noStrike" cap="none" dirty="0">
                          <a:solidFill>
                            <a:srgbClr val="000000"/>
                          </a:solidFill>
                          <a:effectLst/>
                          <a:latin typeface="Arial"/>
                          <a:ea typeface="Arial"/>
                          <a:cs typeface="Arial"/>
                          <a:sym typeface="Arial"/>
                        </a:rPr>
                        <a:t> to design special, memorable, and </a:t>
                      </a:r>
                      <a:r>
                        <a:rPr lang="en-US" sz="1400" b="0" i="0" u="none" strike="noStrike" cap="none" dirty="0" err="1">
                          <a:solidFill>
                            <a:srgbClr val="000000"/>
                          </a:solidFill>
                          <a:effectLst/>
                          <a:latin typeface="Arial"/>
                          <a:ea typeface="Arial"/>
                          <a:cs typeface="Arial"/>
                          <a:sym typeface="Arial"/>
                        </a:rPr>
                        <a:t>individualised</a:t>
                      </a:r>
                      <a:r>
                        <a:rPr lang="en-US" sz="1400" b="0" i="0" u="none" strike="noStrike" cap="none" dirty="0">
                          <a:solidFill>
                            <a:srgbClr val="000000"/>
                          </a:solidFill>
                          <a:effectLst/>
                          <a:latin typeface="Arial"/>
                          <a:ea typeface="Arial"/>
                          <a:cs typeface="Arial"/>
                          <a:sym typeface="Arial"/>
                        </a:rPr>
                        <a:t> experiences for </a:t>
                      </a:r>
                      <a:r>
                        <a:rPr lang="hu-HU" sz="1400" b="0" i="0" u="none" strike="noStrike" cap="none" dirty="0">
                          <a:solidFill>
                            <a:srgbClr val="000000"/>
                          </a:solidFill>
                          <a:effectLst/>
                          <a:latin typeface="Arial"/>
                          <a:ea typeface="Arial"/>
                          <a:cs typeface="Arial"/>
                          <a:sym typeface="Arial"/>
                        </a:rPr>
                        <a:t>guests</a:t>
                      </a:r>
                      <a:r>
                        <a:rPr lang="en-US" sz="1400" b="0" i="0" u="none" strike="noStrike" cap="none" dirty="0">
                          <a:solidFill>
                            <a:srgbClr val="000000"/>
                          </a:solidFill>
                          <a:effectLst/>
                          <a:latin typeface="Arial"/>
                          <a:ea typeface="Arial"/>
                          <a:cs typeface="Arial"/>
                          <a:sym typeface="Arial"/>
                        </a:rPr>
                        <a:t>.</a:t>
                      </a: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Proud</a:t>
                      </a:r>
                      <a:r>
                        <a:rPr lang="en-US" sz="1400" b="0" i="0" u="none" strike="noStrike" cap="none" baseline="0" dirty="0">
                          <a:solidFill>
                            <a:srgbClr val="000000"/>
                          </a:solidFill>
                          <a:effectLst/>
                          <a:latin typeface="Arial"/>
                          <a:ea typeface="Arial"/>
                          <a:cs typeface="Arial"/>
                          <a:sym typeface="Arial"/>
                        </a:rPr>
                        <a:t> having </a:t>
                      </a:r>
                      <a:r>
                        <a:rPr lang="en-US" sz="1400" b="0" i="0" u="none" strike="noStrike" cap="none" dirty="0">
                          <a:solidFill>
                            <a:srgbClr val="000000"/>
                          </a:solidFill>
                          <a:effectLst/>
                          <a:latin typeface="Arial"/>
                          <a:ea typeface="Arial"/>
                          <a:cs typeface="Arial"/>
                          <a:sym typeface="Arial"/>
                        </a:rPr>
                        <a:t>professional appearance, language and behavior.</a:t>
                      </a:r>
                      <a:endParaRPr sz="1800" b="1" dirty="0">
                        <a:solidFill>
                          <a:schemeClr val="accent4"/>
                        </a:solidFill>
                        <a:latin typeface="Barlow Condensed"/>
                        <a:ea typeface="Barlow Condensed"/>
                        <a:cs typeface="Barlow Condensed"/>
                        <a:sym typeface="Barlow Condensed"/>
                      </a:endParaRP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1287896">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Ownership and prompt resolution of </a:t>
                      </a:r>
                      <a:r>
                        <a:rPr lang="hu-HU" sz="1400" b="0" i="0" u="none" strike="noStrike" cap="none" dirty="0">
                          <a:solidFill>
                            <a:srgbClr val="000000"/>
                          </a:solidFill>
                          <a:effectLst/>
                          <a:latin typeface="Arial"/>
                          <a:ea typeface="Arial"/>
                          <a:cs typeface="Arial"/>
                          <a:sym typeface="Arial"/>
                        </a:rPr>
                        <a:t>guests</a:t>
                      </a:r>
                      <a:r>
                        <a:rPr lang="en-US" sz="1400" b="0" i="0" u="none" strike="noStrike" cap="none" dirty="0">
                          <a:solidFill>
                            <a:srgbClr val="000000"/>
                          </a:solidFill>
                          <a:effectLst/>
                          <a:latin typeface="Arial"/>
                          <a:ea typeface="Arial"/>
                          <a:cs typeface="Arial"/>
                          <a:sym typeface="Arial"/>
                        </a:rPr>
                        <a:t> issues</a:t>
                      </a: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chemeClr val="accent1"/>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Keep looking for ways to innovate and enhance the Ritz-Carlton experience.</a:t>
                      </a: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To meet the requirements of our guests and one another, foster a work atmosphere that values cooperation and lateral service. </a:t>
                      </a:r>
                      <a:endParaRPr dirty="0">
                        <a:solidFill>
                          <a:schemeClr val="dk1"/>
                        </a:solidFill>
                        <a:latin typeface="Barlow"/>
                        <a:ea typeface="Barlow"/>
                        <a:cs typeface="Barlow"/>
                        <a:sym typeface="Barlow"/>
                      </a:endParaRP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Protect the privacy and security of guests</a:t>
                      </a:r>
                      <a:endParaRPr dirty="0">
                        <a:solidFill>
                          <a:schemeClr val="dk1"/>
                        </a:solidFill>
                        <a:latin typeface="Barlow"/>
                        <a:ea typeface="Barlow"/>
                        <a:cs typeface="Barlow"/>
                        <a:sym typeface="Barlow"/>
                      </a:endParaRPr>
                    </a:p>
                  </a:txBody>
                  <a:tcPr marL="91425" marR="91425" marT="91425" marB="91425" anchor="ctr">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solidFill>
                      <a:schemeClr val="dk2"/>
                    </a:solidFill>
                  </a:tcPr>
                </a:tc>
                <a:extLst>
                  <a:ext uri="{0D108BD9-81ED-4DB2-BD59-A6C34878D82A}">
                    <a16:rowId xmlns:a16="http://schemas.microsoft.com/office/drawing/2014/main" val="10001"/>
                  </a:ext>
                </a:extLst>
              </a:tr>
              <a:tr h="1061487">
                <a:tc>
                  <a:txBody>
                    <a:bodyPr/>
                    <a:lstStyle/>
                    <a:p>
                      <a:pPr marL="0" lvl="0" indent="0" algn="ctr" rtl="0">
                        <a:spcBef>
                          <a:spcPts val="0"/>
                        </a:spcBef>
                        <a:spcAft>
                          <a:spcPts val="0"/>
                        </a:spcAft>
                        <a:buNone/>
                      </a:pPr>
                      <a:r>
                        <a:rPr lang="hu-HU" sz="1400" b="0" i="0" u="none" strike="noStrike" cap="none" dirty="0">
                          <a:solidFill>
                            <a:srgbClr val="000000"/>
                          </a:solidFill>
                          <a:effectLst/>
                          <a:latin typeface="Arial"/>
                          <a:ea typeface="Arial"/>
                          <a:cs typeface="Arial"/>
                          <a:sym typeface="Arial"/>
                        </a:rPr>
                        <a:t>O</a:t>
                      </a:r>
                      <a:r>
                        <a:rPr lang="en-US" sz="1400" b="0" i="0" u="none" strike="noStrike" cap="none" dirty="0" err="1">
                          <a:solidFill>
                            <a:srgbClr val="000000"/>
                          </a:solidFill>
                          <a:effectLst/>
                          <a:latin typeface="Arial"/>
                          <a:ea typeface="Arial"/>
                          <a:cs typeface="Arial"/>
                          <a:sym typeface="Arial"/>
                        </a:rPr>
                        <a:t>pportunity</a:t>
                      </a:r>
                      <a:r>
                        <a:rPr lang="en-US" sz="1400" b="0" i="0" u="none" strike="noStrike" cap="none" dirty="0">
                          <a:solidFill>
                            <a:srgbClr val="000000"/>
                          </a:solidFill>
                          <a:effectLst/>
                          <a:latin typeface="Arial"/>
                          <a:ea typeface="Arial"/>
                          <a:cs typeface="Arial"/>
                          <a:sym typeface="Arial"/>
                        </a:rPr>
                        <a:t> to develop and learn continuously</a:t>
                      </a:r>
                      <a:endParaRPr b="1" dirty="0">
                        <a:solidFill>
                          <a:schemeClr val="lt2"/>
                        </a:solidFill>
                        <a:latin typeface="Barlow"/>
                        <a:ea typeface="Barlow"/>
                        <a:cs typeface="Barlow"/>
                        <a:sym typeface="Barlow"/>
                      </a:endParaRPr>
                    </a:p>
                  </a:txBody>
                  <a:tcPr marL="91425" marR="91425" marT="91425" marB="91425" anchor="ctr">
                    <a:lnL w="19050" cap="flat" cmpd="sng">
                      <a:solidFill>
                        <a:schemeClr val="dk1"/>
                      </a:solidFill>
                      <a:prstDash val="solid"/>
                      <a:round/>
                      <a:headEnd type="none" w="sm" len="sm"/>
                      <a:tailEnd type="none" w="sm" len="sm"/>
                    </a:lnL>
                    <a:lnR w="19050" cap="flat" cmpd="sng" algn="ctr">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lgn="ctr">
                      <a:solidFill>
                        <a:schemeClr val="dk1"/>
                      </a:solidFill>
                      <a:prstDash val="solid"/>
                      <a:round/>
                      <a:headEnd type="none" w="sm" len="sm"/>
                      <a:tailEnd type="none" w="sm" len="sm"/>
                    </a:lnB>
                    <a:solidFill>
                      <a:schemeClr val="accent1"/>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Participate in the planning of projects that enhance services.</a:t>
                      </a:r>
                    </a:p>
                  </a:txBody>
                  <a:tcPr marL="91425" marR="91425" marT="91425" marB="91425" anchor="ctr">
                    <a:lnL w="19050" cap="flat" cmpd="sng">
                      <a:solidFill>
                        <a:schemeClr val="dk1"/>
                      </a:solidFill>
                      <a:prstDash val="solid"/>
                      <a:round/>
                      <a:headEnd type="none" w="sm" len="sm"/>
                      <a:tailEnd type="none" w="sm" len="sm"/>
                    </a:lnL>
                    <a:lnR w="19050" cap="flat" cmpd="sng" algn="ctr">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lgn="ctr">
                      <a:solidFill>
                        <a:schemeClr val="dk1"/>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Participate in the planning of projects that </a:t>
                      </a:r>
                      <a:r>
                        <a:rPr lang="hu-HU" sz="1400" b="0" i="0" u="none" strike="noStrike" cap="none" dirty="0">
                          <a:solidFill>
                            <a:srgbClr val="000000"/>
                          </a:solidFill>
                          <a:effectLst/>
                          <a:latin typeface="Arial"/>
                          <a:ea typeface="Arial"/>
                          <a:cs typeface="Arial"/>
                          <a:sym typeface="Arial"/>
                        </a:rPr>
                        <a:t>improve</a:t>
                      </a:r>
                      <a:r>
                        <a:rPr lang="en-US" sz="1400" b="0" i="0" u="none" strike="noStrike" cap="none" dirty="0">
                          <a:solidFill>
                            <a:srgbClr val="000000"/>
                          </a:solidFill>
                          <a:effectLst/>
                          <a:latin typeface="Arial"/>
                          <a:ea typeface="Arial"/>
                          <a:cs typeface="Arial"/>
                          <a:sym typeface="Arial"/>
                        </a:rPr>
                        <a:t> services. </a:t>
                      </a:r>
                      <a:endParaRPr lang="en-US" b="1" dirty="0">
                        <a:solidFill>
                          <a:schemeClr val="lt2"/>
                        </a:solidFill>
                        <a:latin typeface="Barlow"/>
                        <a:ea typeface="Barlow"/>
                        <a:cs typeface="Barlow"/>
                        <a:sym typeface="Barlow"/>
                      </a:endParaRPr>
                    </a:p>
                  </a:txBody>
                  <a:tcPr marL="91425" marR="91425" marT="91425" marB="91425" anchor="ctr">
                    <a:lnL w="19050" cap="flat" cmpd="sng">
                      <a:solidFill>
                        <a:schemeClr val="dk1"/>
                      </a:solidFill>
                      <a:prstDash val="solid"/>
                      <a:round/>
                      <a:headEnd type="none" w="sm" len="sm"/>
                      <a:tailEnd type="none" w="sm" len="sm"/>
                    </a:lnL>
                    <a:lnR w="19050" cap="flat" cmpd="sng" algn="ctr">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lgn="ctr">
                      <a:solidFill>
                        <a:schemeClr val="dk1"/>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400" b="0" i="0" u="none" strike="noStrike" cap="none" dirty="0">
                          <a:solidFill>
                            <a:srgbClr val="000000"/>
                          </a:solidFill>
                          <a:effectLst/>
                          <a:latin typeface="Arial"/>
                          <a:ea typeface="Arial"/>
                          <a:cs typeface="Arial"/>
                          <a:sym typeface="Arial"/>
                        </a:rPr>
                        <a:t>Develop enduring ties to attract Ritz-Carlton guests for life</a:t>
                      </a:r>
                      <a:endParaRPr lang="en-US" dirty="0"/>
                    </a:p>
                  </a:txBody>
                  <a:tcPr marL="91425" marR="91425" marT="91425" marB="91425" anchor="ctr">
                    <a:lnL w="19050" cap="flat" cmpd="sng">
                      <a:solidFill>
                        <a:schemeClr val="dk1"/>
                      </a:solidFill>
                      <a:prstDash val="solid"/>
                      <a:round/>
                      <a:headEnd type="none" w="sm" len="sm"/>
                      <a:tailEnd type="none" w="sm" len="sm"/>
                    </a:lnL>
                    <a:lnR w="19050" cap="flat" cmpd="sng" algn="ctr">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lgn="ctr">
                      <a:solidFill>
                        <a:schemeClr val="dk1"/>
                      </a:solidFill>
                      <a:prstDash val="solid"/>
                      <a:round/>
                      <a:headEnd type="none" w="sm" len="sm"/>
                      <a:tailEnd type="none" w="sm" len="sm"/>
                    </a:lnB>
                    <a:solidFill>
                      <a:schemeClr val="dk2"/>
                    </a:solidFill>
                  </a:tcPr>
                </a:tc>
                <a:extLst>
                  <a:ext uri="{0D108BD9-81ED-4DB2-BD59-A6C34878D82A}">
                    <a16:rowId xmlns:a16="http://schemas.microsoft.com/office/drawing/2014/main" val="10002"/>
                  </a:ext>
                </a:extLst>
              </a:tr>
            </a:tbl>
          </a:graphicData>
        </a:graphic>
      </p:graphicFrame>
      <p:sp>
        <p:nvSpPr>
          <p:cNvPr id="4" name="TextBox 3"/>
          <p:cNvSpPr txBox="1"/>
          <p:nvPr/>
        </p:nvSpPr>
        <p:spPr>
          <a:xfrm>
            <a:off x="334108" y="4955337"/>
            <a:ext cx="9641303" cy="230832"/>
          </a:xfrm>
          <a:prstGeom prst="rect">
            <a:avLst/>
          </a:prstGeom>
          <a:noFill/>
        </p:spPr>
        <p:txBody>
          <a:bodyPr wrap="square" rtlCol="0">
            <a:spAutoFit/>
          </a:bodyPr>
          <a:lstStyle/>
          <a:p>
            <a:r>
              <a:rPr lang="en-US" sz="900" i="1" dirty="0"/>
              <a:t>Luxury Hotels &amp; Resorts: The Ritz</a:t>
            </a:r>
            <a:r>
              <a:rPr lang="en-US" sz="900" dirty="0"/>
              <a:t> (no date) </a:t>
            </a:r>
            <a:r>
              <a:rPr lang="en-US" sz="900" i="1" dirty="0"/>
              <a:t>Carlton</a:t>
            </a:r>
            <a:r>
              <a:rPr lang="en-US" sz="900" dirty="0"/>
              <a:t>. Available at: https://www.ritzcarlton.com/en/about/gold-standards (Accessed: February 5, 2023). </a:t>
            </a:r>
            <a:endParaRPr lang="en-US" sz="900" dirty="0">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6"/>
          <p:cNvSpPr txBox="1">
            <a:spLocks noGrp="1"/>
          </p:cNvSpPr>
          <p:nvPr>
            <p:ph type="body" idx="1"/>
          </p:nvPr>
        </p:nvSpPr>
        <p:spPr>
          <a:xfrm>
            <a:off x="4196303" y="1946118"/>
            <a:ext cx="4198338" cy="1696500"/>
          </a:xfrm>
          <a:prstGeom prst="rect">
            <a:avLst/>
          </a:prstGeom>
        </p:spPr>
        <p:txBody>
          <a:bodyPr spcFirstLastPara="1" wrap="square" lIns="91425" tIns="91425" rIns="91425" bIns="91425" anchor="ctr" anchorCtr="0">
            <a:noAutofit/>
          </a:bodyPr>
          <a:lstStyle/>
          <a:p>
            <a:r>
              <a:rPr lang="en-US" dirty="0"/>
              <a:t>Excellent hospitality means excellent growth.</a:t>
            </a:r>
          </a:p>
          <a:p>
            <a:endParaRPr lang="en-US" dirty="0"/>
          </a:p>
          <a:p>
            <a:r>
              <a:rPr lang="en-US" dirty="0"/>
              <a:t>Hospitality is the art of making someone feel welcome in your home, and the </a:t>
            </a:r>
            <a:r>
              <a:rPr lang="en-US" b="1" dirty="0"/>
              <a:t>Ritz-Carlton Yacht </a:t>
            </a:r>
            <a:r>
              <a:rPr lang="en-US" dirty="0"/>
              <a:t>meet the mark to make their guests as comfortable as they would be at their home.</a:t>
            </a:r>
          </a:p>
          <a:p>
            <a:endParaRPr lang="en-US" dirty="0"/>
          </a:p>
          <a:p>
            <a:r>
              <a:rPr lang="en-US" dirty="0"/>
              <a:t>Ritz-Carlton Yacht makes their customers feel important.</a:t>
            </a:r>
          </a:p>
        </p:txBody>
      </p:sp>
      <p:sp>
        <p:nvSpPr>
          <p:cNvPr id="302" name="Google Shape;302;p36"/>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lvl="0"/>
            <a:r>
              <a:rPr lang="en-US" sz="3200" dirty="0"/>
              <a:t>Hospitality and its importance </a:t>
            </a:r>
            <a:endParaRPr dirty="0"/>
          </a:p>
        </p:txBody>
      </p:sp>
      <p:sp>
        <p:nvSpPr>
          <p:cNvPr id="303" name="Google Shape;303;p36"/>
          <p:cNvSpPr/>
          <p:nvPr/>
        </p:nvSpPr>
        <p:spPr>
          <a:xfrm>
            <a:off x="1597002" y="1778469"/>
            <a:ext cx="1713868" cy="1713868"/>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4" name="Google Shape;304;p36"/>
          <p:cNvGrpSpPr/>
          <p:nvPr/>
        </p:nvGrpSpPr>
        <p:grpSpPr>
          <a:xfrm>
            <a:off x="1475408" y="1966847"/>
            <a:ext cx="1957064" cy="1841216"/>
            <a:chOff x="4489500" y="3714325"/>
            <a:chExt cx="1185500" cy="1115325"/>
          </a:xfrm>
        </p:grpSpPr>
        <p:sp>
          <p:nvSpPr>
            <p:cNvPr id="305" name="Google Shape;305;p36"/>
            <p:cNvSpPr/>
            <p:nvPr/>
          </p:nvSpPr>
          <p:spPr>
            <a:xfrm>
              <a:off x="4489500" y="4395400"/>
              <a:ext cx="1185500" cy="427350"/>
            </a:xfrm>
            <a:custGeom>
              <a:avLst/>
              <a:gdLst/>
              <a:ahLst/>
              <a:cxnLst/>
              <a:rect l="l" t="t" r="r" b="b"/>
              <a:pathLst>
                <a:path w="47420" h="17094" extrusionOk="0">
                  <a:moveTo>
                    <a:pt x="22006" y="1"/>
                  </a:moveTo>
                  <a:cubicBezTo>
                    <a:pt x="16517" y="1204"/>
                    <a:pt x="10803" y="1605"/>
                    <a:pt x="5189" y="2607"/>
                  </a:cubicBezTo>
                  <a:cubicBezTo>
                    <a:pt x="4286" y="2808"/>
                    <a:pt x="1" y="3209"/>
                    <a:pt x="276" y="4712"/>
                  </a:cubicBezTo>
                  <a:cubicBezTo>
                    <a:pt x="577" y="6116"/>
                    <a:pt x="8046" y="6266"/>
                    <a:pt x="7394" y="7219"/>
                  </a:cubicBezTo>
                  <a:cubicBezTo>
                    <a:pt x="6016" y="9199"/>
                    <a:pt x="6993" y="9600"/>
                    <a:pt x="9299" y="10101"/>
                  </a:cubicBezTo>
                  <a:cubicBezTo>
                    <a:pt x="10101" y="10301"/>
                    <a:pt x="11905" y="10502"/>
                    <a:pt x="12106" y="11504"/>
                  </a:cubicBezTo>
                  <a:cubicBezTo>
                    <a:pt x="12206" y="12206"/>
                    <a:pt x="11103" y="12482"/>
                    <a:pt x="11103" y="13083"/>
                  </a:cubicBezTo>
                  <a:cubicBezTo>
                    <a:pt x="11204" y="14888"/>
                    <a:pt x="16116" y="15665"/>
                    <a:pt x="17419" y="16066"/>
                  </a:cubicBezTo>
                  <a:cubicBezTo>
                    <a:pt x="19424" y="16442"/>
                    <a:pt x="21304" y="17093"/>
                    <a:pt x="23710" y="17093"/>
                  </a:cubicBezTo>
                  <a:cubicBezTo>
                    <a:pt x="26116" y="17093"/>
                    <a:pt x="27996" y="16442"/>
                    <a:pt x="30001" y="16066"/>
                  </a:cubicBezTo>
                  <a:cubicBezTo>
                    <a:pt x="31304" y="15665"/>
                    <a:pt x="36216" y="14913"/>
                    <a:pt x="36317" y="13108"/>
                  </a:cubicBezTo>
                  <a:cubicBezTo>
                    <a:pt x="36317" y="12507"/>
                    <a:pt x="35214" y="12206"/>
                    <a:pt x="35314" y="11530"/>
                  </a:cubicBezTo>
                  <a:cubicBezTo>
                    <a:pt x="35515" y="10527"/>
                    <a:pt x="37319" y="10326"/>
                    <a:pt x="38121" y="10126"/>
                  </a:cubicBezTo>
                  <a:cubicBezTo>
                    <a:pt x="40427" y="9625"/>
                    <a:pt x="41404" y="9224"/>
                    <a:pt x="40026" y="7219"/>
                  </a:cubicBezTo>
                  <a:cubicBezTo>
                    <a:pt x="39374" y="6266"/>
                    <a:pt x="46818" y="6116"/>
                    <a:pt x="47119" y="4712"/>
                  </a:cubicBezTo>
                  <a:cubicBezTo>
                    <a:pt x="47419" y="3209"/>
                    <a:pt x="43134" y="2808"/>
                    <a:pt x="42231" y="2607"/>
                  </a:cubicBezTo>
                  <a:cubicBezTo>
                    <a:pt x="36617" y="1605"/>
                    <a:pt x="30903" y="1204"/>
                    <a:pt x="254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6"/>
            <p:cNvSpPr/>
            <p:nvPr/>
          </p:nvSpPr>
          <p:spPr>
            <a:xfrm>
              <a:off x="5025850" y="3788875"/>
              <a:ext cx="102150" cy="149775"/>
            </a:xfrm>
            <a:custGeom>
              <a:avLst/>
              <a:gdLst/>
              <a:ahLst/>
              <a:cxnLst/>
              <a:rect l="l" t="t" r="r" b="b"/>
              <a:pathLst>
                <a:path w="4086" h="5991" extrusionOk="0">
                  <a:moveTo>
                    <a:pt x="0" y="1"/>
                  </a:moveTo>
                  <a:lnTo>
                    <a:pt x="0" y="5991"/>
                  </a:lnTo>
                  <a:lnTo>
                    <a:pt x="4086" y="5991"/>
                  </a:lnTo>
                  <a:lnTo>
                    <a:pt x="408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6"/>
            <p:cNvSpPr/>
            <p:nvPr/>
          </p:nvSpPr>
          <p:spPr>
            <a:xfrm>
              <a:off x="5025850" y="3714325"/>
              <a:ext cx="102150" cy="74575"/>
            </a:xfrm>
            <a:custGeom>
              <a:avLst/>
              <a:gdLst/>
              <a:ahLst/>
              <a:cxnLst/>
              <a:rect l="l" t="t" r="r" b="b"/>
              <a:pathLst>
                <a:path w="4086" h="2983" extrusionOk="0">
                  <a:moveTo>
                    <a:pt x="0" y="0"/>
                  </a:moveTo>
                  <a:lnTo>
                    <a:pt x="0" y="2983"/>
                  </a:lnTo>
                  <a:lnTo>
                    <a:pt x="4086" y="2983"/>
                  </a:lnTo>
                  <a:lnTo>
                    <a:pt x="40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6"/>
            <p:cNvSpPr/>
            <p:nvPr/>
          </p:nvSpPr>
          <p:spPr>
            <a:xfrm>
              <a:off x="5079100" y="4080250"/>
              <a:ext cx="359675" cy="271950"/>
            </a:xfrm>
            <a:custGeom>
              <a:avLst/>
              <a:gdLst/>
              <a:ahLst/>
              <a:cxnLst/>
              <a:rect l="l" t="t" r="r" b="b"/>
              <a:pathLst>
                <a:path w="14387" h="10878" extrusionOk="0">
                  <a:moveTo>
                    <a:pt x="1" y="0"/>
                  </a:moveTo>
                  <a:cubicBezTo>
                    <a:pt x="1" y="2506"/>
                    <a:pt x="1" y="5113"/>
                    <a:pt x="26" y="7744"/>
                  </a:cubicBezTo>
                  <a:lnTo>
                    <a:pt x="176" y="7719"/>
                  </a:lnTo>
                  <a:lnTo>
                    <a:pt x="13560" y="10802"/>
                  </a:lnTo>
                  <a:lnTo>
                    <a:pt x="14086" y="10877"/>
                  </a:lnTo>
                  <a:cubicBezTo>
                    <a:pt x="14261" y="9624"/>
                    <a:pt x="14362" y="8396"/>
                    <a:pt x="14387" y="7193"/>
                  </a:cubicBezTo>
                  <a:lnTo>
                    <a:pt x="9750" y="4887"/>
                  </a:lnTo>
                  <a:lnTo>
                    <a:pt x="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6"/>
            <p:cNvSpPr/>
            <p:nvPr/>
          </p:nvSpPr>
          <p:spPr>
            <a:xfrm>
              <a:off x="5079725" y="4273225"/>
              <a:ext cx="351525" cy="205525"/>
            </a:xfrm>
            <a:custGeom>
              <a:avLst/>
              <a:gdLst/>
              <a:ahLst/>
              <a:cxnLst/>
              <a:rect l="l" t="t" r="r" b="b"/>
              <a:pathLst>
                <a:path w="14061" h="8221" extrusionOk="0">
                  <a:moveTo>
                    <a:pt x="151" y="0"/>
                  </a:moveTo>
                  <a:lnTo>
                    <a:pt x="1" y="25"/>
                  </a:lnTo>
                  <a:cubicBezTo>
                    <a:pt x="26" y="2732"/>
                    <a:pt x="26" y="5464"/>
                    <a:pt x="51" y="8196"/>
                  </a:cubicBezTo>
                  <a:lnTo>
                    <a:pt x="151" y="8221"/>
                  </a:lnTo>
                  <a:lnTo>
                    <a:pt x="13535" y="5790"/>
                  </a:lnTo>
                  <a:cubicBezTo>
                    <a:pt x="13760" y="4913"/>
                    <a:pt x="13936" y="4035"/>
                    <a:pt x="14061" y="3158"/>
                  </a:cubicBezTo>
                  <a:lnTo>
                    <a:pt x="13535" y="3083"/>
                  </a:lnTo>
                  <a:lnTo>
                    <a:pt x="15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6"/>
            <p:cNvSpPr/>
            <p:nvPr/>
          </p:nvSpPr>
          <p:spPr>
            <a:xfrm>
              <a:off x="5080975" y="4417950"/>
              <a:ext cx="337125" cy="411700"/>
            </a:xfrm>
            <a:custGeom>
              <a:avLst/>
              <a:gdLst/>
              <a:ahLst/>
              <a:cxnLst/>
              <a:rect l="l" t="t" r="r" b="b"/>
              <a:pathLst>
                <a:path w="13485" h="16468" extrusionOk="0">
                  <a:moveTo>
                    <a:pt x="13485" y="1"/>
                  </a:moveTo>
                  <a:lnTo>
                    <a:pt x="101" y="2432"/>
                  </a:lnTo>
                  <a:lnTo>
                    <a:pt x="1" y="2407"/>
                  </a:lnTo>
                  <a:lnTo>
                    <a:pt x="1" y="2407"/>
                  </a:lnTo>
                  <a:cubicBezTo>
                    <a:pt x="51" y="7194"/>
                    <a:pt x="76" y="11981"/>
                    <a:pt x="76" y="16467"/>
                  </a:cubicBezTo>
                  <a:cubicBezTo>
                    <a:pt x="8121" y="12257"/>
                    <a:pt x="11981" y="6166"/>
                    <a:pt x="134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6"/>
            <p:cNvSpPr/>
            <p:nvPr/>
          </p:nvSpPr>
          <p:spPr>
            <a:xfrm>
              <a:off x="4842250" y="3864075"/>
              <a:ext cx="480625" cy="338375"/>
            </a:xfrm>
            <a:custGeom>
              <a:avLst/>
              <a:gdLst/>
              <a:ahLst/>
              <a:cxnLst/>
              <a:rect l="l" t="t" r="r" b="b"/>
              <a:pathLst>
                <a:path w="19225" h="13535" extrusionOk="0">
                  <a:moveTo>
                    <a:pt x="9500" y="0"/>
                  </a:moveTo>
                  <a:lnTo>
                    <a:pt x="1" y="5539"/>
                  </a:lnTo>
                  <a:lnTo>
                    <a:pt x="51" y="13108"/>
                  </a:lnTo>
                  <a:lnTo>
                    <a:pt x="176" y="13359"/>
                  </a:lnTo>
                  <a:lnTo>
                    <a:pt x="9475" y="8647"/>
                  </a:lnTo>
                  <a:lnTo>
                    <a:pt x="19224" y="13534"/>
                  </a:lnTo>
                  <a:lnTo>
                    <a:pt x="19224" y="5539"/>
                  </a:lnTo>
                  <a:lnTo>
                    <a:pt x="95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6"/>
            <p:cNvSpPr/>
            <p:nvPr/>
          </p:nvSpPr>
          <p:spPr>
            <a:xfrm>
              <a:off x="4743900" y="4417950"/>
              <a:ext cx="339000" cy="411700"/>
            </a:xfrm>
            <a:custGeom>
              <a:avLst/>
              <a:gdLst/>
              <a:ahLst/>
              <a:cxnLst/>
              <a:rect l="l" t="t" r="r" b="b"/>
              <a:pathLst>
                <a:path w="13560" h="16468" extrusionOk="0">
                  <a:moveTo>
                    <a:pt x="201" y="1"/>
                  </a:moveTo>
                  <a:lnTo>
                    <a:pt x="0" y="51"/>
                  </a:lnTo>
                  <a:cubicBezTo>
                    <a:pt x="1529" y="6191"/>
                    <a:pt x="5389" y="12282"/>
                    <a:pt x="13409" y="16467"/>
                  </a:cubicBezTo>
                  <a:lnTo>
                    <a:pt x="13559" y="16467"/>
                  </a:lnTo>
                  <a:cubicBezTo>
                    <a:pt x="13559" y="11981"/>
                    <a:pt x="13534" y="7194"/>
                    <a:pt x="13484" y="2407"/>
                  </a:cubicBezTo>
                  <a:lnTo>
                    <a:pt x="201" y="1"/>
                  </a:lnTo>
                  <a:close/>
                </a:path>
              </a:pathLst>
            </a:custGeom>
            <a:solidFill>
              <a:srgbClr val="F4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6"/>
            <p:cNvSpPr/>
            <p:nvPr/>
          </p:nvSpPr>
          <p:spPr>
            <a:xfrm>
              <a:off x="4730725" y="4273850"/>
              <a:ext cx="350275" cy="204275"/>
            </a:xfrm>
            <a:custGeom>
              <a:avLst/>
              <a:gdLst/>
              <a:ahLst/>
              <a:cxnLst/>
              <a:rect l="l" t="t" r="r" b="b"/>
              <a:pathLst>
                <a:path w="14011" h="8171" extrusionOk="0">
                  <a:moveTo>
                    <a:pt x="13961" y="0"/>
                  </a:moveTo>
                  <a:lnTo>
                    <a:pt x="276" y="3058"/>
                  </a:lnTo>
                  <a:lnTo>
                    <a:pt x="1" y="3083"/>
                  </a:lnTo>
                  <a:cubicBezTo>
                    <a:pt x="126" y="3985"/>
                    <a:pt x="302" y="4913"/>
                    <a:pt x="527" y="5815"/>
                  </a:cubicBezTo>
                  <a:lnTo>
                    <a:pt x="728" y="5765"/>
                  </a:lnTo>
                  <a:lnTo>
                    <a:pt x="14011" y="8171"/>
                  </a:lnTo>
                  <a:cubicBezTo>
                    <a:pt x="13986" y="5439"/>
                    <a:pt x="13986" y="2707"/>
                    <a:pt x="1396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6"/>
            <p:cNvSpPr/>
            <p:nvPr/>
          </p:nvSpPr>
          <p:spPr>
            <a:xfrm>
              <a:off x="4723225" y="4080250"/>
              <a:ext cx="356525" cy="270700"/>
            </a:xfrm>
            <a:custGeom>
              <a:avLst/>
              <a:gdLst/>
              <a:ahLst/>
              <a:cxnLst/>
              <a:rect l="l" t="t" r="r" b="b"/>
              <a:pathLst>
                <a:path w="14261" h="10828" extrusionOk="0">
                  <a:moveTo>
                    <a:pt x="14236" y="0"/>
                  </a:moveTo>
                  <a:lnTo>
                    <a:pt x="4937" y="4712"/>
                  </a:lnTo>
                  <a:lnTo>
                    <a:pt x="0" y="7193"/>
                  </a:lnTo>
                  <a:cubicBezTo>
                    <a:pt x="25" y="8396"/>
                    <a:pt x="125" y="9599"/>
                    <a:pt x="301" y="10827"/>
                  </a:cubicBezTo>
                  <a:lnTo>
                    <a:pt x="576" y="10802"/>
                  </a:lnTo>
                  <a:lnTo>
                    <a:pt x="14261" y="7744"/>
                  </a:lnTo>
                  <a:cubicBezTo>
                    <a:pt x="14236" y="5113"/>
                    <a:pt x="14236" y="2506"/>
                    <a:pt x="142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6"/>
            <p:cNvSpPr/>
            <p:nvPr/>
          </p:nvSpPr>
          <p:spPr>
            <a:xfrm>
              <a:off x="5075350" y="3864075"/>
              <a:ext cx="250650" cy="338375"/>
            </a:xfrm>
            <a:custGeom>
              <a:avLst/>
              <a:gdLst/>
              <a:ahLst/>
              <a:cxnLst/>
              <a:rect l="l" t="t" r="r" b="b"/>
              <a:pathLst>
                <a:path w="10026" h="13535" extrusionOk="0">
                  <a:moveTo>
                    <a:pt x="0" y="0"/>
                  </a:moveTo>
                  <a:lnTo>
                    <a:pt x="0" y="8672"/>
                  </a:lnTo>
                  <a:lnTo>
                    <a:pt x="201" y="8672"/>
                  </a:lnTo>
                  <a:lnTo>
                    <a:pt x="10025" y="13534"/>
                  </a:lnTo>
                  <a:lnTo>
                    <a:pt x="10025" y="5439"/>
                  </a:lnTo>
                  <a:lnTo>
                    <a:pt x="0" y="0"/>
                  </a:lnTo>
                  <a:close/>
                </a:path>
              </a:pathLst>
            </a:custGeom>
            <a:solidFill>
              <a:srgbClr val="F270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6" name="Google Shape;316;p36"/>
          <p:cNvSpPr txBox="1"/>
          <p:nvPr/>
        </p:nvSpPr>
        <p:spPr>
          <a:xfrm>
            <a:off x="1262986" y="3856660"/>
            <a:ext cx="2202900" cy="382500"/>
          </a:xfrm>
          <a:prstGeom prst="rect">
            <a:avLst/>
          </a:prstGeom>
          <a:noFill/>
          <a:ln>
            <a:noFill/>
          </a:ln>
        </p:spPr>
        <p:txBody>
          <a:bodyPr spcFirstLastPara="1" wrap="square" lIns="91425" tIns="91425" rIns="91425" bIns="91425" anchor="ctr" anchorCtr="0">
            <a:noAutofit/>
          </a:bodyPr>
          <a:lstStyle/>
          <a:p>
            <a:pPr lvl="0" algn="ctr"/>
            <a:r>
              <a:rPr lang="en-US" sz="1200" b="1" dirty="0">
                <a:solidFill>
                  <a:schemeClr val="accent4">
                    <a:lumMod val="60000"/>
                    <a:lumOff val="40000"/>
                  </a:schemeClr>
                </a:solidFill>
              </a:rPr>
              <a:t>The Ritz-Carlton Yacht</a:t>
            </a:r>
            <a:endParaRPr sz="1200" b="1" dirty="0">
              <a:solidFill>
                <a:schemeClr val="accent4">
                  <a:lumMod val="60000"/>
                  <a:lumOff val="40000"/>
                </a:schemeClr>
              </a:solidFill>
              <a:latin typeface="Barlow Condensed SemiBold"/>
              <a:ea typeface="Barlow Condensed SemiBold"/>
              <a:cs typeface="Barlow Condensed SemiBold"/>
              <a:sym typeface="Barlow Condensed SemiBold"/>
            </a:endParaRPr>
          </a:p>
        </p:txBody>
      </p:sp>
      <p:sp>
        <p:nvSpPr>
          <p:cNvPr id="2" name="TextBox 1"/>
          <p:cNvSpPr txBox="1"/>
          <p:nvPr/>
        </p:nvSpPr>
        <p:spPr>
          <a:xfrm>
            <a:off x="-4650" y="4665882"/>
            <a:ext cx="9144000" cy="507831"/>
          </a:xfrm>
          <a:prstGeom prst="rect">
            <a:avLst/>
          </a:prstGeom>
          <a:noFill/>
        </p:spPr>
        <p:txBody>
          <a:bodyPr wrap="square" rtlCol="0">
            <a:spAutoFit/>
          </a:bodyPr>
          <a:lstStyle/>
          <a:p>
            <a:r>
              <a:rPr lang="en-US" sz="900" dirty="0"/>
              <a:t>Jennifer (2022) </a:t>
            </a:r>
            <a:r>
              <a:rPr lang="en-US" sz="900" i="1" dirty="0"/>
              <a:t>The importance of hospitality</a:t>
            </a:r>
            <a:r>
              <a:rPr lang="en-US" sz="900" dirty="0"/>
              <a:t>, </a:t>
            </a:r>
            <a:r>
              <a:rPr lang="en-US" sz="900" i="1" dirty="0"/>
              <a:t>Contentment Questing</a:t>
            </a:r>
            <a:r>
              <a:rPr lang="en-US" sz="900" dirty="0"/>
              <a:t>. Available at: https://contentmentquesting.com/importance-of-hospitality/ (Accessed: February 5, 2023). </a:t>
            </a:r>
          </a:p>
          <a:p>
            <a:r>
              <a:rPr lang="en-US" sz="900" dirty="0" err="1"/>
              <a:t>Cypert</a:t>
            </a:r>
            <a:r>
              <a:rPr lang="en-US" sz="900" dirty="0"/>
              <a:t>, C. (2022) </a:t>
            </a:r>
            <a:r>
              <a:rPr lang="en-US" sz="900" i="1" dirty="0"/>
              <a:t>The Ritz-Carlton Yacht Collection Sets Sail</a:t>
            </a:r>
            <a:r>
              <a:rPr lang="en-US" sz="900" dirty="0"/>
              <a:t>, </a:t>
            </a:r>
            <a:r>
              <a:rPr lang="en-US" sz="900" i="1" dirty="0"/>
              <a:t>Marriott International </a:t>
            </a:r>
            <a:r>
              <a:rPr lang="en-US" sz="900" i="1" dirty="0" err="1"/>
              <a:t>Newscenter</a:t>
            </a:r>
            <a:r>
              <a:rPr lang="en-US" sz="900" i="1" dirty="0"/>
              <a:t> (US)</a:t>
            </a:r>
            <a:r>
              <a:rPr lang="en-US" sz="900" dirty="0"/>
              <a:t>. Available at: https://news.marriott.com/news/2022/10/17/the-ritz-carlton-yacht-collection-sets-sail (Accessed: February 5, 2023).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40"/>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lvl="0"/>
            <a:r>
              <a:rPr lang="en-US" sz="3200" dirty="0"/>
              <a:t>Hospitality service includes</a:t>
            </a:r>
            <a:endParaRPr dirty="0"/>
          </a:p>
        </p:txBody>
      </p:sp>
      <p:sp>
        <p:nvSpPr>
          <p:cNvPr id="400" name="Google Shape;400;p40"/>
          <p:cNvSpPr/>
          <p:nvPr/>
        </p:nvSpPr>
        <p:spPr>
          <a:xfrm>
            <a:off x="3280950" y="1806300"/>
            <a:ext cx="860700" cy="8607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40"/>
          <p:cNvSpPr/>
          <p:nvPr/>
        </p:nvSpPr>
        <p:spPr>
          <a:xfrm>
            <a:off x="3280950" y="3456975"/>
            <a:ext cx="860700" cy="8607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40"/>
          <p:cNvSpPr/>
          <p:nvPr/>
        </p:nvSpPr>
        <p:spPr>
          <a:xfrm>
            <a:off x="4990650" y="1806300"/>
            <a:ext cx="860700" cy="8607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40"/>
          <p:cNvSpPr/>
          <p:nvPr/>
        </p:nvSpPr>
        <p:spPr>
          <a:xfrm>
            <a:off x="5002350" y="3456975"/>
            <a:ext cx="860700" cy="8607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4" name="Google Shape;404;p40"/>
          <p:cNvCxnSpPr/>
          <p:nvPr/>
        </p:nvCxnSpPr>
        <p:spPr>
          <a:xfrm rot="10800000">
            <a:off x="2853150" y="2236650"/>
            <a:ext cx="427800" cy="0"/>
          </a:xfrm>
          <a:prstGeom prst="straightConnector1">
            <a:avLst/>
          </a:prstGeom>
          <a:noFill/>
          <a:ln w="19050" cap="flat" cmpd="sng">
            <a:solidFill>
              <a:schemeClr val="dk1"/>
            </a:solidFill>
            <a:prstDash val="solid"/>
            <a:round/>
            <a:headEnd type="none" w="med" len="med"/>
            <a:tailEnd type="diamond" w="med" len="med"/>
          </a:ln>
        </p:spPr>
      </p:cxnSp>
      <p:cxnSp>
        <p:nvCxnSpPr>
          <p:cNvPr id="405" name="Google Shape;405;p40"/>
          <p:cNvCxnSpPr/>
          <p:nvPr/>
        </p:nvCxnSpPr>
        <p:spPr>
          <a:xfrm rot="10800000">
            <a:off x="5851350" y="2236650"/>
            <a:ext cx="427800" cy="0"/>
          </a:xfrm>
          <a:prstGeom prst="straightConnector1">
            <a:avLst/>
          </a:prstGeom>
          <a:noFill/>
          <a:ln w="19050" cap="flat" cmpd="sng">
            <a:solidFill>
              <a:schemeClr val="accent4"/>
            </a:solidFill>
            <a:prstDash val="solid"/>
            <a:round/>
            <a:headEnd type="diamond" w="med" len="med"/>
            <a:tailEnd type="none" w="med" len="med"/>
          </a:ln>
        </p:spPr>
      </p:cxnSp>
      <p:cxnSp>
        <p:nvCxnSpPr>
          <p:cNvPr id="406" name="Google Shape;406;p40"/>
          <p:cNvCxnSpPr/>
          <p:nvPr/>
        </p:nvCxnSpPr>
        <p:spPr>
          <a:xfrm rot="10800000">
            <a:off x="2853150" y="3887325"/>
            <a:ext cx="427800" cy="0"/>
          </a:xfrm>
          <a:prstGeom prst="straightConnector1">
            <a:avLst/>
          </a:prstGeom>
          <a:noFill/>
          <a:ln w="19050" cap="flat" cmpd="sng">
            <a:solidFill>
              <a:schemeClr val="accent4"/>
            </a:solidFill>
            <a:prstDash val="solid"/>
            <a:round/>
            <a:headEnd type="none" w="med" len="med"/>
            <a:tailEnd type="diamond" w="med" len="med"/>
          </a:ln>
        </p:spPr>
      </p:cxnSp>
      <p:cxnSp>
        <p:nvCxnSpPr>
          <p:cNvPr id="407" name="Google Shape;407;p40"/>
          <p:cNvCxnSpPr/>
          <p:nvPr/>
        </p:nvCxnSpPr>
        <p:spPr>
          <a:xfrm rot="10800000">
            <a:off x="5863050" y="3887325"/>
            <a:ext cx="427800" cy="0"/>
          </a:xfrm>
          <a:prstGeom prst="straightConnector1">
            <a:avLst/>
          </a:prstGeom>
          <a:noFill/>
          <a:ln w="19050" cap="flat" cmpd="sng">
            <a:solidFill>
              <a:schemeClr val="dk1"/>
            </a:solidFill>
            <a:prstDash val="solid"/>
            <a:round/>
            <a:headEnd type="diamond" w="med" len="med"/>
            <a:tailEnd type="none" w="med" len="med"/>
          </a:ln>
        </p:spPr>
      </p:cxnSp>
      <p:sp>
        <p:nvSpPr>
          <p:cNvPr id="408" name="Google Shape;408;p40"/>
          <p:cNvSpPr txBox="1">
            <a:spLocks noGrp="1"/>
          </p:cNvSpPr>
          <p:nvPr>
            <p:ph type="subTitle" idx="4294967295"/>
          </p:nvPr>
        </p:nvSpPr>
        <p:spPr>
          <a:xfrm>
            <a:off x="6700350" y="2004357"/>
            <a:ext cx="1576800" cy="373200"/>
          </a:xfrm>
          <a:prstGeom prst="rect">
            <a:avLst/>
          </a:prstGeom>
        </p:spPr>
        <p:txBody>
          <a:bodyPr spcFirstLastPara="1" wrap="square" lIns="91425" tIns="91425" rIns="91425" bIns="91425" anchor="ctr" anchorCtr="0">
            <a:noAutofit/>
          </a:bodyPr>
          <a:lstStyle/>
          <a:p>
            <a:pPr marL="0" indent="0">
              <a:buNone/>
            </a:pPr>
            <a:r>
              <a:rPr lang="en-US" sz="1800" b="1" dirty="0">
                <a:solidFill>
                  <a:schemeClr val="accent5"/>
                </a:solidFill>
              </a:rPr>
              <a:t>Truffle hunting</a:t>
            </a:r>
          </a:p>
        </p:txBody>
      </p:sp>
      <p:sp>
        <p:nvSpPr>
          <p:cNvPr id="410" name="Google Shape;410;p40"/>
          <p:cNvSpPr txBox="1">
            <a:spLocks noGrp="1"/>
          </p:cNvSpPr>
          <p:nvPr>
            <p:ph type="subTitle" idx="4294967295"/>
          </p:nvPr>
        </p:nvSpPr>
        <p:spPr>
          <a:xfrm>
            <a:off x="6689005" y="3838215"/>
            <a:ext cx="2564573" cy="373200"/>
          </a:xfrm>
          <a:prstGeom prst="rect">
            <a:avLst/>
          </a:prstGeom>
        </p:spPr>
        <p:txBody>
          <a:bodyPr spcFirstLastPara="1" wrap="square" lIns="91425" tIns="91425" rIns="91425" bIns="91425" anchor="ctr" anchorCtr="0">
            <a:noAutofit/>
          </a:bodyPr>
          <a:lstStyle/>
          <a:p>
            <a:pPr marL="0" indent="0">
              <a:buNone/>
            </a:pPr>
            <a:r>
              <a:rPr lang="en-US" sz="1800" b="1" dirty="0">
                <a:solidFill>
                  <a:schemeClr val="accent5"/>
                </a:solidFill>
              </a:rPr>
              <a:t>Also offers a private concierge for guests who want to find their own fun on land</a:t>
            </a:r>
            <a:r>
              <a:rPr lang="en-US" sz="1800" dirty="0"/>
              <a:t>.</a:t>
            </a:r>
          </a:p>
        </p:txBody>
      </p:sp>
      <p:sp>
        <p:nvSpPr>
          <p:cNvPr id="413" name="Google Shape;413;p40"/>
          <p:cNvSpPr txBox="1">
            <a:spLocks noGrp="1"/>
          </p:cNvSpPr>
          <p:nvPr>
            <p:ph type="subTitle" idx="4294967295"/>
          </p:nvPr>
        </p:nvSpPr>
        <p:spPr>
          <a:xfrm>
            <a:off x="640225" y="3668693"/>
            <a:ext cx="2257099" cy="620700"/>
          </a:xfrm>
          <a:prstGeom prst="rect">
            <a:avLst/>
          </a:prstGeom>
        </p:spPr>
        <p:txBody>
          <a:bodyPr spcFirstLastPara="1" wrap="square" lIns="91425" tIns="91425" rIns="91425" bIns="91425" anchor="ctr" anchorCtr="0">
            <a:noAutofit/>
          </a:bodyPr>
          <a:lstStyle/>
          <a:p>
            <a:pPr marL="0" indent="0">
              <a:buNone/>
            </a:pPr>
            <a:r>
              <a:rPr lang="en-US" sz="1800" b="1" dirty="0">
                <a:solidFill>
                  <a:schemeClr val="accent5"/>
                </a:solidFill>
              </a:rPr>
              <a:t>A world-renowned museum by its curator</a:t>
            </a:r>
          </a:p>
        </p:txBody>
      </p:sp>
      <p:sp>
        <p:nvSpPr>
          <p:cNvPr id="414" name="Google Shape;414;p40"/>
          <p:cNvSpPr txBox="1">
            <a:spLocks noGrp="1"/>
          </p:cNvSpPr>
          <p:nvPr>
            <p:ph type="subTitle" idx="4294967295"/>
          </p:nvPr>
        </p:nvSpPr>
        <p:spPr>
          <a:xfrm>
            <a:off x="662709" y="2066535"/>
            <a:ext cx="1782213" cy="373200"/>
          </a:xfrm>
          <a:prstGeom prst="rect">
            <a:avLst/>
          </a:prstGeom>
        </p:spPr>
        <p:txBody>
          <a:bodyPr spcFirstLastPara="1" wrap="square" lIns="91425" tIns="91425" rIns="91425" bIns="91425" anchor="ctr" anchorCtr="0">
            <a:noAutofit/>
          </a:bodyPr>
          <a:lstStyle/>
          <a:p>
            <a:pPr marL="0" indent="0">
              <a:buNone/>
            </a:pPr>
            <a:r>
              <a:rPr lang="en-US" sz="1800" b="1" dirty="0">
                <a:solidFill>
                  <a:schemeClr val="accent5"/>
                </a:solidFill>
              </a:rPr>
              <a:t>Yoga on a private beach</a:t>
            </a:r>
          </a:p>
        </p:txBody>
      </p:sp>
      <p:sp>
        <p:nvSpPr>
          <p:cNvPr id="415" name="Google Shape;415;p40"/>
          <p:cNvSpPr txBox="1">
            <a:spLocks noGrp="1"/>
          </p:cNvSpPr>
          <p:nvPr>
            <p:ph type="subTitle" idx="4294967295"/>
          </p:nvPr>
        </p:nvSpPr>
        <p:spPr>
          <a:xfrm>
            <a:off x="511350" y="1328674"/>
            <a:ext cx="8231958" cy="620700"/>
          </a:xfrm>
          <a:prstGeom prst="rect">
            <a:avLst/>
          </a:prstGeom>
        </p:spPr>
        <p:txBody>
          <a:bodyPr spcFirstLastPara="1" wrap="square" lIns="91425" tIns="91425" rIns="91425" bIns="91425" anchor="ctr" anchorCtr="0">
            <a:noAutofit/>
          </a:bodyPr>
          <a:lstStyle/>
          <a:p>
            <a:pPr marL="0" lvl="0" indent="0">
              <a:buNone/>
            </a:pPr>
            <a:r>
              <a:rPr lang="en-US" sz="1600" dirty="0"/>
              <a:t>The hospitality group offers a pre-curated selection of unique experiences at each locale.</a:t>
            </a:r>
          </a:p>
          <a:p>
            <a:pPr marL="0" lvl="0" indent="0">
              <a:buNone/>
            </a:pPr>
            <a:endParaRPr lang="en-US" sz="1600" dirty="0"/>
          </a:p>
        </p:txBody>
      </p:sp>
      <p:grpSp>
        <p:nvGrpSpPr>
          <p:cNvPr id="416" name="Google Shape;416;p40"/>
          <p:cNvGrpSpPr/>
          <p:nvPr/>
        </p:nvGrpSpPr>
        <p:grpSpPr>
          <a:xfrm>
            <a:off x="3491546" y="2049872"/>
            <a:ext cx="427819" cy="394048"/>
            <a:chOff x="2682350" y="2643425"/>
            <a:chExt cx="473775" cy="436425"/>
          </a:xfrm>
        </p:grpSpPr>
        <p:sp>
          <p:nvSpPr>
            <p:cNvPr id="417" name="Google Shape;417;p40"/>
            <p:cNvSpPr/>
            <p:nvPr/>
          </p:nvSpPr>
          <p:spPr>
            <a:xfrm>
              <a:off x="2682350" y="2725775"/>
              <a:ext cx="70175" cy="73425"/>
            </a:xfrm>
            <a:custGeom>
              <a:avLst/>
              <a:gdLst/>
              <a:ahLst/>
              <a:cxnLst/>
              <a:rect l="l" t="t" r="r" b="b"/>
              <a:pathLst>
                <a:path w="2807" h="2937" extrusionOk="0">
                  <a:moveTo>
                    <a:pt x="1130" y="1"/>
                  </a:moveTo>
                  <a:cubicBezTo>
                    <a:pt x="506" y="1"/>
                    <a:pt x="1" y="504"/>
                    <a:pt x="1" y="1130"/>
                  </a:cubicBezTo>
                  <a:lnTo>
                    <a:pt x="1" y="2937"/>
                  </a:lnTo>
                  <a:lnTo>
                    <a:pt x="1991" y="2937"/>
                  </a:lnTo>
                  <a:cubicBezTo>
                    <a:pt x="2443" y="2937"/>
                    <a:pt x="2807" y="2572"/>
                    <a:pt x="2807" y="2124"/>
                  </a:cubicBezTo>
                  <a:lnTo>
                    <a:pt x="280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18" name="Google Shape;418;p40"/>
            <p:cNvSpPr/>
            <p:nvPr/>
          </p:nvSpPr>
          <p:spPr>
            <a:xfrm>
              <a:off x="2682350" y="3006350"/>
              <a:ext cx="70175" cy="73500"/>
            </a:xfrm>
            <a:custGeom>
              <a:avLst/>
              <a:gdLst/>
              <a:ahLst/>
              <a:cxnLst/>
              <a:rect l="l" t="t" r="r" b="b"/>
              <a:pathLst>
                <a:path w="2807" h="2940" extrusionOk="0">
                  <a:moveTo>
                    <a:pt x="1" y="1"/>
                  </a:moveTo>
                  <a:lnTo>
                    <a:pt x="1" y="1811"/>
                  </a:lnTo>
                  <a:cubicBezTo>
                    <a:pt x="1" y="2434"/>
                    <a:pt x="506" y="2940"/>
                    <a:pt x="1130" y="2940"/>
                  </a:cubicBezTo>
                  <a:lnTo>
                    <a:pt x="2807" y="2940"/>
                  </a:lnTo>
                  <a:lnTo>
                    <a:pt x="2807" y="817"/>
                  </a:lnTo>
                  <a:cubicBezTo>
                    <a:pt x="2807" y="365"/>
                    <a:pt x="2443" y="4"/>
                    <a:pt x="199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19" name="Google Shape;419;p40"/>
            <p:cNvSpPr/>
            <p:nvPr/>
          </p:nvSpPr>
          <p:spPr>
            <a:xfrm>
              <a:off x="3085925" y="2725700"/>
              <a:ext cx="70200" cy="73500"/>
            </a:xfrm>
            <a:custGeom>
              <a:avLst/>
              <a:gdLst/>
              <a:ahLst/>
              <a:cxnLst/>
              <a:rect l="l" t="t" r="r" b="b"/>
              <a:pathLst>
                <a:path w="2808" h="2940" extrusionOk="0">
                  <a:moveTo>
                    <a:pt x="1" y="1"/>
                  </a:moveTo>
                  <a:lnTo>
                    <a:pt x="1" y="2127"/>
                  </a:lnTo>
                  <a:cubicBezTo>
                    <a:pt x="1" y="2575"/>
                    <a:pt x="365" y="2940"/>
                    <a:pt x="817" y="2940"/>
                  </a:cubicBezTo>
                  <a:lnTo>
                    <a:pt x="2807" y="2940"/>
                  </a:lnTo>
                  <a:lnTo>
                    <a:pt x="2807" y="1130"/>
                  </a:lnTo>
                  <a:cubicBezTo>
                    <a:pt x="2807" y="507"/>
                    <a:pt x="2301" y="1"/>
                    <a:pt x="167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0" name="Google Shape;420;p40"/>
            <p:cNvSpPr/>
            <p:nvPr/>
          </p:nvSpPr>
          <p:spPr>
            <a:xfrm>
              <a:off x="2825150" y="2843075"/>
              <a:ext cx="180700" cy="107375"/>
            </a:xfrm>
            <a:custGeom>
              <a:avLst/>
              <a:gdLst/>
              <a:ahLst/>
              <a:cxnLst/>
              <a:rect l="l" t="t" r="r" b="b"/>
              <a:pathLst>
                <a:path w="7228" h="4295" extrusionOk="0">
                  <a:moveTo>
                    <a:pt x="5024" y="714"/>
                  </a:moveTo>
                  <a:cubicBezTo>
                    <a:pt x="5337" y="714"/>
                    <a:pt x="5590" y="967"/>
                    <a:pt x="5590" y="1277"/>
                  </a:cubicBezTo>
                  <a:cubicBezTo>
                    <a:pt x="5590" y="1590"/>
                    <a:pt x="5337" y="1843"/>
                    <a:pt x="5024" y="1843"/>
                  </a:cubicBezTo>
                  <a:lnTo>
                    <a:pt x="2503" y="1843"/>
                  </a:lnTo>
                  <a:cubicBezTo>
                    <a:pt x="2190" y="1843"/>
                    <a:pt x="1937" y="1590"/>
                    <a:pt x="1937" y="1277"/>
                  </a:cubicBezTo>
                  <a:cubicBezTo>
                    <a:pt x="1937" y="967"/>
                    <a:pt x="2190" y="714"/>
                    <a:pt x="2503" y="714"/>
                  </a:cubicBezTo>
                  <a:close/>
                  <a:moveTo>
                    <a:pt x="6078" y="2452"/>
                  </a:moveTo>
                  <a:cubicBezTo>
                    <a:pt x="6391" y="2452"/>
                    <a:pt x="6644" y="2704"/>
                    <a:pt x="6644" y="3018"/>
                  </a:cubicBezTo>
                  <a:cubicBezTo>
                    <a:pt x="6644" y="3328"/>
                    <a:pt x="6391" y="3581"/>
                    <a:pt x="6078" y="3581"/>
                  </a:cubicBezTo>
                  <a:lnTo>
                    <a:pt x="1449" y="3581"/>
                  </a:lnTo>
                  <a:cubicBezTo>
                    <a:pt x="1136" y="3581"/>
                    <a:pt x="883" y="3328"/>
                    <a:pt x="883" y="3018"/>
                  </a:cubicBezTo>
                  <a:cubicBezTo>
                    <a:pt x="883" y="2704"/>
                    <a:pt x="1136" y="2452"/>
                    <a:pt x="1449" y="2452"/>
                  </a:cubicBezTo>
                  <a:close/>
                  <a:moveTo>
                    <a:pt x="1" y="0"/>
                  </a:moveTo>
                  <a:lnTo>
                    <a:pt x="1" y="4294"/>
                  </a:lnTo>
                  <a:lnTo>
                    <a:pt x="7228" y="4294"/>
                  </a:lnTo>
                  <a:lnTo>
                    <a:pt x="722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1" name="Google Shape;421;p40"/>
            <p:cNvSpPr/>
            <p:nvPr/>
          </p:nvSpPr>
          <p:spPr>
            <a:xfrm>
              <a:off x="2682350" y="2725700"/>
              <a:ext cx="473775" cy="354150"/>
            </a:xfrm>
            <a:custGeom>
              <a:avLst/>
              <a:gdLst/>
              <a:ahLst/>
              <a:cxnLst/>
              <a:rect l="l" t="t" r="r" b="b"/>
              <a:pathLst>
                <a:path w="18951" h="14166" extrusionOk="0">
                  <a:moveTo>
                    <a:pt x="13503" y="3566"/>
                  </a:moveTo>
                  <a:cubicBezTo>
                    <a:pt x="13816" y="3566"/>
                    <a:pt x="14069" y="3819"/>
                    <a:pt x="14069" y="4129"/>
                  </a:cubicBezTo>
                  <a:lnTo>
                    <a:pt x="14069" y="9556"/>
                  </a:lnTo>
                  <a:cubicBezTo>
                    <a:pt x="14069" y="9866"/>
                    <a:pt x="13816" y="10119"/>
                    <a:pt x="13503" y="10119"/>
                  </a:cubicBezTo>
                  <a:lnTo>
                    <a:pt x="5147" y="10119"/>
                  </a:lnTo>
                  <a:cubicBezTo>
                    <a:pt x="4834" y="10119"/>
                    <a:pt x="4584" y="9866"/>
                    <a:pt x="4584" y="9556"/>
                  </a:cubicBezTo>
                  <a:lnTo>
                    <a:pt x="4584" y="4129"/>
                  </a:lnTo>
                  <a:cubicBezTo>
                    <a:pt x="4584" y="3819"/>
                    <a:pt x="4834" y="3566"/>
                    <a:pt x="5147" y="3566"/>
                  </a:cubicBezTo>
                  <a:close/>
                  <a:moveTo>
                    <a:pt x="3936" y="1"/>
                  </a:moveTo>
                  <a:lnTo>
                    <a:pt x="3936" y="2127"/>
                  </a:lnTo>
                  <a:cubicBezTo>
                    <a:pt x="3933" y="3199"/>
                    <a:pt x="3066" y="4069"/>
                    <a:pt x="1991" y="4069"/>
                  </a:cubicBezTo>
                  <a:lnTo>
                    <a:pt x="1" y="4069"/>
                  </a:lnTo>
                  <a:lnTo>
                    <a:pt x="1" y="10098"/>
                  </a:lnTo>
                  <a:lnTo>
                    <a:pt x="1991" y="10098"/>
                  </a:lnTo>
                  <a:cubicBezTo>
                    <a:pt x="3066" y="10101"/>
                    <a:pt x="3933" y="10968"/>
                    <a:pt x="3936" y="12043"/>
                  </a:cubicBezTo>
                  <a:lnTo>
                    <a:pt x="3936" y="14166"/>
                  </a:lnTo>
                  <a:lnTo>
                    <a:pt x="15015" y="14166"/>
                  </a:lnTo>
                  <a:lnTo>
                    <a:pt x="15015" y="12043"/>
                  </a:lnTo>
                  <a:cubicBezTo>
                    <a:pt x="15018" y="10968"/>
                    <a:pt x="15885" y="10101"/>
                    <a:pt x="16960" y="10098"/>
                  </a:cubicBezTo>
                  <a:lnTo>
                    <a:pt x="18950" y="10098"/>
                  </a:lnTo>
                  <a:lnTo>
                    <a:pt x="18950" y="4069"/>
                  </a:lnTo>
                  <a:lnTo>
                    <a:pt x="16960" y="4069"/>
                  </a:lnTo>
                  <a:cubicBezTo>
                    <a:pt x="15885" y="4069"/>
                    <a:pt x="15018" y="3199"/>
                    <a:pt x="15015" y="2127"/>
                  </a:cubicBezTo>
                  <a:lnTo>
                    <a:pt x="1501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2" name="Google Shape;422;p40"/>
            <p:cNvSpPr/>
            <p:nvPr/>
          </p:nvSpPr>
          <p:spPr>
            <a:xfrm>
              <a:off x="3085925" y="3006350"/>
              <a:ext cx="70200" cy="73500"/>
            </a:xfrm>
            <a:custGeom>
              <a:avLst/>
              <a:gdLst/>
              <a:ahLst/>
              <a:cxnLst/>
              <a:rect l="l" t="t" r="r" b="b"/>
              <a:pathLst>
                <a:path w="2808" h="2940" extrusionOk="0">
                  <a:moveTo>
                    <a:pt x="817" y="1"/>
                  </a:moveTo>
                  <a:cubicBezTo>
                    <a:pt x="365" y="4"/>
                    <a:pt x="1" y="365"/>
                    <a:pt x="1" y="817"/>
                  </a:cubicBezTo>
                  <a:lnTo>
                    <a:pt x="1" y="2940"/>
                  </a:lnTo>
                  <a:lnTo>
                    <a:pt x="1678" y="2940"/>
                  </a:lnTo>
                  <a:cubicBezTo>
                    <a:pt x="2301" y="2940"/>
                    <a:pt x="2807" y="2434"/>
                    <a:pt x="2807" y="1811"/>
                  </a:cubicBezTo>
                  <a:lnTo>
                    <a:pt x="280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3" name="Google Shape;423;p40"/>
            <p:cNvSpPr/>
            <p:nvPr/>
          </p:nvSpPr>
          <p:spPr>
            <a:xfrm>
              <a:off x="2825450" y="2643425"/>
              <a:ext cx="187550" cy="54075"/>
            </a:xfrm>
            <a:custGeom>
              <a:avLst/>
              <a:gdLst/>
              <a:ahLst/>
              <a:cxnLst/>
              <a:rect l="l" t="t" r="r" b="b"/>
              <a:pathLst>
                <a:path w="7502" h="2163" extrusionOk="0">
                  <a:moveTo>
                    <a:pt x="1862" y="1"/>
                  </a:moveTo>
                  <a:cubicBezTo>
                    <a:pt x="835" y="4"/>
                    <a:pt x="1" y="835"/>
                    <a:pt x="1" y="1861"/>
                  </a:cubicBezTo>
                  <a:lnTo>
                    <a:pt x="1" y="2163"/>
                  </a:lnTo>
                  <a:lnTo>
                    <a:pt x="1130" y="2163"/>
                  </a:lnTo>
                  <a:lnTo>
                    <a:pt x="1130" y="1861"/>
                  </a:lnTo>
                  <a:cubicBezTo>
                    <a:pt x="1130" y="1458"/>
                    <a:pt x="1458" y="1133"/>
                    <a:pt x="1862" y="1130"/>
                  </a:cubicBezTo>
                  <a:lnTo>
                    <a:pt x="5641" y="1130"/>
                  </a:lnTo>
                  <a:cubicBezTo>
                    <a:pt x="6044" y="1133"/>
                    <a:pt x="6373" y="1458"/>
                    <a:pt x="6373" y="1861"/>
                  </a:cubicBezTo>
                  <a:lnTo>
                    <a:pt x="6373" y="2163"/>
                  </a:lnTo>
                  <a:lnTo>
                    <a:pt x="7502" y="2163"/>
                  </a:lnTo>
                  <a:lnTo>
                    <a:pt x="7502" y="1861"/>
                  </a:lnTo>
                  <a:cubicBezTo>
                    <a:pt x="7502" y="835"/>
                    <a:pt x="6668" y="4"/>
                    <a:pt x="564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424" name="Google Shape;424;p40"/>
          <p:cNvGrpSpPr/>
          <p:nvPr/>
        </p:nvGrpSpPr>
        <p:grpSpPr>
          <a:xfrm>
            <a:off x="5218785" y="2058910"/>
            <a:ext cx="427831" cy="375941"/>
            <a:chOff x="2085450" y="2057100"/>
            <a:chExt cx="481900" cy="423500"/>
          </a:xfrm>
        </p:grpSpPr>
        <p:sp>
          <p:nvSpPr>
            <p:cNvPr id="425" name="Google Shape;425;p40"/>
            <p:cNvSpPr/>
            <p:nvPr/>
          </p:nvSpPr>
          <p:spPr>
            <a:xfrm>
              <a:off x="2085450" y="2061650"/>
              <a:ext cx="141250" cy="418950"/>
            </a:xfrm>
            <a:custGeom>
              <a:avLst/>
              <a:gdLst/>
              <a:ahLst/>
              <a:cxnLst/>
              <a:rect l="l" t="t" r="r" b="b"/>
              <a:pathLst>
                <a:path w="5650" h="16758" extrusionOk="0">
                  <a:moveTo>
                    <a:pt x="4305" y="6452"/>
                  </a:moveTo>
                  <a:cubicBezTo>
                    <a:pt x="4736" y="6452"/>
                    <a:pt x="5115" y="6999"/>
                    <a:pt x="4728" y="7411"/>
                  </a:cubicBezTo>
                  <a:cubicBezTo>
                    <a:pt x="4520" y="7631"/>
                    <a:pt x="4352" y="7887"/>
                    <a:pt x="4228" y="8164"/>
                  </a:cubicBezTo>
                  <a:cubicBezTo>
                    <a:pt x="4120" y="8402"/>
                    <a:pt x="3927" y="8502"/>
                    <a:pt x="3732" y="8502"/>
                  </a:cubicBezTo>
                  <a:cubicBezTo>
                    <a:pt x="3367" y="8502"/>
                    <a:pt x="2999" y="8150"/>
                    <a:pt x="3195" y="7703"/>
                  </a:cubicBezTo>
                  <a:cubicBezTo>
                    <a:pt x="3373" y="7312"/>
                    <a:pt x="3611" y="6951"/>
                    <a:pt x="3903" y="6637"/>
                  </a:cubicBezTo>
                  <a:cubicBezTo>
                    <a:pt x="4027" y="6506"/>
                    <a:pt x="4169" y="6452"/>
                    <a:pt x="4305" y="6452"/>
                  </a:cubicBezTo>
                  <a:close/>
                  <a:moveTo>
                    <a:pt x="2983" y="9449"/>
                  </a:moveTo>
                  <a:cubicBezTo>
                    <a:pt x="3331" y="9449"/>
                    <a:pt x="3684" y="9752"/>
                    <a:pt x="3539" y="10191"/>
                  </a:cubicBezTo>
                  <a:lnTo>
                    <a:pt x="3361" y="10727"/>
                  </a:lnTo>
                  <a:cubicBezTo>
                    <a:pt x="3270" y="10997"/>
                    <a:pt x="3059" y="11113"/>
                    <a:pt x="2845" y="11113"/>
                  </a:cubicBezTo>
                  <a:cubicBezTo>
                    <a:pt x="2498" y="11113"/>
                    <a:pt x="2143" y="10808"/>
                    <a:pt x="2289" y="10368"/>
                  </a:cubicBezTo>
                  <a:lnTo>
                    <a:pt x="2467" y="9832"/>
                  </a:lnTo>
                  <a:cubicBezTo>
                    <a:pt x="2558" y="9564"/>
                    <a:pt x="2770" y="9449"/>
                    <a:pt x="2983" y="9449"/>
                  </a:cubicBezTo>
                  <a:close/>
                  <a:moveTo>
                    <a:pt x="5649" y="1"/>
                  </a:moveTo>
                  <a:lnTo>
                    <a:pt x="356" y="2117"/>
                  </a:lnTo>
                  <a:cubicBezTo>
                    <a:pt x="142" y="2202"/>
                    <a:pt x="3" y="2410"/>
                    <a:pt x="3" y="2641"/>
                  </a:cubicBezTo>
                  <a:lnTo>
                    <a:pt x="3" y="16192"/>
                  </a:lnTo>
                  <a:cubicBezTo>
                    <a:pt x="1" y="16516"/>
                    <a:pt x="265" y="16758"/>
                    <a:pt x="564" y="16758"/>
                  </a:cubicBezTo>
                  <a:cubicBezTo>
                    <a:pt x="634" y="16758"/>
                    <a:pt x="706" y="16745"/>
                    <a:pt x="777" y="16716"/>
                  </a:cubicBezTo>
                  <a:lnTo>
                    <a:pt x="5649" y="14768"/>
                  </a:lnTo>
                  <a:lnTo>
                    <a:pt x="564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6" name="Google Shape;426;p40"/>
            <p:cNvSpPr/>
            <p:nvPr/>
          </p:nvSpPr>
          <p:spPr>
            <a:xfrm>
              <a:off x="2254900" y="2061050"/>
              <a:ext cx="143050" cy="415650"/>
            </a:xfrm>
            <a:custGeom>
              <a:avLst/>
              <a:gdLst/>
              <a:ahLst/>
              <a:cxnLst/>
              <a:rect l="l" t="t" r="r" b="b"/>
              <a:pathLst>
                <a:path w="5722" h="16626" extrusionOk="0">
                  <a:moveTo>
                    <a:pt x="2504" y="6585"/>
                  </a:moveTo>
                  <a:cubicBezTo>
                    <a:pt x="2647" y="6585"/>
                    <a:pt x="2794" y="6645"/>
                    <a:pt x="2916" y="6788"/>
                  </a:cubicBezTo>
                  <a:cubicBezTo>
                    <a:pt x="3153" y="7068"/>
                    <a:pt x="3349" y="7378"/>
                    <a:pt x="3500" y="7709"/>
                  </a:cubicBezTo>
                  <a:cubicBezTo>
                    <a:pt x="3766" y="8258"/>
                    <a:pt x="3464" y="8654"/>
                    <a:pt x="3096" y="8654"/>
                  </a:cubicBezTo>
                  <a:cubicBezTo>
                    <a:pt x="2878" y="8654"/>
                    <a:pt x="2636" y="8515"/>
                    <a:pt x="2476" y="8185"/>
                  </a:cubicBezTo>
                  <a:cubicBezTo>
                    <a:pt x="2367" y="7947"/>
                    <a:pt x="2226" y="7724"/>
                    <a:pt x="2057" y="7523"/>
                  </a:cubicBezTo>
                  <a:cubicBezTo>
                    <a:pt x="1694" y="7098"/>
                    <a:pt x="2083" y="6585"/>
                    <a:pt x="2504" y="6585"/>
                  </a:cubicBezTo>
                  <a:close/>
                  <a:moveTo>
                    <a:pt x="1" y="0"/>
                  </a:moveTo>
                  <a:lnTo>
                    <a:pt x="1" y="5475"/>
                  </a:lnTo>
                  <a:cubicBezTo>
                    <a:pt x="217" y="5475"/>
                    <a:pt x="434" y="5496"/>
                    <a:pt x="648" y="5532"/>
                  </a:cubicBezTo>
                  <a:cubicBezTo>
                    <a:pt x="1334" y="5657"/>
                    <a:pt x="1201" y="6655"/>
                    <a:pt x="564" y="6655"/>
                  </a:cubicBezTo>
                  <a:cubicBezTo>
                    <a:pt x="525" y="6655"/>
                    <a:pt x="483" y="6651"/>
                    <a:pt x="440" y="6643"/>
                  </a:cubicBezTo>
                  <a:cubicBezTo>
                    <a:pt x="296" y="6622"/>
                    <a:pt x="148" y="6610"/>
                    <a:pt x="1" y="6604"/>
                  </a:cubicBezTo>
                  <a:lnTo>
                    <a:pt x="1" y="14744"/>
                  </a:lnTo>
                  <a:lnTo>
                    <a:pt x="5722" y="16626"/>
                  </a:lnTo>
                  <a:lnTo>
                    <a:pt x="5722" y="10395"/>
                  </a:lnTo>
                  <a:cubicBezTo>
                    <a:pt x="5704" y="10397"/>
                    <a:pt x="5684" y="10397"/>
                    <a:pt x="5661" y="10397"/>
                  </a:cubicBezTo>
                  <a:cubicBezTo>
                    <a:pt x="5400" y="10397"/>
                    <a:pt x="4871" y="10299"/>
                    <a:pt x="4388" y="10085"/>
                  </a:cubicBezTo>
                  <a:cubicBezTo>
                    <a:pt x="3793" y="9819"/>
                    <a:pt x="4068" y="8997"/>
                    <a:pt x="4603" y="8997"/>
                  </a:cubicBezTo>
                  <a:cubicBezTo>
                    <a:pt x="4680" y="8997"/>
                    <a:pt x="4763" y="9014"/>
                    <a:pt x="4849" y="9052"/>
                  </a:cubicBezTo>
                  <a:cubicBezTo>
                    <a:pt x="5123" y="9176"/>
                    <a:pt x="5418" y="9251"/>
                    <a:pt x="5722" y="9275"/>
                  </a:cubicBezTo>
                  <a:lnTo>
                    <a:pt x="5722" y="1882"/>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7" name="Google Shape;427;p40"/>
            <p:cNvSpPr/>
            <p:nvPr/>
          </p:nvSpPr>
          <p:spPr>
            <a:xfrm>
              <a:off x="2426175" y="2057100"/>
              <a:ext cx="141175" cy="418925"/>
            </a:xfrm>
            <a:custGeom>
              <a:avLst/>
              <a:gdLst/>
              <a:ahLst/>
              <a:cxnLst/>
              <a:rect l="l" t="t" r="r" b="b"/>
              <a:pathLst>
                <a:path w="5647" h="16757" extrusionOk="0">
                  <a:moveTo>
                    <a:pt x="2800" y="5647"/>
                  </a:moveTo>
                  <a:cubicBezTo>
                    <a:pt x="3154" y="5647"/>
                    <a:pt x="3516" y="5968"/>
                    <a:pt x="3349" y="6410"/>
                  </a:cubicBezTo>
                  <a:lnTo>
                    <a:pt x="3153" y="6937"/>
                  </a:lnTo>
                  <a:cubicBezTo>
                    <a:pt x="3055" y="7196"/>
                    <a:pt x="2850" y="7305"/>
                    <a:pt x="2643" y="7305"/>
                  </a:cubicBezTo>
                  <a:cubicBezTo>
                    <a:pt x="2288" y="7305"/>
                    <a:pt x="1929" y="6984"/>
                    <a:pt x="2096" y="6539"/>
                  </a:cubicBezTo>
                  <a:lnTo>
                    <a:pt x="2295" y="6012"/>
                  </a:lnTo>
                  <a:cubicBezTo>
                    <a:pt x="2390" y="5755"/>
                    <a:pt x="2594" y="5647"/>
                    <a:pt x="2800" y="5647"/>
                  </a:cubicBezTo>
                  <a:close/>
                  <a:moveTo>
                    <a:pt x="1700" y="8178"/>
                  </a:moveTo>
                  <a:cubicBezTo>
                    <a:pt x="2108" y="8178"/>
                    <a:pt x="2500" y="8655"/>
                    <a:pt x="2168" y="9090"/>
                  </a:cubicBezTo>
                  <a:cubicBezTo>
                    <a:pt x="1906" y="9433"/>
                    <a:pt x="1587" y="9725"/>
                    <a:pt x="1226" y="9960"/>
                  </a:cubicBezTo>
                  <a:cubicBezTo>
                    <a:pt x="1118" y="10030"/>
                    <a:pt x="1011" y="10060"/>
                    <a:pt x="911" y="10060"/>
                  </a:cubicBezTo>
                  <a:cubicBezTo>
                    <a:pt x="424" y="10060"/>
                    <a:pt x="97" y="9344"/>
                    <a:pt x="612" y="9012"/>
                  </a:cubicBezTo>
                  <a:cubicBezTo>
                    <a:pt x="867" y="8849"/>
                    <a:pt x="1090" y="8641"/>
                    <a:pt x="1274" y="8403"/>
                  </a:cubicBezTo>
                  <a:cubicBezTo>
                    <a:pt x="1394" y="8244"/>
                    <a:pt x="1548" y="8178"/>
                    <a:pt x="1700" y="8178"/>
                  </a:cubicBezTo>
                  <a:close/>
                  <a:moveTo>
                    <a:pt x="5080" y="0"/>
                  </a:moveTo>
                  <a:cubicBezTo>
                    <a:pt x="5010" y="0"/>
                    <a:pt x="4939" y="13"/>
                    <a:pt x="4869" y="41"/>
                  </a:cubicBezTo>
                  <a:lnTo>
                    <a:pt x="0" y="1989"/>
                  </a:lnTo>
                  <a:lnTo>
                    <a:pt x="0" y="16756"/>
                  </a:lnTo>
                  <a:lnTo>
                    <a:pt x="5291" y="14640"/>
                  </a:lnTo>
                  <a:cubicBezTo>
                    <a:pt x="5505" y="14555"/>
                    <a:pt x="5646" y="14347"/>
                    <a:pt x="5646" y="14116"/>
                  </a:cubicBezTo>
                  <a:lnTo>
                    <a:pt x="5646" y="565"/>
                  </a:lnTo>
                  <a:cubicBezTo>
                    <a:pt x="5644" y="240"/>
                    <a:pt x="5378" y="0"/>
                    <a:pt x="508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428" name="Google Shape;428;p40"/>
          <p:cNvGrpSpPr/>
          <p:nvPr/>
        </p:nvGrpSpPr>
        <p:grpSpPr>
          <a:xfrm>
            <a:off x="3549681" y="3690313"/>
            <a:ext cx="323235" cy="394036"/>
            <a:chOff x="3907325" y="2620775"/>
            <a:chExt cx="395250" cy="481825"/>
          </a:xfrm>
        </p:grpSpPr>
        <p:sp>
          <p:nvSpPr>
            <p:cNvPr id="429" name="Google Shape;429;p40"/>
            <p:cNvSpPr/>
            <p:nvPr/>
          </p:nvSpPr>
          <p:spPr>
            <a:xfrm>
              <a:off x="3907325" y="3016975"/>
              <a:ext cx="74550" cy="56475"/>
            </a:xfrm>
            <a:custGeom>
              <a:avLst/>
              <a:gdLst/>
              <a:ahLst/>
              <a:cxnLst/>
              <a:rect l="l" t="t" r="r" b="b"/>
              <a:pathLst>
                <a:path w="2982" h="2259" extrusionOk="0">
                  <a:moveTo>
                    <a:pt x="1" y="0"/>
                  </a:moveTo>
                  <a:lnTo>
                    <a:pt x="1" y="563"/>
                  </a:lnTo>
                  <a:cubicBezTo>
                    <a:pt x="1" y="1500"/>
                    <a:pt x="756" y="2256"/>
                    <a:pt x="1693" y="2259"/>
                  </a:cubicBezTo>
                  <a:lnTo>
                    <a:pt x="2982" y="2259"/>
                  </a:lnTo>
                  <a:cubicBezTo>
                    <a:pt x="2711" y="1527"/>
                    <a:pt x="2515" y="768"/>
                    <a:pt x="24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30" name="Google Shape;430;p40"/>
            <p:cNvSpPr/>
            <p:nvPr/>
          </p:nvSpPr>
          <p:spPr>
            <a:xfrm>
              <a:off x="3907325" y="2705450"/>
              <a:ext cx="282325" cy="283325"/>
            </a:xfrm>
            <a:custGeom>
              <a:avLst/>
              <a:gdLst/>
              <a:ahLst/>
              <a:cxnLst/>
              <a:rect l="l" t="t" r="r" b="b"/>
              <a:pathLst>
                <a:path w="11293" h="11333" extrusionOk="0">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31" name="Google Shape;431;p40"/>
            <p:cNvSpPr/>
            <p:nvPr/>
          </p:nvSpPr>
          <p:spPr>
            <a:xfrm>
              <a:off x="3907325" y="2620775"/>
              <a:ext cx="282325" cy="56475"/>
            </a:xfrm>
            <a:custGeom>
              <a:avLst/>
              <a:gdLst/>
              <a:ahLst/>
              <a:cxnLst/>
              <a:rect l="l" t="t" r="r" b="b"/>
              <a:pathLst>
                <a:path w="11293" h="2259" extrusionOk="0">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32" name="Google Shape;432;p40"/>
            <p:cNvSpPr/>
            <p:nvPr/>
          </p:nvSpPr>
          <p:spPr>
            <a:xfrm>
              <a:off x="3992025" y="2762900"/>
              <a:ext cx="310550" cy="339700"/>
            </a:xfrm>
            <a:custGeom>
              <a:avLst/>
              <a:gdLst/>
              <a:ahLst/>
              <a:cxnLst/>
              <a:rect l="l" t="t" r="r" b="b"/>
              <a:pathLst>
                <a:path w="12422" h="13588" extrusionOk="0">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433" name="Google Shape;433;p40"/>
          <p:cNvGrpSpPr/>
          <p:nvPr/>
        </p:nvGrpSpPr>
        <p:grpSpPr>
          <a:xfrm>
            <a:off x="5233806" y="3690303"/>
            <a:ext cx="374404" cy="394056"/>
            <a:chOff x="-33277650" y="3226875"/>
            <a:chExt cx="277275" cy="291850"/>
          </a:xfrm>
        </p:grpSpPr>
        <p:sp>
          <p:nvSpPr>
            <p:cNvPr id="434" name="Google Shape;434;p40"/>
            <p:cNvSpPr/>
            <p:nvPr/>
          </p:nvSpPr>
          <p:spPr>
            <a:xfrm>
              <a:off x="-33071300" y="3440725"/>
              <a:ext cx="33100" cy="33900"/>
            </a:xfrm>
            <a:custGeom>
              <a:avLst/>
              <a:gdLst/>
              <a:ahLst/>
              <a:cxnLst/>
              <a:rect l="l" t="t" r="r" b="b"/>
              <a:pathLst>
                <a:path w="1324" h="1356" extrusionOk="0">
                  <a:moveTo>
                    <a:pt x="662" y="0"/>
                  </a:moveTo>
                  <a:cubicBezTo>
                    <a:pt x="284" y="0"/>
                    <a:pt x="1" y="315"/>
                    <a:pt x="1" y="693"/>
                  </a:cubicBezTo>
                  <a:cubicBezTo>
                    <a:pt x="1" y="1040"/>
                    <a:pt x="284" y="1355"/>
                    <a:pt x="662" y="1355"/>
                  </a:cubicBezTo>
                  <a:cubicBezTo>
                    <a:pt x="1040" y="1355"/>
                    <a:pt x="1324" y="1040"/>
                    <a:pt x="1324" y="693"/>
                  </a:cubicBezTo>
                  <a:cubicBezTo>
                    <a:pt x="1324" y="315"/>
                    <a:pt x="1040" y="0"/>
                    <a:pt x="66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40"/>
            <p:cNvSpPr/>
            <p:nvPr/>
          </p:nvSpPr>
          <p:spPr>
            <a:xfrm>
              <a:off x="-33157925" y="3227275"/>
              <a:ext cx="17350" cy="103200"/>
            </a:xfrm>
            <a:custGeom>
              <a:avLst/>
              <a:gdLst/>
              <a:ahLst/>
              <a:cxnLst/>
              <a:rect l="l" t="t" r="r" b="b"/>
              <a:pathLst>
                <a:path w="694" h="4128" extrusionOk="0">
                  <a:moveTo>
                    <a:pt x="347" y="1"/>
                  </a:moveTo>
                  <a:cubicBezTo>
                    <a:pt x="158" y="1"/>
                    <a:pt x="0" y="158"/>
                    <a:pt x="0" y="347"/>
                  </a:cubicBezTo>
                  <a:lnTo>
                    <a:pt x="0" y="4128"/>
                  </a:lnTo>
                  <a:cubicBezTo>
                    <a:pt x="95" y="4096"/>
                    <a:pt x="221" y="4096"/>
                    <a:pt x="347" y="4096"/>
                  </a:cubicBezTo>
                  <a:cubicBezTo>
                    <a:pt x="473" y="4096"/>
                    <a:pt x="567" y="4096"/>
                    <a:pt x="693" y="4128"/>
                  </a:cubicBezTo>
                  <a:lnTo>
                    <a:pt x="693" y="347"/>
                  </a:lnTo>
                  <a:cubicBezTo>
                    <a:pt x="693" y="158"/>
                    <a:pt x="536" y="1"/>
                    <a:pt x="34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40"/>
            <p:cNvSpPr/>
            <p:nvPr/>
          </p:nvSpPr>
          <p:spPr>
            <a:xfrm>
              <a:off x="-33175250" y="3347650"/>
              <a:ext cx="51200" cy="51350"/>
            </a:xfrm>
            <a:custGeom>
              <a:avLst/>
              <a:gdLst/>
              <a:ahLst/>
              <a:cxnLst/>
              <a:rect l="l" t="t" r="r" b="b"/>
              <a:pathLst>
                <a:path w="2048" h="2054" extrusionOk="0">
                  <a:moveTo>
                    <a:pt x="938" y="0"/>
                  </a:moveTo>
                  <a:cubicBezTo>
                    <a:pt x="417" y="0"/>
                    <a:pt x="0" y="451"/>
                    <a:pt x="0" y="1014"/>
                  </a:cubicBezTo>
                  <a:cubicBezTo>
                    <a:pt x="0" y="1549"/>
                    <a:pt x="473" y="2054"/>
                    <a:pt x="1040" y="2054"/>
                  </a:cubicBezTo>
                  <a:cubicBezTo>
                    <a:pt x="1575" y="2054"/>
                    <a:pt x="2048" y="1581"/>
                    <a:pt x="2048" y="1014"/>
                  </a:cubicBezTo>
                  <a:cubicBezTo>
                    <a:pt x="2048" y="447"/>
                    <a:pt x="1575" y="6"/>
                    <a:pt x="1040" y="6"/>
                  </a:cubicBezTo>
                  <a:cubicBezTo>
                    <a:pt x="1006" y="2"/>
                    <a:pt x="972" y="0"/>
                    <a:pt x="93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40"/>
            <p:cNvSpPr/>
            <p:nvPr/>
          </p:nvSpPr>
          <p:spPr>
            <a:xfrm>
              <a:off x="-33224875" y="3404500"/>
              <a:ext cx="159900" cy="114225"/>
            </a:xfrm>
            <a:custGeom>
              <a:avLst/>
              <a:gdLst/>
              <a:ahLst/>
              <a:cxnLst/>
              <a:rect l="l" t="t" r="r" b="b"/>
              <a:pathLst>
                <a:path w="6396" h="4569" extrusionOk="0">
                  <a:moveTo>
                    <a:pt x="1954" y="0"/>
                  </a:moveTo>
                  <a:lnTo>
                    <a:pt x="0" y="2520"/>
                  </a:lnTo>
                  <a:lnTo>
                    <a:pt x="0" y="4222"/>
                  </a:lnTo>
                  <a:cubicBezTo>
                    <a:pt x="0" y="4411"/>
                    <a:pt x="158" y="4568"/>
                    <a:pt x="347" y="4568"/>
                  </a:cubicBezTo>
                  <a:lnTo>
                    <a:pt x="3781" y="4568"/>
                  </a:lnTo>
                  <a:cubicBezTo>
                    <a:pt x="3970" y="4568"/>
                    <a:pt x="4127" y="4411"/>
                    <a:pt x="4127" y="4222"/>
                  </a:cubicBezTo>
                  <a:lnTo>
                    <a:pt x="4127" y="3875"/>
                  </a:lnTo>
                  <a:lnTo>
                    <a:pt x="5136" y="3875"/>
                  </a:lnTo>
                  <a:cubicBezTo>
                    <a:pt x="5577" y="3844"/>
                    <a:pt x="6018" y="3718"/>
                    <a:pt x="6396" y="3434"/>
                  </a:cubicBezTo>
                  <a:cubicBezTo>
                    <a:pt x="5986" y="3277"/>
                    <a:pt x="5608" y="2930"/>
                    <a:pt x="5514" y="2489"/>
                  </a:cubicBezTo>
                  <a:lnTo>
                    <a:pt x="4442" y="2489"/>
                  </a:lnTo>
                  <a:cubicBezTo>
                    <a:pt x="3497" y="2489"/>
                    <a:pt x="2741" y="1733"/>
                    <a:pt x="2741" y="788"/>
                  </a:cubicBezTo>
                  <a:lnTo>
                    <a:pt x="2741" y="410"/>
                  </a:lnTo>
                  <a:cubicBezTo>
                    <a:pt x="2426" y="315"/>
                    <a:pt x="2206" y="189"/>
                    <a:pt x="195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40"/>
            <p:cNvSpPr/>
            <p:nvPr/>
          </p:nvSpPr>
          <p:spPr>
            <a:xfrm>
              <a:off x="-33141400" y="3312350"/>
              <a:ext cx="127625" cy="138625"/>
            </a:xfrm>
            <a:custGeom>
              <a:avLst/>
              <a:gdLst/>
              <a:ahLst/>
              <a:cxnLst/>
              <a:rect l="l" t="t" r="r" b="b"/>
              <a:pathLst>
                <a:path w="5105" h="5545" extrusionOk="0">
                  <a:moveTo>
                    <a:pt x="4128" y="0"/>
                  </a:moveTo>
                  <a:lnTo>
                    <a:pt x="694" y="662"/>
                  </a:lnTo>
                  <a:lnTo>
                    <a:pt x="694" y="1040"/>
                  </a:lnTo>
                  <a:cubicBezTo>
                    <a:pt x="1103" y="1355"/>
                    <a:pt x="1387" y="1827"/>
                    <a:pt x="1387" y="2426"/>
                  </a:cubicBezTo>
                  <a:cubicBezTo>
                    <a:pt x="1387" y="3245"/>
                    <a:pt x="788" y="3938"/>
                    <a:pt x="1" y="4127"/>
                  </a:cubicBezTo>
                  <a:lnTo>
                    <a:pt x="1" y="4505"/>
                  </a:lnTo>
                  <a:cubicBezTo>
                    <a:pt x="1" y="5072"/>
                    <a:pt x="473" y="5545"/>
                    <a:pt x="1009" y="5545"/>
                  </a:cubicBezTo>
                  <a:lnTo>
                    <a:pt x="2080" y="5545"/>
                  </a:lnTo>
                  <a:cubicBezTo>
                    <a:pt x="2238" y="4946"/>
                    <a:pt x="2742" y="4505"/>
                    <a:pt x="3372" y="4505"/>
                  </a:cubicBezTo>
                  <a:cubicBezTo>
                    <a:pt x="3624" y="4505"/>
                    <a:pt x="3844" y="4600"/>
                    <a:pt x="4065" y="4726"/>
                  </a:cubicBezTo>
                  <a:lnTo>
                    <a:pt x="4065" y="4127"/>
                  </a:lnTo>
                  <a:lnTo>
                    <a:pt x="4128" y="4127"/>
                  </a:lnTo>
                  <a:cubicBezTo>
                    <a:pt x="4443" y="4064"/>
                    <a:pt x="4758" y="3938"/>
                    <a:pt x="4916" y="3655"/>
                  </a:cubicBezTo>
                  <a:cubicBezTo>
                    <a:pt x="5105" y="3340"/>
                    <a:pt x="5105" y="2993"/>
                    <a:pt x="4947" y="2678"/>
                  </a:cubicBezTo>
                  <a:lnTo>
                    <a:pt x="4128" y="1008"/>
                  </a:lnTo>
                  <a:lnTo>
                    <a:pt x="412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40"/>
            <p:cNvSpPr/>
            <p:nvPr/>
          </p:nvSpPr>
          <p:spPr>
            <a:xfrm>
              <a:off x="-33122500" y="3226875"/>
              <a:ext cx="122125" cy="83925"/>
            </a:xfrm>
            <a:custGeom>
              <a:avLst/>
              <a:gdLst/>
              <a:ahLst/>
              <a:cxnLst/>
              <a:rect l="l" t="t" r="r" b="b"/>
              <a:pathLst>
                <a:path w="4885" h="3357" extrusionOk="0">
                  <a:moveTo>
                    <a:pt x="3376" y="1"/>
                  </a:moveTo>
                  <a:cubicBezTo>
                    <a:pt x="3025" y="1"/>
                    <a:pt x="2679" y="143"/>
                    <a:pt x="2427" y="426"/>
                  </a:cubicBezTo>
                  <a:lnTo>
                    <a:pt x="2143" y="678"/>
                  </a:lnTo>
                  <a:lnTo>
                    <a:pt x="1" y="678"/>
                  </a:lnTo>
                  <a:lnTo>
                    <a:pt x="1" y="3356"/>
                  </a:lnTo>
                  <a:lnTo>
                    <a:pt x="4191" y="2537"/>
                  </a:lnTo>
                  <a:lnTo>
                    <a:pt x="4349" y="2379"/>
                  </a:lnTo>
                  <a:cubicBezTo>
                    <a:pt x="4884" y="1844"/>
                    <a:pt x="4884" y="962"/>
                    <a:pt x="4349" y="426"/>
                  </a:cubicBezTo>
                  <a:cubicBezTo>
                    <a:pt x="4081" y="143"/>
                    <a:pt x="3726" y="1"/>
                    <a:pt x="337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40"/>
            <p:cNvSpPr/>
            <p:nvPr/>
          </p:nvSpPr>
          <p:spPr>
            <a:xfrm>
              <a:off x="-33277650" y="3245400"/>
              <a:ext cx="102400" cy="198500"/>
            </a:xfrm>
            <a:custGeom>
              <a:avLst/>
              <a:gdLst/>
              <a:ahLst/>
              <a:cxnLst/>
              <a:rect l="l" t="t" r="r" b="b"/>
              <a:pathLst>
                <a:path w="4096" h="7940" extrusionOk="0">
                  <a:moveTo>
                    <a:pt x="4096" y="0"/>
                  </a:moveTo>
                  <a:cubicBezTo>
                    <a:pt x="1828" y="95"/>
                    <a:pt x="0" y="1985"/>
                    <a:pt x="0" y="4316"/>
                  </a:cubicBezTo>
                  <a:cubicBezTo>
                    <a:pt x="0" y="5766"/>
                    <a:pt x="757" y="7120"/>
                    <a:pt x="1954" y="7939"/>
                  </a:cubicBezTo>
                  <a:lnTo>
                    <a:pt x="3592" y="5829"/>
                  </a:lnTo>
                  <a:cubicBezTo>
                    <a:pt x="3466" y="5576"/>
                    <a:pt x="3434" y="5356"/>
                    <a:pt x="3434" y="5104"/>
                  </a:cubicBezTo>
                  <a:cubicBezTo>
                    <a:pt x="3434" y="4568"/>
                    <a:pt x="3718" y="4033"/>
                    <a:pt x="4096" y="3718"/>
                  </a:cubicBezTo>
                  <a:lnTo>
                    <a:pt x="409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p49"/>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lvl="0">
              <a:lnSpc>
                <a:spcPct val="150000"/>
              </a:lnSpc>
            </a:pPr>
            <a:r>
              <a:rPr lang="en-US" sz="3200" dirty="0"/>
              <a:t>Guest service and facilities</a:t>
            </a:r>
          </a:p>
        </p:txBody>
      </p:sp>
      <p:sp>
        <p:nvSpPr>
          <p:cNvPr id="659" name="Google Shape;659;p49"/>
          <p:cNvSpPr txBox="1">
            <a:spLocks noGrp="1"/>
          </p:cNvSpPr>
          <p:nvPr>
            <p:ph type="subTitle" idx="1"/>
          </p:nvPr>
        </p:nvSpPr>
        <p:spPr>
          <a:xfrm>
            <a:off x="1728888" y="1987025"/>
            <a:ext cx="2073000" cy="335100"/>
          </a:xfrm>
          <a:prstGeom prst="rect">
            <a:avLst/>
          </a:prstGeom>
        </p:spPr>
        <p:txBody>
          <a:bodyPr spcFirstLastPara="1" wrap="square" lIns="91425" tIns="91425" rIns="91425" bIns="91425" anchor="ctr" anchorCtr="0">
            <a:noAutofit/>
          </a:bodyPr>
          <a:lstStyle/>
          <a:p>
            <a:pPr marL="0" lvl="0" indent="0"/>
            <a:r>
              <a:rPr lang="en-US" dirty="0"/>
              <a:t>Principles of trust</a:t>
            </a:r>
            <a:endParaRPr dirty="0"/>
          </a:p>
        </p:txBody>
      </p:sp>
      <p:sp>
        <p:nvSpPr>
          <p:cNvPr id="661" name="Google Shape;661;p49"/>
          <p:cNvSpPr txBox="1">
            <a:spLocks noGrp="1"/>
          </p:cNvSpPr>
          <p:nvPr>
            <p:ph type="subTitle" idx="3"/>
          </p:nvPr>
        </p:nvSpPr>
        <p:spPr>
          <a:xfrm>
            <a:off x="1728888" y="3627600"/>
            <a:ext cx="2073000" cy="335100"/>
          </a:xfrm>
          <a:prstGeom prst="rect">
            <a:avLst/>
          </a:prstGeom>
        </p:spPr>
        <p:txBody>
          <a:bodyPr spcFirstLastPara="1" wrap="square" lIns="91425" tIns="91425" rIns="91425" bIns="91425" anchor="ctr" anchorCtr="0">
            <a:noAutofit/>
          </a:bodyPr>
          <a:lstStyle/>
          <a:p>
            <a:pPr marL="0" lvl="0" indent="0"/>
            <a:r>
              <a:rPr lang="en-US" dirty="0"/>
              <a:t>Principles of respect</a:t>
            </a:r>
            <a:endParaRPr dirty="0"/>
          </a:p>
        </p:txBody>
      </p:sp>
      <p:sp>
        <p:nvSpPr>
          <p:cNvPr id="663" name="Google Shape;663;p49"/>
          <p:cNvSpPr txBox="1">
            <a:spLocks noGrp="1"/>
          </p:cNvSpPr>
          <p:nvPr>
            <p:ph type="subTitle" idx="5"/>
          </p:nvPr>
        </p:nvSpPr>
        <p:spPr>
          <a:xfrm>
            <a:off x="5408838" y="1987025"/>
            <a:ext cx="2073000" cy="335100"/>
          </a:xfrm>
          <a:prstGeom prst="rect">
            <a:avLst/>
          </a:prstGeom>
        </p:spPr>
        <p:txBody>
          <a:bodyPr spcFirstLastPara="1" wrap="square" lIns="91425" tIns="91425" rIns="91425" bIns="91425" anchor="ctr" anchorCtr="0">
            <a:noAutofit/>
          </a:bodyPr>
          <a:lstStyle/>
          <a:p>
            <a:pPr marL="0" lvl="0" indent="0"/>
            <a:r>
              <a:rPr lang="en-US" dirty="0"/>
              <a:t>Principles of honesty</a:t>
            </a:r>
            <a:endParaRPr dirty="0"/>
          </a:p>
        </p:txBody>
      </p:sp>
      <p:sp>
        <p:nvSpPr>
          <p:cNvPr id="665" name="Google Shape;665;p49"/>
          <p:cNvSpPr txBox="1">
            <a:spLocks noGrp="1"/>
          </p:cNvSpPr>
          <p:nvPr>
            <p:ph type="subTitle" idx="7"/>
          </p:nvPr>
        </p:nvSpPr>
        <p:spPr>
          <a:xfrm>
            <a:off x="5408838" y="3627600"/>
            <a:ext cx="2553634" cy="335100"/>
          </a:xfrm>
          <a:prstGeom prst="rect">
            <a:avLst/>
          </a:prstGeom>
        </p:spPr>
        <p:txBody>
          <a:bodyPr spcFirstLastPara="1" wrap="square" lIns="91425" tIns="91425" rIns="91425" bIns="91425" anchor="ctr" anchorCtr="0">
            <a:noAutofit/>
          </a:bodyPr>
          <a:lstStyle/>
          <a:p>
            <a:pPr marL="0" lvl="0" indent="0"/>
            <a:r>
              <a:rPr lang="en-US" sz="1600" dirty="0"/>
              <a:t>Principles of integrity and commitment</a:t>
            </a:r>
            <a:endParaRPr sz="1600" dirty="0"/>
          </a:p>
        </p:txBody>
      </p:sp>
      <p:grpSp>
        <p:nvGrpSpPr>
          <p:cNvPr id="667" name="Google Shape;667;p49"/>
          <p:cNvGrpSpPr/>
          <p:nvPr/>
        </p:nvGrpSpPr>
        <p:grpSpPr>
          <a:xfrm>
            <a:off x="2642936" y="1586027"/>
            <a:ext cx="292078" cy="339253"/>
            <a:chOff x="4492800" y="2027925"/>
            <a:chExt cx="414825" cy="481825"/>
          </a:xfrm>
        </p:grpSpPr>
        <p:sp>
          <p:nvSpPr>
            <p:cNvPr id="668" name="Google Shape;668;p49"/>
            <p:cNvSpPr/>
            <p:nvPr/>
          </p:nvSpPr>
          <p:spPr>
            <a:xfrm>
              <a:off x="4492800" y="2027925"/>
              <a:ext cx="54600" cy="481825"/>
            </a:xfrm>
            <a:custGeom>
              <a:avLst/>
              <a:gdLst/>
              <a:ahLst/>
              <a:cxnLst/>
              <a:rect l="l" t="t" r="r" b="b"/>
              <a:pathLst>
                <a:path w="2184" h="19273" extrusionOk="0">
                  <a:moveTo>
                    <a:pt x="912" y="1"/>
                  </a:moveTo>
                  <a:cubicBezTo>
                    <a:pt x="407" y="1"/>
                    <a:pt x="0" y="407"/>
                    <a:pt x="0" y="913"/>
                  </a:cubicBezTo>
                  <a:lnTo>
                    <a:pt x="0" y="18360"/>
                  </a:lnTo>
                  <a:cubicBezTo>
                    <a:pt x="0" y="18866"/>
                    <a:pt x="407" y="19273"/>
                    <a:pt x="912" y="19273"/>
                  </a:cubicBezTo>
                  <a:lnTo>
                    <a:pt x="1271" y="19273"/>
                  </a:lnTo>
                  <a:cubicBezTo>
                    <a:pt x="1777" y="19273"/>
                    <a:pt x="2183" y="18866"/>
                    <a:pt x="2183" y="18360"/>
                  </a:cubicBezTo>
                  <a:lnTo>
                    <a:pt x="2183" y="913"/>
                  </a:lnTo>
                  <a:cubicBezTo>
                    <a:pt x="2183" y="407"/>
                    <a:pt x="1777" y="1"/>
                    <a:pt x="127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69" name="Google Shape;669;p49"/>
            <p:cNvSpPr/>
            <p:nvPr/>
          </p:nvSpPr>
          <p:spPr>
            <a:xfrm>
              <a:off x="4575600" y="2051425"/>
              <a:ext cx="332025" cy="262450"/>
            </a:xfrm>
            <a:custGeom>
              <a:avLst/>
              <a:gdLst/>
              <a:ahLst/>
              <a:cxnLst/>
              <a:rect l="l" t="t" r="r" b="b"/>
              <a:pathLst>
                <a:path w="13281" h="10498" extrusionOk="0">
                  <a:moveTo>
                    <a:pt x="0" y="0"/>
                  </a:moveTo>
                  <a:lnTo>
                    <a:pt x="0" y="10497"/>
                  </a:lnTo>
                  <a:lnTo>
                    <a:pt x="12485" y="10497"/>
                  </a:lnTo>
                  <a:cubicBezTo>
                    <a:pt x="13006" y="10494"/>
                    <a:pt x="13280" y="9874"/>
                    <a:pt x="12925" y="9488"/>
                  </a:cubicBezTo>
                  <a:lnTo>
                    <a:pt x="9010" y="5249"/>
                  </a:lnTo>
                  <a:lnTo>
                    <a:pt x="12925" y="1006"/>
                  </a:lnTo>
                  <a:cubicBezTo>
                    <a:pt x="13280" y="620"/>
                    <a:pt x="13006" y="0"/>
                    <a:pt x="1248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670" name="Google Shape;670;p49"/>
          <p:cNvGrpSpPr/>
          <p:nvPr/>
        </p:nvGrpSpPr>
        <p:grpSpPr>
          <a:xfrm>
            <a:off x="6275066" y="1586031"/>
            <a:ext cx="340573" cy="339271"/>
            <a:chOff x="898875" y="4399275"/>
            <a:chExt cx="483700" cy="481850"/>
          </a:xfrm>
        </p:grpSpPr>
        <p:sp>
          <p:nvSpPr>
            <p:cNvPr id="671" name="Google Shape;671;p49"/>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2" name="Google Shape;672;p49"/>
            <p:cNvSpPr/>
            <p:nvPr/>
          </p:nvSpPr>
          <p:spPr>
            <a:xfrm>
              <a:off x="1138025" y="4763350"/>
              <a:ext cx="25" cy="25"/>
            </a:xfrm>
            <a:custGeom>
              <a:avLst/>
              <a:gdLst/>
              <a:ahLst/>
              <a:cxnLst/>
              <a:rect l="l" t="t" r="r" b="b"/>
              <a:pathLst>
                <a:path w="1" h="1" extrusionOk="0">
                  <a:moveTo>
                    <a:pt x="1" y="0"/>
                  </a:move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3" name="Google Shape;673;p49"/>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4" name="Google Shape;674;p49"/>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5" name="Google Shape;675;p49"/>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6" name="Google Shape;676;p49"/>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7" name="Google Shape;677;p49"/>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78" name="Google Shape;678;p49"/>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679" name="Google Shape;679;p49"/>
          <p:cNvGrpSpPr/>
          <p:nvPr/>
        </p:nvGrpSpPr>
        <p:grpSpPr>
          <a:xfrm>
            <a:off x="2595775" y="3205933"/>
            <a:ext cx="339253" cy="308765"/>
            <a:chOff x="1492675" y="4420975"/>
            <a:chExt cx="481825" cy="438525"/>
          </a:xfrm>
        </p:grpSpPr>
        <p:sp>
          <p:nvSpPr>
            <p:cNvPr id="680" name="Google Shape;680;p49"/>
            <p:cNvSpPr/>
            <p:nvPr/>
          </p:nvSpPr>
          <p:spPr>
            <a:xfrm>
              <a:off x="1841375" y="4649825"/>
              <a:ext cx="43325" cy="43300"/>
            </a:xfrm>
            <a:custGeom>
              <a:avLst/>
              <a:gdLst/>
              <a:ahLst/>
              <a:cxnLst/>
              <a:rect l="l" t="t" r="r" b="b"/>
              <a:pathLst>
                <a:path w="1733" h="1732" extrusionOk="0">
                  <a:moveTo>
                    <a:pt x="868" y="0"/>
                  </a:moveTo>
                  <a:cubicBezTo>
                    <a:pt x="389" y="0"/>
                    <a:pt x="1" y="386"/>
                    <a:pt x="1" y="865"/>
                  </a:cubicBezTo>
                  <a:cubicBezTo>
                    <a:pt x="1" y="1343"/>
                    <a:pt x="389" y="1732"/>
                    <a:pt x="868" y="1732"/>
                  </a:cubicBezTo>
                  <a:cubicBezTo>
                    <a:pt x="1347" y="1732"/>
                    <a:pt x="1732" y="1343"/>
                    <a:pt x="1732" y="865"/>
                  </a:cubicBezTo>
                  <a:cubicBezTo>
                    <a:pt x="1732" y="386"/>
                    <a:pt x="1347" y="0"/>
                    <a:pt x="8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1" name="Google Shape;681;p49"/>
            <p:cNvSpPr/>
            <p:nvPr/>
          </p:nvSpPr>
          <p:spPr>
            <a:xfrm>
              <a:off x="1582425" y="4649825"/>
              <a:ext cx="43300" cy="43300"/>
            </a:xfrm>
            <a:custGeom>
              <a:avLst/>
              <a:gdLst/>
              <a:ahLst/>
              <a:cxnLst/>
              <a:rect l="l" t="t" r="r" b="b"/>
              <a:pathLst>
                <a:path w="1732" h="1732" extrusionOk="0">
                  <a:moveTo>
                    <a:pt x="864" y="0"/>
                  </a:moveTo>
                  <a:cubicBezTo>
                    <a:pt x="386" y="0"/>
                    <a:pt x="0" y="386"/>
                    <a:pt x="0" y="865"/>
                  </a:cubicBezTo>
                  <a:cubicBezTo>
                    <a:pt x="0" y="1343"/>
                    <a:pt x="386" y="1732"/>
                    <a:pt x="864" y="1732"/>
                  </a:cubicBezTo>
                  <a:cubicBezTo>
                    <a:pt x="1343" y="1732"/>
                    <a:pt x="1732" y="1343"/>
                    <a:pt x="1732" y="865"/>
                  </a:cubicBezTo>
                  <a:cubicBezTo>
                    <a:pt x="1732" y="386"/>
                    <a:pt x="1343" y="0"/>
                    <a:pt x="86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2" name="Google Shape;682;p49"/>
            <p:cNvSpPr/>
            <p:nvPr/>
          </p:nvSpPr>
          <p:spPr>
            <a:xfrm>
              <a:off x="1492675" y="4420975"/>
              <a:ext cx="481825" cy="356475"/>
            </a:xfrm>
            <a:custGeom>
              <a:avLst/>
              <a:gdLst/>
              <a:ahLst/>
              <a:cxnLst/>
              <a:rect l="l" t="t" r="r" b="b"/>
              <a:pathLst>
                <a:path w="19273" h="14259" extrusionOk="0">
                  <a:moveTo>
                    <a:pt x="12783" y="1126"/>
                  </a:moveTo>
                  <a:cubicBezTo>
                    <a:pt x="14322" y="1126"/>
                    <a:pt x="15629" y="2382"/>
                    <a:pt x="15822" y="4047"/>
                  </a:cubicBezTo>
                  <a:cubicBezTo>
                    <a:pt x="15825" y="4065"/>
                    <a:pt x="15828" y="4083"/>
                    <a:pt x="15831" y="4099"/>
                  </a:cubicBezTo>
                  <a:lnTo>
                    <a:pt x="16198" y="5854"/>
                  </a:lnTo>
                  <a:lnTo>
                    <a:pt x="9381" y="5854"/>
                  </a:lnTo>
                  <a:lnTo>
                    <a:pt x="11672" y="4099"/>
                  </a:lnTo>
                  <a:cubicBezTo>
                    <a:pt x="11925" y="3909"/>
                    <a:pt x="11973" y="3550"/>
                    <a:pt x="11784" y="3301"/>
                  </a:cubicBezTo>
                  <a:cubicBezTo>
                    <a:pt x="11672" y="3157"/>
                    <a:pt x="11504" y="3082"/>
                    <a:pt x="11334" y="3082"/>
                  </a:cubicBezTo>
                  <a:cubicBezTo>
                    <a:pt x="11212" y="3082"/>
                    <a:pt x="11089" y="3121"/>
                    <a:pt x="10986" y="3201"/>
                  </a:cubicBezTo>
                  <a:lnTo>
                    <a:pt x="7598" y="5800"/>
                  </a:lnTo>
                  <a:cubicBezTo>
                    <a:pt x="7577" y="5818"/>
                    <a:pt x="7556" y="5836"/>
                    <a:pt x="7535" y="5854"/>
                  </a:cubicBezTo>
                  <a:lnTo>
                    <a:pt x="3072" y="5854"/>
                  </a:lnTo>
                  <a:lnTo>
                    <a:pt x="3440" y="4099"/>
                  </a:lnTo>
                  <a:cubicBezTo>
                    <a:pt x="3446" y="4083"/>
                    <a:pt x="3446" y="4065"/>
                    <a:pt x="3449" y="4047"/>
                  </a:cubicBezTo>
                  <a:cubicBezTo>
                    <a:pt x="3641" y="2382"/>
                    <a:pt x="4948" y="1126"/>
                    <a:pt x="6490" y="1126"/>
                  </a:cubicBezTo>
                  <a:close/>
                  <a:moveTo>
                    <a:pt x="11404" y="9606"/>
                  </a:moveTo>
                  <a:cubicBezTo>
                    <a:pt x="11718" y="9606"/>
                    <a:pt x="11967" y="9856"/>
                    <a:pt x="11967" y="10169"/>
                  </a:cubicBezTo>
                  <a:cubicBezTo>
                    <a:pt x="11967" y="10482"/>
                    <a:pt x="11718" y="10735"/>
                    <a:pt x="11404" y="10735"/>
                  </a:cubicBezTo>
                  <a:lnTo>
                    <a:pt x="7755" y="10735"/>
                  </a:lnTo>
                  <a:cubicBezTo>
                    <a:pt x="7442" y="10735"/>
                    <a:pt x="7189" y="10482"/>
                    <a:pt x="7189" y="10169"/>
                  </a:cubicBezTo>
                  <a:cubicBezTo>
                    <a:pt x="7189" y="9856"/>
                    <a:pt x="7442" y="9606"/>
                    <a:pt x="7755" y="9606"/>
                  </a:cubicBezTo>
                  <a:close/>
                  <a:moveTo>
                    <a:pt x="4457" y="8025"/>
                  </a:moveTo>
                  <a:cubicBezTo>
                    <a:pt x="5264" y="8025"/>
                    <a:pt x="5990" y="8510"/>
                    <a:pt x="6300" y="9254"/>
                  </a:cubicBezTo>
                  <a:cubicBezTo>
                    <a:pt x="6607" y="10001"/>
                    <a:pt x="6439" y="10859"/>
                    <a:pt x="5867" y="11428"/>
                  </a:cubicBezTo>
                  <a:cubicBezTo>
                    <a:pt x="5486" y="11811"/>
                    <a:pt x="4976" y="12014"/>
                    <a:pt x="4456" y="12014"/>
                  </a:cubicBezTo>
                  <a:cubicBezTo>
                    <a:pt x="4199" y="12014"/>
                    <a:pt x="3940" y="11964"/>
                    <a:pt x="3693" y="11862"/>
                  </a:cubicBezTo>
                  <a:cubicBezTo>
                    <a:pt x="2949" y="11554"/>
                    <a:pt x="2461" y="10826"/>
                    <a:pt x="2461" y="10019"/>
                  </a:cubicBezTo>
                  <a:cubicBezTo>
                    <a:pt x="2464" y="8920"/>
                    <a:pt x="3355" y="8025"/>
                    <a:pt x="4454" y="8025"/>
                  </a:cubicBezTo>
                  <a:close/>
                  <a:moveTo>
                    <a:pt x="14816" y="8025"/>
                  </a:moveTo>
                  <a:cubicBezTo>
                    <a:pt x="15915" y="8025"/>
                    <a:pt x="16810" y="8917"/>
                    <a:pt x="16810" y="10019"/>
                  </a:cubicBezTo>
                  <a:cubicBezTo>
                    <a:pt x="16810" y="10826"/>
                    <a:pt x="16325" y="11554"/>
                    <a:pt x="15578" y="11862"/>
                  </a:cubicBezTo>
                  <a:cubicBezTo>
                    <a:pt x="15332" y="11964"/>
                    <a:pt x="15073" y="12014"/>
                    <a:pt x="14816" y="12014"/>
                  </a:cubicBezTo>
                  <a:cubicBezTo>
                    <a:pt x="14297" y="12014"/>
                    <a:pt x="13786" y="11811"/>
                    <a:pt x="13404" y="11428"/>
                  </a:cubicBezTo>
                  <a:cubicBezTo>
                    <a:pt x="12835" y="10859"/>
                    <a:pt x="12663" y="10001"/>
                    <a:pt x="12973" y="9254"/>
                  </a:cubicBezTo>
                  <a:cubicBezTo>
                    <a:pt x="13280" y="8510"/>
                    <a:pt x="14009" y="8025"/>
                    <a:pt x="14816" y="8025"/>
                  </a:cubicBezTo>
                  <a:close/>
                  <a:moveTo>
                    <a:pt x="6490" y="0"/>
                  </a:moveTo>
                  <a:cubicBezTo>
                    <a:pt x="4385" y="0"/>
                    <a:pt x="2599" y="1671"/>
                    <a:pt x="2331" y="3894"/>
                  </a:cubicBezTo>
                  <a:lnTo>
                    <a:pt x="1907" y="5917"/>
                  </a:lnTo>
                  <a:cubicBezTo>
                    <a:pt x="799" y="6143"/>
                    <a:pt x="1" y="7119"/>
                    <a:pt x="1" y="8251"/>
                  </a:cubicBezTo>
                  <a:lnTo>
                    <a:pt x="1" y="11877"/>
                  </a:lnTo>
                  <a:cubicBezTo>
                    <a:pt x="1" y="13192"/>
                    <a:pt x="1064" y="14255"/>
                    <a:pt x="2380" y="14258"/>
                  </a:cubicBezTo>
                  <a:lnTo>
                    <a:pt x="16894" y="14258"/>
                  </a:lnTo>
                  <a:cubicBezTo>
                    <a:pt x="18207" y="14255"/>
                    <a:pt x="19270" y="13192"/>
                    <a:pt x="19273" y="11880"/>
                  </a:cubicBezTo>
                  <a:lnTo>
                    <a:pt x="19273" y="8251"/>
                  </a:lnTo>
                  <a:cubicBezTo>
                    <a:pt x="19270" y="7119"/>
                    <a:pt x="18472" y="6143"/>
                    <a:pt x="17364" y="5917"/>
                  </a:cubicBezTo>
                  <a:lnTo>
                    <a:pt x="16939" y="3894"/>
                  </a:lnTo>
                  <a:cubicBezTo>
                    <a:pt x="16671" y="1671"/>
                    <a:pt x="14885" y="0"/>
                    <a:pt x="1278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3" name="Google Shape;683;p49"/>
            <p:cNvSpPr/>
            <p:nvPr/>
          </p:nvSpPr>
          <p:spPr>
            <a:xfrm>
              <a:off x="1546875" y="4805650"/>
              <a:ext cx="118975" cy="53850"/>
            </a:xfrm>
            <a:custGeom>
              <a:avLst/>
              <a:gdLst/>
              <a:ahLst/>
              <a:cxnLst/>
              <a:rect l="l" t="t" r="r" b="b"/>
              <a:pathLst>
                <a:path w="4759" h="2154" extrusionOk="0">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4" name="Google Shape;684;p49"/>
            <p:cNvSpPr/>
            <p:nvPr/>
          </p:nvSpPr>
          <p:spPr>
            <a:xfrm>
              <a:off x="1801325" y="4805650"/>
              <a:ext cx="118975" cy="53850"/>
            </a:xfrm>
            <a:custGeom>
              <a:avLst/>
              <a:gdLst/>
              <a:ahLst/>
              <a:cxnLst/>
              <a:rect l="l" t="t" r="r" b="b"/>
              <a:pathLst>
                <a:path w="4759" h="2154" extrusionOk="0">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685" name="Google Shape;685;p49"/>
          <p:cNvGrpSpPr/>
          <p:nvPr/>
        </p:nvGrpSpPr>
        <p:grpSpPr>
          <a:xfrm>
            <a:off x="6274056" y="3191358"/>
            <a:ext cx="342580" cy="337915"/>
            <a:chOff x="2084100" y="4400250"/>
            <a:chExt cx="486550" cy="479925"/>
          </a:xfrm>
        </p:grpSpPr>
        <p:sp>
          <p:nvSpPr>
            <p:cNvPr id="686" name="Google Shape;686;p49"/>
            <p:cNvSpPr/>
            <p:nvPr/>
          </p:nvSpPr>
          <p:spPr>
            <a:xfrm>
              <a:off x="2084100" y="4652250"/>
              <a:ext cx="105325" cy="90050"/>
            </a:xfrm>
            <a:custGeom>
              <a:avLst/>
              <a:gdLst/>
              <a:ahLst/>
              <a:cxnLst/>
              <a:rect l="l" t="t" r="r" b="b"/>
              <a:pathLst>
                <a:path w="4213" h="3602" extrusionOk="0">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7" name="Google Shape;687;p49"/>
            <p:cNvSpPr/>
            <p:nvPr/>
          </p:nvSpPr>
          <p:spPr>
            <a:xfrm>
              <a:off x="2372575" y="4644175"/>
              <a:ext cx="175875" cy="226275"/>
            </a:xfrm>
            <a:custGeom>
              <a:avLst/>
              <a:gdLst/>
              <a:ahLst/>
              <a:cxnLst/>
              <a:rect l="l" t="t" r="r" b="b"/>
              <a:pathLst>
                <a:path w="7035" h="9051" extrusionOk="0">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8" name="Google Shape;688;p49"/>
            <p:cNvSpPr/>
            <p:nvPr/>
          </p:nvSpPr>
          <p:spPr>
            <a:xfrm>
              <a:off x="2093950" y="4419400"/>
              <a:ext cx="228500" cy="174750"/>
            </a:xfrm>
            <a:custGeom>
              <a:avLst/>
              <a:gdLst/>
              <a:ahLst/>
              <a:cxnLst/>
              <a:rect l="l" t="t" r="r" b="b"/>
              <a:pathLst>
                <a:path w="9140" h="6990" extrusionOk="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89" name="Google Shape;689;p49"/>
            <p:cNvSpPr/>
            <p:nvPr/>
          </p:nvSpPr>
          <p:spPr>
            <a:xfrm>
              <a:off x="2224425" y="4777500"/>
              <a:ext cx="90425" cy="102675"/>
            </a:xfrm>
            <a:custGeom>
              <a:avLst/>
              <a:gdLst/>
              <a:ahLst/>
              <a:cxnLst/>
              <a:rect l="l" t="t" r="r" b="b"/>
              <a:pathLst>
                <a:path w="3617" h="4107" extrusionOk="0">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90" name="Google Shape;690;p49"/>
            <p:cNvSpPr/>
            <p:nvPr/>
          </p:nvSpPr>
          <p:spPr>
            <a:xfrm>
              <a:off x="2454100" y="4400250"/>
              <a:ext cx="116550" cy="107300"/>
            </a:xfrm>
            <a:custGeom>
              <a:avLst/>
              <a:gdLst/>
              <a:ahLst/>
              <a:cxnLst/>
              <a:rect l="l" t="t" r="r" b="b"/>
              <a:pathLst>
                <a:path w="4662" h="4292" extrusionOk="0">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691" name="Google Shape;691;p49"/>
            <p:cNvSpPr/>
            <p:nvPr/>
          </p:nvSpPr>
          <p:spPr>
            <a:xfrm>
              <a:off x="2152975" y="4431500"/>
              <a:ext cx="381925" cy="377725"/>
            </a:xfrm>
            <a:custGeom>
              <a:avLst/>
              <a:gdLst/>
              <a:ahLst/>
              <a:cxnLst/>
              <a:rect l="l" t="t" r="r" b="b"/>
              <a:pathLst>
                <a:path w="15277" h="15109" extrusionOk="0">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2" name="TextBox 1"/>
          <p:cNvSpPr txBox="1"/>
          <p:nvPr/>
        </p:nvSpPr>
        <p:spPr>
          <a:xfrm>
            <a:off x="316523" y="4897279"/>
            <a:ext cx="9032961" cy="246221"/>
          </a:xfrm>
          <a:prstGeom prst="rect">
            <a:avLst/>
          </a:prstGeom>
          <a:noFill/>
        </p:spPr>
        <p:txBody>
          <a:bodyPr wrap="square" rtlCol="0">
            <a:spAutoFit/>
          </a:bodyPr>
          <a:lstStyle/>
          <a:p>
            <a:r>
              <a:rPr lang="en-US" sz="1000" i="1" dirty="0"/>
              <a:t>Luxury Hotels &amp; Resorts: The Ritz</a:t>
            </a:r>
            <a:r>
              <a:rPr lang="en-US" sz="1000" dirty="0"/>
              <a:t> (no date) </a:t>
            </a:r>
            <a:r>
              <a:rPr lang="en-US" sz="1000" i="1" dirty="0"/>
              <a:t>Carlton</a:t>
            </a:r>
            <a:r>
              <a:rPr lang="en-US" sz="1000" dirty="0"/>
              <a:t>. Available at: https://www.ritzcarlton.com/en/about/gold-standards (Accessed: February 5, 2023). </a:t>
            </a:r>
            <a:endParaRPr lang="en-US" sz="1000" dirty="0">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10"/>
        <p:cNvGrpSpPr/>
        <p:nvPr/>
      </p:nvGrpSpPr>
      <p:grpSpPr>
        <a:xfrm>
          <a:off x="0" y="0"/>
          <a:ext cx="0" cy="0"/>
          <a:chOff x="0" y="0"/>
          <a:chExt cx="0" cy="0"/>
        </a:xfrm>
      </p:grpSpPr>
      <p:sp>
        <p:nvSpPr>
          <p:cNvPr id="1011" name="Google Shape;1011;p63"/>
          <p:cNvSpPr txBox="1">
            <a:spLocks noGrp="1"/>
          </p:cNvSpPr>
          <p:nvPr>
            <p:ph type="title"/>
          </p:nvPr>
        </p:nvSpPr>
        <p:spPr>
          <a:xfrm>
            <a:off x="662100" y="535800"/>
            <a:ext cx="7810500" cy="653400"/>
          </a:xfrm>
          <a:prstGeom prst="rect">
            <a:avLst/>
          </a:prstGeom>
        </p:spPr>
        <p:txBody>
          <a:bodyPr spcFirstLastPara="1" wrap="square" lIns="91425" tIns="91425" rIns="91425" bIns="91425" anchor="ctr" anchorCtr="0">
            <a:noAutofit/>
          </a:bodyPr>
          <a:lstStyle/>
          <a:p>
            <a:pPr lvl="0">
              <a:lnSpc>
                <a:spcPct val="150000"/>
              </a:lnSpc>
            </a:pPr>
            <a:r>
              <a:rPr lang="en-US" sz="3200" dirty="0"/>
              <a:t>How company meet/exceed the guest expectations</a:t>
            </a:r>
          </a:p>
        </p:txBody>
      </p:sp>
      <p:sp>
        <p:nvSpPr>
          <p:cNvPr id="1012" name="Google Shape;1012;p63"/>
          <p:cNvSpPr txBox="1">
            <a:spLocks noGrp="1"/>
          </p:cNvSpPr>
          <p:nvPr>
            <p:ph type="subTitle" idx="1"/>
          </p:nvPr>
        </p:nvSpPr>
        <p:spPr>
          <a:xfrm>
            <a:off x="295099" y="1874250"/>
            <a:ext cx="5330904" cy="1451400"/>
          </a:xfrm>
          <a:prstGeom prst="rect">
            <a:avLst/>
          </a:prstGeom>
        </p:spPr>
        <p:txBody>
          <a:bodyPr spcFirstLastPara="1" wrap="square" lIns="91425" tIns="91425" rIns="91425" bIns="91425" anchor="t" anchorCtr="0">
            <a:noAutofit/>
          </a:bodyPr>
          <a:lstStyle/>
          <a:p>
            <a:pPr>
              <a:lnSpc>
                <a:spcPct val="150000"/>
              </a:lnSpc>
            </a:pPr>
            <a:r>
              <a:rPr lang="en-US" dirty="0"/>
              <a:t>Take time to listen.</a:t>
            </a:r>
          </a:p>
          <a:p>
            <a:pPr>
              <a:lnSpc>
                <a:spcPct val="150000"/>
              </a:lnSpc>
            </a:pPr>
            <a:r>
              <a:rPr lang="en-US" dirty="0"/>
              <a:t>Determine and foresee needs. </a:t>
            </a:r>
            <a:endParaRPr lang="hu-HU" dirty="0"/>
          </a:p>
          <a:p>
            <a:pPr>
              <a:lnSpc>
                <a:spcPct val="150000"/>
              </a:lnSpc>
            </a:pPr>
            <a:r>
              <a:rPr lang="en-US" dirty="0"/>
              <a:t>Make customers feel important and appreciated. </a:t>
            </a:r>
            <a:endParaRPr lang="hu-HU" dirty="0"/>
          </a:p>
          <a:p>
            <a:pPr>
              <a:lnSpc>
                <a:spcPct val="150000"/>
              </a:lnSpc>
            </a:pPr>
            <a:r>
              <a:rPr lang="en-US" dirty="0"/>
              <a:t>Recognize the strength of "Yes"</a:t>
            </a:r>
          </a:p>
          <a:p>
            <a:pPr>
              <a:lnSpc>
                <a:spcPct val="150000"/>
              </a:lnSpc>
            </a:pPr>
            <a:r>
              <a:rPr lang="en-US" dirty="0"/>
              <a:t>Declare your regret.</a:t>
            </a:r>
          </a:p>
          <a:p>
            <a:pPr>
              <a:lnSpc>
                <a:spcPct val="150000"/>
              </a:lnSpc>
            </a:pPr>
            <a:r>
              <a:rPr lang="en-US" dirty="0"/>
              <a:t>Go above the bare minimum.</a:t>
            </a:r>
          </a:p>
          <a:p>
            <a:pPr>
              <a:lnSpc>
                <a:spcPct val="150000"/>
              </a:lnSpc>
            </a:pPr>
            <a:r>
              <a:rPr lang="en-US" dirty="0"/>
              <a:t>Ask your customers for comments on a frequent</a:t>
            </a:r>
            <a:r>
              <a:rPr lang="hu-HU" dirty="0"/>
              <a:t> basis.</a:t>
            </a:r>
            <a:endParaRPr lang="en-US" dirty="0"/>
          </a:p>
          <a:p>
            <a:pPr>
              <a:lnSpc>
                <a:spcPct val="150000"/>
              </a:lnSpc>
            </a:pPr>
            <a:r>
              <a:rPr lang="en-US" dirty="0"/>
              <a:t>Always be courteous and grateful.</a:t>
            </a:r>
          </a:p>
        </p:txBody>
      </p:sp>
      <p:sp>
        <p:nvSpPr>
          <p:cNvPr id="1013" name="Google Shape;1013;p63"/>
          <p:cNvSpPr txBox="1">
            <a:spLocks noGrp="1"/>
          </p:cNvSpPr>
          <p:nvPr>
            <p:ph type="subTitle" idx="2"/>
          </p:nvPr>
        </p:nvSpPr>
        <p:spPr>
          <a:xfrm>
            <a:off x="198141" y="1431750"/>
            <a:ext cx="6553533" cy="442500"/>
          </a:xfrm>
          <a:prstGeom prst="rect">
            <a:avLst/>
          </a:prstGeom>
        </p:spPr>
        <p:txBody>
          <a:bodyPr spcFirstLastPara="1" wrap="square" lIns="91425" tIns="91425" rIns="91425" bIns="91425" anchor="ctr" anchorCtr="0">
            <a:noAutofit/>
          </a:bodyPr>
          <a:lstStyle/>
          <a:p>
            <a:r>
              <a:rPr lang="en-US" dirty="0"/>
              <a:t>The following factors help the company meet the expectations of its guests. </a:t>
            </a:r>
          </a:p>
        </p:txBody>
      </p:sp>
      <p:sp>
        <p:nvSpPr>
          <p:cNvPr id="2" name="TextBox 1"/>
          <p:cNvSpPr txBox="1"/>
          <p:nvPr/>
        </p:nvSpPr>
        <p:spPr>
          <a:xfrm>
            <a:off x="87280" y="4774168"/>
            <a:ext cx="9056720" cy="369332"/>
          </a:xfrm>
          <a:prstGeom prst="rect">
            <a:avLst/>
          </a:prstGeom>
          <a:noFill/>
        </p:spPr>
        <p:txBody>
          <a:bodyPr wrap="square" rtlCol="0">
            <a:spAutoFit/>
          </a:bodyPr>
          <a:lstStyle/>
          <a:p>
            <a:r>
              <a:rPr lang="en-US" sz="900" dirty="0"/>
              <a:t>Glance (2022) </a:t>
            </a:r>
            <a:r>
              <a:rPr lang="en-US" sz="900" i="1" dirty="0"/>
              <a:t>10 ways to exceed expectations in customer service</a:t>
            </a:r>
            <a:r>
              <a:rPr lang="en-US" sz="900" dirty="0"/>
              <a:t>, </a:t>
            </a:r>
            <a:r>
              <a:rPr lang="en-US" sz="900" i="1" dirty="0"/>
              <a:t>Glance Networks</a:t>
            </a:r>
            <a:r>
              <a:rPr lang="en-US" sz="900" dirty="0"/>
              <a:t>. Available at: https://ww2.glance.net/blog/10-ways-to-exceed-expectations-in-customer-servi</a:t>
            </a:r>
            <a:r>
              <a:rPr lang="hu-HU" sz="900" dirty="0"/>
              <a:t>ce</a:t>
            </a:r>
            <a:r>
              <a:rPr lang="en-US" sz="900" dirty="0"/>
              <a:t>/ (Accessed: February 5, 2023).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Text Placeholder 2"/>
          <p:cNvSpPr>
            <a:spLocks noGrp="1"/>
          </p:cNvSpPr>
          <p:nvPr>
            <p:ph type="body" idx="1"/>
          </p:nvPr>
        </p:nvSpPr>
        <p:spPr/>
        <p:txBody>
          <a:bodyPr/>
          <a:lstStyle/>
          <a:p>
            <a:pPr>
              <a:lnSpc>
                <a:spcPct val="150000"/>
              </a:lnSpc>
            </a:pPr>
            <a:r>
              <a:rPr lang="en-US" sz="1400" dirty="0"/>
              <a:t>It can be concluded that the Ritz-Carlton Yacht Collection offers an opportunity to experience freedom that has never been seen before. Here, you can take part in life's extraordinary moments, travel to the beautiful and unexpected corners of the globe, and reawaken passions and curiosities that spark new and deeper connections.</a:t>
            </a:r>
          </a:p>
          <a:p>
            <a:pPr>
              <a:lnSpc>
                <a:spcPct val="150000"/>
              </a:lnSpc>
            </a:pPr>
            <a:endParaRPr lang="en-US" sz="1400" dirty="0"/>
          </a:p>
          <a:p>
            <a:pPr>
              <a:lnSpc>
                <a:spcPct val="150000"/>
              </a:lnSpc>
            </a:pPr>
            <a:r>
              <a:rPr lang="en-US" sz="1400" dirty="0"/>
              <a:t>The Ritz-Carlton Yacht Collection is known for its exceptional service and hospitality.</a:t>
            </a:r>
          </a:p>
          <a:p>
            <a:pPr marL="158750" indent="0">
              <a:lnSpc>
                <a:spcPct val="150000"/>
              </a:lnSpc>
              <a:buNone/>
            </a:pPr>
            <a:endParaRPr lang="en-US" sz="1400" dirty="0"/>
          </a:p>
        </p:txBody>
      </p:sp>
    </p:spTree>
    <p:extLst>
      <p:ext uri="{BB962C8B-B14F-4D97-AF65-F5344CB8AC3E}">
        <p14:creationId xmlns:p14="http://schemas.microsoft.com/office/powerpoint/2010/main" val="992057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3" name="Text Placeholder 2"/>
          <p:cNvSpPr>
            <a:spLocks noGrp="1"/>
          </p:cNvSpPr>
          <p:nvPr>
            <p:ph type="body" idx="1"/>
          </p:nvPr>
        </p:nvSpPr>
        <p:spPr>
          <a:xfrm>
            <a:off x="485453" y="1632507"/>
            <a:ext cx="8419555" cy="3232800"/>
          </a:xfrm>
        </p:spPr>
        <p:txBody>
          <a:bodyPr/>
          <a:lstStyle/>
          <a:p>
            <a:pPr marL="387350" indent="-228600">
              <a:buFont typeface="+mj-lt"/>
              <a:buAutoNum type="arabicPeriod"/>
            </a:pPr>
            <a:r>
              <a:rPr lang="en-US" i="1" dirty="0"/>
              <a:t>About the Ritz-Carlton Yacht Collection</a:t>
            </a:r>
            <a:r>
              <a:rPr lang="en-US" dirty="0"/>
              <a:t> (no date) </a:t>
            </a:r>
            <a:r>
              <a:rPr lang="en-US" i="1" dirty="0" err="1"/>
              <a:t>JobSage</a:t>
            </a:r>
            <a:r>
              <a:rPr lang="en-US" dirty="0"/>
              <a:t>. Available at: https://www.jobsage.com/companies/about/the-ritz-carlton-yacht-collection (Accessed: February 5, 2023). </a:t>
            </a:r>
          </a:p>
          <a:p>
            <a:pPr>
              <a:buFont typeface="+mj-lt"/>
              <a:buAutoNum type="arabicPeriod"/>
            </a:pPr>
            <a:r>
              <a:rPr lang="en-US" i="1" dirty="0"/>
              <a:t>Luxury Hotels &amp; Resorts: The Ritz</a:t>
            </a:r>
            <a:r>
              <a:rPr lang="en-US" dirty="0"/>
              <a:t> (no date) </a:t>
            </a:r>
            <a:r>
              <a:rPr lang="en-US" i="1" dirty="0"/>
              <a:t>Carlton</a:t>
            </a:r>
            <a:r>
              <a:rPr lang="en-US" dirty="0"/>
              <a:t>. Available at: https://www.ritzcarlton.com/en/about/history (Accessed: February 5, 2023). </a:t>
            </a:r>
          </a:p>
          <a:p>
            <a:pPr>
              <a:buFont typeface="+mj-lt"/>
              <a:buAutoNum type="arabicPeriod"/>
            </a:pPr>
            <a:r>
              <a:rPr lang="en-US" dirty="0" err="1"/>
              <a:t>Klokkenga</a:t>
            </a:r>
            <a:r>
              <a:rPr lang="en-US" dirty="0"/>
              <a:t>, B. (2022) </a:t>
            </a:r>
            <a:r>
              <a:rPr lang="en-US" i="1" dirty="0"/>
              <a:t>How to measure the 5 dimensions of service quality</a:t>
            </a:r>
            <a:r>
              <a:rPr lang="en-US" dirty="0"/>
              <a:t>, </a:t>
            </a:r>
            <a:r>
              <a:rPr lang="en-US" i="1" dirty="0" err="1"/>
              <a:t>GetFeedback</a:t>
            </a:r>
            <a:r>
              <a:rPr lang="en-US" dirty="0"/>
              <a:t>. </a:t>
            </a:r>
            <a:r>
              <a:rPr lang="en-US" dirty="0" err="1"/>
              <a:t>GetFeedback</a:t>
            </a:r>
            <a:r>
              <a:rPr lang="en-US" dirty="0"/>
              <a:t>. Available at: https://www.getfeedback.com/resources/cx/how-to-measure-the-5-dimensions-of-service-quality/ (Accessed: February 5, 2023). </a:t>
            </a:r>
          </a:p>
          <a:p>
            <a:pPr>
              <a:buFont typeface="+mj-lt"/>
              <a:buAutoNum type="arabicPeriod"/>
            </a:pPr>
            <a:r>
              <a:rPr lang="en-US" i="1" dirty="0"/>
              <a:t>Luxury Hotels &amp; Resorts: The Ritz</a:t>
            </a:r>
            <a:r>
              <a:rPr lang="en-US" dirty="0"/>
              <a:t> (no date) </a:t>
            </a:r>
            <a:r>
              <a:rPr lang="en-US" i="1" dirty="0"/>
              <a:t>Carlton</a:t>
            </a:r>
            <a:r>
              <a:rPr lang="en-US" dirty="0"/>
              <a:t>. Available at: https://www.ritzcarlton.com/en/about/gold-standards (Accessed: February 5, 2023). </a:t>
            </a:r>
          </a:p>
          <a:p>
            <a:pPr>
              <a:buFont typeface="+mj-lt"/>
              <a:buAutoNum type="arabicPeriod"/>
            </a:pPr>
            <a:r>
              <a:rPr lang="en-US" dirty="0"/>
              <a:t>Jennifer (2022) </a:t>
            </a:r>
            <a:r>
              <a:rPr lang="en-US" i="1" dirty="0"/>
              <a:t>The importance of hospitality</a:t>
            </a:r>
            <a:r>
              <a:rPr lang="en-US" dirty="0"/>
              <a:t>, </a:t>
            </a:r>
            <a:r>
              <a:rPr lang="en-US" i="1" dirty="0"/>
              <a:t>Contentment Questing</a:t>
            </a:r>
            <a:r>
              <a:rPr lang="en-US" dirty="0"/>
              <a:t>. Available at: https://contentmentquesting.com/importance-of-hospitality/ (Accessed: February 5, 2023). </a:t>
            </a:r>
          </a:p>
          <a:p>
            <a:pPr>
              <a:buFont typeface="+mj-lt"/>
              <a:buAutoNum type="arabicPeriod"/>
            </a:pPr>
            <a:r>
              <a:rPr lang="en-US" dirty="0" err="1"/>
              <a:t>Cypert</a:t>
            </a:r>
            <a:r>
              <a:rPr lang="en-US" dirty="0"/>
              <a:t>, C. (2022) </a:t>
            </a:r>
            <a:r>
              <a:rPr lang="en-US" i="1" dirty="0"/>
              <a:t>The Ritz-Carlton Yacht Collection Sets Sail</a:t>
            </a:r>
            <a:r>
              <a:rPr lang="en-US" dirty="0"/>
              <a:t>, </a:t>
            </a:r>
            <a:r>
              <a:rPr lang="en-US" i="1" dirty="0"/>
              <a:t>Marriott International </a:t>
            </a:r>
            <a:r>
              <a:rPr lang="en-US" i="1" dirty="0" err="1"/>
              <a:t>Newscenter</a:t>
            </a:r>
            <a:r>
              <a:rPr lang="en-US" i="1" dirty="0"/>
              <a:t> (US)</a:t>
            </a:r>
            <a:r>
              <a:rPr lang="en-US" dirty="0"/>
              <a:t>. Available at: https://news.marriott.com/news/2022/10/17/the-ritz-carlton-yacht-collection-sets-sail (Accessed: February 5, 2023). </a:t>
            </a:r>
          </a:p>
          <a:p>
            <a:pPr>
              <a:buFont typeface="+mj-lt"/>
              <a:buAutoNum type="arabicPeriod"/>
            </a:pPr>
            <a:r>
              <a:rPr lang="en-US" i="1" dirty="0"/>
              <a:t>Luxury Hotels &amp; Resorts: The Ritz</a:t>
            </a:r>
            <a:r>
              <a:rPr lang="en-US" dirty="0"/>
              <a:t> (no date) </a:t>
            </a:r>
            <a:r>
              <a:rPr lang="en-US" i="1" dirty="0"/>
              <a:t>Carlton</a:t>
            </a:r>
            <a:r>
              <a:rPr lang="en-US" dirty="0"/>
              <a:t>. Available at: https://www.ritzcarlton.com/en/yachts#:~:text=Each%20yacht%20will%20feature%20149,also%20available%20for%20private%20charter (Accessed: February 5, 2023). </a:t>
            </a:r>
          </a:p>
          <a:p>
            <a:pPr>
              <a:buFont typeface="+mj-lt"/>
              <a:buAutoNum type="arabicPeriod"/>
            </a:pPr>
            <a:r>
              <a:rPr lang="en-US" dirty="0" err="1"/>
              <a:t>Gollan</a:t>
            </a:r>
            <a:r>
              <a:rPr lang="en-US" dirty="0"/>
              <a:t>, D. (2018) </a:t>
            </a:r>
            <a:r>
              <a:rPr lang="en-US" i="1" dirty="0"/>
              <a:t>The Ritz-Carlton Yacht Collection wants to bring landlubbers to oceans and Lakes</a:t>
            </a:r>
            <a:r>
              <a:rPr lang="en-US" dirty="0"/>
              <a:t>, </a:t>
            </a:r>
            <a:r>
              <a:rPr lang="en-US" i="1" dirty="0"/>
              <a:t>Forbes</a:t>
            </a:r>
            <a:r>
              <a:rPr lang="en-US" dirty="0"/>
              <a:t>. Forbes Magazine. Available at: https://www.forbes.com/sites/douggollan/2018/04/01/the-ritz-carlton-yacht-collection-wants-to-bring-landlubbers-to-oceans-and-lakes/?sh=51de0bb57efa. (Accessed: February 5, 2023). </a:t>
            </a:r>
          </a:p>
          <a:p>
            <a:pPr>
              <a:buFont typeface="+mj-lt"/>
              <a:buAutoNum type="arabicPeriod"/>
            </a:pPr>
            <a:r>
              <a:rPr lang="en-US" dirty="0" err="1"/>
              <a:t>Rotondo</a:t>
            </a:r>
            <a:r>
              <a:rPr lang="en-US" dirty="0"/>
              <a:t>, A.M. (2022) </a:t>
            </a:r>
            <a:r>
              <a:rPr lang="en-US" i="1" dirty="0"/>
              <a:t>The Ultimate Guide to the </a:t>
            </a:r>
            <a:r>
              <a:rPr lang="en-US" i="1" dirty="0" err="1"/>
              <a:t>ritz-carlton</a:t>
            </a:r>
            <a:r>
              <a:rPr lang="en-US" i="1" dirty="0"/>
              <a:t> yacht collection</a:t>
            </a:r>
            <a:r>
              <a:rPr lang="en-US" dirty="0"/>
              <a:t>, </a:t>
            </a:r>
            <a:r>
              <a:rPr lang="en-US" i="1" dirty="0"/>
              <a:t>The Points Guy</a:t>
            </a:r>
            <a:r>
              <a:rPr lang="en-US" dirty="0"/>
              <a:t>. Available at: https://thepointsguy.com/guide/ritz-carlton-yacht-collection-guide/ (Accessed: February 5, 2023). </a:t>
            </a:r>
          </a:p>
          <a:p>
            <a:pPr>
              <a:buFont typeface="+mj-lt"/>
              <a:buAutoNum type="arabicPeriod"/>
            </a:pPr>
            <a:r>
              <a:rPr lang="en-US" dirty="0"/>
              <a:t>Glance (2022) </a:t>
            </a:r>
            <a:r>
              <a:rPr lang="en-US" i="1" dirty="0"/>
              <a:t>10 ways to exceed expectations in customer service</a:t>
            </a:r>
            <a:r>
              <a:rPr lang="en-US" dirty="0"/>
              <a:t>, </a:t>
            </a:r>
            <a:r>
              <a:rPr lang="en-US" i="1" dirty="0"/>
              <a:t>Glance Networks</a:t>
            </a:r>
            <a:r>
              <a:rPr lang="en-US" dirty="0"/>
              <a:t>. Available at: https://ww2.glance.net/blog/10-ways-to-exceed-expectations-in-customer-service/ (Accessed: February 5, 2023). </a:t>
            </a:r>
          </a:p>
          <a:p>
            <a:pPr marL="387350" indent="-228600">
              <a:buFont typeface="+mj-lt"/>
              <a:buAutoNum type="arabicPeriod"/>
            </a:pPr>
            <a:endParaRPr lang="en-US" dirty="0"/>
          </a:p>
        </p:txBody>
      </p:sp>
    </p:spTree>
    <p:extLst>
      <p:ext uri="{BB962C8B-B14F-4D97-AF65-F5344CB8AC3E}">
        <p14:creationId xmlns:p14="http://schemas.microsoft.com/office/powerpoint/2010/main" val="1450705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41"/>
        <p:cNvGrpSpPr/>
        <p:nvPr/>
      </p:nvGrpSpPr>
      <p:grpSpPr>
        <a:xfrm>
          <a:off x="0" y="0"/>
          <a:ext cx="0" cy="0"/>
          <a:chOff x="0" y="0"/>
          <a:chExt cx="0" cy="0"/>
        </a:xfrm>
      </p:grpSpPr>
      <p:sp>
        <p:nvSpPr>
          <p:cNvPr id="742" name="Google Shape;742;p53"/>
          <p:cNvSpPr/>
          <p:nvPr/>
        </p:nvSpPr>
        <p:spPr>
          <a:xfrm>
            <a:off x="0" y="1139273"/>
            <a:ext cx="9143697" cy="1445438"/>
          </a:xfrm>
          <a:custGeom>
            <a:avLst/>
            <a:gdLst/>
            <a:ahLst/>
            <a:cxnLst/>
            <a:rect l="l" t="t" r="r" b="b"/>
            <a:pathLst>
              <a:path w="285317" h="45103" extrusionOk="0">
                <a:moveTo>
                  <a:pt x="88676" y="0"/>
                </a:moveTo>
                <a:cubicBezTo>
                  <a:pt x="77789" y="0"/>
                  <a:pt x="68270" y="5866"/>
                  <a:pt x="63089" y="14608"/>
                </a:cubicBezTo>
                <a:cubicBezTo>
                  <a:pt x="60966" y="13627"/>
                  <a:pt x="58593" y="13079"/>
                  <a:pt x="56105" y="13079"/>
                </a:cubicBezTo>
                <a:cubicBezTo>
                  <a:pt x="49987" y="13079"/>
                  <a:pt x="44623" y="16389"/>
                  <a:pt x="41747" y="21342"/>
                </a:cubicBezTo>
                <a:cubicBezTo>
                  <a:pt x="40081" y="20178"/>
                  <a:pt x="38073" y="19493"/>
                  <a:pt x="35904" y="19493"/>
                </a:cubicBezTo>
                <a:cubicBezTo>
                  <a:pt x="33120" y="19493"/>
                  <a:pt x="30586" y="20611"/>
                  <a:pt x="28760" y="22414"/>
                </a:cubicBezTo>
                <a:cubicBezTo>
                  <a:pt x="25701" y="13330"/>
                  <a:pt x="17119" y="6779"/>
                  <a:pt x="6985" y="6779"/>
                </a:cubicBezTo>
                <a:cubicBezTo>
                  <a:pt x="4542" y="6779"/>
                  <a:pt x="2214" y="7167"/>
                  <a:pt x="0" y="7875"/>
                </a:cubicBezTo>
                <a:lnTo>
                  <a:pt x="0" y="45103"/>
                </a:lnTo>
                <a:lnTo>
                  <a:pt x="285316" y="45103"/>
                </a:lnTo>
                <a:lnTo>
                  <a:pt x="285316" y="2944"/>
                </a:lnTo>
                <a:cubicBezTo>
                  <a:pt x="281231" y="4976"/>
                  <a:pt x="277670" y="7898"/>
                  <a:pt x="274885" y="11481"/>
                </a:cubicBezTo>
                <a:cubicBezTo>
                  <a:pt x="271735" y="9632"/>
                  <a:pt x="268083" y="8559"/>
                  <a:pt x="264157" y="8559"/>
                </a:cubicBezTo>
                <a:cubicBezTo>
                  <a:pt x="255301" y="8559"/>
                  <a:pt x="247746" y="13992"/>
                  <a:pt x="244573" y="21684"/>
                </a:cubicBezTo>
                <a:cubicBezTo>
                  <a:pt x="242565" y="19744"/>
                  <a:pt x="239825" y="18557"/>
                  <a:pt x="236813" y="18557"/>
                </a:cubicBezTo>
                <a:cubicBezTo>
                  <a:pt x="234667" y="18557"/>
                  <a:pt x="232658" y="19150"/>
                  <a:pt x="230969" y="20200"/>
                </a:cubicBezTo>
                <a:cubicBezTo>
                  <a:pt x="227956" y="15909"/>
                  <a:pt x="222958" y="13079"/>
                  <a:pt x="217320" y="13079"/>
                </a:cubicBezTo>
                <a:cubicBezTo>
                  <a:pt x="214535" y="13079"/>
                  <a:pt x="211910" y="13764"/>
                  <a:pt x="209605" y="14973"/>
                </a:cubicBezTo>
                <a:cubicBezTo>
                  <a:pt x="204469" y="6026"/>
                  <a:pt x="194837" y="0"/>
                  <a:pt x="183789" y="0"/>
                </a:cubicBezTo>
                <a:cubicBezTo>
                  <a:pt x="172308" y="0"/>
                  <a:pt x="162334" y="6528"/>
                  <a:pt x="157380" y="16069"/>
                </a:cubicBezTo>
                <a:cubicBezTo>
                  <a:pt x="154687" y="14197"/>
                  <a:pt x="151423" y="13079"/>
                  <a:pt x="147885" y="13079"/>
                </a:cubicBezTo>
                <a:cubicBezTo>
                  <a:pt x="145466" y="13079"/>
                  <a:pt x="143160" y="13604"/>
                  <a:pt x="141060" y="14540"/>
                </a:cubicBezTo>
                <a:cubicBezTo>
                  <a:pt x="136792" y="9564"/>
                  <a:pt x="130469" y="6437"/>
                  <a:pt x="123394" y="6437"/>
                </a:cubicBezTo>
                <a:cubicBezTo>
                  <a:pt x="118806" y="6437"/>
                  <a:pt x="114537" y="7738"/>
                  <a:pt x="110931" y="10043"/>
                </a:cubicBezTo>
                <a:cubicBezTo>
                  <a:pt x="105499" y="3880"/>
                  <a:pt x="97555" y="0"/>
                  <a:pt x="886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3" name="Google Shape;743;p53"/>
          <p:cNvGrpSpPr/>
          <p:nvPr/>
        </p:nvGrpSpPr>
        <p:grpSpPr>
          <a:xfrm>
            <a:off x="2580402" y="1294993"/>
            <a:ext cx="3794871" cy="981420"/>
            <a:chOff x="2511293" y="1515378"/>
            <a:chExt cx="4121276" cy="1065834"/>
          </a:xfrm>
        </p:grpSpPr>
        <p:sp>
          <p:nvSpPr>
            <p:cNvPr id="744" name="Google Shape;744;p53"/>
            <p:cNvSpPr/>
            <p:nvPr/>
          </p:nvSpPr>
          <p:spPr>
            <a:xfrm>
              <a:off x="2511293" y="2189103"/>
              <a:ext cx="4121276" cy="391396"/>
            </a:xfrm>
            <a:custGeom>
              <a:avLst/>
              <a:gdLst/>
              <a:ahLst/>
              <a:cxnLst/>
              <a:rect l="l" t="t" r="r" b="b"/>
              <a:pathLst>
                <a:path w="128599" h="12213" extrusionOk="0">
                  <a:moveTo>
                    <a:pt x="0" y="1"/>
                  </a:moveTo>
                  <a:cubicBezTo>
                    <a:pt x="0" y="1"/>
                    <a:pt x="8674" y="5730"/>
                    <a:pt x="10934" y="12212"/>
                  </a:cubicBezTo>
                  <a:cubicBezTo>
                    <a:pt x="28167" y="12098"/>
                    <a:pt x="46016" y="12030"/>
                    <a:pt x="64299" y="12030"/>
                  </a:cubicBezTo>
                  <a:cubicBezTo>
                    <a:pt x="81966" y="12030"/>
                    <a:pt x="99245" y="12075"/>
                    <a:pt x="115930" y="12189"/>
                  </a:cubicBezTo>
                  <a:cubicBezTo>
                    <a:pt x="120792" y="9633"/>
                    <a:pt x="126841" y="5456"/>
                    <a:pt x="1285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53"/>
            <p:cNvSpPr/>
            <p:nvPr/>
          </p:nvSpPr>
          <p:spPr>
            <a:xfrm>
              <a:off x="2511293" y="2189103"/>
              <a:ext cx="4121276" cy="88547"/>
            </a:xfrm>
            <a:custGeom>
              <a:avLst/>
              <a:gdLst/>
              <a:ahLst/>
              <a:cxnLst/>
              <a:rect l="l" t="t" r="r" b="b"/>
              <a:pathLst>
                <a:path w="128599" h="2763" extrusionOk="0">
                  <a:moveTo>
                    <a:pt x="0" y="1"/>
                  </a:moveTo>
                  <a:cubicBezTo>
                    <a:pt x="0" y="1"/>
                    <a:pt x="1598" y="1051"/>
                    <a:pt x="3584" y="2762"/>
                  </a:cubicBezTo>
                  <a:lnTo>
                    <a:pt x="127297" y="2762"/>
                  </a:lnTo>
                  <a:cubicBezTo>
                    <a:pt x="127845" y="1872"/>
                    <a:pt x="128278" y="959"/>
                    <a:pt x="12859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53"/>
            <p:cNvSpPr/>
            <p:nvPr/>
          </p:nvSpPr>
          <p:spPr>
            <a:xfrm>
              <a:off x="6226683" y="2432705"/>
              <a:ext cx="224589" cy="148508"/>
            </a:xfrm>
            <a:custGeom>
              <a:avLst/>
              <a:gdLst/>
              <a:ahLst/>
              <a:cxnLst/>
              <a:rect l="l" t="t" r="r" b="b"/>
              <a:pathLst>
                <a:path w="7008" h="4634" extrusionOk="0">
                  <a:moveTo>
                    <a:pt x="7007" y="0"/>
                  </a:moveTo>
                  <a:cubicBezTo>
                    <a:pt x="4793" y="1849"/>
                    <a:pt x="2260" y="3401"/>
                    <a:pt x="0" y="4588"/>
                  </a:cubicBezTo>
                  <a:cubicBezTo>
                    <a:pt x="1940" y="4611"/>
                    <a:pt x="3880" y="4634"/>
                    <a:pt x="5820" y="4634"/>
                  </a:cubicBezTo>
                  <a:cubicBezTo>
                    <a:pt x="5569" y="2055"/>
                    <a:pt x="6870" y="206"/>
                    <a:pt x="7007"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53"/>
            <p:cNvSpPr/>
            <p:nvPr/>
          </p:nvSpPr>
          <p:spPr>
            <a:xfrm>
              <a:off x="2923855" y="1687287"/>
              <a:ext cx="2719743" cy="501832"/>
            </a:xfrm>
            <a:custGeom>
              <a:avLst/>
              <a:gdLst/>
              <a:ahLst/>
              <a:cxnLst/>
              <a:rect l="l" t="t" r="r" b="b"/>
              <a:pathLst>
                <a:path w="84866" h="15659" extrusionOk="0">
                  <a:moveTo>
                    <a:pt x="18809" y="1"/>
                  </a:moveTo>
                  <a:lnTo>
                    <a:pt x="1" y="15659"/>
                  </a:lnTo>
                  <a:lnTo>
                    <a:pt x="84865" y="15659"/>
                  </a:lnTo>
                  <a:lnTo>
                    <a:pt x="7091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53"/>
            <p:cNvSpPr/>
            <p:nvPr/>
          </p:nvSpPr>
          <p:spPr>
            <a:xfrm>
              <a:off x="5327625" y="1835063"/>
              <a:ext cx="399440" cy="237023"/>
            </a:xfrm>
            <a:custGeom>
              <a:avLst/>
              <a:gdLst/>
              <a:ahLst/>
              <a:cxnLst/>
              <a:rect l="l" t="t" r="r" b="b"/>
              <a:pathLst>
                <a:path w="12464" h="7396" extrusionOk="0">
                  <a:moveTo>
                    <a:pt x="1" y="0"/>
                  </a:moveTo>
                  <a:lnTo>
                    <a:pt x="6597" y="7396"/>
                  </a:lnTo>
                  <a:lnTo>
                    <a:pt x="12463" y="7396"/>
                  </a:lnTo>
                  <a:lnTo>
                    <a:pt x="12463" y="1895"/>
                  </a:lnTo>
                  <a:cubicBezTo>
                    <a:pt x="12463" y="845"/>
                    <a:pt x="11619" y="0"/>
                    <a:pt x="10569" y="0"/>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53"/>
            <p:cNvSpPr/>
            <p:nvPr/>
          </p:nvSpPr>
          <p:spPr>
            <a:xfrm>
              <a:off x="5014543" y="1515378"/>
              <a:ext cx="261187" cy="171935"/>
            </a:xfrm>
            <a:custGeom>
              <a:avLst/>
              <a:gdLst/>
              <a:ahLst/>
              <a:cxnLst/>
              <a:rect l="l" t="t" r="r" b="b"/>
              <a:pathLst>
                <a:path w="8150" h="5365" extrusionOk="0">
                  <a:moveTo>
                    <a:pt x="4337" y="1"/>
                  </a:moveTo>
                  <a:lnTo>
                    <a:pt x="0" y="5365"/>
                  </a:lnTo>
                  <a:lnTo>
                    <a:pt x="5684" y="5365"/>
                  </a:lnTo>
                  <a:lnTo>
                    <a:pt x="8149" y="1"/>
                  </a:ln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53"/>
            <p:cNvSpPr/>
            <p:nvPr/>
          </p:nvSpPr>
          <p:spPr>
            <a:xfrm>
              <a:off x="5059891" y="1571720"/>
              <a:ext cx="190234" cy="59256"/>
            </a:xfrm>
            <a:custGeom>
              <a:avLst/>
              <a:gdLst/>
              <a:ahLst/>
              <a:cxnLst/>
              <a:rect l="l" t="t" r="r" b="b"/>
              <a:pathLst>
                <a:path w="5936" h="1849" extrusionOk="0">
                  <a:moveTo>
                    <a:pt x="1507" y="0"/>
                  </a:moveTo>
                  <a:lnTo>
                    <a:pt x="1" y="1849"/>
                  </a:lnTo>
                  <a:lnTo>
                    <a:pt x="5068" y="1849"/>
                  </a:lnTo>
                  <a:lnTo>
                    <a:pt x="59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53"/>
            <p:cNvSpPr/>
            <p:nvPr/>
          </p:nvSpPr>
          <p:spPr>
            <a:xfrm>
              <a:off x="5840434" y="2030367"/>
              <a:ext cx="317495" cy="41726"/>
            </a:xfrm>
            <a:custGeom>
              <a:avLst/>
              <a:gdLst/>
              <a:ahLst/>
              <a:cxnLst/>
              <a:rect l="l" t="t" r="r" b="b"/>
              <a:pathLst>
                <a:path w="9907" h="1302" extrusionOk="0">
                  <a:moveTo>
                    <a:pt x="708" y="1"/>
                  </a:moveTo>
                  <a:cubicBezTo>
                    <a:pt x="320" y="1"/>
                    <a:pt x="0" y="320"/>
                    <a:pt x="0" y="708"/>
                  </a:cubicBezTo>
                  <a:lnTo>
                    <a:pt x="0" y="1302"/>
                  </a:lnTo>
                  <a:lnTo>
                    <a:pt x="9906" y="1302"/>
                  </a:lnTo>
                  <a:lnTo>
                    <a:pt x="9906" y="708"/>
                  </a:lnTo>
                  <a:cubicBezTo>
                    <a:pt x="9906" y="320"/>
                    <a:pt x="9587" y="1"/>
                    <a:pt x="9199" y="1"/>
                  </a:cubicBezTo>
                  <a:close/>
                </a:path>
              </a:pathLst>
            </a:custGeom>
            <a:solidFill>
              <a:srgbClr val="7575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53"/>
            <p:cNvSpPr/>
            <p:nvPr/>
          </p:nvSpPr>
          <p:spPr>
            <a:xfrm>
              <a:off x="2691983" y="1670461"/>
              <a:ext cx="51212" cy="518657"/>
            </a:xfrm>
            <a:custGeom>
              <a:avLst/>
              <a:gdLst/>
              <a:ahLst/>
              <a:cxnLst/>
              <a:rect l="l" t="t" r="r" b="b"/>
              <a:pathLst>
                <a:path w="1598" h="16184" extrusionOk="0">
                  <a:moveTo>
                    <a:pt x="388" y="1"/>
                  </a:moveTo>
                  <a:lnTo>
                    <a:pt x="0" y="16184"/>
                  </a:lnTo>
                  <a:lnTo>
                    <a:pt x="1598" y="16184"/>
                  </a:lnTo>
                  <a:lnTo>
                    <a:pt x="121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53"/>
            <p:cNvSpPr/>
            <p:nvPr/>
          </p:nvSpPr>
          <p:spPr>
            <a:xfrm>
              <a:off x="6400771" y="1670461"/>
              <a:ext cx="51244" cy="518657"/>
            </a:xfrm>
            <a:custGeom>
              <a:avLst/>
              <a:gdLst/>
              <a:ahLst/>
              <a:cxnLst/>
              <a:rect l="l" t="t" r="r" b="b"/>
              <a:pathLst>
                <a:path w="1599" h="16184" extrusionOk="0">
                  <a:moveTo>
                    <a:pt x="388" y="1"/>
                  </a:moveTo>
                  <a:lnTo>
                    <a:pt x="0" y="16184"/>
                  </a:lnTo>
                  <a:lnTo>
                    <a:pt x="1598" y="16184"/>
                  </a:lnTo>
                  <a:lnTo>
                    <a:pt x="121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53"/>
            <p:cNvSpPr/>
            <p:nvPr/>
          </p:nvSpPr>
          <p:spPr>
            <a:xfrm>
              <a:off x="3942871" y="1515378"/>
              <a:ext cx="919507" cy="171935"/>
            </a:xfrm>
            <a:custGeom>
              <a:avLst/>
              <a:gdLst/>
              <a:ahLst/>
              <a:cxnLst/>
              <a:rect l="l" t="t" r="r" b="b"/>
              <a:pathLst>
                <a:path w="28692" h="5365" extrusionOk="0">
                  <a:moveTo>
                    <a:pt x="1005" y="1"/>
                  </a:moveTo>
                  <a:cubicBezTo>
                    <a:pt x="457" y="1"/>
                    <a:pt x="0" y="457"/>
                    <a:pt x="0" y="1005"/>
                  </a:cubicBezTo>
                  <a:lnTo>
                    <a:pt x="0" y="5365"/>
                  </a:lnTo>
                  <a:lnTo>
                    <a:pt x="28692" y="5365"/>
                  </a:lnTo>
                  <a:cubicBezTo>
                    <a:pt x="22255" y="1849"/>
                    <a:pt x="15019" y="1"/>
                    <a:pt x="76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53"/>
            <p:cNvSpPr/>
            <p:nvPr/>
          </p:nvSpPr>
          <p:spPr>
            <a:xfrm>
              <a:off x="2965550" y="2336879"/>
              <a:ext cx="96591" cy="96591"/>
            </a:xfrm>
            <a:custGeom>
              <a:avLst/>
              <a:gdLst/>
              <a:ahLst/>
              <a:cxnLst/>
              <a:rect l="l" t="t" r="r" b="b"/>
              <a:pathLst>
                <a:path w="3014" h="3014" extrusionOk="0">
                  <a:moveTo>
                    <a:pt x="1507" y="0"/>
                  </a:moveTo>
                  <a:cubicBezTo>
                    <a:pt x="686" y="0"/>
                    <a:pt x="1" y="662"/>
                    <a:pt x="1" y="1507"/>
                  </a:cubicBezTo>
                  <a:cubicBezTo>
                    <a:pt x="1" y="2329"/>
                    <a:pt x="686" y="3013"/>
                    <a:pt x="1507" y="3013"/>
                  </a:cubicBezTo>
                  <a:cubicBezTo>
                    <a:pt x="2352" y="3013"/>
                    <a:pt x="3014" y="2329"/>
                    <a:pt x="3014" y="1507"/>
                  </a:cubicBezTo>
                  <a:cubicBezTo>
                    <a:pt x="3014" y="662"/>
                    <a:pt x="2352"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53"/>
            <p:cNvSpPr/>
            <p:nvPr/>
          </p:nvSpPr>
          <p:spPr>
            <a:xfrm>
              <a:off x="2983112" y="2353705"/>
              <a:ext cx="62204" cy="62204"/>
            </a:xfrm>
            <a:custGeom>
              <a:avLst/>
              <a:gdLst/>
              <a:ahLst/>
              <a:cxnLst/>
              <a:rect l="l" t="t" r="r" b="b"/>
              <a:pathLst>
                <a:path w="1941" h="1941" extrusionOk="0">
                  <a:moveTo>
                    <a:pt x="959" y="0"/>
                  </a:moveTo>
                  <a:cubicBezTo>
                    <a:pt x="434" y="0"/>
                    <a:pt x="1" y="457"/>
                    <a:pt x="1" y="982"/>
                  </a:cubicBezTo>
                  <a:cubicBezTo>
                    <a:pt x="1" y="1507"/>
                    <a:pt x="434" y="1940"/>
                    <a:pt x="959" y="1940"/>
                  </a:cubicBezTo>
                  <a:cubicBezTo>
                    <a:pt x="1507" y="1940"/>
                    <a:pt x="1941" y="1507"/>
                    <a:pt x="1941" y="982"/>
                  </a:cubicBezTo>
                  <a:cubicBezTo>
                    <a:pt x="1941"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53"/>
            <p:cNvSpPr/>
            <p:nvPr/>
          </p:nvSpPr>
          <p:spPr>
            <a:xfrm>
              <a:off x="3189409" y="2336879"/>
              <a:ext cx="97328" cy="96591"/>
            </a:xfrm>
            <a:custGeom>
              <a:avLst/>
              <a:gdLst/>
              <a:ahLst/>
              <a:cxnLst/>
              <a:rect l="l" t="t" r="r" b="b"/>
              <a:pathLst>
                <a:path w="3037" h="3014" extrusionOk="0">
                  <a:moveTo>
                    <a:pt x="1507" y="0"/>
                  </a:moveTo>
                  <a:cubicBezTo>
                    <a:pt x="685" y="0"/>
                    <a:pt x="0" y="662"/>
                    <a:pt x="0" y="1507"/>
                  </a:cubicBezTo>
                  <a:cubicBezTo>
                    <a:pt x="0" y="2329"/>
                    <a:pt x="685" y="3013"/>
                    <a:pt x="1507" y="3013"/>
                  </a:cubicBezTo>
                  <a:cubicBezTo>
                    <a:pt x="2351" y="3013"/>
                    <a:pt x="3036" y="2329"/>
                    <a:pt x="3036" y="1507"/>
                  </a:cubicBezTo>
                  <a:cubicBezTo>
                    <a:pt x="3036" y="662"/>
                    <a:pt x="2351"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53"/>
            <p:cNvSpPr/>
            <p:nvPr/>
          </p:nvSpPr>
          <p:spPr>
            <a:xfrm>
              <a:off x="3206972" y="2353705"/>
              <a:ext cx="62204" cy="62204"/>
            </a:xfrm>
            <a:custGeom>
              <a:avLst/>
              <a:gdLst/>
              <a:ahLst/>
              <a:cxnLst/>
              <a:rect l="l" t="t" r="r" b="b"/>
              <a:pathLst>
                <a:path w="1941" h="1941" extrusionOk="0">
                  <a:moveTo>
                    <a:pt x="959" y="0"/>
                  </a:moveTo>
                  <a:cubicBezTo>
                    <a:pt x="434" y="0"/>
                    <a:pt x="0" y="457"/>
                    <a:pt x="0" y="982"/>
                  </a:cubicBezTo>
                  <a:cubicBezTo>
                    <a:pt x="0" y="1507"/>
                    <a:pt x="434" y="1940"/>
                    <a:pt x="959" y="1940"/>
                  </a:cubicBezTo>
                  <a:cubicBezTo>
                    <a:pt x="1507" y="1940"/>
                    <a:pt x="1940" y="1507"/>
                    <a:pt x="1940" y="982"/>
                  </a:cubicBezTo>
                  <a:cubicBezTo>
                    <a:pt x="1940"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53"/>
            <p:cNvSpPr/>
            <p:nvPr/>
          </p:nvSpPr>
          <p:spPr>
            <a:xfrm>
              <a:off x="3413973" y="2336879"/>
              <a:ext cx="96591" cy="96591"/>
            </a:xfrm>
            <a:custGeom>
              <a:avLst/>
              <a:gdLst/>
              <a:ahLst/>
              <a:cxnLst/>
              <a:rect l="l" t="t" r="r" b="b"/>
              <a:pathLst>
                <a:path w="3014" h="3014" extrusionOk="0">
                  <a:moveTo>
                    <a:pt x="1507" y="0"/>
                  </a:moveTo>
                  <a:cubicBezTo>
                    <a:pt x="663" y="0"/>
                    <a:pt x="1" y="662"/>
                    <a:pt x="1" y="1507"/>
                  </a:cubicBezTo>
                  <a:cubicBezTo>
                    <a:pt x="1" y="2329"/>
                    <a:pt x="663" y="3013"/>
                    <a:pt x="1507" y="3013"/>
                  </a:cubicBezTo>
                  <a:cubicBezTo>
                    <a:pt x="2329" y="3013"/>
                    <a:pt x="3014" y="2329"/>
                    <a:pt x="3014" y="1507"/>
                  </a:cubicBezTo>
                  <a:cubicBezTo>
                    <a:pt x="3014" y="662"/>
                    <a:pt x="2329"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53"/>
            <p:cNvSpPr/>
            <p:nvPr/>
          </p:nvSpPr>
          <p:spPr>
            <a:xfrm>
              <a:off x="3430799" y="2353705"/>
              <a:ext cx="62204" cy="62204"/>
            </a:xfrm>
            <a:custGeom>
              <a:avLst/>
              <a:gdLst/>
              <a:ahLst/>
              <a:cxnLst/>
              <a:rect l="l" t="t" r="r" b="b"/>
              <a:pathLst>
                <a:path w="1941" h="1941" extrusionOk="0">
                  <a:moveTo>
                    <a:pt x="982" y="0"/>
                  </a:moveTo>
                  <a:cubicBezTo>
                    <a:pt x="434" y="0"/>
                    <a:pt x="1" y="457"/>
                    <a:pt x="1" y="982"/>
                  </a:cubicBezTo>
                  <a:cubicBezTo>
                    <a:pt x="1" y="1507"/>
                    <a:pt x="434" y="1940"/>
                    <a:pt x="982" y="1940"/>
                  </a:cubicBezTo>
                  <a:cubicBezTo>
                    <a:pt x="1507" y="1940"/>
                    <a:pt x="1941" y="1507"/>
                    <a:pt x="1941" y="982"/>
                  </a:cubicBezTo>
                  <a:cubicBezTo>
                    <a:pt x="1941"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53"/>
            <p:cNvSpPr/>
            <p:nvPr/>
          </p:nvSpPr>
          <p:spPr>
            <a:xfrm>
              <a:off x="3637832" y="2336879"/>
              <a:ext cx="97328" cy="96591"/>
            </a:xfrm>
            <a:custGeom>
              <a:avLst/>
              <a:gdLst/>
              <a:ahLst/>
              <a:cxnLst/>
              <a:rect l="l" t="t" r="r" b="b"/>
              <a:pathLst>
                <a:path w="3037" h="3014" extrusionOk="0">
                  <a:moveTo>
                    <a:pt x="1507" y="0"/>
                  </a:moveTo>
                  <a:cubicBezTo>
                    <a:pt x="685" y="0"/>
                    <a:pt x="0" y="662"/>
                    <a:pt x="0" y="1507"/>
                  </a:cubicBezTo>
                  <a:cubicBezTo>
                    <a:pt x="0" y="2329"/>
                    <a:pt x="685" y="3013"/>
                    <a:pt x="1507" y="3013"/>
                  </a:cubicBezTo>
                  <a:cubicBezTo>
                    <a:pt x="2351" y="3013"/>
                    <a:pt x="3036" y="2329"/>
                    <a:pt x="3036" y="1507"/>
                  </a:cubicBezTo>
                  <a:cubicBezTo>
                    <a:pt x="3036" y="662"/>
                    <a:pt x="2351"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53"/>
            <p:cNvSpPr/>
            <p:nvPr/>
          </p:nvSpPr>
          <p:spPr>
            <a:xfrm>
              <a:off x="3655395" y="2353705"/>
              <a:ext cx="62204" cy="62204"/>
            </a:xfrm>
            <a:custGeom>
              <a:avLst/>
              <a:gdLst/>
              <a:ahLst/>
              <a:cxnLst/>
              <a:rect l="l" t="t" r="r" b="b"/>
              <a:pathLst>
                <a:path w="1941" h="1941" extrusionOk="0">
                  <a:moveTo>
                    <a:pt x="959" y="0"/>
                  </a:moveTo>
                  <a:cubicBezTo>
                    <a:pt x="434" y="0"/>
                    <a:pt x="0" y="457"/>
                    <a:pt x="0" y="982"/>
                  </a:cubicBezTo>
                  <a:cubicBezTo>
                    <a:pt x="0" y="1507"/>
                    <a:pt x="434" y="1940"/>
                    <a:pt x="959" y="1940"/>
                  </a:cubicBezTo>
                  <a:cubicBezTo>
                    <a:pt x="1507" y="1940"/>
                    <a:pt x="1940" y="1507"/>
                    <a:pt x="1940" y="982"/>
                  </a:cubicBezTo>
                  <a:cubicBezTo>
                    <a:pt x="1940"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53"/>
            <p:cNvSpPr/>
            <p:nvPr/>
          </p:nvSpPr>
          <p:spPr>
            <a:xfrm>
              <a:off x="3861660" y="2336879"/>
              <a:ext cx="97328" cy="96591"/>
            </a:xfrm>
            <a:custGeom>
              <a:avLst/>
              <a:gdLst/>
              <a:ahLst/>
              <a:cxnLst/>
              <a:rect l="l" t="t" r="r" b="b"/>
              <a:pathLst>
                <a:path w="3037" h="3014" extrusionOk="0">
                  <a:moveTo>
                    <a:pt x="1530" y="0"/>
                  </a:moveTo>
                  <a:cubicBezTo>
                    <a:pt x="686" y="0"/>
                    <a:pt x="1" y="662"/>
                    <a:pt x="1" y="1507"/>
                  </a:cubicBezTo>
                  <a:cubicBezTo>
                    <a:pt x="1" y="2329"/>
                    <a:pt x="686" y="3013"/>
                    <a:pt x="1530" y="3013"/>
                  </a:cubicBezTo>
                  <a:cubicBezTo>
                    <a:pt x="2352" y="3013"/>
                    <a:pt x="3037" y="2329"/>
                    <a:pt x="3037" y="1507"/>
                  </a:cubicBezTo>
                  <a:cubicBezTo>
                    <a:pt x="3037" y="662"/>
                    <a:pt x="2352" y="0"/>
                    <a:pt x="1530"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53"/>
            <p:cNvSpPr/>
            <p:nvPr/>
          </p:nvSpPr>
          <p:spPr>
            <a:xfrm>
              <a:off x="3879222" y="2353705"/>
              <a:ext cx="62204" cy="62204"/>
            </a:xfrm>
            <a:custGeom>
              <a:avLst/>
              <a:gdLst/>
              <a:ahLst/>
              <a:cxnLst/>
              <a:rect l="l" t="t" r="r" b="b"/>
              <a:pathLst>
                <a:path w="1941" h="1941" extrusionOk="0">
                  <a:moveTo>
                    <a:pt x="982" y="0"/>
                  </a:moveTo>
                  <a:cubicBezTo>
                    <a:pt x="434" y="0"/>
                    <a:pt x="1" y="457"/>
                    <a:pt x="1" y="982"/>
                  </a:cubicBezTo>
                  <a:cubicBezTo>
                    <a:pt x="1" y="1507"/>
                    <a:pt x="434" y="1940"/>
                    <a:pt x="982" y="1940"/>
                  </a:cubicBezTo>
                  <a:cubicBezTo>
                    <a:pt x="1507" y="1940"/>
                    <a:pt x="1941" y="1507"/>
                    <a:pt x="1941" y="982"/>
                  </a:cubicBezTo>
                  <a:cubicBezTo>
                    <a:pt x="1941"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53"/>
            <p:cNvSpPr/>
            <p:nvPr/>
          </p:nvSpPr>
          <p:spPr>
            <a:xfrm>
              <a:off x="4086256" y="2336879"/>
              <a:ext cx="96591" cy="96591"/>
            </a:xfrm>
            <a:custGeom>
              <a:avLst/>
              <a:gdLst/>
              <a:ahLst/>
              <a:cxnLst/>
              <a:rect l="l" t="t" r="r" b="b"/>
              <a:pathLst>
                <a:path w="3014" h="3014" extrusionOk="0">
                  <a:moveTo>
                    <a:pt x="1507" y="0"/>
                  </a:moveTo>
                  <a:cubicBezTo>
                    <a:pt x="685" y="0"/>
                    <a:pt x="0" y="662"/>
                    <a:pt x="0" y="1507"/>
                  </a:cubicBezTo>
                  <a:cubicBezTo>
                    <a:pt x="0" y="2329"/>
                    <a:pt x="685" y="3013"/>
                    <a:pt x="1507" y="3013"/>
                  </a:cubicBezTo>
                  <a:cubicBezTo>
                    <a:pt x="2351" y="3013"/>
                    <a:pt x="3013" y="2329"/>
                    <a:pt x="3013" y="1507"/>
                  </a:cubicBezTo>
                  <a:cubicBezTo>
                    <a:pt x="3013" y="662"/>
                    <a:pt x="2351"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53"/>
            <p:cNvSpPr/>
            <p:nvPr/>
          </p:nvSpPr>
          <p:spPr>
            <a:xfrm>
              <a:off x="4103787" y="2353705"/>
              <a:ext cx="62236" cy="62204"/>
            </a:xfrm>
            <a:custGeom>
              <a:avLst/>
              <a:gdLst/>
              <a:ahLst/>
              <a:cxnLst/>
              <a:rect l="l" t="t" r="r" b="b"/>
              <a:pathLst>
                <a:path w="1942" h="1941" extrusionOk="0">
                  <a:moveTo>
                    <a:pt x="960" y="0"/>
                  </a:moveTo>
                  <a:cubicBezTo>
                    <a:pt x="435" y="0"/>
                    <a:pt x="1" y="457"/>
                    <a:pt x="1" y="982"/>
                  </a:cubicBezTo>
                  <a:cubicBezTo>
                    <a:pt x="1" y="1507"/>
                    <a:pt x="435" y="1940"/>
                    <a:pt x="960" y="1940"/>
                  </a:cubicBezTo>
                  <a:cubicBezTo>
                    <a:pt x="1507" y="1940"/>
                    <a:pt x="1941" y="1507"/>
                    <a:pt x="1941" y="982"/>
                  </a:cubicBezTo>
                  <a:cubicBezTo>
                    <a:pt x="1941" y="457"/>
                    <a:pt x="1507" y="0"/>
                    <a:pt x="960"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53"/>
            <p:cNvSpPr/>
            <p:nvPr/>
          </p:nvSpPr>
          <p:spPr>
            <a:xfrm>
              <a:off x="4310083" y="2336879"/>
              <a:ext cx="97328" cy="96591"/>
            </a:xfrm>
            <a:custGeom>
              <a:avLst/>
              <a:gdLst/>
              <a:ahLst/>
              <a:cxnLst/>
              <a:rect l="l" t="t" r="r" b="b"/>
              <a:pathLst>
                <a:path w="3037" h="3014" extrusionOk="0">
                  <a:moveTo>
                    <a:pt x="1507" y="0"/>
                  </a:moveTo>
                  <a:cubicBezTo>
                    <a:pt x="685" y="0"/>
                    <a:pt x="1" y="662"/>
                    <a:pt x="1" y="1507"/>
                  </a:cubicBezTo>
                  <a:cubicBezTo>
                    <a:pt x="1" y="2329"/>
                    <a:pt x="685" y="3013"/>
                    <a:pt x="1507" y="3013"/>
                  </a:cubicBezTo>
                  <a:cubicBezTo>
                    <a:pt x="2352" y="3013"/>
                    <a:pt x="3036" y="2329"/>
                    <a:pt x="3036" y="1507"/>
                  </a:cubicBezTo>
                  <a:cubicBezTo>
                    <a:pt x="3036" y="662"/>
                    <a:pt x="2352"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53"/>
            <p:cNvSpPr/>
            <p:nvPr/>
          </p:nvSpPr>
          <p:spPr>
            <a:xfrm>
              <a:off x="4327646" y="2353705"/>
              <a:ext cx="62204" cy="62204"/>
            </a:xfrm>
            <a:custGeom>
              <a:avLst/>
              <a:gdLst/>
              <a:ahLst/>
              <a:cxnLst/>
              <a:rect l="l" t="t" r="r" b="b"/>
              <a:pathLst>
                <a:path w="1941" h="1941" extrusionOk="0">
                  <a:moveTo>
                    <a:pt x="959" y="0"/>
                  </a:moveTo>
                  <a:cubicBezTo>
                    <a:pt x="434" y="0"/>
                    <a:pt x="1" y="457"/>
                    <a:pt x="1" y="982"/>
                  </a:cubicBezTo>
                  <a:cubicBezTo>
                    <a:pt x="1" y="1507"/>
                    <a:pt x="434" y="1940"/>
                    <a:pt x="959" y="1940"/>
                  </a:cubicBezTo>
                  <a:cubicBezTo>
                    <a:pt x="1507" y="1940"/>
                    <a:pt x="1941" y="1507"/>
                    <a:pt x="1941" y="982"/>
                  </a:cubicBezTo>
                  <a:cubicBezTo>
                    <a:pt x="1941"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53"/>
            <p:cNvSpPr/>
            <p:nvPr/>
          </p:nvSpPr>
          <p:spPr>
            <a:xfrm>
              <a:off x="4534679" y="2336879"/>
              <a:ext cx="96591" cy="96591"/>
            </a:xfrm>
            <a:custGeom>
              <a:avLst/>
              <a:gdLst/>
              <a:ahLst/>
              <a:cxnLst/>
              <a:rect l="l" t="t" r="r" b="b"/>
              <a:pathLst>
                <a:path w="3014" h="3014" extrusionOk="0">
                  <a:moveTo>
                    <a:pt x="1507" y="0"/>
                  </a:moveTo>
                  <a:cubicBezTo>
                    <a:pt x="662" y="0"/>
                    <a:pt x="0" y="662"/>
                    <a:pt x="0" y="1507"/>
                  </a:cubicBezTo>
                  <a:cubicBezTo>
                    <a:pt x="0" y="2329"/>
                    <a:pt x="662" y="3013"/>
                    <a:pt x="1507" y="3013"/>
                  </a:cubicBezTo>
                  <a:cubicBezTo>
                    <a:pt x="2328" y="3013"/>
                    <a:pt x="3013" y="2329"/>
                    <a:pt x="3013" y="1507"/>
                  </a:cubicBezTo>
                  <a:cubicBezTo>
                    <a:pt x="3013" y="662"/>
                    <a:pt x="2328"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53"/>
            <p:cNvSpPr/>
            <p:nvPr/>
          </p:nvSpPr>
          <p:spPr>
            <a:xfrm>
              <a:off x="4551505" y="2353705"/>
              <a:ext cx="62204" cy="62204"/>
            </a:xfrm>
            <a:custGeom>
              <a:avLst/>
              <a:gdLst/>
              <a:ahLst/>
              <a:cxnLst/>
              <a:rect l="l" t="t" r="r" b="b"/>
              <a:pathLst>
                <a:path w="1941" h="1941" extrusionOk="0">
                  <a:moveTo>
                    <a:pt x="982" y="0"/>
                  </a:moveTo>
                  <a:cubicBezTo>
                    <a:pt x="434" y="0"/>
                    <a:pt x="0" y="457"/>
                    <a:pt x="0" y="982"/>
                  </a:cubicBezTo>
                  <a:cubicBezTo>
                    <a:pt x="0" y="1507"/>
                    <a:pt x="434" y="1940"/>
                    <a:pt x="982" y="1940"/>
                  </a:cubicBezTo>
                  <a:cubicBezTo>
                    <a:pt x="1507" y="1940"/>
                    <a:pt x="1940" y="1507"/>
                    <a:pt x="1940" y="982"/>
                  </a:cubicBezTo>
                  <a:cubicBezTo>
                    <a:pt x="1940"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53"/>
            <p:cNvSpPr/>
            <p:nvPr/>
          </p:nvSpPr>
          <p:spPr>
            <a:xfrm>
              <a:off x="4758507" y="2336879"/>
              <a:ext cx="96591" cy="96591"/>
            </a:xfrm>
            <a:custGeom>
              <a:avLst/>
              <a:gdLst/>
              <a:ahLst/>
              <a:cxnLst/>
              <a:rect l="l" t="t" r="r" b="b"/>
              <a:pathLst>
                <a:path w="3014" h="3014" extrusionOk="0">
                  <a:moveTo>
                    <a:pt x="1507" y="0"/>
                  </a:moveTo>
                  <a:cubicBezTo>
                    <a:pt x="685" y="0"/>
                    <a:pt x="1" y="662"/>
                    <a:pt x="1" y="1507"/>
                  </a:cubicBezTo>
                  <a:cubicBezTo>
                    <a:pt x="1" y="2329"/>
                    <a:pt x="685" y="3013"/>
                    <a:pt x="1507" y="3013"/>
                  </a:cubicBezTo>
                  <a:cubicBezTo>
                    <a:pt x="2352" y="3013"/>
                    <a:pt x="3014" y="2329"/>
                    <a:pt x="3014" y="1507"/>
                  </a:cubicBezTo>
                  <a:cubicBezTo>
                    <a:pt x="3014" y="662"/>
                    <a:pt x="2352"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53"/>
            <p:cNvSpPr/>
            <p:nvPr/>
          </p:nvSpPr>
          <p:spPr>
            <a:xfrm>
              <a:off x="4776069" y="2353705"/>
              <a:ext cx="62204" cy="62204"/>
            </a:xfrm>
            <a:custGeom>
              <a:avLst/>
              <a:gdLst/>
              <a:ahLst/>
              <a:cxnLst/>
              <a:rect l="l" t="t" r="r" b="b"/>
              <a:pathLst>
                <a:path w="1941" h="1941" extrusionOk="0">
                  <a:moveTo>
                    <a:pt x="959" y="0"/>
                  </a:moveTo>
                  <a:cubicBezTo>
                    <a:pt x="434" y="0"/>
                    <a:pt x="0" y="457"/>
                    <a:pt x="0" y="982"/>
                  </a:cubicBezTo>
                  <a:cubicBezTo>
                    <a:pt x="0" y="1507"/>
                    <a:pt x="434" y="1940"/>
                    <a:pt x="959" y="1940"/>
                  </a:cubicBezTo>
                  <a:cubicBezTo>
                    <a:pt x="1507" y="1940"/>
                    <a:pt x="1941" y="1507"/>
                    <a:pt x="1941" y="982"/>
                  </a:cubicBezTo>
                  <a:cubicBezTo>
                    <a:pt x="1941"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53"/>
            <p:cNvSpPr/>
            <p:nvPr/>
          </p:nvSpPr>
          <p:spPr>
            <a:xfrm>
              <a:off x="4982366" y="2336879"/>
              <a:ext cx="97296" cy="96591"/>
            </a:xfrm>
            <a:custGeom>
              <a:avLst/>
              <a:gdLst/>
              <a:ahLst/>
              <a:cxnLst/>
              <a:rect l="l" t="t" r="r" b="b"/>
              <a:pathLst>
                <a:path w="3036" h="3014" extrusionOk="0">
                  <a:moveTo>
                    <a:pt x="1529" y="0"/>
                  </a:moveTo>
                  <a:cubicBezTo>
                    <a:pt x="685" y="0"/>
                    <a:pt x="0" y="662"/>
                    <a:pt x="0" y="1507"/>
                  </a:cubicBezTo>
                  <a:cubicBezTo>
                    <a:pt x="0" y="2329"/>
                    <a:pt x="685" y="3013"/>
                    <a:pt x="1529" y="3013"/>
                  </a:cubicBezTo>
                  <a:cubicBezTo>
                    <a:pt x="2351" y="3013"/>
                    <a:pt x="3036" y="2329"/>
                    <a:pt x="3036" y="1507"/>
                  </a:cubicBezTo>
                  <a:cubicBezTo>
                    <a:pt x="3036" y="662"/>
                    <a:pt x="2351" y="0"/>
                    <a:pt x="1529"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53"/>
            <p:cNvSpPr/>
            <p:nvPr/>
          </p:nvSpPr>
          <p:spPr>
            <a:xfrm>
              <a:off x="4999896" y="2353705"/>
              <a:ext cx="62236" cy="62204"/>
            </a:xfrm>
            <a:custGeom>
              <a:avLst/>
              <a:gdLst/>
              <a:ahLst/>
              <a:cxnLst/>
              <a:rect l="l" t="t" r="r" b="b"/>
              <a:pathLst>
                <a:path w="1942" h="1941" extrusionOk="0">
                  <a:moveTo>
                    <a:pt x="982" y="0"/>
                  </a:moveTo>
                  <a:cubicBezTo>
                    <a:pt x="435" y="0"/>
                    <a:pt x="1" y="457"/>
                    <a:pt x="1" y="982"/>
                  </a:cubicBezTo>
                  <a:cubicBezTo>
                    <a:pt x="1" y="1507"/>
                    <a:pt x="435" y="1940"/>
                    <a:pt x="982" y="1940"/>
                  </a:cubicBezTo>
                  <a:cubicBezTo>
                    <a:pt x="1507" y="1940"/>
                    <a:pt x="1941" y="1507"/>
                    <a:pt x="1941" y="982"/>
                  </a:cubicBezTo>
                  <a:cubicBezTo>
                    <a:pt x="1941"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53"/>
            <p:cNvSpPr/>
            <p:nvPr/>
          </p:nvSpPr>
          <p:spPr>
            <a:xfrm>
              <a:off x="5206930" y="2336879"/>
              <a:ext cx="96591" cy="96591"/>
            </a:xfrm>
            <a:custGeom>
              <a:avLst/>
              <a:gdLst/>
              <a:ahLst/>
              <a:cxnLst/>
              <a:rect l="l" t="t" r="r" b="b"/>
              <a:pathLst>
                <a:path w="3014" h="3014" extrusionOk="0">
                  <a:moveTo>
                    <a:pt x="1507" y="0"/>
                  </a:moveTo>
                  <a:cubicBezTo>
                    <a:pt x="662" y="0"/>
                    <a:pt x="1" y="662"/>
                    <a:pt x="1" y="1507"/>
                  </a:cubicBezTo>
                  <a:cubicBezTo>
                    <a:pt x="1" y="2329"/>
                    <a:pt x="662" y="3013"/>
                    <a:pt x="1507" y="3013"/>
                  </a:cubicBezTo>
                  <a:cubicBezTo>
                    <a:pt x="2329" y="3013"/>
                    <a:pt x="3013" y="2329"/>
                    <a:pt x="3013" y="1507"/>
                  </a:cubicBezTo>
                  <a:cubicBezTo>
                    <a:pt x="3013" y="662"/>
                    <a:pt x="2329"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53"/>
            <p:cNvSpPr/>
            <p:nvPr/>
          </p:nvSpPr>
          <p:spPr>
            <a:xfrm>
              <a:off x="5223756" y="2353705"/>
              <a:ext cx="62204" cy="62204"/>
            </a:xfrm>
            <a:custGeom>
              <a:avLst/>
              <a:gdLst/>
              <a:ahLst/>
              <a:cxnLst/>
              <a:rect l="l" t="t" r="r" b="b"/>
              <a:pathLst>
                <a:path w="1941" h="1941" extrusionOk="0">
                  <a:moveTo>
                    <a:pt x="982" y="0"/>
                  </a:moveTo>
                  <a:cubicBezTo>
                    <a:pt x="457" y="0"/>
                    <a:pt x="1" y="457"/>
                    <a:pt x="1" y="982"/>
                  </a:cubicBezTo>
                  <a:cubicBezTo>
                    <a:pt x="1" y="1507"/>
                    <a:pt x="457" y="1940"/>
                    <a:pt x="982" y="1940"/>
                  </a:cubicBezTo>
                  <a:cubicBezTo>
                    <a:pt x="1507" y="1940"/>
                    <a:pt x="1941" y="1507"/>
                    <a:pt x="1941" y="982"/>
                  </a:cubicBezTo>
                  <a:cubicBezTo>
                    <a:pt x="1941"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53"/>
            <p:cNvSpPr/>
            <p:nvPr/>
          </p:nvSpPr>
          <p:spPr>
            <a:xfrm>
              <a:off x="5430789" y="2336879"/>
              <a:ext cx="97296" cy="96591"/>
            </a:xfrm>
            <a:custGeom>
              <a:avLst/>
              <a:gdLst/>
              <a:ahLst/>
              <a:cxnLst/>
              <a:rect l="l" t="t" r="r" b="b"/>
              <a:pathLst>
                <a:path w="3036" h="3014" extrusionOk="0">
                  <a:moveTo>
                    <a:pt x="1507" y="0"/>
                  </a:moveTo>
                  <a:cubicBezTo>
                    <a:pt x="685" y="0"/>
                    <a:pt x="0" y="662"/>
                    <a:pt x="0" y="1507"/>
                  </a:cubicBezTo>
                  <a:cubicBezTo>
                    <a:pt x="0" y="2329"/>
                    <a:pt x="685" y="3013"/>
                    <a:pt x="1507" y="3013"/>
                  </a:cubicBezTo>
                  <a:cubicBezTo>
                    <a:pt x="2351" y="3013"/>
                    <a:pt x="3036" y="2329"/>
                    <a:pt x="3036" y="1507"/>
                  </a:cubicBezTo>
                  <a:cubicBezTo>
                    <a:pt x="3036" y="662"/>
                    <a:pt x="2351"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53"/>
            <p:cNvSpPr/>
            <p:nvPr/>
          </p:nvSpPr>
          <p:spPr>
            <a:xfrm>
              <a:off x="5448320" y="2353705"/>
              <a:ext cx="62236" cy="62204"/>
            </a:xfrm>
            <a:custGeom>
              <a:avLst/>
              <a:gdLst/>
              <a:ahLst/>
              <a:cxnLst/>
              <a:rect l="l" t="t" r="r" b="b"/>
              <a:pathLst>
                <a:path w="1942" h="1941" extrusionOk="0">
                  <a:moveTo>
                    <a:pt x="960" y="0"/>
                  </a:moveTo>
                  <a:cubicBezTo>
                    <a:pt x="435" y="0"/>
                    <a:pt x="1" y="457"/>
                    <a:pt x="1" y="982"/>
                  </a:cubicBezTo>
                  <a:cubicBezTo>
                    <a:pt x="1" y="1507"/>
                    <a:pt x="435" y="1940"/>
                    <a:pt x="960" y="1940"/>
                  </a:cubicBezTo>
                  <a:cubicBezTo>
                    <a:pt x="1507" y="1940"/>
                    <a:pt x="1941" y="1507"/>
                    <a:pt x="1941" y="982"/>
                  </a:cubicBezTo>
                  <a:cubicBezTo>
                    <a:pt x="1941" y="457"/>
                    <a:pt x="1507" y="0"/>
                    <a:pt x="960"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53"/>
            <p:cNvSpPr/>
            <p:nvPr/>
          </p:nvSpPr>
          <p:spPr>
            <a:xfrm>
              <a:off x="5655354" y="2336879"/>
              <a:ext cx="96591" cy="96591"/>
            </a:xfrm>
            <a:custGeom>
              <a:avLst/>
              <a:gdLst/>
              <a:ahLst/>
              <a:cxnLst/>
              <a:rect l="l" t="t" r="r" b="b"/>
              <a:pathLst>
                <a:path w="3014" h="3014" extrusionOk="0">
                  <a:moveTo>
                    <a:pt x="1507" y="0"/>
                  </a:moveTo>
                  <a:cubicBezTo>
                    <a:pt x="662" y="0"/>
                    <a:pt x="0" y="662"/>
                    <a:pt x="0" y="1507"/>
                  </a:cubicBezTo>
                  <a:cubicBezTo>
                    <a:pt x="0" y="2329"/>
                    <a:pt x="662" y="3013"/>
                    <a:pt x="1507" y="3013"/>
                  </a:cubicBezTo>
                  <a:cubicBezTo>
                    <a:pt x="2329" y="3013"/>
                    <a:pt x="3013" y="2329"/>
                    <a:pt x="3013" y="1507"/>
                  </a:cubicBezTo>
                  <a:cubicBezTo>
                    <a:pt x="3013" y="662"/>
                    <a:pt x="2329"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53"/>
            <p:cNvSpPr/>
            <p:nvPr/>
          </p:nvSpPr>
          <p:spPr>
            <a:xfrm>
              <a:off x="5672179" y="2353705"/>
              <a:ext cx="62204" cy="62204"/>
            </a:xfrm>
            <a:custGeom>
              <a:avLst/>
              <a:gdLst/>
              <a:ahLst/>
              <a:cxnLst/>
              <a:rect l="l" t="t" r="r" b="b"/>
              <a:pathLst>
                <a:path w="1941" h="1941" extrusionOk="0">
                  <a:moveTo>
                    <a:pt x="982" y="0"/>
                  </a:moveTo>
                  <a:cubicBezTo>
                    <a:pt x="434" y="0"/>
                    <a:pt x="0" y="457"/>
                    <a:pt x="0" y="982"/>
                  </a:cubicBezTo>
                  <a:cubicBezTo>
                    <a:pt x="0" y="1507"/>
                    <a:pt x="434" y="1940"/>
                    <a:pt x="982" y="1940"/>
                  </a:cubicBezTo>
                  <a:cubicBezTo>
                    <a:pt x="1507" y="1940"/>
                    <a:pt x="1941" y="1507"/>
                    <a:pt x="1941" y="982"/>
                  </a:cubicBezTo>
                  <a:cubicBezTo>
                    <a:pt x="1941" y="457"/>
                    <a:pt x="1507" y="0"/>
                    <a:pt x="982"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53"/>
            <p:cNvSpPr/>
            <p:nvPr/>
          </p:nvSpPr>
          <p:spPr>
            <a:xfrm>
              <a:off x="5879181" y="2336879"/>
              <a:ext cx="96591" cy="96591"/>
            </a:xfrm>
            <a:custGeom>
              <a:avLst/>
              <a:gdLst/>
              <a:ahLst/>
              <a:cxnLst/>
              <a:rect l="l" t="t" r="r" b="b"/>
              <a:pathLst>
                <a:path w="3014" h="3014" extrusionOk="0">
                  <a:moveTo>
                    <a:pt x="1507" y="0"/>
                  </a:moveTo>
                  <a:cubicBezTo>
                    <a:pt x="686" y="0"/>
                    <a:pt x="1" y="662"/>
                    <a:pt x="1" y="1507"/>
                  </a:cubicBezTo>
                  <a:cubicBezTo>
                    <a:pt x="1" y="2329"/>
                    <a:pt x="686" y="3013"/>
                    <a:pt x="1507" y="3013"/>
                  </a:cubicBezTo>
                  <a:cubicBezTo>
                    <a:pt x="2352" y="3013"/>
                    <a:pt x="3014" y="2329"/>
                    <a:pt x="3014" y="1507"/>
                  </a:cubicBezTo>
                  <a:cubicBezTo>
                    <a:pt x="3014" y="662"/>
                    <a:pt x="2352" y="0"/>
                    <a:pt x="1507"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53"/>
            <p:cNvSpPr/>
            <p:nvPr/>
          </p:nvSpPr>
          <p:spPr>
            <a:xfrm>
              <a:off x="5896743" y="2353705"/>
              <a:ext cx="62204" cy="62204"/>
            </a:xfrm>
            <a:custGeom>
              <a:avLst/>
              <a:gdLst/>
              <a:ahLst/>
              <a:cxnLst/>
              <a:rect l="l" t="t" r="r" b="b"/>
              <a:pathLst>
                <a:path w="1941" h="1941" extrusionOk="0">
                  <a:moveTo>
                    <a:pt x="959" y="0"/>
                  </a:moveTo>
                  <a:cubicBezTo>
                    <a:pt x="434" y="0"/>
                    <a:pt x="1" y="457"/>
                    <a:pt x="1" y="982"/>
                  </a:cubicBezTo>
                  <a:cubicBezTo>
                    <a:pt x="1" y="1507"/>
                    <a:pt x="434" y="1940"/>
                    <a:pt x="959" y="1940"/>
                  </a:cubicBezTo>
                  <a:cubicBezTo>
                    <a:pt x="1507" y="1940"/>
                    <a:pt x="1941" y="1507"/>
                    <a:pt x="1941" y="982"/>
                  </a:cubicBezTo>
                  <a:cubicBezTo>
                    <a:pt x="1941" y="457"/>
                    <a:pt x="1507" y="0"/>
                    <a:pt x="959" y="0"/>
                  </a:cubicBezTo>
                  <a:close/>
                </a:path>
              </a:pathLst>
            </a:custGeom>
            <a:solidFill>
              <a:srgbClr val="B2DB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53"/>
            <p:cNvSpPr/>
            <p:nvPr/>
          </p:nvSpPr>
          <p:spPr>
            <a:xfrm>
              <a:off x="3013847" y="2055974"/>
              <a:ext cx="1888751" cy="57814"/>
            </a:xfrm>
            <a:custGeom>
              <a:avLst/>
              <a:gdLst/>
              <a:ahLst/>
              <a:cxnLst/>
              <a:rect l="l" t="t" r="r" b="b"/>
              <a:pathLst>
                <a:path w="58936" h="1804" extrusionOk="0">
                  <a:moveTo>
                    <a:pt x="2169" y="0"/>
                  </a:moveTo>
                  <a:lnTo>
                    <a:pt x="0" y="1804"/>
                  </a:lnTo>
                  <a:lnTo>
                    <a:pt x="58502" y="1804"/>
                  </a:lnTo>
                  <a:cubicBezTo>
                    <a:pt x="58753" y="1804"/>
                    <a:pt x="58935" y="1621"/>
                    <a:pt x="58935" y="1370"/>
                  </a:cubicBezTo>
                  <a:lnTo>
                    <a:pt x="58935" y="434"/>
                  </a:lnTo>
                  <a:cubicBezTo>
                    <a:pt x="58935" y="206"/>
                    <a:pt x="58753" y="0"/>
                    <a:pt x="58502"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53"/>
            <p:cNvSpPr/>
            <p:nvPr/>
          </p:nvSpPr>
          <p:spPr>
            <a:xfrm>
              <a:off x="3136721" y="1954284"/>
              <a:ext cx="1850006" cy="57814"/>
            </a:xfrm>
            <a:custGeom>
              <a:avLst/>
              <a:gdLst/>
              <a:ahLst/>
              <a:cxnLst/>
              <a:rect l="l" t="t" r="r" b="b"/>
              <a:pathLst>
                <a:path w="57727" h="1804" extrusionOk="0">
                  <a:moveTo>
                    <a:pt x="2169" y="1"/>
                  </a:moveTo>
                  <a:lnTo>
                    <a:pt x="1" y="1804"/>
                  </a:lnTo>
                  <a:lnTo>
                    <a:pt x="57292" y="1804"/>
                  </a:lnTo>
                  <a:cubicBezTo>
                    <a:pt x="57544" y="1804"/>
                    <a:pt x="57726" y="1621"/>
                    <a:pt x="57726" y="1370"/>
                  </a:cubicBezTo>
                  <a:lnTo>
                    <a:pt x="57726" y="434"/>
                  </a:lnTo>
                  <a:cubicBezTo>
                    <a:pt x="57726" y="183"/>
                    <a:pt x="57544" y="1"/>
                    <a:pt x="57292" y="1"/>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53"/>
            <p:cNvSpPr/>
            <p:nvPr/>
          </p:nvSpPr>
          <p:spPr>
            <a:xfrm>
              <a:off x="3258890" y="1852626"/>
              <a:ext cx="1811966" cy="57814"/>
            </a:xfrm>
            <a:custGeom>
              <a:avLst/>
              <a:gdLst/>
              <a:ahLst/>
              <a:cxnLst/>
              <a:rect l="l" t="t" r="r" b="b"/>
              <a:pathLst>
                <a:path w="56540" h="1804" extrusionOk="0">
                  <a:moveTo>
                    <a:pt x="2169" y="0"/>
                  </a:moveTo>
                  <a:lnTo>
                    <a:pt x="1" y="1803"/>
                  </a:lnTo>
                  <a:lnTo>
                    <a:pt x="56105" y="1803"/>
                  </a:lnTo>
                  <a:cubicBezTo>
                    <a:pt x="56334" y="1803"/>
                    <a:pt x="56539" y="1598"/>
                    <a:pt x="56539" y="1370"/>
                  </a:cubicBezTo>
                  <a:lnTo>
                    <a:pt x="56539" y="434"/>
                  </a:lnTo>
                  <a:cubicBezTo>
                    <a:pt x="56539" y="183"/>
                    <a:pt x="56334" y="0"/>
                    <a:pt x="56105"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53"/>
            <p:cNvSpPr/>
            <p:nvPr/>
          </p:nvSpPr>
          <p:spPr>
            <a:xfrm>
              <a:off x="3381796" y="1750198"/>
              <a:ext cx="1773156" cy="57814"/>
            </a:xfrm>
            <a:custGeom>
              <a:avLst/>
              <a:gdLst/>
              <a:ahLst/>
              <a:cxnLst/>
              <a:rect l="l" t="t" r="r" b="b"/>
              <a:pathLst>
                <a:path w="55329" h="1804" extrusionOk="0">
                  <a:moveTo>
                    <a:pt x="2169" y="0"/>
                  </a:moveTo>
                  <a:lnTo>
                    <a:pt x="0" y="1804"/>
                  </a:lnTo>
                  <a:lnTo>
                    <a:pt x="54895" y="1804"/>
                  </a:lnTo>
                  <a:cubicBezTo>
                    <a:pt x="55124" y="1804"/>
                    <a:pt x="55329" y="1621"/>
                    <a:pt x="55329" y="1370"/>
                  </a:cubicBezTo>
                  <a:lnTo>
                    <a:pt x="55329" y="434"/>
                  </a:lnTo>
                  <a:cubicBezTo>
                    <a:pt x="55329" y="206"/>
                    <a:pt x="55124" y="0"/>
                    <a:pt x="54895"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53"/>
            <p:cNvSpPr/>
            <p:nvPr/>
          </p:nvSpPr>
          <p:spPr>
            <a:xfrm>
              <a:off x="3942871" y="1571720"/>
              <a:ext cx="470393" cy="69511"/>
            </a:xfrm>
            <a:custGeom>
              <a:avLst/>
              <a:gdLst/>
              <a:ahLst/>
              <a:cxnLst/>
              <a:rect l="l" t="t" r="r" b="b"/>
              <a:pathLst>
                <a:path w="14678" h="2169" extrusionOk="0">
                  <a:moveTo>
                    <a:pt x="0" y="0"/>
                  </a:moveTo>
                  <a:lnTo>
                    <a:pt x="0" y="2169"/>
                  </a:lnTo>
                  <a:lnTo>
                    <a:pt x="14677" y="2169"/>
                  </a:lnTo>
                  <a:cubicBezTo>
                    <a:pt x="12965" y="776"/>
                    <a:pt x="10842" y="0"/>
                    <a:pt x="8651" y="0"/>
                  </a:cubicBezTo>
                  <a:close/>
                </a:path>
              </a:pathLst>
            </a:custGeom>
            <a:solidFill>
              <a:srgbClr val="247B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53"/>
            <p:cNvSpPr/>
            <p:nvPr/>
          </p:nvSpPr>
          <p:spPr>
            <a:xfrm>
              <a:off x="5500271" y="1884065"/>
              <a:ext cx="54160" cy="54160"/>
            </a:xfrm>
            <a:custGeom>
              <a:avLst/>
              <a:gdLst/>
              <a:ahLst/>
              <a:cxnLst/>
              <a:rect l="l" t="t" r="r" b="b"/>
              <a:pathLst>
                <a:path w="1690" h="1690" extrusionOk="0">
                  <a:moveTo>
                    <a:pt x="0" y="1"/>
                  </a:moveTo>
                  <a:lnTo>
                    <a:pt x="0" y="1690"/>
                  </a:lnTo>
                  <a:lnTo>
                    <a:pt x="1690" y="1690"/>
                  </a:lnTo>
                  <a:lnTo>
                    <a:pt x="1690" y="1"/>
                  </a:lnTo>
                  <a:close/>
                </a:path>
              </a:pathLst>
            </a:custGeom>
            <a:solidFill>
              <a:srgbClr val="FF1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53"/>
            <p:cNvSpPr/>
            <p:nvPr/>
          </p:nvSpPr>
          <p:spPr>
            <a:xfrm>
              <a:off x="5609268" y="1884065"/>
              <a:ext cx="54160" cy="54160"/>
            </a:xfrm>
            <a:custGeom>
              <a:avLst/>
              <a:gdLst/>
              <a:ahLst/>
              <a:cxnLst/>
              <a:rect l="l" t="t" r="r" b="b"/>
              <a:pathLst>
                <a:path w="1690" h="1690" extrusionOk="0">
                  <a:moveTo>
                    <a:pt x="0" y="1"/>
                  </a:moveTo>
                  <a:lnTo>
                    <a:pt x="0" y="1690"/>
                  </a:lnTo>
                  <a:lnTo>
                    <a:pt x="1690" y="1690"/>
                  </a:lnTo>
                  <a:lnTo>
                    <a:pt x="1690" y="1"/>
                  </a:lnTo>
                  <a:close/>
                </a:path>
              </a:pathLst>
            </a:custGeom>
            <a:solidFill>
              <a:srgbClr val="FF1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53"/>
            <p:cNvSpPr/>
            <p:nvPr/>
          </p:nvSpPr>
          <p:spPr>
            <a:xfrm>
              <a:off x="5609268" y="1976237"/>
              <a:ext cx="54160" cy="54160"/>
            </a:xfrm>
            <a:custGeom>
              <a:avLst/>
              <a:gdLst/>
              <a:ahLst/>
              <a:cxnLst/>
              <a:rect l="l" t="t" r="r" b="b"/>
              <a:pathLst>
                <a:path w="1690" h="1690" extrusionOk="0">
                  <a:moveTo>
                    <a:pt x="0" y="0"/>
                  </a:moveTo>
                  <a:lnTo>
                    <a:pt x="0" y="1690"/>
                  </a:lnTo>
                  <a:lnTo>
                    <a:pt x="1690" y="1690"/>
                  </a:lnTo>
                  <a:lnTo>
                    <a:pt x="1690" y="0"/>
                  </a:lnTo>
                  <a:close/>
                </a:path>
              </a:pathLst>
            </a:custGeom>
            <a:solidFill>
              <a:srgbClr val="FF1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53"/>
            <p:cNvSpPr/>
            <p:nvPr/>
          </p:nvSpPr>
          <p:spPr>
            <a:xfrm>
              <a:off x="5539049" y="2072062"/>
              <a:ext cx="759301" cy="117070"/>
            </a:xfrm>
            <a:custGeom>
              <a:avLst/>
              <a:gdLst/>
              <a:ahLst/>
              <a:cxnLst/>
              <a:rect l="l" t="t" r="r" b="b"/>
              <a:pathLst>
                <a:path w="23693" h="3653" extrusionOk="0">
                  <a:moveTo>
                    <a:pt x="0" y="1"/>
                  </a:moveTo>
                  <a:lnTo>
                    <a:pt x="3264" y="3653"/>
                  </a:lnTo>
                  <a:lnTo>
                    <a:pt x="23693" y="3653"/>
                  </a:lnTo>
                  <a:lnTo>
                    <a:pt x="23693" y="1895"/>
                  </a:lnTo>
                  <a:cubicBezTo>
                    <a:pt x="23693" y="845"/>
                    <a:pt x="22848" y="1"/>
                    <a:pt x="21798" y="1"/>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2" name="Google Shape;792;p53"/>
          <p:cNvSpPr/>
          <p:nvPr/>
        </p:nvSpPr>
        <p:spPr>
          <a:xfrm>
            <a:off x="0" y="2276425"/>
            <a:ext cx="9143700" cy="2877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53"/>
          <p:cNvSpPr txBox="1">
            <a:spLocks noGrp="1"/>
          </p:cNvSpPr>
          <p:nvPr>
            <p:ph type="title"/>
          </p:nvPr>
        </p:nvSpPr>
        <p:spPr>
          <a:xfrm>
            <a:off x="662100" y="2377250"/>
            <a:ext cx="7810500" cy="2238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Thank you</a:t>
            </a:r>
            <a:endParaRPr dirty="0"/>
          </a:p>
        </p:txBody>
      </p:sp>
    </p:spTree>
  </p:cSld>
  <p:clrMapOvr>
    <a:masterClrMapping/>
  </p:clrMapOvr>
</p:sld>
</file>

<file path=ppt/theme/theme1.xml><?xml version="1.0" encoding="utf-8"?>
<a:theme xmlns:a="http://schemas.openxmlformats.org/drawingml/2006/main" name="Thematic Cruises Marketing Plan by Slidesgo">
  <a:themeElements>
    <a:clrScheme name="Simple Light">
      <a:dk1>
        <a:srgbClr val="247BA0"/>
      </a:dk1>
      <a:lt1>
        <a:srgbClr val="FFFFFF"/>
      </a:lt1>
      <a:dk2>
        <a:srgbClr val="D3EDBE"/>
      </a:dk2>
      <a:lt2>
        <a:srgbClr val="C4FFF9"/>
      </a:lt2>
      <a:accent1>
        <a:srgbClr val="70C1B3"/>
      </a:accent1>
      <a:accent2>
        <a:srgbClr val="B2DBBF"/>
      </a:accent2>
      <a:accent3>
        <a:srgbClr val="90CBA3"/>
      </a:accent3>
      <a:accent4>
        <a:srgbClr val="FF1654"/>
      </a:accent4>
      <a:accent5>
        <a:srgbClr val="4A9EAA"/>
      </a:accent5>
      <a:accent6>
        <a:srgbClr val="C4FFF9"/>
      </a:accent6>
      <a:hlink>
        <a:srgbClr val="247BA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1254</TotalTime>
  <Words>2915</Words>
  <Application>Microsoft Office PowerPoint</Application>
  <PresentationFormat>On-screen Show (16:9)</PresentationFormat>
  <Paragraphs>152</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Barlow Condensed SemiBold</vt:lpstr>
      <vt:lpstr>Arial</vt:lpstr>
      <vt:lpstr>Barlow Condensed</vt:lpstr>
      <vt:lpstr>Barlow</vt:lpstr>
      <vt:lpstr>Thematic Cruises Marketing Plan by Slidesgo</vt:lpstr>
      <vt:lpstr>Ritz-Carlton Yacht Collection </vt:lpstr>
      <vt:lpstr>CONTENTS</vt:lpstr>
      <vt:lpstr>The Ritz-Carlton was founded by Albert Keller who purchased and franchised the name.    Boston landmark set the bar for all upcoming Ritz-Carlton hotels and resorts across the world in terms of service, food, and amenities.</vt:lpstr>
      <vt:lpstr>Finger print and mission</vt:lpstr>
      <vt:lpstr>Main consumers of the branch</vt:lpstr>
      <vt:lpstr>Number suites service available</vt:lpstr>
      <vt:lpstr>Role and important of quality services</vt:lpstr>
      <vt:lpstr>Three Steps Of Service - Ritz-Carlton</vt:lpstr>
      <vt:lpstr>Service Values - Ritz-Carlton</vt:lpstr>
      <vt:lpstr>Hospitality and its importance </vt:lpstr>
      <vt:lpstr>Hospitality service includes</vt:lpstr>
      <vt:lpstr>Guest service and facilities</vt:lpstr>
      <vt:lpstr>How company meet/exceed the guest expectations</vt:lpstr>
      <vt:lpstr>Conclusion</vt:lpstr>
      <vt:lpstr>Reference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Ritz-Carlton Yacht Collection </dc:title>
  <cp:lastModifiedBy>Gergo Balla (2209327)</cp:lastModifiedBy>
  <cp:revision>2</cp:revision>
  <dcterms:modified xsi:type="dcterms:W3CDTF">2023-02-07T07:04:08Z</dcterms:modified>
</cp:coreProperties>
</file>