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79"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9144000" cy="5143500" type="screen16x9"/>
  <p:notesSz cx="6858000" cy="9144000"/>
  <p:embeddedFontLst>
    <p:embeddedFont>
      <p:font typeface="Bebas Neue" panose="020B0606020202050201" pitchFamily="34" charset="77"/>
      <p:regular r:id="rId16"/>
    </p:embeddedFont>
    <p:embeddedFont>
      <p:font typeface="Poppins Black" panose="020B0604020202020204" pitchFamily="34" charset="0"/>
      <p:bold r:id="rId17"/>
      <p:boldItalic r:id="rId18"/>
    </p:embeddedFont>
    <p:embeddedFont>
      <p:font typeface="Sora" pitchFamily="2" charset="0"/>
      <p:regular r:id="rId19"/>
      <p:bold r:id="rId20"/>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31"/>
    <p:restoredTop sz="94653"/>
  </p:normalViewPr>
  <p:slideViewPr>
    <p:cSldViewPr snapToGrid="0">
      <p:cViewPr varScale="1">
        <p:scale>
          <a:sx n="151" d="100"/>
          <a:sy n="151" d="100"/>
        </p:scale>
        <p:origin x="624" y="-8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3.fntdata"/><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2.fntdata"/><Relationship Id="rId2" Type="http://schemas.openxmlformats.org/officeDocument/2006/relationships/slide" Target="slides/slide1.xml"/><Relationship Id="rId16" Type="http://schemas.openxmlformats.org/officeDocument/2006/relationships/font" Target="fonts/font1.fntdata"/><Relationship Id="rId20" Type="http://schemas.openxmlformats.org/officeDocument/2006/relationships/font" Target="fonts/font5.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notesMaster" Target="notesMasters/notesMaster1.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font" Target="fonts/font4.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7"/>
        <p:cNvGrpSpPr/>
        <p:nvPr/>
      </p:nvGrpSpPr>
      <p:grpSpPr>
        <a:xfrm>
          <a:off x="0" y="0"/>
          <a:ext cx="0" cy="0"/>
          <a:chOff x="0" y="0"/>
          <a:chExt cx="0" cy="0"/>
        </a:xfrm>
      </p:grpSpPr>
      <p:sp>
        <p:nvSpPr>
          <p:cNvPr id="278" name="Google Shape;278;gfa67ec6aba_0_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79" name="Google Shape;279;gfa67ec6aba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8"/>
        <p:cNvGrpSpPr/>
        <p:nvPr/>
      </p:nvGrpSpPr>
      <p:grpSpPr>
        <a:xfrm>
          <a:off x="0" y="0"/>
          <a:ext cx="0" cy="0"/>
          <a:chOff x="0" y="0"/>
          <a:chExt cx="0" cy="0"/>
        </a:xfrm>
      </p:grpSpPr>
      <p:sp>
        <p:nvSpPr>
          <p:cNvPr id="289" name="Google Shape;289;g1018044d348_0_14: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90" name="Google Shape;290;g1018044d348_0_1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hospitality market of the UK is one of the largest markets, and it is dynamic as well as competitive. The hospitality sector is also mixed with both domestic and international brands in the restaurant and hotel sector (</a:t>
            </a:r>
            <a:r>
              <a:rPr lang="en" sz="1200">
                <a:solidFill>
                  <a:srgbClr val="222222"/>
                </a:solidFill>
                <a:latin typeface="Times New Roman"/>
                <a:ea typeface="Times New Roman"/>
                <a:cs typeface="Times New Roman"/>
                <a:sym typeface="Times New Roman"/>
              </a:rPr>
              <a:t>Hussain </a:t>
            </a:r>
            <a:r>
              <a:rPr lang="en" sz="1200" i="1">
                <a:solidFill>
                  <a:srgbClr val="222222"/>
                </a:solidFill>
                <a:latin typeface="Times New Roman"/>
                <a:ea typeface="Times New Roman"/>
                <a:cs typeface="Times New Roman"/>
                <a:sym typeface="Times New Roman"/>
              </a:rPr>
              <a:t>et al.</a:t>
            </a:r>
            <a:r>
              <a:rPr lang="en" sz="1200">
                <a:solidFill>
                  <a:srgbClr val="222222"/>
                </a:solidFill>
                <a:latin typeface="Times New Roman"/>
                <a:ea typeface="Times New Roman"/>
                <a:cs typeface="Times New Roman"/>
                <a:sym typeface="Times New Roman"/>
              </a:rPr>
              <a:t> 2020</a:t>
            </a:r>
            <a:r>
              <a:rPr lang="en" sz="1200">
                <a:solidFill>
                  <a:schemeClr val="dk1"/>
                </a:solidFill>
                <a:latin typeface="Times New Roman"/>
                <a:ea typeface="Times New Roman"/>
                <a:cs typeface="Times New Roman"/>
                <a:sym typeface="Times New Roman"/>
              </a:rPr>
              <a:t>). Despite various political unrest and the COVID-19 pandemic, the hospitality sector in the UK is estimated to be around 24.20 billion USD in 2023, and it is expected to touch 27.42 billion by the end of 2028 (</a:t>
            </a:r>
            <a:r>
              <a:rPr lang="en" sz="1200">
                <a:solidFill>
                  <a:srgbClr val="222222"/>
                </a:solidFill>
                <a:latin typeface="Times New Roman"/>
                <a:ea typeface="Times New Roman"/>
                <a:cs typeface="Times New Roman"/>
                <a:sym typeface="Times New Roman"/>
              </a:rPr>
              <a:t>Hospitality Industry in the UK, 2023</a:t>
            </a:r>
            <a:r>
              <a:rPr lang="en" sz="1200">
                <a:solidFill>
                  <a:schemeClr val="dk1"/>
                </a:solidFill>
                <a:latin typeface="Times New Roman"/>
                <a:ea typeface="Times New Roman"/>
                <a:cs typeface="Times New Roman"/>
                <a:sym typeface="Times New Roman"/>
              </a:rPr>
              <a:t>). </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Clr>
                <a:schemeClr val="dk1"/>
              </a:buClr>
              <a:buSzPts val="1100"/>
              <a:buFont typeface="Arial"/>
              <a:buNone/>
            </a:pP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5"/>
        <p:cNvGrpSpPr/>
        <p:nvPr/>
      </p:nvGrpSpPr>
      <p:grpSpPr>
        <a:xfrm>
          <a:off x="0" y="0"/>
          <a:ext cx="0" cy="0"/>
          <a:chOff x="0" y="0"/>
          <a:chExt cx="0" cy="0"/>
        </a:xfrm>
      </p:grpSpPr>
      <p:sp>
        <p:nvSpPr>
          <p:cNvPr id="296" name="Google Shape;296;g1018044d348_0_91: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97" name="Google Shape;297;g1018044d348_0_9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JW Marriott is one of the luxury brands located all over the world, and it was established in 1984 (</a:t>
            </a:r>
            <a:r>
              <a:rPr lang="en" sz="1200">
                <a:solidFill>
                  <a:srgbClr val="222222"/>
                </a:solidFill>
                <a:latin typeface="Times New Roman"/>
                <a:ea typeface="Times New Roman"/>
                <a:cs typeface="Times New Roman"/>
                <a:sym typeface="Times New Roman"/>
              </a:rPr>
              <a:t>Soegiono, 2021</a:t>
            </a:r>
            <a:r>
              <a:rPr lang="en" sz="1200">
                <a:solidFill>
                  <a:schemeClr val="dk1"/>
                </a:solidFill>
                <a:latin typeface="Times New Roman"/>
                <a:ea typeface="Times New Roman"/>
                <a:cs typeface="Times New Roman"/>
                <a:sym typeface="Times New Roman"/>
              </a:rPr>
              <a:t>). The hotel chain was first established in Washington, DC. In London, the property of JW Marriott is known as the Grosvenor House Hotel. In London it was opened in 1929 and is located in the Mayfair area of London. Marriott is known as the largest hotel chain in the world concerning the availability of the number of rooms. According to Kunst (2023), the brand awareness of Marriott is 80% in the UK. </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Clr>
                <a:schemeClr val="dk1"/>
              </a:buClr>
              <a:buSzPts val="1100"/>
              <a:buFont typeface="Arial"/>
              <a:buNone/>
            </a:pPr>
            <a:endParaRPr>
              <a:solidFill>
                <a:schemeClr val="dk1"/>
              </a:solidFill>
            </a:endParaRPr>
          </a:p>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0"/>
        <p:cNvGrpSpPr/>
        <p:nvPr/>
      </p:nvGrpSpPr>
      <p:grpSpPr>
        <a:xfrm>
          <a:off x="0" y="0"/>
          <a:ext cx="0" cy="0"/>
          <a:chOff x="0" y="0"/>
          <a:chExt cx="0" cy="0"/>
        </a:xfrm>
      </p:grpSpPr>
      <p:sp>
        <p:nvSpPr>
          <p:cNvPr id="311" name="Google Shape;311;g1018044d348_0_107: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12" name="Google Shape;312;g1018044d348_0_10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role of quality services used to provide service to the customers and increase customer satisfaction and loyalty (</a:t>
            </a:r>
            <a:r>
              <a:rPr lang="en" sz="1200">
                <a:solidFill>
                  <a:srgbClr val="222222"/>
                </a:solidFill>
                <a:latin typeface="Times New Roman"/>
                <a:ea typeface="Times New Roman"/>
                <a:cs typeface="Times New Roman"/>
                <a:sym typeface="Times New Roman"/>
              </a:rPr>
              <a:t>Setyadi, 2023</a:t>
            </a:r>
            <a:r>
              <a:rPr lang="en" sz="1200">
                <a:solidFill>
                  <a:schemeClr val="dk1"/>
                </a:solidFill>
                <a:latin typeface="Times New Roman"/>
                <a:ea typeface="Times New Roman"/>
                <a:cs typeface="Times New Roman"/>
                <a:sym typeface="Times New Roman"/>
              </a:rPr>
              <a:t>). Quality service helps JW Marriott to differentiate their business from other competitors. It also helps to build a strong reputation in the marketplace. </a:t>
            </a:r>
            <a:endParaRPr>
              <a:solidFill>
                <a:schemeClr val="dk1"/>
              </a:solidFill>
            </a:endParaRPr>
          </a:p>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3"/>
        <p:cNvGrpSpPr/>
        <p:nvPr/>
      </p:nvGrpSpPr>
      <p:grpSpPr>
        <a:xfrm>
          <a:off x="0" y="0"/>
          <a:ext cx="0" cy="0"/>
          <a:chOff x="0" y="0"/>
          <a:chExt cx="0" cy="0"/>
        </a:xfrm>
      </p:grpSpPr>
      <p:sp>
        <p:nvSpPr>
          <p:cNvPr id="324" name="Google Shape;324;gfa59e6e6a2_0_9: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25" name="Google Shape;325;gfa59e6e6a2_0_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main purpose of quality service in the hospitality sector or JW Marriott is to enhance the experience and lives of guests through quality service. The quality service provided by JW Marriott helps them to meet their goals and also helps them to meet the expectations of the guests (</a:t>
            </a:r>
            <a:r>
              <a:rPr lang="en" sz="1200">
                <a:solidFill>
                  <a:srgbClr val="222222"/>
                </a:solidFill>
                <a:latin typeface="Times New Roman"/>
                <a:ea typeface="Times New Roman"/>
                <a:cs typeface="Times New Roman"/>
                <a:sym typeface="Times New Roman"/>
              </a:rPr>
              <a:t>Shin and Jeong, 2022</a:t>
            </a:r>
            <a:r>
              <a:rPr lang="en" sz="1200">
                <a:solidFill>
                  <a:schemeClr val="dk1"/>
                </a:solidFill>
                <a:latin typeface="Times New Roman"/>
                <a:ea typeface="Times New Roman"/>
                <a:cs typeface="Times New Roman"/>
                <a:sym typeface="Times New Roman"/>
              </a:rPr>
              <a:t>). Providing quality service increases brand reputation and customer retention rate. It also helps in the enhancement of the hotel chain all over the world. </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Clr>
                <a:schemeClr val="dk1"/>
              </a:buClr>
              <a:buSzPts val="1100"/>
              <a:buFont typeface="Arial"/>
              <a:buNone/>
            </a:pPr>
            <a:endParaRPr>
              <a:solidFill>
                <a:schemeClr val="dk1"/>
              </a:solidFill>
            </a:endParaRPr>
          </a:p>
          <a:p>
            <a:pPr marL="0" lvl="0" indent="0" algn="l" rtl="0">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0"/>
        <p:cNvGrpSpPr/>
        <p:nvPr/>
      </p:nvGrpSpPr>
      <p:grpSpPr>
        <a:xfrm>
          <a:off x="0" y="0"/>
          <a:ext cx="0" cy="0"/>
          <a:chOff x="0" y="0"/>
          <a:chExt cx="0" cy="0"/>
        </a:xfrm>
      </p:grpSpPr>
      <p:sp>
        <p:nvSpPr>
          <p:cNvPr id="331" name="Google Shape;331;g1018044d348_0_6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32" name="Google Shape;332;g1018044d348_0_6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tangible physical refers to the physical appearance as well as amenities in the hospitality sector, which includes cleanliness, facilities, etc. Reliability means the ability of JW Marriott to deliver its service. Responsibility means the willingness of the staff of JW Marriott to respond quickly to the customers ' requests and needs (</a:t>
            </a:r>
            <a:r>
              <a:rPr lang="en" sz="1200">
                <a:solidFill>
                  <a:srgbClr val="222222"/>
                </a:solidFill>
                <a:latin typeface="Times New Roman"/>
                <a:ea typeface="Times New Roman"/>
                <a:cs typeface="Times New Roman"/>
                <a:sym typeface="Times New Roman"/>
              </a:rPr>
              <a:t>Yang </a:t>
            </a:r>
            <a:r>
              <a:rPr lang="en" sz="1200" i="1">
                <a:solidFill>
                  <a:srgbClr val="222222"/>
                </a:solidFill>
                <a:latin typeface="Times New Roman"/>
                <a:ea typeface="Times New Roman"/>
                <a:cs typeface="Times New Roman"/>
                <a:sym typeface="Times New Roman"/>
              </a:rPr>
              <a:t>et al.</a:t>
            </a:r>
            <a:r>
              <a:rPr lang="en" sz="1200">
                <a:solidFill>
                  <a:srgbClr val="222222"/>
                </a:solidFill>
                <a:latin typeface="Times New Roman"/>
                <a:ea typeface="Times New Roman"/>
                <a:cs typeface="Times New Roman"/>
                <a:sym typeface="Times New Roman"/>
              </a:rPr>
              <a:t>, 2022</a:t>
            </a:r>
            <a:r>
              <a:rPr lang="en" sz="1200">
                <a:solidFill>
                  <a:schemeClr val="dk1"/>
                </a:solidFill>
                <a:latin typeface="Times New Roman"/>
                <a:ea typeface="Times New Roman"/>
                <a:cs typeface="Times New Roman"/>
                <a:sym typeface="Times New Roman"/>
              </a:rPr>
              <a:t>). Assurance mainly refers to the professionalism of staff in JW Marriott, and empathy means the ability of staff to understand and respond to the needs and feelings of the customers to provide personalised attention and care. </a:t>
            </a:r>
            <a:endParaRPr sz="1200" b="1">
              <a:solidFill>
                <a:schemeClr val="dk1"/>
              </a:solidFill>
              <a:latin typeface="Times New Roman"/>
              <a:ea typeface="Times New Roman"/>
              <a:cs typeface="Times New Roman"/>
              <a:sym typeface="Times New Roman"/>
            </a:endParaRPr>
          </a:p>
          <a:p>
            <a:pPr marL="0" lvl="0" indent="0" algn="l" rtl="0">
              <a:spcBef>
                <a:spcPts val="0"/>
              </a:spcBef>
              <a:spcAft>
                <a:spcPts val="0"/>
              </a:spcAft>
              <a:buClr>
                <a:schemeClr val="dk1"/>
              </a:buClr>
              <a:buSzPts val="1100"/>
              <a:buFont typeface="Arial"/>
              <a:buNone/>
            </a:pP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3"/>
        <p:cNvGrpSpPr/>
        <p:nvPr/>
      </p:nvGrpSpPr>
      <p:grpSpPr>
        <a:xfrm>
          <a:off x="0" y="0"/>
          <a:ext cx="0" cy="0"/>
          <a:chOff x="0" y="0"/>
          <a:chExt cx="0" cy="0"/>
        </a:xfrm>
      </p:grpSpPr>
      <p:sp>
        <p:nvSpPr>
          <p:cNvPr id="344" name="Google Shape;344;g1018044d348_0_166: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45" name="Google Shape;345;g1018044d348_0_16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JW Marriott understands the significance of guest service. JW Marriott uses their guest service to influence the perception, experience, behaviour, and interaction of the guests (</a:t>
            </a:r>
            <a:r>
              <a:rPr lang="en" sz="1200">
                <a:solidFill>
                  <a:srgbClr val="222222"/>
                </a:solidFill>
                <a:latin typeface="Times New Roman"/>
                <a:ea typeface="Times New Roman"/>
                <a:cs typeface="Times New Roman"/>
                <a:sym typeface="Times New Roman"/>
              </a:rPr>
              <a:t>Torres and Zhang, 2022</a:t>
            </a:r>
            <a:r>
              <a:rPr lang="en" sz="1200">
                <a:solidFill>
                  <a:schemeClr val="dk1"/>
                </a:solidFill>
                <a:latin typeface="Times New Roman"/>
                <a:ea typeface="Times New Roman"/>
                <a:cs typeface="Times New Roman"/>
                <a:sym typeface="Times New Roman"/>
              </a:rPr>
              <a:t>). They also allow them to make some memorable events with their service. One of the prime roles of guest service is to provide high-quality service to the customers to meet their expectations and needs. All these components help JW Marriott to increase their customer service in the hospitality sector. Communication skill and friendliness behaviour with the customers helps to enhance the customer retention rate and also helps to increase the hotel change across the globe. </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Clr>
                <a:schemeClr val="dk1"/>
              </a:buClr>
              <a:buSzPts val="1100"/>
              <a:buFont typeface="Arial"/>
              <a:buNone/>
            </a:pPr>
            <a:endParaRPr>
              <a:solidFill>
                <a:schemeClr val="dk1"/>
              </a:solidFill>
            </a:endParaRPr>
          </a:p>
          <a:p>
            <a:pPr marL="0" lvl="0" indent="0" algn="l" rtl="0">
              <a:spcBef>
                <a:spcPts val="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0"/>
        <p:cNvGrpSpPr/>
        <p:nvPr/>
      </p:nvGrpSpPr>
      <p:grpSpPr>
        <a:xfrm>
          <a:off x="0" y="0"/>
          <a:ext cx="0" cy="0"/>
          <a:chOff x="0" y="0"/>
          <a:chExt cx="0" cy="0"/>
        </a:xfrm>
      </p:grpSpPr>
      <p:sp>
        <p:nvSpPr>
          <p:cNvPr id="351" name="Google Shape;351;g1018044d348_0_124: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52" name="Google Shape;352;g1018044d348_0_12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Staff training as well as empowerment are essential to delivering high-quality service in the hospitality sector (</a:t>
            </a:r>
            <a:r>
              <a:rPr lang="en" sz="1200">
                <a:solidFill>
                  <a:srgbClr val="222222"/>
                </a:solidFill>
                <a:latin typeface="Times New Roman"/>
                <a:ea typeface="Times New Roman"/>
                <a:cs typeface="Times New Roman"/>
                <a:sym typeface="Times New Roman"/>
              </a:rPr>
              <a:t>Kyei-Frimpong </a:t>
            </a:r>
            <a:r>
              <a:rPr lang="en" sz="1200" i="1">
                <a:solidFill>
                  <a:srgbClr val="222222"/>
                </a:solidFill>
                <a:latin typeface="Times New Roman"/>
                <a:ea typeface="Times New Roman"/>
                <a:cs typeface="Times New Roman"/>
                <a:sym typeface="Times New Roman"/>
              </a:rPr>
              <a:t>et al.</a:t>
            </a:r>
            <a:r>
              <a:rPr lang="en" sz="1200">
                <a:solidFill>
                  <a:srgbClr val="222222"/>
                </a:solidFill>
                <a:latin typeface="Times New Roman"/>
                <a:ea typeface="Times New Roman"/>
                <a:cs typeface="Times New Roman"/>
                <a:sym typeface="Times New Roman"/>
              </a:rPr>
              <a:t> 2023</a:t>
            </a:r>
            <a:r>
              <a:rPr lang="en" sz="1200">
                <a:solidFill>
                  <a:schemeClr val="dk1"/>
                </a:solidFill>
                <a:latin typeface="Times New Roman"/>
                <a:ea typeface="Times New Roman"/>
                <a:cs typeface="Times New Roman"/>
                <a:sym typeface="Times New Roman"/>
              </a:rPr>
              <a:t>). The introduction of new technology and the use of powerful tools improves service quality in the hospitality sector. Receiving customer feedback helps organisations to improve their service and also helps to know there are loopholes in their service (</a:t>
            </a:r>
            <a:r>
              <a:rPr lang="en" sz="1200">
                <a:solidFill>
                  <a:srgbClr val="222222"/>
                </a:solidFill>
                <a:latin typeface="Times New Roman"/>
                <a:ea typeface="Times New Roman"/>
                <a:cs typeface="Times New Roman"/>
                <a:sym typeface="Times New Roman"/>
              </a:rPr>
              <a:t>Alshurideh </a:t>
            </a:r>
            <a:r>
              <a:rPr lang="en" sz="1200" i="1">
                <a:solidFill>
                  <a:srgbClr val="222222"/>
                </a:solidFill>
                <a:latin typeface="Times New Roman"/>
                <a:ea typeface="Times New Roman"/>
                <a:cs typeface="Times New Roman"/>
                <a:sym typeface="Times New Roman"/>
              </a:rPr>
              <a:t>et al.</a:t>
            </a:r>
            <a:r>
              <a:rPr lang="en" sz="1200">
                <a:solidFill>
                  <a:srgbClr val="222222"/>
                </a:solidFill>
                <a:latin typeface="Times New Roman"/>
                <a:ea typeface="Times New Roman"/>
                <a:cs typeface="Times New Roman"/>
                <a:sym typeface="Times New Roman"/>
              </a:rPr>
              <a:t> 2020</a:t>
            </a:r>
            <a:r>
              <a:rPr lang="en" sz="1200">
                <a:solidFill>
                  <a:schemeClr val="dk1"/>
                </a:solidFill>
                <a:latin typeface="Times New Roman"/>
                <a:ea typeface="Times New Roman"/>
                <a:cs typeface="Times New Roman"/>
                <a:sym typeface="Times New Roman"/>
              </a:rPr>
              <a:t>). </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Clr>
                <a:schemeClr val="dk1"/>
              </a:buClr>
              <a:buSzPts val="1100"/>
              <a:buFont typeface="Arial"/>
              <a:buNone/>
            </a:pPr>
            <a:endParaRPr>
              <a:solidFill>
                <a:schemeClr val="dk1"/>
              </a:solidFill>
            </a:endParaRPr>
          </a:p>
          <a:p>
            <a:pPr marL="0" lvl="0" indent="0" algn="l" rtl="0">
              <a:spcBef>
                <a:spcPts val="0"/>
              </a:spcBef>
              <a:spcAft>
                <a:spcPts val="0"/>
              </a:spcAft>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3"/>
        <p:cNvGrpSpPr/>
        <p:nvPr/>
      </p:nvGrpSpPr>
      <p:grpSpPr>
        <a:xfrm>
          <a:off x="0" y="0"/>
          <a:ext cx="0" cy="0"/>
          <a:chOff x="0" y="0"/>
          <a:chExt cx="0" cy="0"/>
        </a:xfrm>
      </p:grpSpPr>
      <p:sp>
        <p:nvSpPr>
          <p:cNvPr id="364" name="Google Shape;364;g1018044d348_0_144: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65" name="Google Shape;365;g1018044d348_0_14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Providing digital solutions to the guests will enhance the experience, and this will increase the reputation of the hotel (</a:t>
            </a:r>
            <a:r>
              <a:rPr lang="en" sz="1200">
                <a:solidFill>
                  <a:srgbClr val="222222"/>
                </a:solidFill>
                <a:latin typeface="Times New Roman"/>
                <a:ea typeface="Times New Roman"/>
                <a:cs typeface="Times New Roman"/>
                <a:sym typeface="Times New Roman"/>
              </a:rPr>
              <a:t>Kitsios </a:t>
            </a:r>
            <a:r>
              <a:rPr lang="en" sz="1200" i="1">
                <a:solidFill>
                  <a:srgbClr val="222222"/>
                </a:solidFill>
                <a:latin typeface="Times New Roman"/>
                <a:ea typeface="Times New Roman"/>
                <a:cs typeface="Times New Roman"/>
                <a:sym typeface="Times New Roman"/>
              </a:rPr>
              <a:t>et al.</a:t>
            </a:r>
            <a:r>
              <a:rPr lang="en" sz="1200">
                <a:solidFill>
                  <a:srgbClr val="222222"/>
                </a:solidFill>
                <a:latin typeface="Times New Roman"/>
                <a:ea typeface="Times New Roman"/>
                <a:cs typeface="Times New Roman"/>
                <a:sym typeface="Times New Roman"/>
              </a:rPr>
              <a:t> 2021</a:t>
            </a:r>
            <a:r>
              <a:rPr lang="en" sz="1200">
                <a:solidFill>
                  <a:schemeClr val="dk1"/>
                </a:solidFill>
                <a:latin typeface="Times New Roman"/>
                <a:ea typeface="Times New Roman"/>
                <a:cs typeface="Times New Roman"/>
                <a:sym typeface="Times New Roman"/>
              </a:rPr>
              <a:t>). Not only does this increase in reputation mean an increase in the customer retention rate and increases in the generation of revenue, as well as maximisation of profit. To meet the expectations of the guest, the organisation and their managing team should personalise their value so that guests can feel appreciated (</a:t>
            </a:r>
            <a:r>
              <a:rPr lang="en" sz="1200">
                <a:solidFill>
                  <a:srgbClr val="222222"/>
                </a:solidFill>
                <a:latin typeface="Times New Roman"/>
                <a:ea typeface="Times New Roman"/>
                <a:cs typeface="Times New Roman"/>
                <a:sym typeface="Times New Roman"/>
              </a:rPr>
              <a:t>Davari </a:t>
            </a:r>
            <a:r>
              <a:rPr lang="en" sz="1200" i="1">
                <a:solidFill>
                  <a:srgbClr val="222222"/>
                </a:solidFill>
                <a:latin typeface="Times New Roman"/>
                <a:ea typeface="Times New Roman"/>
                <a:cs typeface="Times New Roman"/>
                <a:sym typeface="Times New Roman"/>
              </a:rPr>
              <a:t>et al.</a:t>
            </a:r>
            <a:r>
              <a:rPr lang="en" sz="1200">
                <a:solidFill>
                  <a:srgbClr val="222222"/>
                </a:solidFill>
                <a:latin typeface="Times New Roman"/>
                <a:ea typeface="Times New Roman"/>
                <a:cs typeface="Times New Roman"/>
                <a:sym typeface="Times New Roman"/>
              </a:rPr>
              <a:t> 2022</a:t>
            </a:r>
            <a:r>
              <a:rPr lang="en" sz="1200">
                <a:solidFill>
                  <a:schemeClr val="dk1"/>
                </a:solidFill>
                <a:latin typeface="Times New Roman"/>
                <a:ea typeface="Times New Roman"/>
                <a:cs typeface="Times New Roman"/>
                <a:sym typeface="Times New Roman"/>
              </a:rPr>
              <a:t>). It is also necessary to ask for feedback regularly from the guests so that customers can provide their valuable feedback and the organisation can work accordingly to develop themselves and to know the loopholes in their management and quality service. </a:t>
            </a:r>
            <a:endParaRPr>
              <a:solidFill>
                <a:schemeClr val="dk1"/>
              </a:solidFill>
            </a:endParaRPr>
          </a:p>
          <a:p>
            <a:pPr marL="0" lvl="0" indent="0" algn="l" rtl="0">
              <a:spcBef>
                <a:spcPts val="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0"/>
        <p:cNvGrpSpPr/>
        <p:nvPr/>
      </p:nvGrpSpPr>
      <p:grpSpPr>
        <a:xfrm>
          <a:off x="0" y="0"/>
          <a:ext cx="0" cy="0"/>
          <a:chOff x="0" y="0"/>
          <a:chExt cx="0" cy="0"/>
        </a:xfrm>
      </p:grpSpPr>
      <p:sp>
        <p:nvSpPr>
          <p:cNvPr id="381" name="Google Shape;381;gfa59e6e6a2_0_1228: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82" name="Google Shape;382;gfa59e6e6a2_0_122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In the end, it can be concluded that JW MARRIOTT  is one of the largest hospitality organisations. The organisation is known for its quality service in the hospitality sector. The organisation has adopted different strategies to improve its service over time. </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Clr>
                <a:schemeClr val="dk1"/>
              </a:buClr>
              <a:buSzPts val="1100"/>
              <a:buFont typeface="Arial"/>
              <a:buNone/>
            </a:pPr>
            <a:endParaRPr>
              <a:solidFill>
                <a:schemeClr val="dk1"/>
              </a:solidFill>
            </a:endParaRPr>
          </a:p>
          <a:p>
            <a:pPr marL="0" lvl="0" indent="0" algn="l" rtl="0">
              <a:spcBef>
                <a:spcPts val="0"/>
              </a:spcBef>
              <a:spcAft>
                <a:spcPts val="0"/>
              </a:spcAft>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91"/>
        <p:cNvGrpSpPr/>
        <p:nvPr/>
      </p:nvGrpSpPr>
      <p:grpSpPr>
        <a:xfrm>
          <a:off x="0" y="0"/>
          <a:ext cx="0" cy="0"/>
          <a:chOff x="0" y="0"/>
          <a:chExt cx="0" cy="0"/>
        </a:xfrm>
      </p:grpSpPr>
      <p:sp>
        <p:nvSpPr>
          <p:cNvPr id="392" name="Google Shape;392;g1018044d348_0_23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93" name="Google Shape;393;g1018044d348_0_23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97"/>
        <p:cNvGrpSpPr/>
        <p:nvPr/>
      </p:nvGrpSpPr>
      <p:grpSpPr>
        <a:xfrm>
          <a:off x="0" y="0"/>
          <a:ext cx="0" cy="0"/>
          <a:chOff x="0" y="0"/>
          <a:chExt cx="0" cy="0"/>
        </a:xfrm>
      </p:grpSpPr>
      <p:sp>
        <p:nvSpPr>
          <p:cNvPr id="398" name="Google Shape;398;gfa59e6e6a2_0_120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99" name="Google Shape;399;gfa59e6e6a2_0_120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04"/>
        <p:cNvGrpSpPr/>
        <p:nvPr/>
      </p:nvGrpSpPr>
      <p:grpSpPr>
        <a:xfrm>
          <a:off x="0" y="0"/>
          <a:ext cx="0" cy="0"/>
          <a:chOff x="0" y="0"/>
          <a:chExt cx="0" cy="0"/>
        </a:xfrm>
      </p:grpSpPr>
      <p:sp>
        <p:nvSpPr>
          <p:cNvPr id="405" name="Google Shape;405;g2904827812c_0_39: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06" name="Google Shape;406;g2904827812c_0_3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3.png"/></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png"/><Relationship Id="rId1" Type="http://schemas.openxmlformats.org/officeDocument/2006/relationships/slideMaster" Target="../slideMasters/slideMaster1.xml"/><Relationship Id="rId4" Type="http://schemas.openxmlformats.org/officeDocument/2006/relationships/image" Target="../media/image3.png"/></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hyperlink" Target="http://bit.ly/2TtBDfr" TargetMode="External"/><Relationship Id="rId2" Type="http://schemas.openxmlformats.org/officeDocument/2006/relationships/image" Target="../media/image1.png"/><Relationship Id="rId1" Type="http://schemas.openxmlformats.org/officeDocument/2006/relationships/slideMaster" Target="../slideMasters/slideMaster1.xml"/><Relationship Id="rId6" Type="http://schemas.openxmlformats.org/officeDocument/2006/relationships/hyperlink" Target="http://bit.ly/2TyoMsr" TargetMode="External"/><Relationship Id="rId5" Type="http://schemas.openxmlformats.org/officeDocument/2006/relationships/hyperlink" Target="http://bit.ly/2Tynxth" TargetMode="External"/><Relationship Id="rId4" Type="http://schemas.openxmlformats.org/officeDocument/2006/relationships/image" Target="../media/image3.png"/></Relationships>
</file>

<file path=ppt/slideLayouts/_rels/slideLayout2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sp>
        <p:nvSpPr>
          <p:cNvPr id="9" name="Google Shape;9;p2"/>
          <p:cNvSpPr/>
          <p:nvPr/>
        </p:nvSpPr>
        <p:spPr>
          <a:xfrm>
            <a:off x="0" y="3291075"/>
            <a:ext cx="1843800" cy="1843800"/>
          </a:xfrm>
          <a:prstGeom prst="rtTriangl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10" name="Google Shape;10;p2"/>
          <p:cNvPicPr preferRelativeResize="0"/>
          <p:nvPr/>
        </p:nvPicPr>
        <p:blipFill>
          <a:blip r:embed="rId2">
            <a:alphaModFix/>
          </a:blip>
          <a:stretch>
            <a:fillRect/>
          </a:stretch>
        </p:blipFill>
        <p:spPr>
          <a:xfrm>
            <a:off x="6723678" y="4014779"/>
            <a:ext cx="2420327" cy="2421499"/>
          </a:xfrm>
          <a:prstGeom prst="rect">
            <a:avLst/>
          </a:prstGeom>
          <a:noFill/>
          <a:ln>
            <a:noFill/>
          </a:ln>
        </p:spPr>
      </p:pic>
      <p:pic>
        <p:nvPicPr>
          <p:cNvPr id="11" name="Google Shape;11;p2"/>
          <p:cNvPicPr preferRelativeResize="0"/>
          <p:nvPr/>
        </p:nvPicPr>
        <p:blipFill>
          <a:blip r:embed="rId3">
            <a:alphaModFix/>
          </a:blip>
          <a:stretch>
            <a:fillRect/>
          </a:stretch>
        </p:blipFill>
        <p:spPr>
          <a:xfrm>
            <a:off x="-680506" y="1300425"/>
            <a:ext cx="1281697" cy="2421499"/>
          </a:xfrm>
          <a:prstGeom prst="rect">
            <a:avLst/>
          </a:prstGeom>
          <a:noFill/>
          <a:ln>
            <a:noFill/>
          </a:ln>
        </p:spPr>
      </p:pic>
      <p:sp>
        <p:nvSpPr>
          <p:cNvPr id="12" name="Google Shape;12;p2"/>
          <p:cNvSpPr/>
          <p:nvPr/>
        </p:nvSpPr>
        <p:spPr>
          <a:xfrm>
            <a:off x="415750" y="317850"/>
            <a:ext cx="1630200" cy="1630200"/>
          </a:xfrm>
          <a:prstGeom prst="rect">
            <a:avLst/>
          </a:prstGeom>
          <a:noFill/>
          <a:ln w="76200" cap="flat" cmpd="sng">
            <a:solidFill>
              <a:schemeClr val="accent2"/>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3;p2"/>
          <p:cNvSpPr/>
          <p:nvPr/>
        </p:nvSpPr>
        <p:spPr>
          <a:xfrm>
            <a:off x="6189900" y="540000"/>
            <a:ext cx="2234100" cy="2234100"/>
          </a:xfrm>
          <a:prstGeom prst="ellips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14" name="Google Shape;14;p2"/>
          <p:cNvPicPr preferRelativeResize="0"/>
          <p:nvPr/>
        </p:nvPicPr>
        <p:blipFill>
          <a:blip r:embed="rId4">
            <a:alphaModFix/>
          </a:blip>
          <a:stretch>
            <a:fillRect/>
          </a:stretch>
        </p:blipFill>
        <p:spPr>
          <a:xfrm>
            <a:off x="6724266" y="4"/>
            <a:ext cx="2419144" cy="2421499"/>
          </a:xfrm>
          <a:prstGeom prst="rect">
            <a:avLst/>
          </a:prstGeom>
          <a:noFill/>
          <a:ln>
            <a:noFill/>
          </a:ln>
        </p:spPr>
      </p:pic>
      <p:sp>
        <p:nvSpPr>
          <p:cNvPr id="15" name="Google Shape;15;p2"/>
          <p:cNvSpPr txBox="1">
            <a:spLocks noGrp="1"/>
          </p:cNvSpPr>
          <p:nvPr>
            <p:ph type="ctrTitle"/>
          </p:nvPr>
        </p:nvSpPr>
        <p:spPr>
          <a:xfrm>
            <a:off x="720010" y="749550"/>
            <a:ext cx="6426600" cy="2822100"/>
          </a:xfrm>
          <a:prstGeom prst="rect">
            <a:avLst/>
          </a:prstGeom>
          <a:effectLst>
            <a:outerShdw dist="95250" dir="18900000" algn="bl" rotWithShape="0">
              <a:schemeClr val="accent2"/>
            </a:outerShdw>
          </a:effectLst>
        </p:spPr>
        <p:txBody>
          <a:bodyPr spcFirstLastPara="1" wrap="square" lIns="91425" tIns="91425" rIns="91425" bIns="91425" anchor="ctr" anchorCtr="0">
            <a:noAutofit/>
          </a:bodyPr>
          <a:lstStyle>
            <a:lvl1pPr lvl="0" rtl="0">
              <a:lnSpc>
                <a:spcPct val="90000"/>
              </a:lnSpc>
              <a:spcBef>
                <a:spcPts val="0"/>
              </a:spcBef>
              <a:spcAft>
                <a:spcPts val="0"/>
              </a:spcAft>
              <a:buClr>
                <a:srgbClr val="191919"/>
              </a:buClr>
              <a:buSzPts val="5200"/>
              <a:buNone/>
              <a:defRPr sz="4800">
                <a:latin typeface="Poppins Black"/>
                <a:ea typeface="Poppins Black"/>
                <a:cs typeface="Poppins Black"/>
                <a:sym typeface="Poppins Black"/>
              </a:defRPr>
            </a:lvl1pPr>
            <a:lvl2pPr lvl="1" algn="ctr" rtl="0">
              <a:spcBef>
                <a:spcPts val="0"/>
              </a:spcBef>
              <a:spcAft>
                <a:spcPts val="0"/>
              </a:spcAft>
              <a:buClr>
                <a:srgbClr val="191919"/>
              </a:buClr>
              <a:buSzPts val="5200"/>
              <a:buNone/>
              <a:defRPr sz="5200">
                <a:solidFill>
                  <a:srgbClr val="191919"/>
                </a:solidFill>
              </a:defRPr>
            </a:lvl2pPr>
            <a:lvl3pPr lvl="2" algn="ctr" rtl="0">
              <a:spcBef>
                <a:spcPts val="0"/>
              </a:spcBef>
              <a:spcAft>
                <a:spcPts val="0"/>
              </a:spcAft>
              <a:buClr>
                <a:srgbClr val="191919"/>
              </a:buClr>
              <a:buSzPts val="5200"/>
              <a:buNone/>
              <a:defRPr sz="5200">
                <a:solidFill>
                  <a:srgbClr val="191919"/>
                </a:solidFill>
              </a:defRPr>
            </a:lvl3pPr>
            <a:lvl4pPr lvl="3" algn="ctr" rtl="0">
              <a:spcBef>
                <a:spcPts val="0"/>
              </a:spcBef>
              <a:spcAft>
                <a:spcPts val="0"/>
              </a:spcAft>
              <a:buClr>
                <a:srgbClr val="191919"/>
              </a:buClr>
              <a:buSzPts val="5200"/>
              <a:buNone/>
              <a:defRPr sz="5200">
                <a:solidFill>
                  <a:srgbClr val="191919"/>
                </a:solidFill>
              </a:defRPr>
            </a:lvl4pPr>
            <a:lvl5pPr lvl="4" algn="ctr" rtl="0">
              <a:spcBef>
                <a:spcPts val="0"/>
              </a:spcBef>
              <a:spcAft>
                <a:spcPts val="0"/>
              </a:spcAft>
              <a:buClr>
                <a:srgbClr val="191919"/>
              </a:buClr>
              <a:buSzPts val="5200"/>
              <a:buNone/>
              <a:defRPr sz="5200">
                <a:solidFill>
                  <a:srgbClr val="191919"/>
                </a:solidFill>
              </a:defRPr>
            </a:lvl5pPr>
            <a:lvl6pPr lvl="5" algn="ctr" rtl="0">
              <a:spcBef>
                <a:spcPts val="0"/>
              </a:spcBef>
              <a:spcAft>
                <a:spcPts val="0"/>
              </a:spcAft>
              <a:buClr>
                <a:srgbClr val="191919"/>
              </a:buClr>
              <a:buSzPts val="5200"/>
              <a:buNone/>
              <a:defRPr sz="5200">
                <a:solidFill>
                  <a:srgbClr val="191919"/>
                </a:solidFill>
              </a:defRPr>
            </a:lvl6pPr>
            <a:lvl7pPr lvl="6" algn="ctr" rtl="0">
              <a:spcBef>
                <a:spcPts val="0"/>
              </a:spcBef>
              <a:spcAft>
                <a:spcPts val="0"/>
              </a:spcAft>
              <a:buClr>
                <a:srgbClr val="191919"/>
              </a:buClr>
              <a:buSzPts val="5200"/>
              <a:buNone/>
              <a:defRPr sz="5200">
                <a:solidFill>
                  <a:srgbClr val="191919"/>
                </a:solidFill>
              </a:defRPr>
            </a:lvl7pPr>
            <a:lvl8pPr lvl="7" algn="ctr" rtl="0">
              <a:spcBef>
                <a:spcPts val="0"/>
              </a:spcBef>
              <a:spcAft>
                <a:spcPts val="0"/>
              </a:spcAft>
              <a:buClr>
                <a:srgbClr val="191919"/>
              </a:buClr>
              <a:buSzPts val="5200"/>
              <a:buNone/>
              <a:defRPr sz="5200">
                <a:solidFill>
                  <a:srgbClr val="191919"/>
                </a:solidFill>
              </a:defRPr>
            </a:lvl8pPr>
            <a:lvl9pPr lvl="8" algn="ctr" rtl="0">
              <a:spcBef>
                <a:spcPts val="0"/>
              </a:spcBef>
              <a:spcAft>
                <a:spcPts val="0"/>
              </a:spcAft>
              <a:buClr>
                <a:srgbClr val="191919"/>
              </a:buClr>
              <a:buSzPts val="5200"/>
              <a:buNone/>
              <a:defRPr sz="5200">
                <a:solidFill>
                  <a:srgbClr val="191919"/>
                </a:solidFill>
              </a:defRPr>
            </a:lvl9pPr>
          </a:lstStyle>
          <a:p>
            <a:endParaRPr/>
          </a:p>
        </p:txBody>
      </p:sp>
      <p:sp>
        <p:nvSpPr>
          <p:cNvPr id="16" name="Google Shape;16;p2"/>
          <p:cNvSpPr txBox="1">
            <a:spLocks noGrp="1"/>
          </p:cNvSpPr>
          <p:nvPr>
            <p:ph type="subTitle" idx="1"/>
          </p:nvPr>
        </p:nvSpPr>
        <p:spPr>
          <a:xfrm>
            <a:off x="846454" y="3721925"/>
            <a:ext cx="4466700" cy="554400"/>
          </a:xfrm>
          <a:prstGeom prst="rect">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600">
                <a:solidFill>
                  <a:schemeClr val="dk1"/>
                </a:solidFill>
                <a:latin typeface="Sora"/>
                <a:ea typeface="Sora"/>
                <a:cs typeface="Sora"/>
                <a:sym typeface="Sora"/>
              </a:defRPr>
            </a:lvl1pPr>
            <a:lvl2pPr lvl="1" algn="ctr" rtl="0">
              <a:lnSpc>
                <a:spcPct val="100000"/>
              </a:lnSpc>
              <a:spcBef>
                <a:spcPts val="0"/>
              </a:spcBef>
              <a:spcAft>
                <a:spcPts val="0"/>
              </a:spcAft>
              <a:buSzPts val="1800"/>
              <a:buNone/>
              <a:defRPr sz="1800"/>
            </a:lvl2pPr>
            <a:lvl3pPr lvl="2" algn="ctr" rtl="0">
              <a:lnSpc>
                <a:spcPct val="100000"/>
              </a:lnSpc>
              <a:spcBef>
                <a:spcPts val="0"/>
              </a:spcBef>
              <a:spcAft>
                <a:spcPts val="0"/>
              </a:spcAft>
              <a:buSzPts val="1800"/>
              <a:buNone/>
              <a:defRPr sz="1800"/>
            </a:lvl3pPr>
            <a:lvl4pPr lvl="3" algn="ctr" rtl="0">
              <a:lnSpc>
                <a:spcPct val="100000"/>
              </a:lnSpc>
              <a:spcBef>
                <a:spcPts val="0"/>
              </a:spcBef>
              <a:spcAft>
                <a:spcPts val="0"/>
              </a:spcAft>
              <a:buSzPts val="1800"/>
              <a:buNone/>
              <a:defRPr sz="1800"/>
            </a:lvl4pPr>
            <a:lvl5pPr lvl="4" algn="ctr" rtl="0">
              <a:lnSpc>
                <a:spcPct val="100000"/>
              </a:lnSpc>
              <a:spcBef>
                <a:spcPts val="0"/>
              </a:spcBef>
              <a:spcAft>
                <a:spcPts val="0"/>
              </a:spcAft>
              <a:buSzPts val="1800"/>
              <a:buNone/>
              <a:defRPr sz="1800"/>
            </a:lvl5pPr>
            <a:lvl6pPr lvl="5" algn="ctr" rtl="0">
              <a:lnSpc>
                <a:spcPct val="100000"/>
              </a:lnSpc>
              <a:spcBef>
                <a:spcPts val="0"/>
              </a:spcBef>
              <a:spcAft>
                <a:spcPts val="0"/>
              </a:spcAft>
              <a:buSzPts val="1800"/>
              <a:buNone/>
              <a:defRPr sz="1800"/>
            </a:lvl6pPr>
            <a:lvl7pPr lvl="6" algn="ctr" rtl="0">
              <a:lnSpc>
                <a:spcPct val="100000"/>
              </a:lnSpc>
              <a:spcBef>
                <a:spcPts val="0"/>
              </a:spcBef>
              <a:spcAft>
                <a:spcPts val="0"/>
              </a:spcAft>
              <a:buSzPts val="1800"/>
              <a:buNone/>
              <a:defRPr sz="1800"/>
            </a:lvl7pPr>
            <a:lvl8pPr lvl="7" algn="ctr" rtl="0">
              <a:lnSpc>
                <a:spcPct val="100000"/>
              </a:lnSpc>
              <a:spcBef>
                <a:spcPts val="0"/>
              </a:spcBef>
              <a:spcAft>
                <a:spcPts val="0"/>
              </a:spcAft>
              <a:buSzPts val="1800"/>
              <a:buNone/>
              <a:defRPr sz="1800"/>
            </a:lvl8pPr>
            <a:lvl9pPr lvl="8" algn="ctr" rtl="0">
              <a:lnSpc>
                <a:spcPct val="100000"/>
              </a:lnSpc>
              <a:spcBef>
                <a:spcPts val="0"/>
              </a:spcBef>
              <a:spcAft>
                <a:spcPts val="0"/>
              </a:spcAft>
              <a:buSzPts val="1800"/>
              <a:buNone/>
              <a:defRPr sz="1800"/>
            </a:lvl9pPr>
          </a:lstStyle>
          <a:p>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7"/>
        <p:cNvGrpSpPr/>
        <p:nvPr/>
      </p:nvGrpSpPr>
      <p:grpSpPr>
        <a:xfrm>
          <a:off x="0" y="0"/>
          <a:ext cx="0" cy="0"/>
          <a:chOff x="0" y="0"/>
          <a:chExt cx="0" cy="0"/>
        </a:xfrm>
      </p:grpSpPr>
      <p:sp>
        <p:nvSpPr>
          <p:cNvPr id="18" name="Google Shape;18;p3"/>
          <p:cNvSpPr/>
          <p:nvPr/>
        </p:nvSpPr>
        <p:spPr>
          <a:xfrm rot="-5400000">
            <a:off x="7192025" y="3191400"/>
            <a:ext cx="1952100" cy="1952100"/>
          </a:xfrm>
          <a:prstGeom prst="rtTriangl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19;p3"/>
          <p:cNvSpPr txBox="1">
            <a:spLocks noGrp="1"/>
          </p:cNvSpPr>
          <p:nvPr>
            <p:ph type="title"/>
          </p:nvPr>
        </p:nvSpPr>
        <p:spPr>
          <a:xfrm>
            <a:off x="3732300" y="2016163"/>
            <a:ext cx="3979500" cy="1341000"/>
          </a:xfrm>
          <a:prstGeom prst="rect">
            <a:avLst/>
          </a:prstGeom>
        </p:spPr>
        <p:txBody>
          <a:bodyPr spcFirstLastPara="1" wrap="square" lIns="91425" tIns="91425" rIns="91425" bIns="91425" anchor="ctr" anchorCtr="0">
            <a:noAutofit/>
          </a:bodyPr>
          <a:lstStyle>
            <a:lvl1pPr lvl="0" rtl="0">
              <a:spcBef>
                <a:spcPts val="0"/>
              </a:spcBef>
              <a:spcAft>
                <a:spcPts val="0"/>
              </a:spcAft>
              <a:buSzPts val="3600"/>
              <a:buNone/>
              <a:defRPr sz="4800"/>
            </a:lvl1pPr>
            <a:lvl2pPr lvl="1" algn="ctr" rtl="0">
              <a:spcBef>
                <a:spcPts val="0"/>
              </a:spcBef>
              <a:spcAft>
                <a:spcPts val="0"/>
              </a:spcAft>
              <a:buSzPts val="3600"/>
              <a:buNone/>
              <a:defRPr sz="3600"/>
            </a:lvl2pPr>
            <a:lvl3pPr lvl="2" algn="ctr" rtl="0">
              <a:spcBef>
                <a:spcPts val="0"/>
              </a:spcBef>
              <a:spcAft>
                <a:spcPts val="0"/>
              </a:spcAft>
              <a:buSzPts val="3600"/>
              <a:buNone/>
              <a:defRPr sz="3600"/>
            </a:lvl3pPr>
            <a:lvl4pPr lvl="3" algn="ctr" rtl="0">
              <a:spcBef>
                <a:spcPts val="0"/>
              </a:spcBef>
              <a:spcAft>
                <a:spcPts val="0"/>
              </a:spcAft>
              <a:buSzPts val="3600"/>
              <a:buNone/>
              <a:defRPr sz="3600"/>
            </a:lvl4pPr>
            <a:lvl5pPr lvl="4" algn="ctr" rtl="0">
              <a:spcBef>
                <a:spcPts val="0"/>
              </a:spcBef>
              <a:spcAft>
                <a:spcPts val="0"/>
              </a:spcAft>
              <a:buSzPts val="3600"/>
              <a:buNone/>
              <a:defRPr sz="3600"/>
            </a:lvl5pPr>
            <a:lvl6pPr lvl="5" algn="ctr" rtl="0">
              <a:spcBef>
                <a:spcPts val="0"/>
              </a:spcBef>
              <a:spcAft>
                <a:spcPts val="0"/>
              </a:spcAft>
              <a:buSzPts val="3600"/>
              <a:buNone/>
              <a:defRPr sz="3600"/>
            </a:lvl6pPr>
            <a:lvl7pPr lvl="6" algn="ctr" rtl="0">
              <a:spcBef>
                <a:spcPts val="0"/>
              </a:spcBef>
              <a:spcAft>
                <a:spcPts val="0"/>
              </a:spcAft>
              <a:buSzPts val="3600"/>
              <a:buNone/>
              <a:defRPr sz="3600"/>
            </a:lvl7pPr>
            <a:lvl8pPr lvl="7" algn="ctr" rtl="0">
              <a:spcBef>
                <a:spcPts val="0"/>
              </a:spcBef>
              <a:spcAft>
                <a:spcPts val="0"/>
              </a:spcAft>
              <a:buSzPts val="3600"/>
              <a:buNone/>
              <a:defRPr sz="3600"/>
            </a:lvl8pPr>
            <a:lvl9pPr lvl="8" algn="ctr" rtl="0">
              <a:spcBef>
                <a:spcPts val="0"/>
              </a:spcBef>
              <a:spcAft>
                <a:spcPts val="0"/>
              </a:spcAft>
              <a:buSzPts val="3600"/>
              <a:buNone/>
              <a:defRPr sz="3600"/>
            </a:lvl9pPr>
          </a:lstStyle>
          <a:p>
            <a:endParaRPr/>
          </a:p>
        </p:txBody>
      </p:sp>
      <p:sp>
        <p:nvSpPr>
          <p:cNvPr id="20" name="Google Shape;20;p3"/>
          <p:cNvSpPr txBox="1">
            <a:spLocks noGrp="1"/>
          </p:cNvSpPr>
          <p:nvPr>
            <p:ph type="title" idx="2" hasCustomPrompt="1"/>
          </p:nvPr>
        </p:nvSpPr>
        <p:spPr>
          <a:xfrm>
            <a:off x="3732300" y="1033900"/>
            <a:ext cx="3150900" cy="841800"/>
          </a:xfrm>
          <a:prstGeom prst="rect">
            <a:avLst/>
          </a:prstGeom>
        </p:spPr>
        <p:txBody>
          <a:bodyPr spcFirstLastPara="1" wrap="square" lIns="91425" tIns="91425" rIns="91425" bIns="91425" anchor="ctr" anchorCtr="0">
            <a:noAutofit/>
          </a:bodyPr>
          <a:lstStyle>
            <a:lvl1pPr lvl="0" rtl="0">
              <a:spcBef>
                <a:spcPts val="0"/>
              </a:spcBef>
              <a:spcAft>
                <a:spcPts val="0"/>
              </a:spcAft>
              <a:buSzPts val="6000"/>
              <a:buNone/>
              <a:defRPr sz="6000"/>
            </a:lvl1pPr>
            <a:lvl2pPr lvl="1" algn="ctr" rtl="0">
              <a:spcBef>
                <a:spcPts val="0"/>
              </a:spcBef>
              <a:spcAft>
                <a:spcPts val="0"/>
              </a:spcAft>
              <a:buSzPts val="6000"/>
              <a:buNone/>
              <a:defRPr sz="6000"/>
            </a:lvl2pPr>
            <a:lvl3pPr lvl="2" algn="ctr" rtl="0">
              <a:spcBef>
                <a:spcPts val="0"/>
              </a:spcBef>
              <a:spcAft>
                <a:spcPts val="0"/>
              </a:spcAft>
              <a:buSzPts val="6000"/>
              <a:buNone/>
              <a:defRPr sz="6000"/>
            </a:lvl3pPr>
            <a:lvl4pPr lvl="3" algn="ctr" rtl="0">
              <a:spcBef>
                <a:spcPts val="0"/>
              </a:spcBef>
              <a:spcAft>
                <a:spcPts val="0"/>
              </a:spcAft>
              <a:buSzPts val="6000"/>
              <a:buNone/>
              <a:defRPr sz="6000"/>
            </a:lvl4pPr>
            <a:lvl5pPr lvl="4" algn="ctr" rtl="0">
              <a:spcBef>
                <a:spcPts val="0"/>
              </a:spcBef>
              <a:spcAft>
                <a:spcPts val="0"/>
              </a:spcAft>
              <a:buSzPts val="6000"/>
              <a:buNone/>
              <a:defRPr sz="6000"/>
            </a:lvl5pPr>
            <a:lvl6pPr lvl="5" algn="ctr" rtl="0">
              <a:spcBef>
                <a:spcPts val="0"/>
              </a:spcBef>
              <a:spcAft>
                <a:spcPts val="0"/>
              </a:spcAft>
              <a:buSzPts val="6000"/>
              <a:buNone/>
              <a:defRPr sz="6000"/>
            </a:lvl6pPr>
            <a:lvl7pPr lvl="6" algn="ctr" rtl="0">
              <a:spcBef>
                <a:spcPts val="0"/>
              </a:spcBef>
              <a:spcAft>
                <a:spcPts val="0"/>
              </a:spcAft>
              <a:buSzPts val="6000"/>
              <a:buNone/>
              <a:defRPr sz="6000"/>
            </a:lvl7pPr>
            <a:lvl8pPr lvl="7" algn="ctr" rtl="0">
              <a:spcBef>
                <a:spcPts val="0"/>
              </a:spcBef>
              <a:spcAft>
                <a:spcPts val="0"/>
              </a:spcAft>
              <a:buSzPts val="6000"/>
              <a:buNone/>
              <a:defRPr sz="6000"/>
            </a:lvl8pPr>
            <a:lvl9pPr lvl="8" algn="ctr" rtl="0">
              <a:spcBef>
                <a:spcPts val="0"/>
              </a:spcBef>
              <a:spcAft>
                <a:spcPts val="0"/>
              </a:spcAft>
              <a:buSzPts val="6000"/>
              <a:buNone/>
              <a:defRPr sz="6000"/>
            </a:lvl9pPr>
          </a:lstStyle>
          <a:p>
            <a:r>
              <a:t>xx%</a:t>
            </a:r>
          </a:p>
        </p:txBody>
      </p:sp>
      <p:sp>
        <p:nvSpPr>
          <p:cNvPr id="21" name="Google Shape;21;p3"/>
          <p:cNvSpPr txBox="1">
            <a:spLocks noGrp="1"/>
          </p:cNvSpPr>
          <p:nvPr>
            <p:ph type="subTitle" idx="1"/>
          </p:nvPr>
        </p:nvSpPr>
        <p:spPr>
          <a:xfrm>
            <a:off x="3830075" y="3555200"/>
            <a:ext cx="4691700" cy="554400"/>
          </a:xfrm>
          <a:prstGeom prst="rect">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600">
                <a:latin typeface="Sora"/>
                <a:ea typeface="Sora"/>
                <a:cs typeface="Sora"/>
                <a:sym typeface="Sora"/>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22"/>
        <p:cNvGrpSpPr/>
        <p:nvPr/>
      </p:nvGrpSpPr>
      <p:grpSpPr>
        <a:xfrm>
          <a:off x="0" y="0"/>
          <a:ext cx="0" cy="0"/>
          <a:chOff x="0" y="0"/>
          <a:chExt cx="0" cy="0"/>
        </a:xfrm>
      </p:grpSpPr>
      <p:sp>
        <p:nvSpPr>
          <p:cNvPr id="23" name="Google Shape;23;p4"/>
          <p:cNvSpPr/>
          <p:nvPr/>
        </p:nvSpPr>
        <p:spPr>
          <a:xfrm rot="-5400000">
            <a:off x="7672800" y="3641100"/>
            <a:ext cx="1502400" cy="1502400"/>
          </a:xfrm>
          <a:prstGeom prst="rtTriangl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24" name="Google Shape;24;p4"/>
          <p:cNvPicPr preferRelativeResize="0"/>
          <p:nvPr/>
        </p:nvPicPr>
        <p:blipFill>
          <a:blip r:embed="rId2">
            <a:alphaModFix/>
          </a:blip>
          <a:stretch>
            <a:fillRect/>
          </a:stretch>
        </p:blipFill>
        <p:spPr>
          <a:xfrm>
            <a:off x="-1700322" y="1667179"/>
            <a:ext cx="2420327" cy="2421499"/>
          </a:xfrm>
          <a:prstGeom prst="rect">
            <a:avLst/>
          </a:prstGeom>
          <a:noFill/>
          <a:ln>
            <a:noFill/>
          </a:ln>
        </p:spPr>
      </p:pic>
      <p:grpSp>
        <p:nvGrpSpPr>
          <p:cNvPr id="25" name="Google Shape;25;p4"/>
          <p:cNvGrpSpPr/>
          <p:nvPr/>
        </p:nvGrpSpPr>
        <p:grpSpPr>
          <a:xfrm>
            <a:off x="7525350" y="-361500"/>
            <a:ext cx="1797300" cy="1803000"/>
            <a:chOff x="7525350" y="-361500"/>
            <a:chExt cx="1797300" cy="1803000"/>
          </a:xfrm>
        </p:grpSpPr>
        <p:cxnSp>
          <p:nvCxnSpPr>
            <p:cNvPr id="26" name="Google Shape;26;p4"/>
            <p:cNvCxnSpPr/>
            <p:nvPr/>
          </p:nvCxnSpPr>
          <p:spPr>
            <a:xfrm flipH="1">
              <a:off x="8432750" y="-361500"/>
              <a:ext cx="2700" cy="1803000"/>
            </a:xfrm>
            <a:prstGeom prst="straightConnector1">
              <a:avLst/>
            </a:prstGeom>
            <a:noFill/>
            <a:ln w="76200" cap="flat" cmpd="sng">
              <a:solidFill>
                <a:schemeClr val="accent2"/>
              </a:solidFill>
              <a:prstDash val="solid"/>
              <a:round/>
              <a:headEnd type="none" w="med" len="med"/>
              <a:tailEnd type="none" w="med" len="med"/>
            </a:ln>
          </p:spPr>
        </p:cxnSp>
        <p:cxnSp>
          <p:nvCxnSpPr>
            <p:cNvPr id="27" name="Google Shape;27;p4"/>
            <p:cNvCxnSpPr/>
            <p:nvPr/>
          </p:nvCxnSpPr>
          <p:spPr>
            <a:xfrm rot="10800000">
              <a:off x="7525350" y="538500"/>
              <a:ext cx="1797300" cy="0"/>
            </a:xfrm>
            <a:prstGeom prst="straightConnector1">
              <a:avLst/>
            </a:prstGeom>
            <a:noFill/>
            <a:ln w="76200" cap="flat" cmpd="sng">
              <a:solidFill>
                <a:schemeClr val="accent2"/>
              </a:solidFill>
              <a:prstDash val="solid"/>
              <a:round/>
              <a:headEnd type="none" w="med" len="med"/>
              <a:tailEnd type="none" w="med" len="med"/>
            </a:ln>
          </p:spPr>
        </p:cxnSp>
        <p:cxnSp>
          <p:nvCxnSpPr>
            <p:cNvPr id="28" name="Google Shape;28;p4"/>
            <p:cNvCxnSpPr/>
            <p:nvPr/>
          </p:nvCxnSpPr>
          <p:spPr>
            <a:xfrm rot="2700000" flipH="1">
              <a:off x="8429880" y="-354322"/>
              <a:ext cx="2546" cy="1803122"/>
            </a:xfrm>
            <a:prstGeom prst="straightConnector1">
              <a:avLst/>
            </a:prstGeom>
            <a:noFill/>
            <a:ln w="76200" cap="flat" cmpd="sng">
              <a:solidFill>
                <a:schemeClr val="accent2"/>
              </a:solidFill>
              <a:prstDash val="solid"/>
              <a:round/>
              <a:headEnd type="none" w="med" len="med"/>
              <a:tailEnd type="none" w="med" len="med"/>
            </a:ln>
          </p:spPr>
        </p:cxnSp>
        <p:cxnSp>
          <p:nvCxnSpPr>
            <p:cNvPr id="29" name="Google Shape;29;p4"/>
            <p:cNvCxnSpPr/>
            <p:nvPr/>
          </p:nvCxnSpPr>
          <p:spPr>
            <a:xfrm rot="-8100000">
              <a:off x="7526511" y="538981"/>
              <a:ext cx="1797183" cy="0"/>
            </a:xfrm>
            <a:prstGeom prst="straightConnector1">
              <a:avLst/>
            </a:prstGeom>
            <a:noFill/>
            <a:ln w="76200" cap="flat" cmpd="sng">
              <a:solidFill>
                <a:schemeClr val="accent2"/>
              </a:solidFill>
              <a:prstDash val="solid"/>
              <a:round/>
              <a:headEnd type="none" w="med" len="med"/>
              <a:tailEnd type="none" w="med" len="med"/>
            </a:ln>
          </p:spPr>
        </p:cxnSp>
      </p:grpSp>
      <p:sp>
        <p:nvSpPr>
          <p:cNvPr id="30" name="Google Shape;30;p4"/>
          <p:cNvSpPr txBox="1">
            <a:spLocks noGrp="1"/>
          </p:cNvSpPr>
          <p:nvPr>
            <p:ph type="title"/>
          </p:nvPr>
        </p:nvSpPr>
        <p:spPr>
          <a:xfrm>
            <a:off x="720000" y="540000"/>
            <a:ext cx="7704000" cy="477600"/>
          </a:xfrm>
          <a:prstGeom prst="rect">
            <a:avLst/>
          </a:prstGeom>
        </p:spPr>
        <p:txBody>
          <a:bodyPr spcFirstLastPara="1" wrap="square" lIns="91425" tIns="91425" rIns="91425" bIns="91425" anchor="ctr"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31" name="Google Shape;31;p4"/>
          <p:cNvSpPr txBox="1">
            <a:spLocks noGrp="1"/>
          </p:cNvSpPr>
          <p:nvPr>
            <p:ph type="body" idx="1"/>
          </p:nvPr>
        </p:nvSpPr>
        <p:spPr>
          <a:xfrm>
            <a:off x="720000" y="1152475"/>
            <a:ext cx="7704000" cy="3450900"/>
          </a:xfrm>
          <a:prstGeom prst="rect">
            <a:avLst/>
          </a:prstGeom>
        </p:spPr>
        <p:txBody>
          <a:bodyPr spcFirstLastPara="1" wrap="square" lIns="91425" tIns="91425" rIns="91425" bIns="91425" anchor="ctr" anchorCtr="0">
            <a:noAutofit/>
          </a:bodyPr>
          <a:lstStyle>
            <a:lvl1pPr marL="457200" lvl="0" indent="-317500" rtl="0">
              <a:lnSpc>
                <a:spcPct val="100000"/>
              </a:lnSpc>
              <a:spcBef>
                <a:spcPts val="0"/>
              </a:spcBef>
              <a:spcAft>
                <a:spcPts val="0"/>
              </a:spcAft>
              <a:buClr>
                <a:srgbClr val="434343"/>
              </a:buClr>
              <a:buSzPts val="1400"/>
              <a:buChar char="●"/>
              <a:defRPr sz="1200">
                <a:solidFill>
                  <a:srgbClr val="434343"/>
                </a:solidFill>
              </a:defRPr>
            </a:lvl1pPr>
            <a:lvl2pPr marL="914400" lvl="1" indent="-317500" rtl="0">
              <a:lnSpc>
                <a:spcPct val="115000"/>
              </a:lnSpc>
              <a:spcBef>
                <a:spcPts val="0"/>
              </a:spcBef>
              <a:spcAft>
                <a:spcPts val="0"/>
              </a:spcAft>
              <a:buClr>
                <a:srgbClr val="434343"/>
              </a:buClr>
              <a:buSzPts val="1400"/>
              <a:buChar char="○"/>
              <a:defRPr>
                <a:solidFill>
                  <a:srgbClr val="434343"/>
                </a:solidFill>
              </a:defRPr>
            </a:lvl2pPr>
            <a:lvl3pPr marL="1371600" lvl="2" indent="-317500" rtl="0">
              <a:lnSpc>
                <a:spcPct val="115000"/>
              </a:lnSpc>
              <a:spcBef>
                <a:spcPts val="0"/>
              </a:spcBef>
              <a:spcAft>
                <a:spcPts val="0"/>
              </a:spcAft>
              <a:buClr>
                <a:srgbClr val="434343"/>
              </a:buClr>
              <a:buSzPts val="1400"/>
              <a:buChar char="■"/>
              <a:defRPr>
                <a:solidFill>
                  <a:srgbClr val="434343"/>
                </a:solidFill>
              </a:defRPr>
            </a:lvl3pPr>
            <a:lvl4pPr marL="1828800" lvl="3" indent="-317500" rtl="0">
              <a:lnSpc>
                <a:spcPct val="115000"/>
              </a:lnSpc>
              <a:spcBef>
                <a:spcPts val="0"/>
              </a:spcBef>
              <a:spcAft>
                <a:spcPts val="0"/>
              </a:spcAft>
              <a:buClr>
                <a:srgbClr val="434343"/>
              </a:buClr>
              <a:buSzPts val="1400"/>
              <a:buChar char="●"/>
              <a:defRPr>
                <a:solidFill>
                  <a:srgbClr val="434343"/>
                </a:solidFill>
              </a:defRPr>
            </a:lvl4pPr>
            <a:lvl5pPr marL="2286000" lvl="4" indent="-317500" rtl="0">
              <a:lnSpc>
                <a:spcPct val="115000"/>
              </a:lnSpc>
              <a:spcBef>
                <a:spcPts val="0"/>
              </a:spcBef>
              <a:spcAft>
                <a:spcPts val="0"/>
              </a:spcAft>
              <a:buClr>
                <a:srgbClr val="434343"/>
              </a:buClr>
              <a:buSzPts val="1400"/>
              <a:buChar char="○"/>
              <a:defRPr>
                <a:solidFill>
                  <a:srgbClr val="434343"/>
                </a:solidFill>
              </a:defRPr>
            </a:lvl5pPr>
            <a:lvl6pPr marL="2743200" lvl="5" indent="-317500" rtl="0">
              <a:lnSpc>
                <a:spcPct val="115000"/>
              </a:lnSpc>
              <a:spcBef>
                <a:spcPts val="0"/>
              </a:spcBef>
              <a:spcAft>
                <a:spcPts val="0"/>
              </a:spcAft>
              <a:buClr>
                <a:srgbClr val="434343"/>
              </a:buClr>
              <a:buSzPts val="1400"/>
              <a:buChar char="■"/>
              <a:defRPr>
                <a:solidFill>
                  <a:srgbClr val="434343"/>
                </a:solidFill>
              </a:defRPr>
            </a:lvl6pPr>
            <a:lvl7pPr marL="3200400" lvl="6" indent="-317500" rtl="0">
              <a:lnSpc>
                <a:spcPct val="115000"/>
              </a:lnSpc>
              <a:spcBef>
                <a:spcPts val="0"/>
              </a:spcBef>
              <a:spcAft>
                <a:spcPts val="0"/>
              </a:spcAft>
              <a:buClr>
                <a:srgbClr val="434343"/>
              </a:buClr>
              <a:buSzPts val="1400"/>
              <a:buChar char="●"/>
              <a:defRPr>
                <a:solidFill>
                  <a:srgbClr val="434343"/>
                </a:solidFill>
              </a:defRPr>
            </a:lvl7pPr>
            <a:lvl8pPr marL="3657600" lvl="7" indent="-317500" rtl="0">
              <a:lnSpc>
                <a:spcPct val="115000"/>
              </a:lnSpc>
              <a:spcBef>
                <a:spcPts val="0"/>
              </a:spcBef>
              <a:spcAft>
                <a:spcPts val="0"/>
              </a:spcAft>
              <a:buClr>
                <a:srgbClr val="434343"/>
              </a:buClr>
              <a:buSzPts val="1400"/>
              <a:buChar char="○"/>
              <a:defRPr>
                <a:solidFill>
                  <a:srgbClr val="434343"/>
                </a:solidFill>
              </a:defRPr>
            </a:lvl8pPr>
            <a:lvl9pPr marL="4114800" lvl="8" indent="-317500" rtl="0">
              <a:lnSpc>
                <a:spcPct val="115000"/>
              </a:lnSpc>
              <a:spcBef>
                <a:spcPts val="0"/>
              </a:spcBef>
              <a:spcAft>
                <a:spcPts val="0"/>
              </a:spcAft>
              <a:buClr>
                <a:srgbClr val="434343"/>
              </a:buClr>
              <a:buSzPts val="1400"/>
              <a:buChar char="■"/>
              <a:defRPr>
                <a:solidFill>
                  <a:srgbClr val="434343"/>
                </a:solidFill>
              </a:defRPr>
            </a:lvl9pPr>
          </a:lstStyle>
          <a:p>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32"/>
        <p:cNvGrpSpPr/>
        <p:nvPr/>
      </p:nvGrpSpPr>
      <p:grpSpPr>
        <a:xfrm>
          <a:off x="0" y="0"/>
          <a:ext cx="0" cy="0"/>
          <a:chOff x="0" y="0"/>
          <a:chExt cx="0" cy="0"/>
        </a:xfrm>
      </p:grpSpPr>
      <p:sp>
        <p:nvSpPr>
          <p:cNvPr id="33" name="Google Shape;33;p5"/>
          <p:cNvSpPr/>
          <p:nvPr/>
        </p:nvSpPr>
        <p:spPr>
          <a:xfrm>
            <a:off x="8041500" y="540000"/>
            <a:ext cx="2234100" cy="2234100"/>
          </a:xfrm>
          <a:prstGeom prst="ellips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34;p5"/>
          <p:cNvSpPr/>
          <p:nvPr/>
        </p:nvSpPr>
        <p:spPr>
          <a:xfrm>
            <a:off x="0" y="3498000"/>
            <a:ext cx="1645500" cy="1645500"/>
          </a:xfrm>
          <a:prstGeom prst="rtTriangl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35" name="Google Shape;35;p5"/>
          <p:cNvPicPr preferRelativeResize="0"/>
          <p:nvPr/>
        </p:nvPicPr>
        <p:blipFill>
          <a:blip r:embed="rId2">
            <a:alphaModFix/>
          </a:blip>
          <a:stretch>
            <a:fillRect/>
          </a:stretch>
        </p:blipFill>
        <p:spPr>
          <a:xfrm>
            <a:off x="7097862" y="-402612"/>
            <a:ext cx="2046138" cy="2048123"/>
          </a:xfrm>
          <a:prstGeom prst="rect">
            <a:avLst/>
          </a:prstGeom>
          <a:noFill/>
          <a:ln>
            <a:noFill/>
          </a:ln>
        </p:spPr>
      </p:pic>
      <p:sp>
        <p:nvSpPr>
          <p:cNvPr id="36" name="Google Shape;36;p5"/>
          <p:cNvSpPr/>
          <p:nvPr/>
        </p:nvSpPr>
        <p:spPr>
          <a:xfrm>
            <a:off x="720000" y="4582000"/>
            <a:ext cx="7748700" cy="669300"/>
          </a:xfrm>
          <a:prstGeom prst="rect">
            <a:avLst/>
          </a:prstGeom>
          <a:noFill/>
          <a:ln w="76200" cap="flat" cmpd="sng">
            <a:solidFill>
              <a:schemeClr val="accent2"/>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37;p5"/>
          <p:cNvSpPr txBox="1">
            <a:spLocks noGrp="1"/>
          </p:cNvSpPr>
          <p:nvPr>
            <p:ph type="subTitle" idx="1"/>
          </p:nvPr>
        </p:nvSpPr>
        <p:spPr>
          <a:xfrm>
            <a:off x="1290763" y="2390913"/>
            <a:ext cx="2907600" cy="614100"/>
          </a:xfrm>
          <a:prstGeom prst="rect">
            <a:avLst/>
          </a:prstGeom>
          <a:noFill/>
          <a:ln>
            <a:noFill/>
          </a:ln>
        </p:spPr>
        <p:txBody>
          <a:bodyPr spcFirstLastPara="1" wrap="square" lIns="91425" tIns="91425" rIns="91425" bIns="91425" anchor="ctr" anchorCtr="0">
            <a:noAutofit/>
          </a:bodyPr>
          <a:lstStyle>
            <a:lvl1pPr lvl="0" algn="ctr" rtl="0">
              <a:lnSpc>
                <a:spcPct val="100000"/>
              </a:lnSpc>
              <a:spcBef>
                <a:spcPts val="0"/>
              </a:spcBef>
              <a:spcAft>
                <a:spcPts val="0"/>
              </a:spcAft>
              <a:buSzPts val="2500"/>
              <a:buFont typeface="Bebas Neue"/>
              <a:buNone/>
              <a:defRPr sz="2000">
                <a:solidFill>
                  <a:schemeClr val="dk1"/>
                </a:solidFill>
                <a:latin typeface="Poppins Black"/>
                <a:ea typeface="Poppins Black"/>
                <a:cs typeface="Poppins Black"/>
                <a:sym typeface="Poppins Black"/>
              </a:defRPr>
            </a:lvl1pPr>
            <a:lvl2pPr lvl="1" algn="ctr" rtl="0">
              <a:lnSpc>
                <a:spcPct val="100000"/>
              </a:lnSpc>
              <a:spcBef>
                <a:spcPts val="0"/>
              </a:spcBef>
              <a:spcAft>
                <a:spcPts val="0"/>
              </a:spcAft>
              <a:buSzPts val="2500"/>
              <a:buFont typeface="Bebas Neue"/>
              <a:buNone/>
              <a:defRPr sz="2500">
                <a:latin typeface="Bebas Neue"/>
                <a:ea typeface="Bebas Neue"/>
                <a:cs typeface="Bebas Neue"/>
                <a:sym typeface="Bebas Neue"/>
              </a:defRPr>
            </a:lvl2pPr>
            <a:lvl3pPr lvl="2" algn="ctr" rtl="0">
              <a:lnSpc>
                <a:spcPct val="100000"/>
              </a:lnSpc>
              <a:spcBef>
                <a:spcPts val="0"/>
              </a:spcBef>
              <a:spcAft>
                <a:spcPts val="0"/>
              </a:spcAft>
              <a:buSzPts val="2500"/>
              <a:buFont typeface="Bebas Neue"/>
              <a:buNone/>
              <a:defRPr sz="2500">
                <a:latin typeface="Bebas Neue"/>
                <a:ea typeface="Bebas Neue"/>
                <a:cs typeface="Bebas Neue"/>
                <a:sym typeface="Bebas Neue"/>
              </a:defRPr>
            </a:lvl3pPr>
            <a:lvl4pPr lvl="3" algn="ctr" rtl="0">
              <a:lnSpc>
                <a:spcPct val="100000"/>
              </a:lnSpc>
              <a:spcBef>
                <a:spcPts val="0"/>
              </a:spcBef>
              <a:spcAft>
                <a:spcPts val="0"/>
              </a:spcAft>
              <a:buSzPts val="2500"/>
              <a:buFont typeface="Bebas Neue"/>
              <a:buNone/>
              <a:defRPr sz="2500">
                <a:latin typeface="Bebas Neue"/>
                <a:ea typeface="Bebas Neue"/>
                <a:cs typeface="Bebas Neue"/>
                <a:sym typeface="Bebas Neue"/>
              </a:defRPr>
            </a:lvl4pPr>
            <a:lvl5pPr lvl="4" algn="ctr" rtl="0">
              <a:lnSpc>
                <a:spcPct val="100000"/>
              </a:lnSpc>
              <a:spcBef>
                <a:spcPts val="0"/>
              </a:spcBef>
              <a:spcAft>
                <a:spcPts val="0"/>
              </a:spcAft>
              <a:buSzPts val="2500"/>
              <a:buFont typeface="Bebas Neue"/>
              <a:buNone/>
              <a:defRPr sz="2500">
                <a:latin typeface="Bebas Neue"/>
                <a:ea typeface="Bebas Neue"/>
                <a:cs typeface="Bebas Neue"/>
                <a:sym typeface="Bebas Neue"/>
              </a:defRPr>
            </a:lvl5pPr>
            <a:lvl6pPr lvl="5" algn="ctr" rtl="0">
              <a:lnSpc>
                <a:spcPct val="100000"/>
              </a:lnSpc>
              <a:spcBef>
                <a:spcPts val="0"/>
              </a:spcBef>
              <a:spcAft>
                <a:spcPts val="0"/>
              </a:spcAft>
              <a:buSzPts val="2500"/>
              <a:buFont typeface="Bebas Neue"/>
              <a:buNone/>
              <a:defRPr sz="2500">
                <a:latin typeface="Bebas Neue"/>
                <a:ea typeface="Bebas Neue"/>
                <a:cs typeface="Bebas Neue"/>
                <a:sym typeface="Bebas Neue"/>
              </a:defRPr>
            </a:lvl6pPr>
            <a:lvl7pPr lvl="6" algn="ctr" rtl="0">
              <a:lnSpc>
                <a:spcPct val="100000"/>
              </a:lnSpc>
              <a:spcBef>
                <a:spcPts val="0"/>
              </a:spcBef>
              <a:spcAft>
                <a:spcPts val="0"/>
              </a:spcAft>
              <a:buSzPts val="2500"/>
              <a:buFont typeface="Bebas Neue"/>
              <a:buNone/>
              <a:defRPr sz="2500">
                <a:latin typeface="Bebas Neue"/>
                <a:ea typeface="Bebas Neue"/>
                <a:cs typeface="Bebas Neue"/>
                <a:sym typeface="Bebas Neue"/>
              </a:defRPr>
            </a:lvl7pPr>
            <a:lvl8pPr lvl="7" algn="ctr" rtl="0">
              <a:lnSpc>
                <a:spcPct val="100000"/>
              </a:lnSpc>
              <a:spcBef>
                <a:spcPts val="0"/>
              </a:spcBef>
              <a:spcAft>
                <a:spcPts val="0"/>
              </a:spcAft>
              <a:buSzPts val="2500"/>
              <a:buFont typeface="Bebas Neue"/>
              <a:buNone/>
              <a:defRPr sz="2500">
                <a:latin typeface="Bebas Neue"/>
                <a:ea typeface="Bebas Neue"/>
                <a:cs typeface="Bebas Neue"/>
                <a:sym typeface="Bebas Neue"/>
              </a:defRPr>
            </a:lvl8pPr>
            <a:lvl9pPr lvl="8" algn="ctr" rtl="0">
              <a:lnSpc>
                <a:spcPct val="100000"/>
              </a:lnSpc>
              <a:spcBef>
                <a:spcPts val="0"/>
              </a:spcBef>
              <a:spcAft>
                <a:spcPts val="0"/>
              </a:spcAft>
              <a:buSzPts val="2500"/>
              <a:buFont typeface="Bebas Neue"/>
              <a:buNone/>
              <a:defRPr sz="2500">
                <a:latin typeface="Bebas Neue"/>
                <a:ea typeface="Bebas Neue"/>
                <a:cs typeface="Bebas Neue"/>
                <a:sym typeface="Bebas Neue"/>
              </a:defRPr>
            </a:lvl9pPr>
          </a:lstStyle>
          <a:p>
            <a:endParaRPr/>
          </a:p>
        </p:txBody>
      </p:sp>
      <p:sp>
        <p:nvSpPr>
          <p:cNvPr id="38" name="Google Shape;38;p5"/>
          <p:cNvSpPr txBox="1">
            <a:spLocks noGrp="1"/>
          </p:cNvSpPr>
          <p:nvPr>
            <p:ph type="subTitle" idx="2"/>
          </p:nvPr>
        </p:nvSpPr>
        <p:spPr>
          <a:xfrm>
            <a:off x="4945638" y="2390913"/>
            <a:ext cx="2907600" cy="614100"/>
          </a:xfrm>
          <a:prstGeom prst="rect">
            <a:avLst/>
          </a:prstGeom>
          <a:noFill/>
          <a:ln>
            <a:noFill/>
          </a:ln>
        </p:spPr>
        <p:txBody>
          <a:bodyPr spcFirstLastPara="1" wrap="square" lIns="91425" tIns="91425" rIns="91425" bIns="91425" anchor="ctr" anchorCtr="0">
            <a:noAutofit/>
          </a:bodyPr>
          <a:lstStyle>
            <a:lvl1pPr lvl="0" algn="ctr" rtl="0">
              <a:lnSpc>
                <a:spcPct val="100000"/>
              </a:lnSpc>
              <a:spcBef>
                <a:spcPts val="0"/>
              </a:spcBef>
              <a:spcAft>
                <a:spcPts val="0"/>
              </a:spcAft>
              <a:buSzPts val="2500"/>
              <a:buFont typeface="Bebas Neue"/>
              <a:buNone/>
              <a:defRPr sz="2000">
                <a:solidFill>
                  <a:schemeClr val="dk1"/>
                </a:solidFill>
                <a:latin typeface="Poppins Black"/>
                <a:ea typeface="Poppins Black"/>
                <a:cs typeface="Poppins Black"/>
                <a:sym typeface="Poppins Black"/>
              </a:defRPr>
            </a:lvl1pPr>
            <a:lvl2pPr lvl="1" algn="ctr" rtl="0">
              <a:lnSpc>
                <a:spcPct val="100000"/>
              </a:lnSpc>
              <a:spcBef>
                <a:spcPts val="0"/>
              </a:spcBef>
              <a:spcAft>
                <a:spcPts val="0"/>
              </a:spcAft>
              <a:buSzPts val="2500"/>
              <a:buFont typeface="Bebas Neue"/>
              <a:buNone/>
              <a:defRPr sz="2500">
                <a:latin typeface="Bebas Neue"/>
                <a:ea typeface="Bebas Neue"/>
                <a:cs typeface="Bebas Neue"/>
                <a:sym typeface="Bebas Neue"/>
              </a:defRPr>
            </a:lvl2pPr>
            <a:lvl3pPr lvl="2" algn="ctr" rtl="0">
              <a:lnSpc>
                <a:spcPct val="100000"/>
              </a:lnSpc>
              <a:spcBef>
                <a:spcPts val="0"/>
              </a:spcBef>
              <a:spcAft>
                <a:spcPts val="0"/>
              </a:spcAft>
              <a:buSzPts val="2500"/>
              <a:buFont typeface="Bebas Neue"/>
              <a:buNone/>
              <a:defRPr sz="2500">
                <a:latin typeface="Bebas Neue"/>
                <a:ea typeface="Bebas Neue"/>
                <a:cs typeface="Bebas Neue"/>
                <a:sym typeface="Bebas Neue"/>
              </a:defRPr>
            </a:lvl3pPr>
            <a:lvl4pPr lvl="3" algn="ctr" rtl="0">
              <a:lnSpc>
                <a:spcPct val="100000"/>
              </a:lnSpc>
              <a:spcBef>
                <a:spcPts val="0"/>
              </a:spcBef>
              <a:spcAft>
                <a:spcPts val="0"/>
              </a:spcAft>
              <a:buSzPts val="2500"/>
              <a:buFont typeface="Bebas Neue"/>
              <a:buNone/>
              <a:defRPr sz="2500">
                <a:latin typeface="Bebas Neue"/>
                <a:ea typeface="Bebas Neue"/>
                <a:cs typeface="Bebas Neue"/>
                <a:sym typeface="Bebas Neue"/>
              </a:defRPr>
            </a:lvl4pPr>
            <a:lvl5pPr lvl="4" algn="ctr" rtl="0">
              <a:lnSpc>
                <a:spcPct val="100000"/>
              </a:lnSpc>
              <a:spcBef>
                <a:spcPts val="0"/>
              </a:spcBef>
              <a:spcAft>
                <a:spcPts val="0"/>
              </a:spcAft>
              <a:buSzPts val="2500"/>
              <a:buFont typeface="Bebas Neue"/>
              <a:buNone/>
              <a:defRPr sz="2500">
                <a:latin typeface="Bebas Neue"/>
                <a:ea typeface="Bebas Neue"/>
                <a:cs typeface="Bebas Neue"/>
                <a:sym typeface="Bebas Neue"/>
              </a:defRPr>
            </a:lvl5pPr>
            <a:lvl6pPr lvl="5" algn="ctr" rtl="0">
              <a:lnSpc>
                <a:spcPct val="100000"/>
              </a:lnSpc>
              <a:spcBef>
                <a:spcPts val="0"/>
              </a:spcBef>
              <a:spcAft>
                <a:spcPts val="0"/>
              </a:spcAft>
              <a:buSzPts val="2500"/>
              <a:buFont typeface="Bebas Neue"/>
              <a:buNone/>
              <a:defRPr sz="2500">
                <a:latin typeface="Bebas Neue"/>
                <a:ea typeface="Bebas Neue"/>
                <a:cs typeface="Bebas Neue"/>
                <a:sym typeface="Bebas Neue"/>
              </a:defRPr>
            </a:lvl6pPr>
            <a:lvl7pPr lvl="6" algn="ctr" rtl="0">
              <a:lnSpc>
                <a:spcPct val="100000"/>
              </a:lnSpc>
              <a:spcBef>
                <a:spcPts val="0"/>
              </a:spcBef>
              <a:spcAft>
                <a:spcPts val="0"/>
              </a:spcAft>
              <a:buSzPts val="2500"/>
              <a:buFont typeface="Bebas Neue"/>
              <a:buNone/>
              <a:defRPr sz="2500">
                <a:latin typeface="Bebas Neue"/>
                <a:ea typeface="Bebas Neue"/>
                <a:cs typeface="Bebas Neue"/>
                <a:sym typeface="Bebas Neue"/>
              </a:defRPr>
            </a:lvl7pPr>
            <a:lvl8pPr lvl="7" algn="ctr" rtl="0">
              <a:lnSpc>
                <a:spcPct val="100000"/>
              </a:lnSpc>
              <a:spcBef>
                <a:spcPts val="0"/>
              </a:spcBef>
              <a:spcAft>
                <a:spcPts val="0"/>
              </a:spcAft>
              <a:buSzPts val="2500"/>
              <a:buFont typeface="Bebas Neue"/>
              <a:buNone/>
              <a:defRPr sz="2500">
                <a:latin typeface="Bebas Neue"/>
                <a:ea typeface="Bebas Neue"/>
                <a:cs typeface="Bebas Neue"/>
                <a:sym typeface="Bebas Neue"/>
              </a:defRPr>
            </a:lvl8pPr>
            <a:lvl9pPr lvl="8" algn="ctr" rtl="0">
              <a:lnSpc>
                <a:spcPct val="100000"/>
              </a:lnSpc>
              <a:spcBef>
                <a:spcPts val="0"/>
              </a:spcBef>
              <a:spcAft>
                <a:spcPts val="0"/>
              </a:spcAft>
              <a:buSzPts val="2500"/>
              <a:buFont typeface="Bebas Neue"/>
              <a:buNone/>
              <a:defRPr sz="2500">
                <a:latin typeface="Bebas Neue"/>
                <a:ea typeface="Bebas Neue"/>
                <a:cs typeface="Bebas Neue"/>
                <a:sym typeface="Bebas Neue"/>
              </a:defRPr>
            </a:lvl9pPr>
          </a:lstStyle>
          <a:p>
            <a:endParaRPr/>
          </a:p>
        </p:txBody>
      </p:sp>
      <p:sp>
        <p:nvSpPr>
          <p:cNvPr id="39" name="Google Shape;39;p5"/>
          <p:cNvSpPr txBox="1">
            <a:spLocks noGrp="1"/>
          </p:cNvSpPr>
          <p:nvPr>
            <p:ph type="subTitle" idx="3"/>
          </p:nvPr>
        </p:nvSpPr>
        <p:spPr>
          <a:xfrm>
            <a:off x="1290763" y="3004938"/>
            <a:ext cx="2907600" cy="1059600"/>
          </a:xfrm>
          <a:prstGeom prst="rect">
            <a:avLst/>
          </a:prstGeom>
          <a:noFill/>
          <a:ln>
            <a:noFill/>
          </a:ln>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a:solidFill>
                  <a:schemeClr val="dk1"/>
                </a:solidFill>
                <a:latin typeface="Sora"/>
                <a:ea typeface="Sora"/>
                <a:cs typeface="Sora"/>
                <a:sym typeface="Sora"/>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40" name="Google Shape;40;p5"/>
          <p:cNvSpPr txBox="1">
            <a:spLocks noGrp="1"/>
          </p:cNvSpPr>
          <p:nvPr>
            <p:ph type="subTitle" idx="4"/>
          </p:nvPr>
        </p:nvSpPr>
        <p:spPr>
          <a:xfrm>
            <a:off x="4945638" y="3004938"/>
            <a:ext cx="2907600" cy="1059600"/>
          </a:xfrm>
          <a:prstGeom prst="rect">
            <a:avLst/>
          </a:prstGeom>
          <a:noFill/>
          <a:ln>
            <a:noFill/>
          </a:ln>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a:solidFill>
                  <a:schemeClr val="dk1"/>
                </a:solidFill>
                <a:latin typeface="Sora"/>
                <a:ea typeface="Sora"/>
                <a:cs typeface="Sora"/>
                <a:sym typeface="Sora"/>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41" name="Google Shape;41;p5"/>
          <p:cNvSpPr txBox="1">
            <a:spLocks noGrp="1"/>
          </p:cNvSpPr>
          <p:nvPr>
            <p:ph type="title"/>
          </p:nvPr>
        </p:nvSpPr>
        <p:spPr>
          <a:xfrm>
            <a:off x="720000" y="540000"/>
            <a:ext cx="7704000" cy="477600"/>
          </a:xfrm>
          <a:prstGeom prst="rect">
            <a:avLst/>
          </a:prstGeom>
        </p:spPr>
        <p:txBody>
          <a:bodyPr spcFirstLastPara="1" wrap="square" lIns="91425" tIns="91425" rIns="91425" bIns="91425" anchor="ctr"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42"/>
        <p:cNvGrpSpPr/>
        <p:nvPr/>
      </p:nvGrpSpPr>
      <p:grpSpPr>
        <a:xfrm>
          <a:off x="0" y="0"/>
          <a:ext cx="0" cy="0"/>
          <a:chOff x="0" y="0"/>
          <a:chExt cx="0" cy="0"/>
        </a:xfrm>
      </p:grpSpPr>
      <p:sp>
        <p:nvSpPr>
          <p:cNvPr id="43" name="Google Shape;43;p6"/>
          <p:cNvSpPr txBox="1">
            <a:spLocks noGrp="1"/>
          </p:cNvSpPr>
          <p:nvPr>
            <p:ph type="title"/>
          </p:nvPr>
        </p:nvSpPr>
        <p:spPr>
          <a:xfrm>
            <a:off x="720000" y="540000"/>
            <a:ext cx="7704000" cy="477600"/>
          </a:xfrm>
          <a:prstGeom prst="rect">
            <a:avLst/>
          </a:prstGeom>
        </p:spPr>
        <p:txBody>
          <a:bodyPr spcFirstLastPara="1" wrap="square" lIns="91425" tIns="91425" rIns="91425" bIns="91425" anchor="ctr"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44"/>
        <p:cNvGrpSpPr/>
        <p:nvPr/>
      </p:nvGrpSpPr>
      <p:grpSpPr>
        <a:xfrm>
          <a:off x="0" y="0"/>
          <a:ext cx="0" cy="0"/>
          <a:chOff x="0" y="0"/>
          <a:chExt cx="0" cy="0"/>
        </a:xfrm>
      </p:grpSpPr>
      <p:sp>
        <p:nvSpPr>
          <p:cNvPr id="45" name="Google Shape;45;p7"/>
          <p:cNvSpPr/>
          <p:nvPr/>
        </p:nvSpPr>
        <p:spPr>
          <a:xfrm>
            <a:off x="-397050" y="4010575"/>
            <a:ext cx="2234100" cy="2234100"/>
          </a:xfrm>
          <a:prstGeom prst="ellips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46" name="Google Shape;46;p7"/>
          <p:cNvPicPr preferRelativeResize="0"/>
          <p:nvPr/>
        </p:nvPicPr>
        <p:blipFill>
          <a:blip r:embed="rId2">
            <a:alphaModFix/>
          </a:blip>
          <a:stretch>
            <a:fillRect/>
          </a:stretch>
        </p:blipFill>
        <p:spPr>
          <a:xfrm rot="5400000">
            <a:off x="1289894" y="4033600"/>
            <a:ext cx="1281697" cy="2421499"/>
          </a:xfrm>
          <a:prstGeom prst="rect">
            <a:avLst/>
          </a:prstGeom>
          <a:noFill/>
          <a:ln>
            <a:noFill/>
          </a:ln>
        </p:spPr>
      </p:pic>
      <p:sp>
        <p:nvSpPr>
          <p:cNvPr id="47" name="Google Shape;47;p7"/>
          <p:cNvSpPr txBox="1">
            <a:spLocks noGrp="1"/>
          </p:cNvSpPr>
          <p:nvPr>
            <p:ph type="body" idx="1"/>
          </p:nvPr>
        </p:nvSpPr>
        <p:spPr>
          <a:xfrm>
            <a:off x="720000" y="1132975"/>
            <a:ext cx="4276500" cy="2877600"/>
          </a:xfrm>
          <a:prstGeom prst="rect">
            <a:avLst/>
          </a:prstGeom>
        </p:spPr>
        <p:txBody>
          <a:bodyPr spcFirstLastPara="1" wrap="square" lIns="91425" tIns="91425" rIns="91425" bIns="91425" anchor="ctr" anchorCtr="0">
            <a:noAutofit/>
          </a:bodyPr>
          <a:lstStyle>
            <a:lvl1pPr marL="457200" lvl="0" indent="-317500" rtl="0">
              <a:lnSpc>
                <a:spcPct val="100000"/>
              </a:lnSpc>
              <a:spcBef>
                <a:spcPts val="0"/>
              </a:spcBef>
              <a:spcAft>
                <a:spcPts val="0"/>
              </a:spcAft>
              <a:buClr>
                <a:srgbClr val="434343"/>
              </a:buClr>
              <a:buSzPts val="1400"/>
              <a:buChar char="●"/>
              <a:defRPr sz="1400">
                <a:solidFill>
                  <a:srgbClr val="434343"/>
                </a:solidFill>
              </a:defRPr>
            </a:lvl1pPr>
            <a:lvl2pPr marL="914400" lvl="1" indent="-317500" rtl="0">
              <a:lnSpc>
                <a:spcPct val="115000"/>
              </a:lnSpc>
              <a:spcBef>
                <a:spcPts val="0"/>
              </a:spcBef>
              <a:spcAft>
                <a:spcPts val="0"/>
              </a:spcAft>
              <a:buClr>
                <a:srgbClr val="434343"/>
              </a:buClr>
              <a:buSzPts val="1400"/>
              <a:buChar char="○"/>
              <a:defRPr>
                <a:solidFill>
                  <a:srgbClr val="434343"/>
                </a:solidFill>
              </a:defRPr>
            </a:lvl2pPr>
            <a:lvl3pPr marL="1371600" lvl="2" indent="-317500" rtl="0">
              <a:lnSpc>
                <a:spcPct val="115000"/>
              </a:lnSpc>
              <a:spcBef>
                <a:spcPts val="0"/>
              </a:spcBef>
              <a:spcAft>
                <a:spcPts val="0"/>
              </a:spcAft>
              <a:buClr>
                <a:srgbClr val="434343"/>
              </a:buClr>
              <a:buSzPts val="1400"/>
              <a:buChar char="■"/>
              <a:defRPr>
                <a:solidFill>
                  <a:srgbClr val="434343"/>
                </a:solidFill>
              </a:defRPr>
            </a:lvl3pPr>
            <a:lvl4pPr marL="1828800" lvl="3" indent="-317500" rtl="0">
              <a:lnSpc>
                <a:spcPct val="115000"/>
              </a:lnSpc>
              <a:spcBef>
                <a:spcPts val="0"/>
              </a:spcBef>
              <a:spcAft>
                <a:spcPts val="0"/>
              </a:spcAft>
              <a:buClr>
                <a:srgbClr val="434343"/>
              </a:buClr>
              <a:buSzPts val="1400"/>
              <a:buChar char="●"/>
              <a:defRPr>
                <a:solidFill>
                  <a:srgbClr val="434343"/>
                </a:solidFill>
              </a:defRPr>
            </a:lvl4pPr>
            <a:lvl5pPr marL="2286000" lvl="4" indent="-317500" rtl="0">
              <a:lnSpc>
                <a:spcPct val="115000"/>
              </a:lnSpc>
              <a:spcBef>
                <a:spcPts val="0"/>
              </a:spcBef>
              <a:spcAft>
                <a:spcPts val="0"/>
              </a:spcAft>
              <a:buClr>
                <a:srgbClr val="434343"/>
              </a:buClr>
              <a:buSzPts val="1400"/>
              <a:buChar char="○"/>
              <a:defRPr>
                <a:solidFill>
                  <a:srgbClr val="434343"/>
                </a:solidFill>
              </a:defRPr>
            </a:lvl5pPr>
            <a:lvl6pPr marL="2743200" lvl="5" indent="-317500" rtl="0">
              <a:lnSpc>
                <a:spcPct val="115000"/>
              </a:lnSpc>
              <a:spcBef>
                <a:spcPts val="0"/>
              </a:spcBef>
              <a:spcAft>
                <a:spcPts val="0"/>
              </a:spcAft>
              <a:buClr>
                <a:srgbClr val="434343"/>
              </a:buClr>
              <a:buSzPts val="1400"/>
              <a:buChar char="■"/>
              <a:defRPr>
                <a:solidFill>
                  <a:srgbClr val="434343"/>
                </a:solidFill>
              </a:defRPr>
            </a:lvl6pPr>
            <a:lvl7pPr marL="3200400" lvl="6" indent="-317500" rtl="0">
              <a:lnSpc>
                <a:spcPct val="115000"/>
              </a:lnSpc>
              <a:spcBef>
                <a:spcPts val="0"/>
              </a:spcBef>
              <a:spcAft>
                <a:spcPts val="0"/>
              </a:spcAft>
              <a:buClr>
                <a:srgbClr val="434343"/>
              </a:buClr>
              <a:buSzPts val="1400"/>
              <a:buChar char="●"/>
              <a:defRPr>
                <a:solidFill>
                  <a:srgbClr val="434343"/>
                </a:solidFill>
              </a:defRPr>
            </a:lvl7pPr>
            <a:lvl8pPr marL="3657600" lvl="7" indent="-317500" rtl="0">
              <a:lnSpc>
                <a:spcPct val="115000"/>
              </a:lnSpc>
              <a:spcBef>
                <a:spcPts val="0"/>
              </a:spcBef>
              <a:spcAft>
                <a:spcPts val="0"/>
              </a:spcAft>
              <a:buClr>
                <a:srgbClr val="434343"/>
              </a:buClr>
              <a:buSzPts val="1400"/>
              <a:buChar char="○"/>
              <a:defRPr>
                <a:solidFill>
                  <a:srgbClr val="434343"/>
                </a:solidFill>
              </a:defRPr>
            </a:lvl8pPr>
            <a:lvl9pPr marL="4114800" lvl="8" indent="-317500" rtl="0">
              <a:lnSpc>
                <a:spcPct val="115000"/>
              </a:lnSpc>
              <a:spcBef>
                <a:spcPts val="0"/>
              </a:spcBef>
              <a:spcAft>
                <a:spcPts val="0"/>
              </a:spcAft>
              <a:buClr>
                <a:srgbClr val="434343"/>
              </a:buClr>
              <a:buSzPts val="1400"/>
              <a:buChar char="■"/>
              <a:defRPr>
                <a:solidFill>
                  <a:srgbClr val="434343"/>
                </a:solidFill>
              </a:defRPr>
            </a:lvl9pPr>
          </a:lstStyle>
          <a:p>
            <a:endParaRPr/>
          </a:p>
        </p:txBody>
      </p:sp>
      <p:sp>
        <p:nvSpPr>
          <p:cNvPr id="48" name="Google Shape;48;p7"/>
          <p:cNvSpPr txBox="1">
            <a:spLocks noGrp="1"/>
          </p:cNvSpPr>
          <p:nvPr>
            <p:ph type="title"/>
          </p:nvPr>
        </p:nvSpPr>
        <p:spPr>
          <a:xfrm>
            <a:off x="720000" y="540000"/>
            <a:ext cx="4607700" cy="477600"/>
          </a:xfrm>
          <a:prstGeom prst="rect">
            <a:avLst/>
          </a:prstGeom>
        </p:spPr>
        <p:txBody>
          <a:bodyPr spcFirstLastPara="1" wrap="square" lIns="91425" tIns="91425" rIns="91425" bIns="91425" anchor="ctr"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49"/>
        <p:cNvGrpSpPr/>
        <p:nvPr/>
      </p:nvGrpSpPr>
      <p:grpSpPr>
        <a:xfrm>
          <a:off x="0" y="0"/>
          <a:ext cx="0" cy="0"/>
          <a:chOff x="0" y="0"/>
          <a:chExt cx="0" cy="0"/>
        </a:xfrm>
      </p:grpSpPr>
      <p:sp>
        <p:nvSpPr>
          <p:cNvPr id="50" name="Google Shape;50;p8"/>
          <p:cNvSpPr/>
          <p:nvPr/>
        </p:nvSpPr>
        <p:spPr>
          <a:xfrm rot="-5400000">
            <a:off x="7300200" y="3359450"/>
            <a:ext cx="1843800" cy="1843800"/>
          </a:xfrm>
          <a:prstGeom prst="rtTriangl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51" name="Google Shape;51;p8"/>
          <p:cNvPicPr preferRelativeResize="0"/>
          <p:nvPr/>
        </p:nvPicPr>
        <p:blipFill>
          <a:blip r:embed="rId2">
            <a:alphaModFix/>
          </a:blip>
          <a:stretch>
            <a:fillRect/>
          </a:stretch>
        </p:blipFill>
        <p:spPr>
          <a:xfrm>
            <a:off x="6427378" y="4014779"/>
            <a:ext cx="2420327" cy="2421499"/>
          </a:xfrm>
          <a:prstGeom prst="rect">
            <a:avLst/>
          </a:prstGeom>
          <a:noFill/>
          <a:ln>
            <a:noFill/>
          </a:ln>
        </p:spPr>
      </p:pic>
      <p:pic>
        <p:nvPicPr>
          <p:cNvPr id="52" name="Google Shape;52;p8"/>
          <p:cNvPicPr preferRelativeResize="0"/>
          <p:nvPr/>
        </p:nvPicPr>
        <p:blipFill>
          <a:blip r:embed="rId3">
            <a:alphaModFix/>
          </a:blip>
          <a:stretch>
            <a:fillRect/>
          </a:stretch>
        </p:blipFill>
        <p:spPr>
          <a:xfrm>
            <a:off x="8423994" y="540000"/>
            <a:ext cx="1281697" cy="2421499"/>
          </a:xfrm>
          <a:prstGeom prst="rect">
            <a:avLst/>
          </a:prstGeom>
          <a:noFill/>
          <a:ln>
            <a:noFill/>
          </a:ln>
        </p:spPr>
      </p:pic>
      <p:sp>
        <p:nvSpPr>
          <p:cNvPr id="53" name="Google Shape;53;p8"/>
          <p:cNvSpPr/>
          <p:nvPr/>
        </p:nvSpPr>
        <p:spPr>
          <a:xfrm>
            <a:off x="7261575" y="540000"/>
            <a:ext cx="2109600" cy="1630200"/>
          </a:xfrm>
          <a:prstGeom prst="rect">
            <a:avLst/>
          </a:prstGeom>
          <a:noFill/>
          <a:ln w="76200" cap="flat" cmpd="sng">
            <a:solidFill>
              <a:schemeClr val="accent2"/>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 name="Google Shape;54;p8"/>
          <p:cNvSpPr/>
          <p:nvPr/>
        </p:nvSpPr>
        <p:spPr>
          <a:xfrm>
            <a:off x="720000" y="540000"/>
            <a:ext cx="2234100" cy="2234100"/>
          </a:xfrm>
          <a:prstGeom prst="ellips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55" name="Google Shape;55;p8"/>
          <p:cNvPicPr preferRelativeResize="0"/>
          <p:nvPr/>
        </p:nvPicPr>
        <p:blipFill>
          <a:blip r:embed="rId4">
            <a:alphaModFix/>
          </a:blip>
          <a:stretch>
            <a:fillRect/>
          </a:stretch>
        </p:blipFill>
        <p:spPr>
          <a:xfrm rot="-5400000">
            <a:off x="1166" y="-1171"/>
            <a:ext cx="2419144" cy="2421499"/>
          </a:xfrm>
          <a:prstGeom prst="rect">
            <a:avLst/>
          </a:prstGeom>
          <a:noFill/>
          <a:ln>
            <a:noFill/>
          </a:ln>
        </p:spPr>
      </p:pic>
      <p:sp>
        <p:nvSpPr>
          <p:cNvPr id="56" name="Google Shape;56;p8"/>
          <p:cNvSpPr txBox="1">
            <a:spLocks noGrp="1"/>
          </p:cNvSpPr>
          <p:nvPr>
            <p:ph type="title"/>
          </p:nvPr>
        </p:nvSpPr>
        <p:spPr>
          <a:xfrm>
            <a:off x="1083900" y="1307100"/>
            <a:ext cx="6976200" cy="25293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6000"/>
              <a:buNone/>
              <a:defRPr sz="9600"/>
            </a:lvl1pPr>
            <a:lvl2pPr lvl="1" algn="ctr" rtl="0">
              <a:spcBef>
                <a:spcPts val="0"/>
              </a:spcBef>
              <a:spcAft>
                <a:spcPts val="0"/>
              </a:spcAft>
              <a:buSzPts val="6000"/>
              <a:buNone/>
              <a:defRPr sz="6000"/>
            </a:lvl2pPr>
            <a:lvl3pPr lvl="2" algn="ctr" rtl="0">
              <a:spcBef>
                <a:spcPts val="0"/>
              </a:spcBef>
              <a:spcAft>
                <a:spcPts val="0"/>
              </a:spcAft>
              <a:buSzPts val="6000"/>
              <a:buNone/>
              <a:defRPr sz="6000"/>
            </a:lvl3pPr>
            <a:lvl4pPr lvl="3" algn="ctr" rtl="0">
              <a:spcBef>
                <a:spcPts val="0"/>
              </a:spcBef>
              <a:spcAft>
                <a:spcPts val="0"/>
              </a:spcAft>
              <a:buSzPts val="6000"/>
              <a:buNone/>
              <a:defRPr sz="6000"/>
            </a:lvl4pPr>
            <a:lvl5pPr lvl="4" algn="ctr" rtl="0">
              <a:spcBef>
                <a:spcPts val="0"/>
              </a:spcBef>
              <a:spcAft>
                <a:spcPts val="0"/>
              </a:spcAft>
              <a:buSzPts val="6000"/>
              <a:buNone/>
              <a:defRPr sz="6000"/>
            </a:lvl5pPr>
            <a:lvl6pPr lvl="5" algn="ctr" rtl="0">
              <a:spcBef>
                <a:spcPts val="0"/>
              </a:spcBef>
              <a:spcAft>
                <a:spcPts val="0"/>
              </a:spcAft>
              <a:buSzPts val="6000"/>
              <a:buNone/>
              <a:defRPr sz="6000"/>
            </a:lvl6pPr>
            <a:lvl7pPr lvl="6" algn="ctr" rtl="0">
              <a:spcBef>
                <a:spcPts val="0"/>
              </a:spcBef>
              <a:spcAft>
                <a:spcPts val="0"/>
              </a:spcAft>
              <a:buSzPts val="6000"/>
              <a:buNone/>
              <a:defRPr sz="6000"/>
            </a:lvl7pPr>
            <a:lvl8pPr lvl="7" algn="ctr" rtl="0">
              <a:spcBef>
                <a:spcPts val="0"/>
              </a:spcBef>
              <a:spcAft>
                <a:spcPts val="0"/>
              </a:spcAft>
              <a:buSzPts val="6000"/>
              <a:buNone/>
              <a:defRPr sz="6000"/>
            </a:lvl8pPr>
            <a:lvl9pPr lvl="8" algn="ctr" rtl="0">
              <a:spcBef>
                <a:spcPts val="0"/>
              </a:spcBef>
              <a:spcAft>
                <a:spcPts val="0"/>
              </a:spcAft>
              <a:buSzPts val="6000"/>
              <a:buNone/>
              <a:defRPr sz="6000"/>
            </a:lvl9pPr>
          </a:lstStyle>
          <a:p>
            <a:endParaRPr/>
          </a:p>
        </p:txBody>
      </p:sp>
      <p:grpSp>
        <p:nvGrpSpPr>
          <p:cNvPr id="57" name="Google Shape;57;p8"/>
          <p:cNvGrpSpPr/>
          <p:nvPr/>
        </p:nvGrpSpPr>
        <p:grpSpPr>
          <a:xfrm>
            <a:off x="415200" y="3105297"/>
            <a:ext cx="1797300" cy="1803000"/>
            <a:chOff x="415200" y="3105297"/>
            <a:chExt cx="1797300" cy="1803000"/>
          </a:xfrm>
        </p:grpSpPr>
        <p:cxnSp>
          <p:nvCxnSpPr>
            <p:cNvPr id="58" name="Google Shape;58;p8"/>
            <p:cNvCxnSpPr/>
            <p:nvPr/>
          </p:nvCxnSpPr>
          <p:spPr>
            <a:xfrm flipH="1">
              <a:off x="1322600" y="3105297"/>
              <a:ext cx="2700" cy="1803000"/>
            </a:xfrm>
            <a:prstGeom prst="straightConnector1">
              <a:avLst/>
            </a:prstGeom>
            <a:noFill/>
            <a:ln w="76200" cap="flat" cmpd="sng">
              <a:solidFill>
                <a:schemeClr val="accent2"/>
              </a:solidFill>
              <a:prstDash val="solid"/>
              <a:round/>
              <a:headEnd type="none" w="med" len="med"/>
              <a:tailEnd type="none" w="med" len="med"/>
            </a:ln>
          </p:spPr>
        </p:cxnSp>
        <p:cxnSp>
          <p:nvCxnSpPr>
            <p:cNvPr id="59" name="Google Shape;59;p8"/>
            <p:cNvCxnSpPr/>
            <p:nvPr/>
          </p:nvCxnSpPr>
          <p:spPr>
            <a:xfrm rot="10800000">
              <a:off x="415200" y="4005297"/>
              <a:ext cx="1797300" cy="0"/>
            </a:xfrm>
            <a:prstGeom prst="straightConnector1">
              <a:avLst/>
            </a:prstGeom>
            <a:noFill/>
            <a:ln w="76200" cap="flat" cmpd="sng">
              <a:solidFill>
                <a:schemeClr val="accent2"/>
              </a:solidFill>
              <a:prstDash val="solid"/>
              <a:round/>
              <a:headEnd type="none" w="med" len="med"/>
              <a:tailEnd type="none" w="med" len="med"/>
            </a:ln>
          </p:spPr>
        </p:cxnSp>
        <p:cxnSp>
          <p:nvCxnSpPr>
            <p:cNvPr id="60" name="Google Shape;60;p8"/>
            <p:cNvCxnSpPr/>
            <p:nvPr/>
          </p:nvCxnSpPr>
          <p:spPr>
            <a:xfrm rot="2700000" flipH="1">
              <a:off x="1319730" y="3112476"/>
              <a:ext cx="2546" cy="1803122"/>
            </a:xfrm>
            <a:prstGeom prst="straightConnector1">
              <a:avLst/>
            </a:prstGeom>
            <a:noFill/>
            <a:ln w="76200" cap="flat" cmpd="sng">
              <a:solidFill>
                <a:schemeClr val="accent2"/>
              </a:solidFill>
              <a:prstDash val="solid"/>
              <a:round/>
              <a:headEnd type="none" w="med" len="med"/>
              <a:tailEnd type="none" w="med" len="med"/>
            </a:ln>
          </p:spPr>
        </p:cxnSp>
        <p:cxnSp>
          <p:nvCxnSpPr>
            <p:cNvPr id="61" name="Google Shape;61;p8"/>
            <p:cNvCxnSpPr/>
            <p:nvPr/>
          </p:nvCxnSpPr>
          <p:spPr>
            <a:xfrm rot="-8100000">
              <a:off x="416361" y="4005778"/>
              <a:ext cx="1797183" cy="0"/>
            </a:xfrm>
            <a:prstGeom prst="straightConnector1">
              <a:avLst/>
            </a:prstGeom>
            <a:noFill/>
            <a:ln w="76200" cap="flat" cmpd="sng">
              <a:solidFill>
                <a:schemeClr val="accent2"/>
              </a:solidFill>
              <a:prstDash val="solid"/>
              <a:round/>
              <a:headEnd type="none" w="med" len="med"/>
              <a:tailEnd type="none" w="med" len="med"/>
            </a:ln>
          </p:spPr>
        </p:cxnSp>
      </p:gr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62"/>
        <p:cNvGrpSpPr/>
        <p:nvPr/>
      </p:nvGrpSpPr>
      <p:grpSpPr>
        <a:xfrm>
          <a:off x="0" y="0"/>
          <a:ext cx="0" cy="0"/>
          <a:chOff x="0" y="0"/>
          <a:chExt cx="0" cy="0"/>
        </a:xfrm>
      </p:grpSpPr>
      <p:sp>
        <p:nvSpPr>
          <p:cNvPr id="63" name="Google Shape;63;p9"/>
          <p:cNvSpPr/>
          <p:nvPr/>
        </p:nvSpPr>
        <p:spPr>
          <a:xfrm rot="5400000">
            <a:off x="0" y="0"/>
            <a:ext cx="1843800" cy="1843800"/>
          </a:xfrm>
          <a:prstGeom prst="rtTriangl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64" name="Google Shape;64;p9"/>
          <p:cNvPicPr preferRelativeResize="0"/>
          <p:nvPr/>
        </p:nvPicPr>
        <p:blipFill>
          <a:blip r:embed="rId2">
            <a:alphaModFix/>
          </a:blip>
          <a:stretch>
            <a:fillRect/>
          </a:stretch>
        </p:blipFill>
        <p:spPr>
          <a:xfrm>
            <a:off x="3" y="4115304"/>
            <a:ext cx="2420327" cy="2421499"/>
          </a:xfrm>
          <a:prstGeom prst="rect">
            <a:avLst/>
          </a:prstGeom>
          <a:noFill/>
          <a:ln>
            <a:noFill/>
          </a:ln>
        </p:spPr>
      </p:pic>
      <p:sp>
        <p:nvSpPr>
          <p:cNvPr id="65" name="Google Shape;65;p9"/>
          <p:cNvSpPr txBox="1">
            <a:spLocks noGrp="1"/>
          </p:cNvSpPr>
          <p:nvPr>
            <p:ph type="title"/>
          </p:nvPr>
        </p:nvSpPr>
        <p:spPr>
          <a:xfrm>
            <a:off x="664875" y="1398750"/>
            <a:ext cx="3915300" cy="691200"/>
          </a:xfrm>
          <a:prstGeom prst="rect">
            <a:avLst/>
          </a:prstGeom>
        </p:spPr>
        <p:txBody>
          <a:bodyPr spcFirstLastPara="1" wrap="square" lIns="91425" tIns="91425" rIns="91425" bIns="91425" anchor="ctr" anchorCtr="0">
            <a:noAutofit/>
          </a:bodyPr>
          <a:lstStyle>
            <a:lvl1pPr lvl="0" rtl="0">
              <a:spcBef>
                <a:spcPts val="0"/>
              </a:spcBef>
              <a:spcAft>
                <a:spcPts val="0"/>
              </a:spcAft>
              <a:buSzPts val="3600"/>
              <a:buNone/>
              <a:defRPr sz="3600"/>
            </a:lvl1pPr>
            <a:lvl2pPr lvl="1" algn="ctr" rtl="0">
              <a:spcBef>
                <a:spcPts val="0"/>
              </a:spcBef>
              <a:spcAft>
                <a:spcPts val="0"/>
              </a:spcAft>
              <a:buSzPts val="3600"/>
              <a:buNone/>
              <a:defRPr sz="3600"/>
            </a:lvl2pPr>
            <a:lvl3pPr lvl="2" algn="ctr" rtl="0">
              <a:spcBef>
                <a:spcPts val="0"/>
              </a:spcBef>
              <a:spcAft>
                <a:spcPts val="0"/>
              </a:spcAft>
              <a:buSzPts val="3600"/>
              <a:buNone/>
              <a:defRPr sz="3600"/>
            </a:lvl3pPr>
            <a:lvl4pPr lvl="3" algn="ctr" rtl="0">
              <a:spcBef>
                <a:spcPts val="0"/>
              </a:spcBef>
              <a:spcAft>
                <a:spcPts val="0"/>
              </a:spcAft>
              <a:buSzPts val="3600"/>
              <a:buNone/>
              <a:defRPr sz="3600"/>
            </a:lvl4pPr>
            <a:lvl5pPr lvl="4" algn="ctr" rtl="0">
              <a:spcBef>
                <a:spcPts val="0"/>
              </a:spcBef>
              <a:spcAft>
                <a:spcPts val="0"/>
              </a:spcAft>
              <a:buSzPts val="3600"/>
              <a:buNone/>
              <a:defRPr sz="3600"/>
            </a:lvl5pPr>
            <a:lvl6pPr lvl="5" algn="ctr" rtl="0">
              <a:spcBef>
                <a:spcPts val="0"/>
              </a:spcBef>
              <a:spcAft>
                <a:spcPts val="0"/>
              </a:spcAft>
              <a:buSzPts val="3600"/>
              <a:buNone/>
              <a:defRPr sz="3600"/>
            </a:lvl6pPr>
            <a:lvl7pPr lvl="6" algn="ctr" rtl="0">
              <a:spcBef>
                <a:spcPts val="0"/>
              </a:spcBef>
              <a:spcAft>
                <a:spcPts val="0"/>
              </a:spcAft>
              <a:buSzPts val="3600"/>
              <a:buNone/>
              <a:defRPr sz="3600"/>
            </a:lvl7pPr>
            <a:lvl8pPr lvl="7" algn="ctr" rtl="0">
              <a:spcBef>
                <a:spcPts val="0"/>
              </a:spcBef>
              <a:spcAft>
                <a:spcPts val="0"/>
              </a:spcAft>
              <a:buSzPts val="3600"/>
              <a:buNone/>
              <a:defRPr sz="3600"/>
            </a:lvl8pPr>
            <a:lvl9pPr lvl="8" algn="ctr" rtl="0">
              <a:spcBef>
                <a:spcPts val="0"/>
              </a:spcBef>
              <a:spcAft>
                <a:spcPts val="0"/>
              </a:spcAft>
              <a:buSzPts val="3600"/>
              <a:buNone/>
              <a:defRPr sz="3600"/>
            </a:lvl9pPr>
          </a:lstStyle>
          <a:p>
            <a:endParaRPr/>
          </a:p>
        </p:txBody>
      </p:sp>
      <p:sp>
        <p:nvSpPr>
          <p:cNvPr id="66" name="Google Shape;66;p9"/>
          <p:cNvSpPr txBox="1">
            <a:spLocks noGrp="1"/>
          </p:cNvSpPr>
          <p:nvPr>
            <p:ph type="subTitle" idx="1"/>
          </p:nvPr>
        </p:nvSpPr>
        <p:spPr>
          <a:xfrm>
            <a:off x="664875" y="2089950"/>
            <a:ext cx="3915300" cy="1654800"/>
          </a:xfrm>
          <a:prstGeom prst="rect">
            <a:avLst/>
          </a:prstGeom>
          <a:noFill/>
          <a:ln>
            <a:noFill/>
          </a:ln>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600">
                <a:latin typeface="Sora"/>
                <a:ea typeface="Sora"/>
                <a:cs typeface="Sora"/>
                <a:sym typeface="Sora"/>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67"/>
        <p:cNvGrpSpPr/>
        <p:nvPr/>
      </p:nvGrpSpPr>
      <p:grpSpPr>
        <a:xfrm>
          <a:off x="0" y="0"/>
          <a:ext cx="0" cy="0"/>
          <a:chOff x="0" y="0"/>
          <a:chExt cx="0" cy="0"/>
        </a:xfrm>
      </p:grpSpPr>
      <p:sp>
        <p:nvSpPr>
          <p:cNvPr id="68" name="Google Shape;68;p10"/>
          <p:cNvSpPr/>
          <p:nvPr/>
        </p:nvSpPr>
        <p:spPr>
          <a:xfrm>
            <a:off x="-201050" y="-577050"/>
            <a:ext cx="2234100" cy="2234100"/>
          </a:xfrm>
          <a:prstGeom prst="ellips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69" name="Google Shape;69;p10"/>
          <p:cNvPicPr preferRelativeResize="0"/>
          <p:nvPr/>
        </p:nvPicPr>
        <p:blipFill>
          <a:blip r:embed="rId2">
            <a:alphaModFix/>
          </a:blip>
          <a:stretch>
            <a:fillRect/>
          </a:stretch>
        </p:blipFill>
        <p:spPr>
          <a:xfrm rot="-5400000">
            <a:off x="1327469" y="-569900"/>
            <a:ext cx="1281697" cy="2421499"/>
          </a:xfrm>
          <a:prstGeom prst="rect">
            <a:avLst/>
          </a:prstGeom>
          <a:noFill/>
          <a:ln>
            <a:noFill/>
          </a:ln>
        </p:spPr>
      </p:pic>
      <p:sp>
        <p:nvSpPr>
          <p:cNvPr id="70" name="Google Shape;70;p10"/>
          <p:cNvSpPr/>
          <p:nvPr/>
        </p:nvSpPr>
        <p:spPr>
          <a:xfrm rot="-5400000">
            <a:off x="7300200" y="3359450"/>
            <a:ext cx="1843800" cy="1843800"/>
          </a:xfrm>
          <a:prstGeom prst="rtTriangl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71" name="Google Shape;71;p10"/>
          <p:cNvPicPr preferRelativeResize="0"/>
          <p:nvPr/>
        </p:nvPicPr>
        <p:blipFill>
          <a:blip r:embed="rId3">
            <a:alphaModFix/>
          </a:blip>
          <a:stretch>
            <a:fillRect/>
          </a:stretch>
        </p:blipFill>
        <p:spPr>
          <a:xfrm>
            <a:off x="6723678" y="4014779"/>
            <a:ext cx="2420327" cy="2421499"/>
          </a:xfrm>
          <a:prstGeom prst="rect">
            <a:avLst/>
          </a:prstGeom>
          <a:noFill/>
          <a:ln>
            <a:noFill/>
          </a:ln>
        </p:spPr>
      </p:pic>
      <p:sp>
        <p:nvSpPr>
          <p:cNvPr id="72" name="Google Shape;72;p10"/>
          <p:cNvSpPr/>
          <p:nvPr/>
        </p:nvSpPr>
        <p:spPr>
          <a:xfrm>
            <a:off x="2789550" y="-87500"/>
            <a:ext cx="5634300" cy="642900"/>
          </a:xfrm>
          <a:prstGeom prst="rect">
            <a:avLst/>
          </a:prstGeom>
          <a:noFill/>
          <a:ln w="76200" cap="flat" cmpd="sng">
            <a:solidFill>
              <a:schemeClr val="accent2"/>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73" name="Google Shape;73;p10"/>
          <p:cNvPicPr preferRelativeResize="0"/>
          <p:nvPr/>
        </p:nvPicPr>
        <p:blipFill>
          <a:blip r:embed="rId4">
            <a:alphaModFix/>
          </a:blip>
          <a:stretch>
            <a:fillRect/>
          </a:stretch>
        </p:blipFill>
        <p:spPr>
          <a:xfrm rot="10800000">
            <a:off x="-914409" y="2950604"/>
            <a:ext cx="2419144" cy="2421499"/>
          </a:xfrm>
          <a:prstGeom prst="rect">
            <a:avLst/>
          </a:prstGeom>
          <a:noFill/>
          <a:ln>
            <a:noFill/>
          </a:ln>
        </p:spPr>
      </p:pic>
      <p:sp>
        <p:nvSpPr>
          <p:cNvPr id="74" name="Google Shape;74;p10"/>
          <p:cNvSpPr txBox="1">
            <a:spLocks noGrp="1"/>
          </p:cNvSpPr>
          <p:nvPr>
            <p:ph type="title"/>
          </p:nvPr>
        </p:nvSpPr>
        <p:spPr>
          <a:xfrm>
            <a:off x="3925175" y="845350"/>
            <a:ext cx="4398300" cy="9063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a:lvl1pPr>
            <a:lvl2pPr lvl="1" algn="ctr" rtl="0">
              <a:spcBef>
                <a:spcPts val="0"/>
              </a:spcBef>
              <a:spcAft>
                <a:spcPts val="0"/>
              </a:spcAft>
              <a:buSzPts val="3000"/>
              <a:buNone/>
              <a:defRPr/>
            </a:lvl2pPr>
            <a:lvl3pPr lvl="2" algn="ctr" rtl="0">
              <a:spcBef>
                <a:spcPts val="0"/>
              </a:spcBef>
              <a:spcAft>
                <a:spcPts val="0"/>
              </a:spcAft>
              <a:buSzPts val="3000"/>
              <a:buNone/>
              <a:defRPr/>
            </a:lvl3pPr>
            <a:lvl4pPr lvl="3" algn="ctr" rtl="0">
              <a:spcBef>
                <a:spcPts val="0"/>
              </a:spcBef>
              <a:spcAft>
                <a:spcPts val="0"/>
              </a:spcAft>
              <a:buSzPts val="3000"/>
              <a:buNone/>
              <a:defRPr/>
            </a:lvl4pPr>
            <a:lvl5pPr lvl="4" algn="ctr" rtl="0">
              <a:spcBef>
                <a:spcPts val="0"/>
              </a:spcBef>
              <a:spcAft>
                <a:spcPts val="0"/>
              </a:spcAft>
              <a:buSzPts val="3000"/>
              <a:buNone/>
              <a:defRPr/>
            </a:lvl5pPr>
            <a:lvl6pPr lvl="5" algn="ctr" rtl="0">
              <a:spcBef>
                <a:spcPts val="0"/>
              </a:spcBef>
              <a:spcAft>
                <a:spcPts val="0"/>
              </a:spcAft>
              <a:buSzPts val="3000"/>
              <a:buNone/>
              <a:defRPr/>
            </a:lvl6pPr>
            <a:lvl7pPr lvl="6" algn="ctr" rtl="0">
              <a:spcBef>
                <a:spcPts val="0"/>
              </a:spcBef>
              <a:spcAft>
                <a:spcPts val="0"/>
              </a:spcAft>
              <a:buSzPts val="3000"/>
              <a:buNone/>
              <a:defRPr/>
            </a:lvl7pPr>
            <a:lvl8pPr lvl="7" algn="ctr" rtl="0">
              <a:spcBef>
                <a:spcPts val="0"/>
              </a:spcBef>
              <a:spcAft>
                <a:spcPts val="0"/>
              </a:spcAft>
              <a:buSzPts val="3000"/>
              <a:buNone/>
              <a:defRPr/>
            </a:lvl8pPr>
            <a:lvl9pPr lvl="8" algn="ctr" rtl="0">
              <a:spcBef>
                <a:spcPts val="0"/>
              </a:spcBef>
              <a:spcAft>
                <a:spcPts val="0"/>
              </a:spcAft>
              <a:buSzPts val="3000"/>
              <a:buNone/>
              <a:defRPr/>
            </a:lvl9pPr>
          </a:lstStyle>
          <a:p>
            <a:endParaRPr/>
          </a:p>
        </p:txBody>
      </p:sp>
      <p:grpSp>
        <p:nvGrpSpPr>
          <p:cNvPr id="75" name="Google Shape;75;p10"/>
          <p:cNvGrpSpPr/>
          <p:nvPr/>
        </p:nvGrpSpPr>
        <p:grpSpPr>
          <a:xfrm>
            <a:off x="882875" y="797322"/>
            <a:ext cx="1797300" cy="1803000"/>
            <a:chOff x="882875" y="797322"/>
            <a:chExt cx="1797300" cy="1803000"/>
          </a:xfrm>
        </p:grpSpPr>
        <p:cxnSp>
          <p:nvCxnSpPr>
            <p:cNvPr id="76" name="Google Shape;76;p10"/>
            <p:cNvCxnSpPr/>
            <p:nvPr/>
          </p:nvCxnSpPr>
          <p:spPr>
            <a:xfrm flipH="1">
              <a:off x="1790275" y="797322"/>
              <a:ext cx="2700" cy="1803000"/>
            </a:xfrm>
            <a:prstGeom prst="straightConnector1">
              <a:avLst/>
            </a:prstGeom>
            <a:noFill/>
            <a:ln w="76200" cap="flat" cmpd="sng">
              <a:solidFill>
                <a:schemeClr val="accent2"/>
              </a:solidFill>
              <a:prstDash val="solid"/>
              <a:round/>
              <a:headEnd type="none" w="med" len="med"/>
              <a:tailEnd type="none" w="med" len="med"/>
            </a:ln>
          </p:spPr>
        </p:cxnSp>
        <p:cxnSp>
          <p:nvCxnSpPr>
            <p:cNvPr id="77" name="Google Shape;77;p10"/>
            <p:cNvCxnSpPr/>
            <p:nvPr/>
          </p:nvCxnSpPr>
          <p:spPr>
            <a:xfrm rot="10800000">
              <a:off x="882875" y="1697322"/>
              <a:ext cx="1797300" cy="0"/>
            </a:xfrm>
            <a:prstGeom prst="straightConnector1">
              <a:avLst/>
            </a:prstGeom>
            <a:noFill/>
            <a:ln w="76200" cap="flat" cmpd="sng">
              <a:solidFill>
                <a:schemeClr val="accent2"/>
              </a:solidFill>
              <a:prstDash val="solid"/>
              <a:round/>
              <a:headEnd type="none" w="med" len="med"/>
              <a:tailEnd type="none" w="med" len="med"/>
            </a:ln>
          </p:spPr>
        </p:cxnSp>
        <p:cxnSp>
          <p:nvCxnSpPr>
            <p:cNvPr id="78" name="Google Shape;78;p10"/>
            <p:cNvCxnSpPr/>
            <p:nvPr/>
          </p:nvCxnSpPr>
          <p:spPr>
            <a:xfrm rot="2700000" flipH="1">
              <a:off x="1787405" y="804501"/>
              <a:ext cx="2546" cy="1803122"/>
            </a:xfrm>
            <a:prstGeom prst="straightConnector1">
              <a:avLst/>
            </a:prstGeom>
            <a:noFill/>
            <a:ln w="76200" cap="flat" cmpd="sng">
              <a:solidFill>
                <a:schemeClr val="accent2"/>
              </a:solidFill>
              <a:prstDash val="solid"/>
              <a:round/>
              <a:headEnd type="none" w="med" len="med"/>
              <a:tailEnd type="none" w="med" len="med"/>
            </a:ln>
          </p:spPr>
        </p:cxnSp>
        <p:cxnSp>
          <p:nvCxnSpPr>
            <p:cNvPr id="79" name="Google Shape;79;p10"/>
            <p:cNvCxnSpPr/>
            <p:nvPr/>
          </p:nvCxnSpPr>
          <p:spPr>
            <a:xfrm rot="-8100000">
              <a:off x="884036" y="1697803"/>
              <a:ext cx="1797183" cy="0"/>
            </a:xfrm>
            <a:prstGeom prst="straightConnector1">
              <a:avLst/>
            </a:prstGeom>
            <a:noFill/>
            <a:ln w="76200" cap="flat" cmpd="sng">
              <a:solidFill>
                <a:schemeClr val="accent2"/>
              </a:solidFill>
              <a:prstDash val="solid"/>
              <a:round/>
              <a:headEnd type="none" w="med" len="med"/>
              <a:tailEnd type="none" w="med" len="med"/>
            </a:ln>
          </p:spPr>
        </p:cxnSp>
      </p:gr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80"/>
        <p:cNvGrpSpPr/>
        <p:nvPr/>
      </p:nvGrpSpPr>
      <p:grpSpPr>
        <a:xfrm>
          <a:off x="0" y="0"/>
          <a:ext cx="0" cy="0"/>
          <a:chOff x="0" y="0"/>
          <a:chExt cx="0" cy="0"/>
        </a:xfrm>
      </p:grpSpPr>
      <p:sp>
        <p:nvSpPr>
          <p:cNvPr id="81" name="Google Shape;81;p11"/>
          <p:cNvSpPr/>
          <p:nvPr/>
        </p:nvSpPr>
        <p:spPr>
          <a:xfrm>
            <a:off x="720000" y="-1119350"/>
            <a:ext cx="2234100" cy="2234100"/>
          </a:xfrm>
          <a:prstGeom prst="ellips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82" name="Google Shape;82;p11"/>
          <p:cNvPicPr preferRelativeResize="0"/>
          <p:nvPr/>
        </p:nvPicPr>
        <p:blipFill>
          <a:blip r:embed="rId2">
            <a:alphaModFix/>
          </a:blip>
          <a:stretch>
            <a:fillRect/>
          </a:stretch>
        </p:blipFill>
        <p:spPr>
          <a:xfrm rot="-5400000">
            <a:off x="-131122" y="-153571"/>
            <a:ext cx="2419144" cy="2421499"/>
          </a:xfrm>
          <a:prstGeom prst="rect">
            <a:avLst/>
          </a:prstGeom>
          <a:noFill/>
          <a:ln>
            <a:noFill/>
          </a:ln>
        </p:spPr>
      </p:pic>
      <p:sp>
        <p:nvSpPr>
          <p:cNvPr id="83" name="Google Shape;83;p11"/>
          <p:cNvSpPr/>
          <p:nvPr/>
        </p:nvSpPr>
        <p:spPr>
          <a:xfrm>
            <a:off x="0" y="3513300"/>
            <a:ext cx="1630200" cy="16302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 name="Google Shape;84;p11"/>
          <p:cNvSpPr/>
          <p:nvPr/>
        </p:nvSpPr>
        <p:spPr>
          <a:xfrm>
            <a:off x="415750" y="4603500"/>
            <a:ext cx="1630200" cy="1630200"/>
          </a:xfrm>
          <a:prstGeom prst="rect">
            <a:avLst/>
          </a:prstGeom>
          <a:noFill/>
          <a:ln w="76200" cap="flat" cmpd="sng">
            <a:solidFill>
              <a:schemeClr val="accent2"/>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 name="Google Shape;85;p11"/>
          <p:cNvSpPr txBox="1">
            <a:spLocks noGrp="1"/>
          </p:cNvSpPr>
          <p:nvPr>
            <p:ph type="title" hasCustomPrompt="1"/>
          </p:nvPr>
        </p:nvSpPr>
        <p:spPr>
          <a:xfrm>
            <a:off x="720000" y="1558475"/>
            <a:ext cx="6099600" cy="1511100"/>
          </a:xfrm>
          <a:prstGeom prst="rect">
            <a:avLst/>
          </a:prstGeom>
          <a:effectLst>
            <a:outerShdw dist="161925" dir="18780000" algn="bl" rotWithShape="0">
              <a:schemeClr val="accent2"/>
            </a:outerShdw>
          </a:effectLst>
        </p:spPr>
        <p:txBody>
          <a:bodyPr spcFirstLastPara="1" wrap="square" lIns="91425" tIns="91425" rIns="91425" bIns="91425" anchor="b" anchorCtr="0">
            <a:noAutofit/>
          </a:bodyPr>
          <a:lstStyle>
            <a:lvl1pPr lvl="0" rtl="0">
              <a:spcBef>
                <a:spcPts val="0"/>
              </a:spcBef>
              <a:spcAft>
                <a:spcPts val="0"/>
              </a:spcAft>
              <a:buSzPts val="9600"/>
              <a:buNone/>
              <a:defRPr sz="9600"/>
            </a:lvl1pPr>
            <a:lvl2pPr lvl="1" algn="ctr" rtl="0">
              <a:spcBef>
                <a:spcPts val="0"/>
              </a:spcBef>
              <a:spcAft>
                <a:spcPts val="0"/>
              </a:spcAft>
              <a:buSzPts val="9600"/>
              <a:buNone/>
              <a:defRPr sz="9600"/>
            </a:lvl2pPr>
            <a:lvl3pPr lvl="2" algn="ctr" rtl="0">
              <a:spcBef>
                <a:spcPts val="0"/>
              </a:spcBef>
              <a:spcAft>
                <a:spcPts val="0"/>
              </a:spcAft>
              <a:buSzPts val="9600"/>
              <a:buNone/>
              <a:defRPr sz="9600"/>
            </a:lvl3pPr>
            <a:lvl4pPr lvl="3" algn="ctr" rtl="0">
              <a:spcBef>
                <a:spcPts val="0"/>
              </a:spcBef>
              <a:spcAft>
                <a:spcPts val="0"/>
              </a:spcAft>
              <a:buSzPts val="9600"/>
              <a:buNone/>
              <a:defRPr sz="9600"/>
            </a:lvl4pPr>
            <a:lvl5pPr lvl="4" algn="ctr" rtl="0">
              <a:spcBef>
                <a:spcPts val="0"/>
              </a:spcBef>
              <a:spcAft>
                <a:spcPts val="0"/>
              </a:spcAft>
              <a:buSzPts val="9600"/>
              <a:buNone/>
              <a:defRPr sz="9600"/>
            </a:lvl5pPr>
            <a:lvl6pPr lvl="5" algn="ctr" rtl="0">
              <a:spcBef>
                <a:spcPts val="0"/>
              </a:spcBef>
              <a:spcAft>
                <a:spcPts val="0"/>
              </a:spcAft>
              <a:buSzPts val="9600"/>
              <a:buNone/>
              <a:defRPr sz="9600"/>
            </a:lvl6pPr>
            <a:lvl7pPr lvl="6" algn="ctr" rtl="0">
              <a:spcBef>
                <a:spcPts val="0"/>
              </a:spcBef>
              <a:spcAft>
                <a:spcPts val="0"/>
              </a:spcAft>
              <a:buSzPts val="9600"/>
              <a:buNone/>
              <a:defRPr sz="9600"/>
            </a:lvl7pPr>
            <a:lvl8pPr lvl="7" algn="ctr" rtl="0">
              <a:spcBef>
                <a:spcPts val="0"/>
              </a:spcBef>
              <a:spcAft>
                <a:spcPts val="0"/>
              </a:spcAft>
              <a:buSzPts val="9600"/>
              <a:buNone/>
              <a:defRPr sz="9600"/>
            </a:lvl8pPr>
            <a:lvl9pPr lvl="8" algn="ctr" rtl="0">
              <a:spcBef>
                <a:spcPts val="0"/>
              </a:spcBef>
              <a:spcAft>
                <a:spcPts val="0"/>
              </a:spcAft>
              <a:buSzPts val="9600"/>
              <a:buNone/>
              <a:defRPr sz="9600"/>
            </a:lvl9pPr>
          </a:lstStyle>
          <a:p>
            <a:r>
              <a:t>xx%</a:t>
            </a:r>
          </a:p>
        </p:txBody>
      </p:sp>
      <p:sp>
        <p:nvSpPr>
          <p:cNvPr id="86" name="Google Shape;86;p11"/>
          <p:cNvSpPr txBox="1">
            <a:spLocks noGrp="1"/>
          </p:cNvSpPr>
          <p:nvPr>
            <p:ph type="subTitle" idx="1"/>
          </p:nvPr>
        </p:nvSpPr>
        <p:spPr>
          <a:xfrm>
            <a:off x="720000" y="3069575"/>
            <a:ext cx="4936500" cy="554400"/>
          </a:xfrm>
          <a:prstGeom prst="rect">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lvl1pPr lvl="0" rtl="0">
              <a:lnSpc>
                <a:spcPct val="100000"/>
              </a:lnSpc>
              <a:spcBef>
                <a:spcPts val="0"/>
              </a:spcBef>
              <a:spcAft>
                <a:spcPts val="0"/>
              </a:spcAft>
              <a:buSzPts val="1600"/>
              <a:buNone/>
              <a:defRPr sz="1600">
                <a:latin typeface="Sora"/>
                <a:ea typeface="Sora"/>
                <a:cs typeface="Sora"/>
                <a:sym typeface="Sora"/>
              </a:defRPr>
            </a:lvl1pPr>
            <a:lvl2pPr lvl="1" algn="ctr" rtl="0">
              <a:lnSpc>
                <a:spcPct val="100000"/>
              </a:lnSpc>
              <a:spcBef>
                <a:spcPts val="0"/>
              </a:spcBef>
              <a:spcAft>
                <a:spcPts val="0"/>
              </a:spcAft>
              <a:buSzPts val="1600"/>
              <a:buNone/>
              <a:defRPr sz="1600"/>
            </a:lvl2pPr>
            <a:lvl3pPr lvl="2" algn="ctr" rtl="0">
              <a:lnSpc>
                <a:spcPct val="100000"/>
              </a:lnSpc>
              <a:spcBef>
                <a:spcPts val="0"/>
              </a:spcBef>
              <a:spcAft>
                <a:spcPts val="0"/>
              </a:spcAft>
              <a:buSzPts val="1600"/>
              <a:buNone/>
              <a:defRPr sz="1600"/>
            </a:lvl3pPr>
            <a:lvl4pPr lvl="3" algn="ctr" rtl="0">
              <a:lnSpc>
                <a:spcPct val="100000"/>
              </a:lnSpc>
              <a:spcBef>
                <a:spcPts val="0"/>
              </a:spcBef>
              <a:spcAft>
                <a:spcPts val="0"/>
              </a:spcAft>
              <a:buSzPts val="1600"/>
              <a:buNone/>
              <a:defRPr sz="1600"/>
            </a:lvl4pPr>
            <a:lvl5pPr lvl="4" algn="ctr" rtl="0">
              <a:lnSpc>
                <a:spcPct val="100000"/>
              </a:lnSpc>
              <a:spcBef>
                <a:spcPts val="0"/>
              </a:spcBef>
              <a:spcAft>
                <a:spcPts val="0"/>
              </a:spcAft>
              <a:buSzPts val="1600"/>
              <a:buNone/>
              <a:defRPr sz="1600"/>
            </a:lvl5pPr>
            <a:lvl6pPr lvl="5" algn="ctr" rtl="0">
              <a:lnSpc>
                <a:spcPct val="100000"/>
              </a:lnSpc>
              <a:spcBef>
                <a:spcPts val="0"/>
              </a:spcBef>
              <a:spcAft>
                <a:spcPts val="0"/>
              </a:spcAft>
              <a:buSzPts val="1600"/>
              <a:buNone/>
              <a:defRPr sz="1600"/>
            </a:lvl6pPr>
            <a:lvl7pPr lvl="6" algn="ctr" rtl="0">
              <a:lnSpc>
                <a:spcPct val="100000"/>
              </a:lnSpc>
              <a:spcBef>
                <a:spcPts val="0"/>
              </a:spcBef>
              <a:spcAft>
                <a:spcPts val="0"/>
              </a:spcAft>
              <a:buSzPts val="1600"/>
              <a:buNone/>
              <a:defRPr sz="1600"/>
            </a:lvl7pPr>
            <a:lvl8pPr lvl="7" algn="ctr" rtl="0">
              <a:lnSpc>
                <a:spcPct val="100000"/>
              </a:lnSpc>
              <a:spcBef>
                <a:spcPts val="0"/>
              </a:spcBef>
              <a:spcAft>
                <a:spcPts val="0"/>
              </a:spcAft>
              <a:buSzPts val="1600"/>
              <a:buNone/>
              <a:defRPr sz="1600"/>
            </a:lvl8pPr>
            <a:lvl9pPr lvl="8" algn="ctr" rtl="0">
              <a:lnSpc>
                <a:spcPct val="100000"/>
              </a:lnSpc>
              <a:spcBef>
                <a:spcPts val="0"/>
              </a:spcBef>
              <a:spcAft>
                <a:spcPts val="0"/>
              </a:spcAft>
              <a:buSzPts val="1600"/>
              <a:buNone/>
              <a:defRPr sz="1600"/>
            </a:lvl9pPr>
          </a:lstStyle>
          <a:p>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bg>
      <p:bgPr>
        <a:noFill/>
        <a:effectLst/>
      </p:bgPr>
    </p:bg>
    <p:spTree>
      <p:nvGrpSpPr>
        <p:cNvPr id="1" name="Shape 87"/>
        <p:cNvGrpSpPr/>
        <p:nvPr/>
      </p:nvGrpSpPr>
      <p:grpSpPr>
        <a:xfrm>
          <a:off x="0" y="0"/>
          <a:ext cx="0" cy="0"/>
          <a:chOff x="0" y="0"/>
          <a:chExt cx="0" cy="0"/>
        </a:xfrm>
      </p:grpSpPr>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able of contents">
  <p:cSld name="CUSTOM">
    <p:spTree>
      <p:nvGrpSpPr>
        <p:cNvPr id="1" name="Shape 88"/>
        <p:cNvGrpSpPr/>
        <p:nvPr/>
      </p:nvGrpSpPr>
      <p:grpSpPr>
        <a:xfrm>
          <a:off x="0" y="0"/>
          <a:ext cx="0" cy="0"/>
          <a:chOff x="0" y="0"/>
          <a:chExt cx="0" cy="0"/>
        </a:xfrm>
      </p:grpSpPr>
      <p:sp>
        <p:nvSpPr>
          <p:cNvPr id="89" name="Google Shape;89;p13"/>
          <p:cNvSpPr/>
          <p:nvPr/>
        </p:nvSpPr>
        <p:spPr>
          <a:xfrm>
            <a:off x="7374500" y="-577050"/>
            <a:ext cx="2234100" cy="2234100"/>
          </a:xfrm>
          <a:prstGeom prst="ellips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 name="Google Shape;90;p13"/>
          <p:cNvSpPr/>
          <p:nvPr/>
        </p:nvSpPr>
        <p:spPr>
          <a:xfrm rot="-5400000">
            <a:off x="6835350" y="2196600"/>
            <a:ext cx="4069800" cy="740100"/>
          </a:xfrm>
          <a:prstGeom prst="rect">
            <a:avLst/>
          </a:prstGeom>
          <a:noFill/>
          <a:ln w="76200" cap="flat" cmpd="sng">
            <a:solidFill>
              <a:schemeClr val="accent2"/>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91" name="Google Shape;91;p13"/>
          <p:cNvPicPr preferRelativeResize="0"/>
          <p:nvPr/>
        </p:nvPicPr>
        <p:blipFill>
          <a:blip r:embed="rId2">
            <a:alphaModFix/>
          </a:blip>
          <a:stretch>
            <a:fillRect/>
          </a:stretch>
        </p:blipFill>
        <p:spPr>
          <a:xfrm rot="10800000">
            <a:off x="-609609" y="3331604"/>
            <a:ext cx="2419144" cy="2421499"/>
          </a:xfrm>
          <a:prstGeom prst="rect">
            <a:avLst/>
          </a:prstGeom>
          <a:noFill/>
          <a:ln>
            <a:noFill/>
          </a:ln>
        </p:spPr>
      </p:pic>
      <p:sp>
        <p:nvSpPr>
          <p:cNvPr id="92" name="Google Shape;92;p13"/>
          <p:cNvSpPr txBox="1">
            <a:spLocks noGrp="1"/>
          </p:cNvSpPr>
          <p:nvPr>
            <p:ph type="title"/>
          </p:nvPr>
        </p:nvSpPr>
        <p:spPr>
          <a:xfrm>
            <a:off x="720000" y="1634400"/>
            <a:ext cx="2209800" cy="701700"/>
          </a:xfrm>
          <a:prstGeom prst="rect">
            <a:avLst/>
          </a:prstGeom>
        </p:spPr>
        <p:txBody>
          <a:bodyPr spcFirstLastPara="1" wrap="square" lIns="91425" tIns="91425" rIns="91425" bIns="91425" anchor="ctr" anchorCtr="0">
            <a:noAutofit/>
          </a:bodyPr>
          <a:lstStyle>
            <a:lvl1pPr lvl="0" rtl="0">
              <a:spcBef>
                <a:spcPts val="0"/>
              </a:spcBef>
              <a:spcAft>
                <a:spcPts val="0"/>
              </a:spcAft>
              <a:buSzPts val="2400"/>
              <a:buNone/>
              <a:defRPr sz="2000"/>
            </a:lvl1pPr>
            <a:lvl2pPr lvl="1" rtl="0">
              <a:spcBef>
                <a:spcPts val="0"/>
              </a:spcBef>
              <a:spcAft>
                <a:spcPts val="0"/>
              </a:spcAft>
              <a:buSzPts val="2400"/>
              <a:buNone/>
              <a:defRPr sz="2400"/>
            </a:lvl2pPr>
            <a:lvl3pPr lvl="2" rtl="0">
              <a:spcBef>
                <a:spcPts val="0"/>
              </a:spcBef>
              <a:spcAft>
                <a:spcPts val="0"/>
              </a:spcAft>
              <a:buSzPts val="2400"/>
              <a:buNone/>
              <a:defRPr sz="2400"/>
            </a:lvl3pPr>
            <a:lvl4pPr lvl="3" rtl="0">
              <a:spcBef>
                <a:spcPts val="0"/>
              </a:spcBef>
              <a:spcAft>
                <a:spcPts val="0"/>
              </a:spcAft>
              <a:buSzPts val="2400"/>
              <a:buNone/>
              <a:defRPr sz="2400"/>
            </a:lvl4pPr>
            <a:lvl5pPr lvl="4" rtl="0">
              <a:spcBef>
                <a:spcPts val="0"/>
              </a:spcBef>
              <a:spcAft>
                <a:spcPts val="0"/>
              </a:spcAft>
              <a:buSzPts val="2400"/>
              <a:buNone/>
              <a:defRPr sz="2400"/>
            </a:lvl5pPr>
            <a:lvl6pPr lvl="5" rtl="0">
              <a:spcBef>
                <a:spcPts val="0"/>
              </a:spcBef>
              <a:spcAft>
                <a:spcPts val="0"/>
              </a:spcAft>
              <a:buSzPts val="2400"/>
              <a:buNone/>
              <a:defRPr sz="2400"/>
            </a:lvl6pPr>
            <a:lvl7pPr lvl="6" rtl="0">
              <a:spcBef>
                <a:spcPts val="0"/>
              </a:spcBef>
              <a:spcAft>
                <a:spcPts val="0"/>
              </a:spcAft>
              <a:buSzPts val="2400"/>
              <a:buNone/>
              <a:defRPr sz="2400"/>
            </a:lvl7pPr>
            <a:lvl8pPr lvl="7" rtl="0">
              <a:spcBef>
                <a:spcPts val="0"/>
              </a:spcBef>
              <a:spcAft>
                <a:spcPts val="0"/>
              </a:spcAft>
              <a:buSzPts val="2400"/>
              <a:buNone/>
              <a:defRPr sz="2400"/>
            </a:lvl8pPr>
            <a:lvl9pPr lvl="8" rtl="0">
              <a:spcBef>
                <a:spcPts val="0"/>
              </a:spcBef>
              <a:spcAft>
                <a:spcPts val="0"/>
              </a:spcAft>
              <a:buSzPts val="2400"/>
              <a:buNone/>
              <a:defRPr sz="2400"/>
            </a:lvl9pPr>
          </a:lstStyle>
          <a:p>
            <a:endParaRPr/>
          </a:p>
        </p:txBody>
      </p:sp>
      <p:sp>
        <p:nvSpPr>
          <p:cNvPr id="93" name="Google Shape;93;p13"/>
          <p:cNvSpPr txBox="1">
            <a:spLocks noGrp="1"/>
          </p:cNvSpPr>
          <p:nvPr>
            <p:ph type="title" idx="2" hasCustomPrompt="1"/>
          </p:nvPr>
        </p:nvSpPr>
        <p:spPr>
          <a:xfrm>
            <a:off x="720000" y="1245900"/>
            <a:ext cx="893700" cy="388500"/>
          </a:xfrm>
          <a:prstGeom prst="rect">
            <a:avLst/>
          </a:prstGeom>
          <a:effectLst>
            <a:outerShdw dist="95250" dir="18900000" algn="bl" rotWithShape="0">
              <a:schemeClr val="accent2"/>
            </a:outerShdw>
          </a:effectLst>
        </p:spPr>
        <p:txBody>
          <a:bodyPr spcFirstLastPara="1" wrap="square" lIns="91425" tIns="91425" rIns="91425" bIns="91425" anchor="ctr" anchorCtr="0">
            <a:noAutofit/>
          </a:bodyPr>
          <a:lstStyle>
            <a:lvl1pPr lvl="0" rtl="0">
              <a:spcBef>
                <a:spcPts val="0"/>
              </a:spcBef>
              <a:spcAft>
                <a:spcPts val="0"/>
              </a:spcAft>
              <a:buSzPts val="3000"/>
              <a:buNone/>
              <a:defRPr sz="2500"/>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94" name="Google Shape;94;p13"/>
          <p:cNvSpPr txBox="1">
            <a:spLocks noGrp="1"/>
          </p:cNvSpPr>
          <p:nvPr>
            <p:ph type="subTitle" idx="1"/>
          </p:nvPr>
        </p:nvSpPr>
        <p:spPr>
          <a:xfrm>
            <a:off x="720000" y="2329300"/>
            <a:ext cx="2209800" cy="484800"/>
          </a:xfrm>
          <a:prstGeom prst="rect">
            <a:avLst/>
          </a:prstGeom>
          <a:noFill/>
          <a:ln>
            <a:noFill/>
          </a:ln>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400">
                <a:solidFill>
                  <a:schemeClr val="dk1"/>
                </a:solidFill>
                <a:latin typeface="Sora"/>
                <a:ea typeface="Sora"/>
                <a:cs typeface="Sora"/>
                <a:sym typeface="Sora"/>
              </a:defRPr>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a:endParaRPr/>
          </a:p>
        </p:txBody>
      </p:sp>
      <p:sp>
        <p:nvSpPr>
          <p:cNvPr id="95" name="Google Shape;95;p13"/>
          <p:cNvSpPr txBox="1">
            <a:spLocks noGrp="1"/>
          </p:cNvSpPr>
          <p:nvPr>
            <p:ph type="title" idx="3"/>
          </p:nvPr>
        </p:nvSpPr>
        <p:spPr>
          <a:xfrm>
            <a:off x="3403800" y="1634400"/>
            <a:ext cx="2209800" cy="701700"/>
          </a:xfrm>
          <a:prstGeom prst="rect">
            <a:avLst/>
          </a:prstGeom>
        </p:spPr>
        <p:txBody>
          <a:bodyPr spcFirstLastPara="1" wrap="square" lIns="91425" tIns="91425" rIns="91425" bIns="91425" anchor="ctr" anchorCtr="0">
            <a:noAutofit/>
          </a:bodyPr>
          <a:lstStyle>
            <a:lvl1pPr lvl="0" rtl="0">
              <a:spcBef>
                <a:spcPts val="0"/>
              </a:spcBef>
              <a:spcAft>
                <a:spcPts val="0"/>
              </a:spcAft>
              <a:buSzPts val="2400"/>
              <a:buNone/>
              <a:defRPr sz="2000"/>
            </a:lvl1pPr>
            <a:lvl2pPr lvl="1" rtl="0">
              <a:spcBef>
                <a:spcPts val="0"/>
              </a:spcBef>
              <a:spcAft>
                <a:spcPts val="0"/>
              </a:spcAft>
              <a:buSzPts val="2400"/>
              <a:buNone/>
              <a:defRPr sz="2400"/>
            </a:lvl2pPr>
            <a:lvl3pPr lvl="2" rtl="0">
              <a:spcBef>
                <a:spcPts val="0"/>
              </a:spcBef>
              <a:spcAft>
                <a:spcPts val="0"/>
              </a:spcAft>
              <a:buSzPts val="2400"/>
              <a:buNone/>
              <a:defRPr sz="2400"/>
            </a:lvl3pPr>
            <a:lvl4pPr lvl="3" rtl="0">
              <a:spcBef>
                <a:spcPts val="0"/>
              </a:spcBef>
              <a:spcAft>
                <a:spcPts val="0"/>
              </a:spcAft>
              <a:buSzPts val="2400"/>
              <a:buNone/>
              <a:defRPr sz="2400"/>
            </a:lvl4pPr>
            <a:lvl5pPr lvl="4" rtl="0">
              <a:spcBef>
                <a:spcPts val="0"/>
              </a:spcBef>
              <a:spcAft>
                <a:spcPts val="0"/>
              </a:spcAft>
              <a:buSzPts val="2400"/>
              <a:buNone/>
              <a:defRPr sz="2400"/>
            </a:lvl5pPr>
            <a:lvl6pPr lvl="5" rtl="0">
              <a:spcBef>
                <a:spcPts val="0"/>
              </a:spcBef>
              <a:spcAft>
                <a:spcPts val="0"/>
              </a:spcAft>
              <a:buSzPts val="2400"/>
              <a:buNone/>
              <a:defRPr sz="2400"/>
            </a:lvl6pPr>
            <a:lvl7pPr lvl="6" rtl="0">
              <a:spcBef>
                <a:spcPts val="0"/>
              </a:spcBef>
              <a:spcAft>
                <a:spcPts val="0"/>
              </a:spcAft>
              <a:buSzPts val="2400"/>
              <a:buNone/>
              <a:defRPr sz="2400"/>
            </a:lvl7pPr>
            <a:lvl8pPr lvl="7" rtl="0">
              <a:spcBef>
                <a:spcPts val="0"/>
              </a:spcBef>
              <a:spcAft>
                <a:spcPts val="0"/>
              </a:spcAft>
              <a:buSzPts val="2400"/>
              <a:buNone/>
              <a:defRPr sz="2400"/>
            </a:lvl8pPr>
            <a:lvl9pPr lvl="8" rtl="0">
              <a:spcBef>
                <a:spcPts val="0"/>
              </a:spcBef>
              <a:spcAft>
                <a:spcPts val="0"/>
              </a:spcAft>
              <a:buSzPts val="2400"/>
              <a:buNone/>
              <a:defRPr sz="2400"/>
            </a:lvl9pPr>
          </a:lstStyle>
          <a:p>
            <a:endParaRPr/>
          </a:p>
        </p:txBody>
      </p:sp>
      <p:sp>
        <p:nvSpPr>
          <p:cNvPr id="96" name="Google Shape;96;p13"/>
          <p:cNvSpPr txBox="1">
            <a:spLocks noGrp="1"/>
          </p:cNvSpPr>
          <p:nvPr>
            <p:ph type="title" idx="4" hasCustomPrompt="1"/>
          </p:nvPr>
        </p:nvSpPr>
        <p:spPr>
          <a:xfrm>
            <a:off x="3403800" y="1245900"/>
            <a:ext cx="893700" cy="388500"/>
          </a:xfrm>
          <a:prstGeom prst="rect">
            <a:avLst/>
          </a:prstGeom>
          <a:effectLst>
            <a:outerShdw dist="95250" dir="18900000" algn="bl" rotWithShape="0">
              <a:schemeClr val="accent2"/>
            </a:outerShdw>
          </a:effectLst>
        </p:spPr>
        <p:txBody>
          <a:bodyPr spcFirstLastPara="1" wrap="square" lIns="91425" tIns="91425" rIns="91425" bIns="91425" anchor="ctr" anchorCtr="0">
            <a:noAutofit/>
          </a:bodyPr>
          <a:lstStyle>
            <a:lvl1pPr lvl="0" rtl="0">
              <a:spcBef>
                <a:spcPts val="0"/>
              </a:spcBef>
              <a:spcAft>
                <a:spcPts val="0"/>
              </a:spcAft>
              <a:buSzPts val="3000"/>
              <a:buNone/>
              <a:defRPr sz="2500"/>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97" name="Google Shape;97;p13"/>
          <p:cNvSpPr txBox="1">
            <a:spLocks noGrp="1"/>
          </p:cNvSpPr>
          <p:nvPr>
            <p:ph type="subTitle" idx="5"/>
          </p:nvPr>
        </p:nvSpPr>
        <p:spPr>
          <a:xfrm>
            <a:off x="3403800" y="2329300"/>
            <a:ext cx="2209800" cy="484800"/>
          </a:xfrm>
          <a:prstGeom prst="rect">
            <a:avLst/>
          </a:prstGeom>
          <a:noFill/>
          <a:ln>
            <a:noFill/>
          </a:ln>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400">
                <a:solidFill>
                  <a:schemeClr val="dk1"/>
                </a:solidFill>
                <a:latin typeface="Sora"/>
                <a:ea typeface="Sora"/>
                <a:cs typeface="Sora"/>
                <a:sym typeface="Sora"/>
              </a:defRPr>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a:endParaRPr/>
          </a:p>
        </p:txBody>
      </p:sp>
      <p:sp>
        <p:nvSpPr>
          <p:cNvPr id="98" name="Google Shape;98;p13"/>
          <p:cNvSpPr txBox="1">
            <a:spLocks noGrp="1"/>
          </p:cNvSpPr>
          <p:nvPr>
            <p:ph type="title" idx="6"/>
          </p:nvPr>
        </p:nvSpPr>
        <p:spPr>
          <a:xfrm>
            <a:off x="6087600" y="1634400"/>
            <a:ext cx="2209800" cy="701700"/>
          </a:xfrm>
          <a:prstGeom prst="rect">
            <a:avLst/>
          </a:prstGeom>
        </p:spPr>
        <p:txBody>
          <a:bodyPr spcFirstLastPara="1" wrap="square" lIns="91425" tIns="91425" rIns="91425" bIns="91425" anchor="ctr" anchorCtr="0">
            <a:noAutofit/>
          </a:bodyPr>
          <a:lstStyle>
            <a:lvl1pPr lvl="0" rtl="0">
              <a:spcBef>
                <a:spcPts val="0"/>
              </a:spcBef>
              <a:spcAft>
                <a:spcPts val="0"/>
              </a:spcAft>
              <a:buSzPts val="2400"/>
              <a:buNone/>
              <a:defRPr sz="2000"/>
            </a:lvl1pPr>
            <a:lvl2pPr lvl="1" rtl="0">
              <a:spcBef>
                <a:spcPts val="0"/>
              </a:spcBef>
              <a:spcAft>
                <a:spcPts val="0"/>
              </a:spcAft>
              <a:buSzPts val="2400"/>
              <a:buNone/>
              <a:defRPr sz="2400"/>
            </a:lvl2pPr>
            <a:lvl3pPr lvl="2" rtl="0">
              <a:spcBef>
                <a:spcPts val="0"/>
              </a:spcBef>
              <a:spcAft>
                <a:spcPts val="0"/>
              </a:spcAft>
              <a:buSzPts val="2400"/>
              <a:buNone/>
              <a:defRPr sz="2400"/>
            </a:lvl3pPr>
            <a:lvl4pPr lvl="3" rtl="0">
              <a:spcBef>
                <a:spcPts val="0"/>
              </a:spcBef>
              <a:spcAft>
                <a:spcPts val="0"/>
              </a:spcAft>
              <a:buSzPts val="2400"/>
              <a:buNone/>
              <a:defRPr sz="2400"/>
            </a:lvl4pPr>
            <a:lvl5pPr lvl="4" rtl="0">
              <a:spcBef>
                <a:spcPts val="0"/>
              </a:spcBef>
              <a:spcAft>
                <a:spcPts val="0"/>
              </a:spcAft>
              <a:buSzPts val="2400"/>
              <a:buNone/>
              <a:defRPr sz="2400"/>
            </a:lvl5pPr>
            <a:lvl6pPr lvl="5" rtl="0">
              <a:spcBef>
                <a:spcPts val="0"/>
              </a:spcBef>
              <a:spcAft>
                <a:spcPts val="0"/>
              </a:spcAft>
              <a:buSzPts val="2400"/>
              <a:buNone/>
              <a:defRPr sz="2400"/>
            </a:lvl6pPr>
            <a:lvl7pPr lvl="6" rtl="0">
              <a:spcBef>
                <a:spcPts val="0"/>
              </a:spcBef>
              <a:spcAft>
                <a:spcPts val="0"/>
              </a:spcAft>
              <a:buSzPts val="2400"/>
              <a:buNone/>
              <a:defRPr sz="2400"/>
            </a:lvl7pPr>
            <a:lvl8pPr lvl="7" rtl="0">
              <a:spcBef>
                <a:spcPts val="0"/>
              </a:spcBef>
              <a:spcAft>
                <a:spcPts val="0"/>
              </a:spcAft>
              <a:buSzPts val="2400"/>
              <a:buNone/>
              <a:defRPr sz="2400"/>
            </a:lvl8pPr>
            <a:lvl9pPr lvl="8" rtl="0">
              <a:spcBef>
                <a:spcPts val="0"/>
              </a:spcBef>
              <a:spcAft>
                <a:spcPts val="0"/>
              </a:spcAft>
              <a:buSzPts val="2400"/>
              <a:buNone/>
              <a:defRPr sz="2400"/>
            </a:lvl9pPr>
          </a:lstStyle>
          <a:p>
            <a:endParaRPr/>
          </a:p>
        </p:txBody>
      </p:sp>
      <p:sp>
        <p:nvSpPr>
          <p:cNvPr id="99" name="Google Shape;99;p13"/>
          <p:cNvSpPr txBox="1">
            <a:spLocks noGrp="1"/>
          </p:cNvSpPr>
          <p:nvPr>
            <p:ph type="title" idx="7" hasCustomPrompt="1"/>
          </p:nvPr>
        </p:nvSpPr>
        <p:spPr>
          <a:xfrm>
            <a:off x="6087600" y="1245900"/>
            <a:ext cx="893700" cy="388500"/>
          </a:xfrm>
          <a:prstGeom prst="rect">
            <a:avLst/>
          </a:prstGeom>
          <a:effectLst>
            <a:outerShdw dist="95250" dir="18900000" algn="bl" rotWithShape="0">
              <a:schemeClr val="accent2"/>
            </a:outerShdw>
          </a:effectLst>
        </p:spPr>
        <p:txBody>
          <a:bodyPr spcFirstLastPara="1" wrap="square" lIns="91425" tIns="91425" rIns="91425" bIns="91425" anchor="ctr" anchorCtr="0">
            <a:noAutofit/>
          </a:bodyPr>
          <a:lstStyle>
            <a:lvl1pPr lvl="0" rtl="0">
              <a:spcBef>
                <a:spcPts val="0"/>
              </a:spcBef>
              <a:spcAft>
                <a:spcPts val="0"/>
              </a:spcAft>
              <a:buSzPts val="3000"/>
              <a:buNone/>
              <a:defRPr sz="2500"/>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100" name="Google Shape;100;p13"/>
          <p:cNvSpPr txBox="1">
            <a:spLocks noGrp="1"/>
          </p:cNvSpPr>
          <p:nvPr>
            <p:ph type="subTitle" idx="8"/>
          </p:nvPr>
        </p:nvSpPr>
        <p:spPr>
          <a:xfrm>
            <a:off x="6087600" y="2329300"/>
            <a:ext cx="2209800" cy="484800"/>
          </a:xfrm>
          <a:prstGeom prst="rect">
            <a:avLst/>
          </a:prstGeom>
          <a:noFill/>
          <a:ln>
            <a:noFill/>
          </a:ln>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400">
                <a:solidFill>
                  <a:schemeClr val="dk1"/>
                </a:solidFill>
                <a:latin typeface="Sora"/>
                <a:ea typeface="Sora"/>
                <a:cs typeface="Sora"/>
                <a:sym typeface="Sora"/>
              </a:defRPr>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a:endParaRPr/>
          </a:p>
        </p:txBody>
      </p:sp>
      <p:sp>
        <p:nvSpPr>
          <p:cNvPr id="101" name="Google Shape;101;p13"/>
          <p:cNvSpPr txBox="1">
            <a:spLocks noGrp="1"/>
          </p:cNvSpPr>
          <p:nvPr>
            <p:ph type="title" idx="9"/>
          </p:nvPr>
        </p:nvSpPr>
        <p:spPr>
          <a:xfrm>
            <a:off x="720000" y="3423875"/>
            <a:ext cx="2209800" cy="701700"/>
          </a:xfrm>
          <a:prstGeom prst="rect">
            <a:avLst/>
          </a:prstGeom>
        </p:spPr>
        <p:txBody>
          <a:bodyPr spcFirstLastPara="1" wrap="square" lIns="91425" tIns="91425" rIns="91425" bIns="91425" anchor="ctr" anchorCtr="0">
            <a:noAutofit/>
          </a:bodyPr>
          <a:lstStyle>
            <a:lvl1pPr lvl="0" rtl="0">
              <a:spcBef>
                <a:spcPts val="0"/>
              </a:spcBef>
              <a:spcAft>
                <a:spcPts val="0"/>
              </a:spcAft>
              <a:buSzPts val="2400"/>
              <a:buNone/>
              <a:defRPr sz="2000"/>
            </a:lvl1pPr>
            <a:lvl2pPr lvl="1" rtl="0">
              <a:spcBef>
                <a:spcPts val="0"/>
              </a:spcBef>
              <a:spcAft>
                <a:spcPts val="0"/>
              </a:spcAft>
              <a:buSzPts val="2400"/>
              <a:buNone/>
              <a:defRPr sz="2400"/>
            </a:lvl2pPr>
            <a:lvl3pPr lvl="2" rtl="0">
              <a:spcBef>
                <a:spcPts val="0"/>
              </a:spcBef>
              <a:spcAft>
                <a:spcPts val="0"/>
              </a:spcAft>
              <a:buSzPts val="2400"/>
              <a:buNone/>
              <a:defRPr sz="2400"/>
            </a:lvl3pPr>
            <a:lvl4pPr lvl="3" rtl="0">
              <a:spcBef>
                <a:spcPts val="0"/>
              </a:spcBef>
              <a:spcAft>
                <a:spcPts val="0"/>
              </a:spcAft>
              <a:buSzPts val="2400"/>
              <a:buNone/>
              <a:defRPr sz="2400"/>
            </a:lvl4pPr>
            <a:lvl5pPr lvl="4" rtl="0">
              <a:spcBef>
                <a:spcPts val="0"/>
              </a:spcBef>
              <a:spcAft>
                <a:spcPts val="0"/>
              </a:spcAft>
              <a:buSzPts val="2400"/>
              <a:buNone/>
              <a:defRPr sz="2400"/>
            </a:lvl5pPr>
            <a:lvl6pPr lvl="5" rtl="0">
              <a:spcBef>
                <a:spcPts val="0"/>
              </a:spcBef>
              <a:spcAft>
                <a:spcPts val="0"/>
              </a:spcAft>
              <a:buSzPts val="2400"/>
              <a:buNone/>
              <a:defRPr sz="2400"/>
            </a:lvl6pPr>
            <a:lvl7pPr lvl="6" rtl="0">
              <a:spcBef>
                <a:spcPts val="0"/>
              </a:spcBef>
              <a:spcAft>
                <a:spcPts val="0"/>
              </a:spcAft>
              <a:buSzPts val="2400"/>
              <a:buNone/>
              <a:defRPr sz="2400"/>
            </a:lvl7pPr>
            <a:lvl8pPr lvl="7" rtl="0">
              <a:spcBef>
                <a:spcPts val="0"/>
              </a:spcBef>
              <a:spcAft>
                <a:spcPts val="0"/>
              </a:spcAft>
              <a:buSzPts val="2400"/>
              <a:buNone/>
              <a:defRPr sz="2400"/>
            </a:lvl8pPr>
            <a:lvl9pPr lvl="8" rtl="0">
              <a:spcBef>
                <a:spcPts val="0"/>
              </a:spcBef>
              <a:spcAft>
                <a:spcPts val="0"/>
              </a:spcAft>
              <a:buSzPts val="2400"/>
              <a:buNone/>
              <a:defRPr sz="2400"/>
            </a:lvl9pPr>
          </a:lstStyle>
          <a:p>
            <a:endParaRPr/>
          </a:p>
        </p:txBody>
      </p:sp>
      <p:sp>
        <p:nvSpPr>
          <p:cNvPr id="102" name="Google Shape;102;p13"/>
          <p:cNvSpPr txBox="1">
            <a:spLocks noGrp="1"/>
          </p:cNvSpPr>
          <p:nvPr>
            <p:ph type="title" idx="13" hasCustomPrompt="1"/>
          </p:nvPr>
        </p:nvSpPr>
        <p:spPr>
          <a:xfrm>
            <a:off x="720000" y="3035313"/>
            <a:ext cx="893700" cy="388500"/>
          </a:xfrm>
          <a:prstGeom prst="rect">
            <a:avLst/>
          </a:prstGeom>
          <a:effectLst>
            <a:outerShdw dist="95250" dir="18900000" algn="bl" rotWithShape="0">
              <a:schemeClr val="accent2"/>
            </a:outerShdw>
          </a:effectLst>
        </p:spPr>
        <p:txBody>
          <a:bodyPr spcFirstLastPara="1" wrap="square" lIns="91425" tIns="91425" rIns="91425" bIns="91425" anchor="ctr" anchorCtr="0">
            <a:noAutofit/>
          </a:bodyPr>
          <a:lstStyle>
            <a:lvl1pPr lvl="0" rtl="0">
              <a:spcBef>
                <a:spcPts val="0"/>
              </a:spcBef>
              <a:spcAft>
                <a:spcPts val="0"/>
              </a:spcAft>
              <a:buSzPts val="3000"/>
              <a:buNone/>
              <a:defRPr sz="2500"/>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103" name="Google Shape;103;p13"/>
          <p:cNvSpPr txBox="1">
            <a:spLocks noGrp="1"/>
          </p:cNvSpPr>
          <p:nvPr>
            <p:ph type="subTitle" idx="14"/>
          </p:nvPr>
        </p:nvSpPr>
        <p:spPr>
          <a:xfrm>
            <a:off x="720000" y="4118700"/>
            <a:ext cx="2209800" cy="484800"/>
          </a:xfrm>
          <a:prstGeom prst="rect">
            <a:avLst/>
          </a:prstGeom>
          <a:noFill/>
          <a:ln>
            <a:noFill/>
          </a:ln>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400">
                <a:solidFill>
                  <a:schemeClr val="dk1"/>
                </a:solidFill>
                <a:latin typeface="Sora"/>
                <a:ea typeface="Sora"/>
                <a:cs typeface="Sora"/>
                <a:sym typeface="Sora"/>
              </a:defRPr>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a:endParaRPr/>
          </a:p>
        </p:txBody>
      </p:sp>
      <p:sp>
        <p:nvSpPr>
          <p:cNvPr id="104" name="Google Shape;104;p13"/>
          <p:cNvSpPr txBox="1">
            <a:spLocks noGrp="1"/>
          </p:cNvSpPr>
          <p:nvPr>
            <p:ph type="title" idx="15"/>
          </p:nvPr>
        </p:nvSpPr>
        <p:spPr>
          <a:xfrm>
            <a:off x="3403800" y="3423875"/>
            <a:ext cx="2209800" cy="701700"/>
          </a:xfrm>
          <a:prstGeom prst="rect">
            <a:avLst/>
          </a:prstGeom>
        </p:spPr>
        <p:txBody>
          <a:bodyPr spcFirstLastPara="1" wrap="square" lIns="91425" tIns="91425" rIns="91425" bIns="91425" anchor="ctr" anchorCtr="0">
            <a:noAutofit/>
          </a:bodyPr>
          <a:lstStyle>
            <a:lvl1pPr lvl="0" rtl="0">
              <a:spcBef>
                <a:spcPts val="0"/>
              </a:spcBef>
              <a:spcAft>
                <a:spcPts val="0"/>
              </a:spcAft>
              <a:buSzPts val="2400"/>
              <a:buNone/>
              <a:defRPr sz="2000"/>
            </a:lvl1pPr>
            <a:lvl2pPr lvl="1" rtl="0">
              <a:spcBef>
                <a:spcPts val="0"/>
              </a:spcBef>
              <a:spcAft>
                <a:spcPts val="0"/>
              </a:spcAft>
              <a:buSzPts val="2400"/>
              <a:buNone/>
              <a:defRPr sz="2400"/>
            </a:lvl2pPr>
            <a:lvl3pPr lvl="2" rtl="0">
              <a:spcBef>
                <a:spcPts val="0"/>
              </a:spcBef>
              <a:spcAft>
                <a:spcPts val="0"/>
              </a:spcAft>
              <a:buSzPts val="2400"/>
              <a:buNone/>
              <a:defRPr sz="2400"/>
            </a:lvl3pPr>
            <a:lvl4pPr lvl="3" rtl="0">
              <a:spcBef>
                <a:spcPts val="0"/>
              </a:spcBef>
              <a:spcAft>
                <a:spcPts val="0"/>
              </a:spcAft>
              <a:buSzPts val="2400"/>
              <a:buNone/>
              <a:defRPr sz="2400"/>
            </a:lvl4pPr>
            <a:lvl5pPr lvl="4" rtl="0">
              <a:spcBef>
                <a:spcPts val="0"/>
              </a:spcBef>
              <a:spcAft>
                <a:spcPts val="0"/>
              </a:spcAft>
              <a:buSzPts val="2400"/>
              <a:buNone/>
              <a:defRPr sz="2400"/>
            </a:lvl5pPr>
            <a:lvl6pPr lvl="5" rtl="0">
              <a:spcBef>
                <a:spcPts val="0"/>
              </a:spcBef>
              <a:spcAft>
                <a:spcPts val="0"/>
              </a:spcAft>
              <a:buSzPts val="2400"/>
              <a:buNone/>
              <a:defRPr sz="2400"/>
            </a:lvl6pPr>
            <a:lvl7pPr lvl="6" rtl="0">
              <a:spcBef>
                <a:spcPts val="0"/>
              </a:spcBef>
              <a:spcAft>
                <a:spcPts val="0"/>
              </a:spcAft>
              <a:buSzPts val="2400"/>
              <a:buNone/>
              <a:defRPr sz="2400"/>
            </a:lvl7pPr>
            <a:lvl8pPr lvl="7" rtl="0">
              <a:spcBef>
                <a:spcPts val="0"/>
              </a:spcBef>
              <a:spcAft>
                <a:spcPts val="0"/>
              </a:spcAft>
              <a:buSzPts val="2400"/>
              <a:buNone/>
              <a:defRPr sz="2400"/>
            </a:lvl8pPr>
            <a:lvl9pPr lvl="8" rtl="0">
              <a:spcBef>
                <a:spcPts val="0"/>
              </a:spcBef>
              <a:spcAft>
                <a:spcPts val="0"/>
              </a:spcAft>
              <a:buSzPts val="2400"/>
              <a:buNone/>
              <a:defRPr sz="2400"/>
            </a:lvl9pPr>
          </a:lstStyle>
          <a:p>
            <a:endParaRPr/>
          </a:p>
        </p:txBody>
      </p:sp>
      <p:sp>
        <p:nvSpPr>
          <p:cNvPr id="105" name="Google Shape;105;p13"/>
          <p:cNvSpPr txBox="1">
            <a:spLocks noGrp="1"/>
          </p:cNvSpPr>
          <p:nvPr>
            <p:ph type="title" idx="16" hasCustomPrompt="1"/>
          </p:nvPr>
        </p:nvSpPr>
        <p:spPr>
          <a:xfrm>
            <a:off x="3403800" y="3035313"/>
            <a:ext cx="893700" cy="388500"/>
          </a:xfrm>
          <a:prstGeom prst="rect">
            <a:avLst/>
          </a:prstGeom>
          <a:effectLst>
            <a:outerShdw dist="95250" dir="18900000" algn="bl" rotWithShape="0">
              <a:schemeClr val="accent2"/>
            </a:outerShdw>
          </a:effectLst>
        </p:spPr>
        <p:txBody>
          <a:bodyPr spcFirstLastPara="1" wrap="square" lIns="91425" tIns="91425" rIns="91425" bIns="91425" anchor="ctr" anchorCtr="0">
            <a:noAutofit/>
          </a:bodyPr>
          <a:lstStyle>
            <a:lvl1pPr lvl="0" rtl="0">
              <a:spcBef>
                <a:spcPts val="0"/>
              </a:spcBef>
              <a:spcAft>
                <a:spcPts val="0"/>
              </a:spcAft>
              <a:buSzPts val="3000"/>
              <a:buNone/>
              <a:defRPr sz="2500"/>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106" name="Google Shape;106;p13"/>
          <p:cNvSpPr txBox="1">
            <a:spLocks noGrp="1"/>
          </p:cNvSpPr>
          <p:nvPr>
            <p:ph type="subTitle" idx="17"/>
          </p:nvPr>
        </p:nvSpPr>
        <p:spPr>
          <a:xfrm>
            <a:off x="3403800" y="4118700"/>
            <a:ext cx="2209800" cy="484800"/>
          </a:xfrm>
          <a:prstGeom prst="rect">
            <a:avLst/>
          </a:prstGeom>
          <a:noFill/>
          <a:ln>
            <a:noFill/>
          </a:ln>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400">
                <a:solidFill>
                  <a:schemeClr val="dk1"/>
                </a:solidFill>
                <a:latin typeface="Sora"/>
                <a:ea typeface="Sora"/>
                <a:cs typeface="Sora"/>
                <a:sym typeface="Sora"/>
              </a:defRPr>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a:endParaRPr/>
          </a:p>
        </p:txBody>
      </p:sp>
      <p:sp>
        <p:nvSpPr>
          <p:cNvPr id="107" name="Google Shape;107;p13"/>
          <p:cNvSpPr txBox="1">
            <a:spLocks noGrp="1"/>
          </p:cNvSpPr>
          <p:nvPr>
            <p:ph type="title" idx="18"/>
          </p:nvPr>
        </p:nvSpPr>
        <p:spPr>
          <a:xfrm>
            <a:off x="6087600" y="3423875"/>
            <a:ext cx="2209800" cy="701700"/>
          </a:xfrm>
          <a:prstGeom prst="rect">
            <a:avLst/>
          </a:prstGeom>
        </p:spPr>
        <p:txBody>
          <a:bodyPr spcFirstLastPara="1" wrap="square" lIns="91425" tIns="91425" rIns="91425" bIns="91425" anchor="ctr" anchorCtr="0">
            <a:noAutofit/>
          </a:bodyPr>
          <a:lstStyle>
            <a:lvl1pPr lvl="0" rtl="0">
              <a:spcBef>
                <a:spcPts val="0"/>
              </a:spcBef>
              <a:spcAft>
                <a:spcPts val="0"/>
              </a:spcAft>
              <a:buSzPts val="2400"/>
              <a:buNone/>
              <a:defRPr sz="2000"/>
            </a:lvl1pPr>
            <a:lvl2pPr lvl="1" rtl="0">
              <a:spcBef>
                <a:spcPts val="0"/>
              </a:spcBef>
              <a:spcAft>
                <a:spcPts val="0"/>
              </a:spcAft>
              <a:buSzPts val="2400"/>
              <a:buNone/>
              <a:defRPr sz="2400"/>
            </a:lvl2pPr>
            <a:lvl3pPr lvl="2" rtl="0">
              <a:spcBef>
                <a:spcPts val="0"/>
              </a:spcBef>
              <a:spcAft>
                <a:spcPts val="0"/>
              </a:spcAft>
              <a:buSzPts val="2400"/>
              <a:buNone/>
              <a:defRPr sz="2400"/>
            </a:lvl3pPr>
            <a:lvl4pPr lvl="3" rtl="0">
              <a:spcBef>
                <a:spcPts val="0"/>
              </a:spcBef>
              <a:spcAft>
                <a:spcPts val="0"/>
              </a:spcAft>
              <a:buSzPts val="2400"/>
              <a:buNone/>
              <a:defRPr sz="2400"/>
            </a:lvl4pPr>
            <a:lvl5pPr lvl="4" rtl="0">
              <a:spcBef>
                <a:spcPts val="0"/>
              </a:spcBef>
              <a:spcAft>
                <a:spcPts val="0"/>
              </a:spcAft>
              <a:buSzPts val="2400"/>
              <a:buNone/>
              <a:defRPr sz="2400"/>
            </a:lvl5pPr>
            <a:lvl6pPr lvl="5" rtl="0">
              <a:spcBef>
                <a:spcPts val="0"/>
              </a:spcBef>
              <a:spcAft>
                <a:spcPts val="0"/>
              </a:spcAft>
              <a:buSzPts val="2400"/>
              <a:buNone/>
              <a:defRPr sz="2400"/>
            </a:lvl6pPr>
            <a:lvl7pPr lvl="6" rtl="0">
              <a:spcBef>
                <a:spcPts val="0"/>
              </a:spcBef>
              <a:spcAft>
                <a:spcPts val="0"/>
              </a:spcAft>
              <a:buSzPts val="2400"/>
              <a:buNone/>
              <a:defRPr sz="2400"/>
            </a:lvl7pPr>
            <a:lvl8pPr lvl="7" rtl="0">
              <a:spcBef>
                <a:spcPts val="0"/>
              </a:spcBef>
              <a:spcAft>
                <a:spcPts val="0"/>
              </a:spcAft>
              <a:buSzPts val="2400"/>
              <a:buNone/>
              <a:defRPr sz="2400"/>
            </a:lvl8pPr>
            <a:lvl9pPr lvl="8" rtl="0">
              <a:spcBef>
                <a:spcPts val="0"/>
              </a:spcBef>
              <a:spcAft>
                <a:spcPts val="0"/>
              </a:spcAft>
              <a:buSzPts val="2400"/>
              <a:buNone/>
              <a:defRPr sz="2400"/>
            </a:lvl9pPr>
          </a:lstStyle>
          <a:p>
            <a:endParaRPr/>
          </a:p>
        </p:txBody>
      </p:sp>
      <p:sp>
        <p:nvSpPr>
          <p:cNvPr id="108" name="Google Shape;108;p13"/>
          <p:cNvSpPr txBox="1">
            <a:spLocks noGrp="1"/>
          </p:cNvSpPr>
          <p:nvPr>
            <p:ph type="title" idx="19" hasCustomPrompt="1"/>
          </p:nvPr>
        </p:nvSpPr>
        <p:spPr>
          <a:xfrm>
            <a:off x="6087600" y="3035313"/>
            <a:ext cx="893700" cy="388500"/>
          </a:xfrm>
          <a:prstGeom prst="rect">
            <a:avLst/>
          </a:prstGeom>
          <a:effectLst>
            <a:outerShdw dist="95250" dir="18900000" algn="bl" rotWithShape="0">
              <a:schemeClr val="accent2"/>
            </a:outerShdw>
          </a:effectLst>
        </p:spPr>
        <p:txBody>
          <a:bodyPr spcFirstLastPara="1" wrap="square" lIns="91425" tIns="91425" rIns="91425" bIns="91425" anchor="ctr" anchorCtr="0">
            <a:noAutofit/>
          </a:bodyPr>
          <a:lstStyle>
            <a:lvl1pPr lvl="0" rtl="0">
              <a:spcBef>
                <a:spcPts val="0"/>
              </a:spcBef>
              <a:spcAft>
                <a:spcPts val="0"/>
              </a:spcAft>
              <a:buSzPts val="3000"/>
              <a:buNone/>
              <a:defRPr sz="2500"/>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109" name="Google Shape;109;p13"/>
          <p:cNvSpPr txBox="1">
            <a:spLocks noGrp="1"/>
          </p:cNvSpPr>
          <p:nvPr>
            <p:ph type="subTitle" idx="20"/>
          </p:nvPr>
        </p:nvSpPr>
        <p:spPr>
          <a:xfrm>
            <a:off x="6087600" y="4118700"/>
            <a:ext cx="2209800" cy="484800"/>
          </a:xfrm>
          <a:prstGeom prst="rect">
            <a:avLst/>
          </a:prstGeom>
          <a:noFill/>
          <a:ln>
            <a:noFill/>
          </a:ln>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400">
                <a:solidFill>
                  <a:schemeClr val="dk1"/>
                </a:solidFill>
                <a:latin typeface="Sora"/>
                <a:ea typeface="Sora"/>
                <a:cs typeface="Sora"/>
                <a:sym typeface="Sora"/>
              </a:defRPr>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a:endParaRPr/>
          </a:p>
        </p:txBody>
      </p:sp>
      <p:sp>
        <p:nvSpPr>
          <p:cNvPr id="110" name="Google Shape;110;p13"/>
          <p:cNvSpPr txBox="1">
            <a:spLocks noGrp="1"/>
          </p:cNvSpPr>
          <p:nvPr>
            <p:ph type="title" idx="21"/>
          </p:nvPr>
        </p:nvSpPr>
        <p:spPr>
          <a:xfrm>
            <a:off x="720000" y="540000"/>
            <a:ext cx="7191900" cy="477600"/>
          </a:xfrm>
          <a:prstGeom prst="rect">
            <a:avLst/>
          </a:prstGeom>
        </p:spPr>
        <p:txBody>
          <a:bodyPr spcFirstLastPara="1" wrap="square" lIns="91425" tIns="91425" rIns="91425" bIns="91425" anchor="ctr"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Quote">
  <p:cSld name="CUSTOM_1">
    <p:spTree>
      <p:nvGrpSpPr>
        <p:cNvPr id="1" name="Shape 111"/>
        <p:cNvGrpSpPr/>
        <p:nvPr/>
      </p:nvGrpSpPr>
      <p:grpSpPr>
        <a:xfrm>
          <a:off x="0" y="0"/>
          <a:ext cx="0" cy="0"/>
          <a:chOff x="0" y="0"/>
          <a:chExt cx="0" cy="0"/>
        </a:xfrm>
      </p:grpSpPr>
      <p:pic>
        <p:nvPicPr>
          <p:cNvPr id="112" name="Google Shape;112;p14"/>
          <p:cNvPicPr preferRelativeResize="0"/>
          <p:nvPr/>
        </p:nvPicPr>
        <p:blipFill>
          <a:blip r:embed="rId2">
            <a:alphaModFix/>
          </a:blip>
          <a:stretch>
            <a:fillRect/>
          </a:stretch>
        </p:blipFill>
        <p:spPr>
          <a:xfrm>
            <a:off x="7182066" y="-457196"/>
            <a:ext cx="2419144" cy="2421499"/>
          </a:xfrm>
          <a:prstGeom prst="rect">
            <a:avLst/>
          </a:prstGeom>
          <a:noFill/>
          <a:ln>
            <a:noFill/>
          </a:ln>
        </p:spPr>
      </p:pic>
      <p:sp>
        <p:nvSpPr>
          <p:cNvPr id="113" name="Google Shape;113;p14"/>
          <p:cNvSpPr/>
          <p:nvPr/>
        </p:nvSpPr>
        <p:spPr>
          <a:xfrm>
            <a:off x="3277650" y="-211650"/>
            <a:ext cx="6144600" cy="675600"/>
          </a:xfrm>
          <a:prstGeom prst="rect">
            <a:avLst/>
          </a:prstGeom>
          <a:noFill/>
          <a:ln w="76200" cap="flat" cmpd="sng">
            <a:solidFill>
              <a:schemeClr val="accent2"/>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 name="Google Shape;114;p14"/>
          <p:cNvSpPr/>
          <p:nvPr/>
        </p:nvSpPr>
        <p:spPr>
          <a:xfrm>
            <a:off x="7306950" y="3486450"/>
            <a:ext cx="2234100" cy="2234100"/>
          </a:xfrm>
          <a:prstGeom prst="ellips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 name="Google Shape;115;p14"/>
          <p:cNvSpPr txBox="1">
            <a:spLocks noGrp="1"/>
          </p:cNvSpPr>
          <p:nvPr>
            <p:ph type="title"/>
          </p:nvPr>
        </p:nvSpPr>
        <p:spPr>
          <a:xfrm>
            <a:off x="3482100" y="2977688"/>
            <a:ext cx="4941900" cy="531900"/>
          </a:xfrm>
          <a:prstGeom prst="rect">
            <a:avLst/>
          </a:prstGeom>
        </p:spPr>
        <p:txBody>
          <a:bodyPr spcFirstLastPara="1" wrap="square" lIns="91425" tIns="91425" rIns="91425" bIns="91425" anchor="ctr" anchorCtr="0">
            <a:noAutofit/>
          </a:bodyPr>
          <a:lstStyle>
            <a:lvl1pPr lvl="0" rtl="0">
              <a:spcBef>
                <a:spcPts val="0"/>
              </a:spcBef>
              <a:spcAft>
                <a:spcPts val="0"/>
              </a:spcAft>
              <a:buSzPts val="3000"/>
              <a:buNone/>
              <a:defRPr sz="2000"/>
            </a:lvl1pPr>
            <a:lvl2pPr lvl="1" algn="ctr" rtl="0">
              <a:spcBef>
                <a:spcPts val="0"/>
              </a:spcBef>
              <a:spcAft>
                <a:spcPts val="0"/>
              </a:spcAft>
              <a:buSzPts val="3000"/>
              <a:buNone/>
              <a:defRPr sz="3000"/>
            </a:lvl2pPr>
            <a:lvl3pPr lvl="2" algn="ctr" rtl="0">
              <a:spcBef>
                <a:spcPts val="0"/>
              </a:spcBef>
              <a:spcAft>
                <a:spcPts val="0"/>
              </a:spcAft>
              <a:buSzPts val="3000"/>
              <a:buNone/>
              <a:defRPr sz="3000"/>
            </a:lvl3pPr>
            <a:lvl4pPr lvl="3" algn="ctr" rtl="0">
              <a:spcBef>
                <a:spcPts val="0"/>
              </a:spcBef>
              <a:spcAft>
                <a:spcPts val="0"/>
              </a:spcAft>
              <a:buSzPts val="3000"/>
              <a:buNone/>
              <a:defRPr sz="3000"/>
            </a:lvl4pPr>
            <a:lvl5pPr lvl="4" algn="ctr" rtl="0">
              <a:spcBef>
                <a:spcPts val="0"/>
              </a:spcBef>
              <a:spcAft>
                <a:spcPts val="0"/>
              </a:spcAft>
              <a:buSzPts val="3000"/>
              <a:buNone/>
              <a:defRPr sz="3000"/>
            </a:lvl5pPr>
            <a:lvl6pPr lvl="5" algn="ctr" rtl="0">
              <a:spcBef>
                <a:spcPts val="0"/>
              </a:spcBef>
              <a:spcAft>
                <a:spcPts val="0"/>
              </a:spcAft>
              <a:buSzPts val="3000"/>
              <a:buNone/>
              <a:defRPr sz="3000"/>
            </a:lvl6pPr>
            <a:lvl7pPr lvl="6" algn="ctr" rtl="0">
              <a:spcBef>
                <a:spcPts val="0"/>
              </a:spcBef>
              <a:spcAft>
                <a:spcPts val="0"/>
              </a:spcAft>
              <a:buSzPts val="3000"/>
              <a:buNone/>
              <a:defRPr sz="3000"/>
            </a:lvl7pPr>
            <a:lvl8pPr lvl="7" algn="ctr" rtl="0">
              <a:spcBef>
                <a:spcPts val="0"/>
              </a:spcBef>
              <a:spcAft>
                <a:spcPts val="0"/>
              </a:spcAft>
              <a:buSzPts val="3000"/>
              <a:buNone/>
              <a:defRPr sz="3000"/>
            </a:lvl8pPr>
            <a:lvl9pPr lvl="8" algn="ctr" rtl="0">
              <a:spcBef>
                <a:spcPts val="0"/>
              </a:spcBef>
              <a:spcAft>
                <a:spcPts val="0"/>
              </a:spcAft>
              <a:buSzPts val="3000"/>
              <a:buNone/>
              <a:defRPr sz="3000"/>
            </a:lvl9pPr>
          </a:lstStyle>
          <a:p>
            <a:endParaRPr/>
          </a:p>
        </p:txBody>
      </p:sp>
      <p:sp>
        <p:nvSpPr>
          <p:cNvPr id="116" name="Google Shape;116;p14"/>
          <p:cNvSpPr txBox="1">
            <a:spLocks noGrp="1"/>
          </p:cNvSpPr>
          <p:nvPr>
            <p:ph type="subTitle" idx="1"/>
          </p:nvPr>
        </p:nvSpPr>
        <p:spPr>
          <a:xfrm>
            <a:off x="3482100" y="1633913"/>
            <a:ext cx="4941900" cy="1343700"/>
          </a:xfrm>
          <a:prstGeom prst="rect">
            <a:avLst/>
          </a:prstGeom>
          <a:noFill/>
          <a:ln>
            <a:noFill/>
          </a:ln>
        </p:spPr>
        <p:txBody>
          <a:bodyPr spcFirstLastPara="1" wrap="square" lIns="91425" tIns="91425" rIns="91425" bIns="91425" anchor="ctr" anchorCtr="0">
            <a:noAutofit/>
          </a:bodyPr>
          <a:lstStyle>
            <a:lvl1pPr lvl="0" rtl="0">
              <a:lnSpc>
                <a:spcPct val="100000"/>
              </a:lnSpc>
              <a:spcBef>
                <a:spcPts val="0"/>
              </a:spcBef>
              <a:spcAft>
                <a:spcPts val="0"/>
              </a:spcAft>
              <a:buSzPts val="2500"/>
              <a:buNone/>
              <a:defRPr sz="2000">
                <a:solidFill>
                  <a:schemeClr val="dk1"/>
                </a:solidFill>
                <a:latin typeface="Sora"/>
                <a:ea typeface="Sora"/>
                <a:cs typeface="Sora"/>
                <a:sym typeface="Sora"/>
              </a:defRPr>
            </a:lvl1pPr>
            <a:lvl2pPr lvl="1" algn="ctr" rtl="0">
              <a:lnSpc>
                <a:spcPct val="100000"/>
              </a:lnSpc>
              <a:spcBef>
                <a:spcPts val="0"/>
              </a:spcBef>
              <a:spcAft>
                <a:spcPts val="0"/>
              </a:spcAft>
              <a:buSzPts val="2500"/>
              <a:buNone/>
              <a:defRPr sz="2500"/>
            </a:lvl2pPr>
            <a:lvl3pPr lvl="2" algn="ctr" rtl="0">
              <a:lnSpc>
                <a:spcPct val="100000"/>
              </a:lnSpc>
              <a:spcBef>
                <a:spcPts val="0"/>
              </a:spcBef>
              <a:spcAft>
                <a:spcPts val="0"/>
              </a:spcAft>
              <a:buSzPts val="2500"/>
              <a:buNone/>
              <a:defRPr sz="2500"/>
            </a:lvl3pPr>
            <a:lvl4pPr lvl="3" algn="ctr" rtl="0">
              <a:lnSpc>
                <a:spcPct val="100000"/>
              </a:lnSpc>
              <a:spcBef>
                <a:spcPts val="0"/>
              </a:spcBef>
              <a:spcAft>
                <a:spcPts val="0"/>
              </a:spcAft>
              <a:buSzPts val="2500"/>
              <a:buNone/>
              <a:defRPr sz="2500"/>
            </a:lvl4pPr>
            <a:lvl5pPr lvl="4" algn="ctr" rtl="0">
              <a:lnSpc>
                <a:spcPct val="100000"/>
              </a:lnSpc>
              <a:spcBef>
                <a:spcPts val="0"/>
              </a:spcBef>
              <a:spcAft>
                <a:spcPts val="0"/>
              </a:spcAft>
              <a:buSzPts val="2500"/>
              <a:buNone/>
              <a:defRPr sz="2500"/>
            </a:lvl5pPr>
            <a:lvl6pPr lvl="5" algn="ctr" rtl="0">
              <a:lnSpc>
                <a:spcPct val="100000"/>
              </a:lnSpc>
              <a:spcBef>
                <a:spcPts val="0"/>
              </a:spcBef>
              <a:spcAft>
                <a:spcPts val="0"/>
              </a:spcAft>
              <a:buSzPts val="2500"/>
              <a:buNone/>
              <a:defRPr sz="2500"/>
            </a:lvl6pPr>
            <a:lvl7pPr lvl="6" algn="ctr" rtl="0">
              <a:lnSpc>
                <a:spcPct val="100000"/>
              </a:lnSpc>
              <a:spcBef>
                <a:spcPts val="0"/>
              </a:spcBef>
              <a:spcAft>
                <a:spcPts val="0"/>
              </a:spcAft>
              <a:buSzPts val="2500"/>
              <a:buNone/>
              <a:defRPr sz="2500"/>
            </a:lvl7pPr>
            <a:lvl8pPr lvl="7" algn="ctr" rtl="0">
              <a:lnSpc>
                <a:spcPct val="100000"/>
              </a:lnSpc>
              <a:spcBef>
                <a:spcPts val="0"/>
              </a:spcBef>
              <a:spcAft>
                <a:spcPts val="0"/>
              </a:spcAft>
              <a:buSzPts val="2500"/>
              <a:buNone/>
              <a:defRPr sz="2500"/>
            </a:lvl8pPr>
            <a:lvl9pPr lvl="8" algn="ctr" rtl="0">
              <a:lnSpc>
                <a:spcPct val="100000"/>
              </a:lnSpc>
              <a:spcBef>
                <a:spcPts val="0"/>
              </a:spcBef>
              <a:spcAft>
                <a:spcPts val="0"/>
              </a:spcAft>
              <a:buSzPts val="2500"/>
              <a:buNone/>
              <a:defRPr sz="2500"/>
            </a:lvl9pPr>
          </a:lstStyle>
          <a:p>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Title and Text">
  <p:cSld name="CUSTOM_2">
    <p:spTree>
      <p:nvGrpSpPr>
        <p:cNvPr id="1" name="Shape 117"/>
        <p:cNvGrpSpPr/>
        <p:nvPr/>
      </p:nvGrpSpPr>
      <p:grpSpPr>
        <a:xfrm>
          <a:off x="0" y="0"/>
          <a:ext cx="0" cy="0"/>
          <a:chOff x="0" y="0"/>
          <a:chExt cx="0" cy="0"/>
        </a:xfrm>
      </p:grpSpPr>
      <p:sp>
        <p:nvSpPr>
          <p:cNvPr id="118" name="Google Shape;118;p15"/>
          <p:cNvSpPr txBox="1">
            <a:spLocks noGrp="1"/>
          </p:cNvSpPr>
          <p:nvPr>
            <p:ph type="subTitle" idx="1"/>
          </p:nvPr>
        </p:nvSpPr>
        <p:spPr>
          <a:xfrm>
            <a:off x="5327700" y="1973250"/>
            <a:ext cx="3096300" cy="1674600"/>
          </a:xfrm>
          <a:prstGeom prst="rect">
            <a:avLst/>
          </a:prstGeom>
          <a:noFill/>
          <a:ln>
            <a:noFill/>
          </a:ln>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a:solidFill>
                  <a:schemeClr val="dk1"/>
                </a:solidFill>
                <a:latin typeface="Sora"/>
                <a:ea typeface="Sora"/>
                <a:cs typeface="Sora"/>
                <a:sym typeface="Sora"/>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19" name="Google Shape;119;p15"/>
          <p:cNvSpPr txBox="1">
            <a:spLocks noGrp="1"/>
          </p:cNvSpPr>
          <p:nvPr>
            <p:ph type="title"/>
          </p:nvPr>
        </p:nvSpPr>
        <p:spPr>
          <a:xfrm>
            <a:off x="5327700" y="1495650"/>
            <a:ext cx="3096300" cy="477600"/>
          </a:xfrm>
          <a:prstGeom prst="rect">
            <a:avLst/>
          </a:prstGeom>
        </p:spPr>
        <p:txBody>
          <a:bodyPr spcFirstLastPara="1" wrap="square" lIns="91425" tIns="91425" rIns="91425" bIns="91425" anchor="ctr" anchorCtr="0">
            <a:noAutofit/>
          </a:bodyPr>
          <a:lstStyle>
            <a:lvl1pPr lvl="0" rtl="0">
              <a:spcBef>
                <a:spcPts val="0"/>
              </a:spcBef>
              <a:spcAft>
                <a:spcPts val="0"/>
              </a:spcAft>
              <a:buSzPts val="3000"/>
              <a:buNone/>
              <a:defRPr sz="3600"/>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Title and Text 1">
  <p:cSld name="CUSTOM_2_1">
    <p:spTree>
      <p:nvGrpSpPr>
        <p:cNvPr id="1" name="Shape 120"/>
        <p:cNvGrpSpPr/>
        <p:nvPr/>
      </p:nvGrpSpPr>
      <p:grpSpPr>
        <a:xfrm>
          <a:off x="0" y="0"/>
          <a:ext cx="0" cy="0"/>
          <a:chOff x="0" y="0"/>
          <a:chExt cx="0" cy="0"/>
        </a:xfrm>
      </p:grpSpPr>
      <p:sp>
        <p:nvSpPr>
          <p:cNvPr id="121" name="Google Shape;121;p16"/>
          <p:cNvSpPr/>
          <p:nvPr/>
        </p:nvSpPr>
        <p:spPr>
          <a:xfrm>
            <a:off x="0" y="3291075"/>
            <a:ext cx="1843800" cy="1843800"/>
          </a:xfrm>
          <a:prstGeom prst="rtTriangl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 name="Google Shape;122;p16"/>
          <p:cNvSpPr/>
          <p:nvPr/>
        </p:nvSpPr>
        <p:spPr>
          <a:xfrm>
            <a:off x="-95100" y="-106250"/>
            <a:ext cx="815100" cy="815100"/>
          </a:xfrm>
          <a:prstGeom prst="rect">
            <a:avLst/>
          </a:prstGeom>
          <a:noFill/>
          <a:ln w="76200" cap="flat" cmpd="sng">
            <a:solidFill>
              <a:schemeClr val="accent2"/>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 name="Google Shape;123;p16"/>
          <p:cNvSpPr txBox="1">
            <a:spLocks noGrp="1"/>
          </p:cNvSpPr>
          <p:nvPr>
            <p:ph type="subTitle" idx="1"/>
          </p:nvPr>
        </p:nvSpPr>
        <p:spPr>
          <a:xfrm>
            <a:off x="720000" y="1973250"/>
            <a:ext cx="3096300" cy="1674600"/>
          </a:xfrm>
          <a:prstGeom prst="rect">
            <a:avLst/>
          </a:prstGeom>
          <a:noFill/>
          <a:ln>
            <a:noFill/>
          </a:ln>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a:solidFill>
                  <a:schemeClr val="dk1"/>
                </a:solidFill>
                <a:latin typeface="Sora"/>
                <a:ea typeface="Sora"/>
                <a:cs typeface="Sora"/>
                <a:sym typeface="Sora"/>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24" name="Google Shape;124;p16"/>
          <p:cNvSpPr txBox="1">
            <a:spLocks noGrp="1"/>
          </p:cNvSpPr>
          <p:nvPr>
            <p:ph type="title"/>
          </p:nvPr>
        </p:nvSpPr>
        <p:spPr>
          <a:xfrm>
            <a:off x="720000" y="1495650"/>
            <a:ext cx="3096300" cy="477600"/>
          </a:xfrm>
          <a:prstGeom prst="rect">
            <a:avLst/>
          </a:prstGeom>
        </p:spPr>
        <p:txBody>
          <a:bodyPr spcFirstLastPara="1" wrap="square" lIns="91425" tIns="91425" rIns="91425" bIns="91425" anchor="ctr" anchorCtr="0">
            <a:noAutofit/>
          </a:bodyPr>
          <a:lstStyle>
            <a:lvl1pPr lvl="0" rtl="0">
              <a:spcBef>
                <a:spcPts val="0"/>
              </a:spcBef>
              <a:spcAft>
                <a:spcPts val="0"/>
              </a:spcAft>
              <a:buSzPts val="3000"/>
              <a:buNone/>
              <a:defRPr sz="3600"/>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Title and Text 2">
  <p:cSld name="CUSTOM_2_1_1">
    <p:spTree>
      <p:nvGrpSpPr>
        <p:cNvPr id="1" name="Shape 125"/>
        <p:cNvGrpSpPr/>
        <p:nvPr/>
      </p:nvGrpSpPr>
      <p:grpSpPr>
        <a:xfrm>
          <a:off x="0" y="0"/>
          <a:ext cx="0" cy="0"/>
          <a:chOff x="0" y="0"/>
          <a:chExt cx="0" cy="0"/>
        </a:xfrm>
      </p:grpSpPr>
      <p:sp>
        <p:nvSpPr>
          <p:cNvPr id="126" name="Google Shape;126;p17"/>
          <p:cNvSpPr/>
          <p:nvPr/>
        </p:nvSpPr>
        <p:spPr>
          <a:xfrm>
            <a:off x="-397050" y="-577050"/>
            <a:ext cx="2234100" cy="2234100"/>
          </a:xfrm>
          <a:prstGeom prst="ellips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127" name="Google Shape;127;p17"/>
          <p:cNvPicPr preferRelativeResize="0"/>
          <p:nvPr/>
        </p:nvPicPr>
        <p:blipFill>
          <a:blip r:embed="rId2">
            <a:alphaModFix/>
          </a:blip>
          <a:stretch>
            <a:fillRect/>
          </a:stretch>
        </p:blipFill>
        <p:spPr>
          <a:xfrm rot="5400000">
            <a:off x="1289894" y="4033600"/>
            <a:ext cx="1281697" cy="2421499"/>
          </a:xfrm>
          <a:prstGeom prst="rect">
            <a:avLst/>
          </a:prstGeom>
          <a:noFill/>
          <a:ln>
            <a:noFill/>
          </a:ln>
        </p:spPr>
      </p:pic>
      <p:sp>
        <p:nvSpPr>
          <p:cNvPr id="128" name="Google Shape;128;p17"/>
          <p:cNvSpPr txBox="1">
            <a:spLocks noGrp="1"/>
          </p:cNvSpPr>
          <p:nvPr>
            <p:ph type="subTitle" idx="1"/>
          </p:nvPr>
        </p:nvSpPr>
        <p:spPr>
          <a:xfrm>
            <a:off x="720000" y="2976150"/>
            <a:ext cx="3096300" cy="1172700"/>
          </a:xfrm>
          <a:prstGeom prst="rect">
            <a:avLst/>
          </a:prstGeom>
          <a:noFill/>
          <a:ln>
            <a:noFill/>
          </a:ln>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a:solidFill>
                  <a:schemeClr val="dk1"/>
                </a:solidFill>
                <a:latin typeface="Sora"/>
                <a:ea typeface="Sora"/>
                <a:cs typeface="Sora"/>
                <a:sym typeface="Sora"/>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29" name="Google Shape;129;p17"/>
          <p:cNvSpPr txBox="1">
            <a:spLocks noGrp="1"/>
          </p:cNvSpPr>
          <p:nvPr>
            <p:ph type="title"/>
          </p:nvPr>
        </p:nvSpPr>
        <p:spPr>
          <a:xfrm>
            <a:off x="720000" y="994650"/>
            <a:ext cx="3096300" cy="1981500"/>
          </a:xfrm>
          <a:prstGeom prst="rect">
            <a:avLst/>
          </a:prstGeom>
        </p:spPr>
        <p:txBody>
          <a:bodyPr spcFirstLastPara="1" wrap="square" lIns="91425" tIns="91425" rIns="91425" bIns="91425" anchor="ctr"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Title and Text 3">
  <p:cSld name="CUSTOM_2_1_1_1">
    <p:spTree>
      <p:nvGrpSpPr>
        <p:cNvPr id="1" name="Shape 130"/>
        <p:cNvGrpSpPr/>
        <p:nvPr/>
      </p:nvGrpSpPr>
      <p:grpSpPr>
        <a:xfrm>
          <a:off x="0" y="0"/>
          <a:ext cx="0" cy="0"/>
          <a:chOff x="0" y="0"/>
          <a:chExt cx="0" cy="0"/>
        </a:xfrm>
      </p:grpSpPr>
      <p:pic>
        <p:nvPicPr>
          <p:cNvPr id="131" name="Google Shape;131;p18"/>
          <p:cNvPicPr preferRelativeResize="0"/>
          <p:nvPr/>
        </p:nvPicPr>
        <p:blipFill>
          <a:blip r:embed="rId2">
            <a:alphaModFix/>
          </a:blip>
          <a:stretch>
            <a:fillRect/>
          </a:stretch>
        </p:blipFill>
        <p:spPr>
          <a:xfrm>
            <a:off x="5079290" y="3958779"/>
            <a:ext cx="2420327" cy="2421499"/>
          </a:xfrm>
          <a:prstGeom prst="rect">
            <a:avLst/>
          </a:prstGeom>
          <a:noFill/>
          <a:ln>
            <a:noFill/>
          </a:ln>
        </p:spPr>
      </p:pic>
      <p:pic>
        <p:nvPicPr>
          <p:cNvPr id="132" name="Google Shape;132;p18"/>
          <p:cNvPicPr preferRelativeResize="0"/>
          <p:nvPr/>
        </p:nvPicPr>
        <p:blipFill>
          <a:blip r:embed="rId3">
            <a:alphaModFix/>
          </a:blip>
          <a:stretch>
            <a:fillRect/>
          </a:stretch>
        </p:blipFill>
        <p:spPr>
          <a:xfrm rot="-5400000">
            <a:off x="987" y="-987"/>
            <a:ext cx="2046138" cy="2048123"/>
          </a:xfrm>
          <a:prstGeom prst="rect">
            <a:avLst/>
          </a:prstGeom>
          <a:noFill/>
          <a:ln>
            <a:noFill/>
          </a:ln>
        </p:spPr>
      </p:pic>
      <p:sp>
        <p:nvSpPr>
          <p:cNvPr id="133" name="Google Shape;133;p18"/>
          <p:cNvSpPr/>
          <p:nvPr/>
        </p:nvSpPr>
        <p:spPr>
          <a:xfrm rot="-5400000">
            <a:off x="7498500" y="3498000"/>
            <a:ext cx="1645500" cy="1645500"/>
          </a:xfrm>
          <a:prstGeom prst="rtTriangl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 name="Google Shape;134;p18"/>
          <p:cNvSpPr txBox="1">
            <a:spLocks noGrp="1"/>
          </p:cNvSpPr>
          <p:nvPr>
            <p:ph type="subTitle" idx="1"/>
          </p:nvPr>
        </p:nvSpPr>
        <p:spPr>
          <a:xfrm>
            <a:off x="5079300" y="1817888"/>
            <a:ext cx="3344700" cy="1172700"/>
          </a:xfrm>
          <a:prstGeom prst="rect">
            <a:avLst/>
          </a:prstGeom>
          <a:noFill/>
          <a:ln>
            <a:noFill/>
          </a:ln>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a:solidFill>
                  <a:schemeClr val="dk1"/>
                </a:solidFill>
                <a:latin typeface="Sora"/>
                <a:ea typeface="Sora"/>
                <a:cs typeface="Sora"/>
                <a:sym typeface="Sora"/>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35" name="Google Shape;135;p18"/>
          <p:cNvSpPr txBox="1">
            <a:spLocks noGrp="1"/>
          </p:cNvSpPr>
          <p:nvPr>
            <p:ph type="title"/>
          </p:nvPr>
        </p:nvSpPr>
        <p:spPr>
          <a:xfrm>
            <a:off x="5079300" y="1260788"/>
            <a:ext cx="3344700" cy="557100"/>
          </a:xfrm>
          <a:prstGeom prst="rect">
            <a:avLst/>
          </a:prstGeom>
        </p:spPr>
        <p:txBody>
          <a:bodyPr spcFirstLastPara="1" wrap="square" lIns="91425" tIns="91425" rIns="91425" bIns="91425" anchor="ctr" anchorCtr="0">
            <a:noAutofit/>
          </a:bodyPr>
          <a:lstStyle>
            <a:lvl1pPr lvl="0" rtl="0">
              <a:spcBef>
                <a:spcPts val="0"/>
              </a:spcBef>
              <a:spcAft>
                <a:spcPts val="0"/>
              </a:spcAft>
              <a:buSzPts val="3000"/>
              <a:buNone/>
              <a:defRPr sz="3600"/>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grpSp>
        <p:nvGrpSpPr>
          <p:cNvPr id="136" name="Google Shape;136;p18"/>
          <p:cNvGrpSpPr/>
          <p:nvPr/>
        </p:nvGrpSpPr>
        <p:grpSpPr>
          <a:xfrm>
            <a:off x="6626700" y="3340497"/>
            <a:ext cx="1797300" cy="1803000"/>
            <a:chOff x="6626700" y="3340497"/>
            <a:chExt cx="1797300" cy="1803000"/>
          </a:xfrm>
        </p:grpSpPr>
        <p:cxnSp>
          <p:nvCxnSpPr>
            <p:cNvPr id="137" name="Google Shape;137;p18"/>
            <p:cNvCxnSpPr/>
            <p:nvPr/>
          </p:nvCxnSpPr>
          <p:spPr>
            <a:xfrm flipH="1">
              <a:off x="7534100" y="3340497"/>
              <a:ext cx="2700" cy="1803000"/>
            </a:xfrm>
            <a:prstGeom prst="straightConnector1">
              <a:avLst/>
            </a:prstGeom>
            <a:noFill/>
            <a:ln w="76200" cap="flat" cmpd="sng">
              <a:solidFill>
                <a:schemeClr val="accent2"/>
              </a:solidFill>
              <a:prstDash val="solid"/>
              <a:round/>
              <a:headEnd type="none" w="med" len="med"/>
              <a:tailEnd type="none" w="med" len="med"/>
            </a:ln>
          </p:spPr>
        </p:cxnSp>
        <p:cxnSp>
          <p:nvCxnSpPr>
            <p:cNvPr id="138" name="Google Shape;138;p18"/>
            <p:cNvCxnSpPr/>
            <p:nvPr/>
          </p:nvCxnSpPr>
          <p:spPr>
            <a:xfrm rot="10800000">
              <a:off x="6626700" y="4240497"/>
              <a:ext cx="1797300" cy="0"/>
            </a:xfrm>
            <a:prstGeom prst="straightConnector1">
              <a:avLst/>
            </a:prstGeom>
            <a:noFill/>
            <a:ln w="76200" cap="flat" cmpd="sng">
              <a:solidFill>
                <a:schemeClr val="accent2"/>
              </a:solidFill>
              <a:prstDash val="solid"/>
              <a:round/>
              <a:headEnd type="none" w="med" len="med"/>
              <a:tailEnd type="none" w="med" len="med"/>
            </a:ln>
          </p:spPr>
        </p:cxnSp>
        <p:cxnSp>
          <p:nvCxnSpPr>
            <p:cNvPr id="139" name="Google Shape;139;p18"/>
            <p:cNvCxnSpPr/>
            <p:nvPr/>
          </p:nvCxnSpPr>
          <p:spPr>
            <a:xfrm rot="2700000" flipH="1">
              <a:off x="7531230" y="3347676"/>
              <a:ext cx="2546" cy="1803122"/>
            </a:xfrm>
            <a:prstGeom prst="straightConnector1">
              <a:avLst/>
            </a:prstGeom>
            <a:noFill/>
            <a:ln w="76200" cap="flat" cmpd="sng">
              <a:solidFill>
                <a:schemeClr val="accent2"/>
              </a:solidFill>
              <a:prstDash val="solid"/>
              <a:round/>
              <a:headEnd type="none" w="med" len="med"/>
              <a:tailEnd type="none" w="med" len="med"/>
            </a:ln>
          </p:spPr>
        </p:cxnSp>
        <p:cxnSp>
          <p:nvCxnSpPr>
            <p:cNvPr id="140" name="Google Shape;140;p18"/>
            <p:cNvCxnSpPr/>
            <p:nvPr/>
          </p:nvCxnSpPr>
          <p:spPr>
            <a:xfrm rot="-8100000">
              <a:off x="6627861" y="4240978"/>
              <a:ext cx="1797183" cy="0"/>
            </a:xfrm>
            <a:prstGeom prst="straightConnector1">
              <a:avLst/>
            </a:prstGeom>
            <a:noFill/>
            <a:ln w="76200" cap="flat" cmpd="sng">
              <a:solidFill>
                <a:schemeClr val="accent2"/>
              </a:solidFill>
              <a:prstDash val="solid"/>
              <a:round/>
              <a:headEnd type="none" w="med" len="med"/>
              <a:tailEnd type="none" w="med" len="med"/>
            </a:ln>
          </p:spPr>
        </p:cxnSp>
      </p:gr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Title and Text 4">
  <p:cSld name="CUSTOM_2_1_1_1_1">
    <p:spTree>
      <p:nvGrpSpPr>
        <p:cNvPr id="1" name="Shape 141"/>
        <p:cNvGrpSpPr/>
        <p:nvPr/>
      </p:nvGrpSpPr>
      <p:grpSpPr>
        <a:xfrm>
          <a:off x="0" y="0"/>
          <a:ext cx="0" cy="0"/>
          <a:chOff x="0" y="0"/>
          <a:chExt cx="0" cy="0"/>
        </a:xfrm>
      </p:grpSpPr>
      <p:pic>
        <p:nvPicPr>
          <p:cNvPr id="142" name="Google Shape;142;p19"/>
          <p:cNvPicPr preferRelativeResize="0"/>
          <p:nvPr/>
        </p:nvPicPr>
        <p:blipFill>
          <a:blip r:embed="rId2">
            <a:alphaModFix/>
          </a:blip>
          <a:stretch>
            <a:fillRect/>
          </a:stretch>
        </p:blipFill>
        <p:spPr>
          <a:xfrm>
            <a:off x="6724866" y="4"/>
            <a:ext cx="2419144" cy="2421499"/>
          </a:xfrm>
          <a:prstGeom prst="rect">
            <a:avLst/>
          </a:prstGeom>
          <a:noFill/>
          <a:ln>
            <a:noFill/>
          </a:ln>
        </p:spPr>
      </p:pic>
      <p:sp>
        <p:nvSpPr>
          <p:cNvPr id="143" name="Google Shape;143;p19"/>
          <p:cNvSpPr/>
          <p:nvPr/>
        </p:nvSpPr>
        <p:spPr>
          <a:xfrm>
            <a:off x="6298500" y="-785400"/>
            <a:ext cx="2979900" cy="1325400"/>
          </a:xfrm>
          <a:prstGeom prst="rect">
            <a:avLst/>
          </a:prstGeom>
          <a:noFill/>
          <a:ln w="76200" cap="flat" cmpd="sng">
            <a:solidFill>
              <a:schemeClr val="accent2"/>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 name="Google Shape;144;p19"/>
          <p:cNvSpPr txBox="1">
            <a:spLocks noGrp="1"/>
          </p:cNvSpPr>
          <p:nvPr>
            <p:ph type="subTitle" idx="1"/>
          </p:nvPr>
        </p:nvSpPr>
        <p:spPr>
          <a:xfrm>
            <a:off x="720000" y="1974175"/>
            <a:ext cx="5578500" cy="2629200"/>
          </a:xfrm>
          <a:prstGeom prst="rect">
            <a:avLst/>
          </a:prstGeom>
          <a:noFill/>
          <a:ln>
            <a:noFill/>
          </a:ln>
        </p:spPr>
        <p:txBody>
          <a:bodyPr spcFirstLastPara="1" wrap="square" lIns="91425" tIns="91425" rIns="91425" bIns="91425" anchor="t" anchorCtr="0">
            <a:noAutofit/>
          </a:bodyPr>
          <a:lstStyle>
            <a:lvl1pPr marR="50800" lvl="0" rtl="0">
              <a:spcBef>
                <a:spcPts val="0"/>
              </a:spcBef>
              <a:spcAft>
                <a:spcPts val="0"/>
              </a:spcAft>
              <a:buSzPts val="1400"/>
              <a:buFont typeface="Sora"/>
              <a:buChar char="●"/>
              <a:defRPr sz="1200">
                <a:solidFill>
                  <a:schemeClr val="dk1"/>
                </a:solidFill>
                <a:latin typeface="Sora"/>
                <a:ea typeface="Sora"/>
                <a:cs typeface="Sora"/>
                <a:sym typeface="Sora"/>
              </a:defRPr>
            </a:lvl1pPr>
            <a:lvl2pPr lvl="1" algn="ctr" rtl="0">
              <a:lnSpc>
                <a:spcPct val="100000"/>
              </a:lnSpc>
              <a:spcBef>
                <a:spcPts val="0"/>
              </a:spcBef>
              <a:spcAft>
                <a:spcPts val="0"/>
              </a:spcAft>
              <a:buSzPts val="1400"/>
              <a:buChar char="○"/>
              <a:defRPr/>
            </a:lvl2pPr>
            <a:lvl3pPr lvl="2" algn="ctr" rtl="0">
              <a:lnSpc>
                <a:spcPct val="100000"/>
              </a:lnSpc>
              <a:spcBef>
                <a:spcPts val="0"/>
              </a:spcBef>
              <a:spcAft>
                <a:spcPts val="0"/>
              </a:spcAft>
              <a:buSzPts val="1400"/>
              <a:buChar char="■"/>
              <a:defRPr/>
            </a:lvl3pPr>
            <a:lvl4pPr lvl="3" algn="ctr" rtl="0">
              <a:lnSpc>
                <a:spcPct val="100000"/>
              </a:lnSpc>
              <a:spcBef>
                <a:spcPts val="0"/>
              </a:spcBef>
              <a:spcAft>
                <a:spcPts val="0"/>
              </a:spcAft>
              <a:buSzPts val="1400"/>
              <a:buChar char="●"/>
              <a:defRPr/>
            </a:lvl4pPr>
            <a:lvl5pPr lvl="4" algn="ctr" rtl="0">
              <a:lnSpc>
                <a:spcPct val="100000"/>
              </a:lnSpc>
              <a:spcBef>
                <a:spcPts val="0"/>
              </a:spcBef>
              <a:spcAft>
                <a:spcPts val="0"/>
              </a:spcAft>
              <a:buSzPts val="1400"/>
              <a:buChar char="○"/>
              <a:defRPr/>
            </a:lvl5pPr>
            <a:lvl6pPr lvl="5" algn="ctr" rtl="0">
              <a:lnSpc>
                <a:spcPct val="100000"/>
              </a:lnSpc>
              <a:spcBef>
                <a:spcPts val="0"/>
              </a:spcBef>
              <a:spcAft>
                <a:spcPts val="0"/>
              </a:spcAft>
              <a:buSzPts val="1400"/>
              <a:buChar char="■"/>
              <a:defRPr/>
            </a:lvl6pPr>
            <a:lvl7pPr lvl="6" algn="ctr" rtl="0">
              <a:lnSpc>
                <a:spcPct val="100000"/>
              </a:lnSpc>
              <a:spcBef>
                <a:spcPts val="0"/>
              </a:spcBef>
              <a:spcAft>
                <a:spcPts val="0"/>
              </a:spcAft>
              <a:buSzPts val="1400"/>
              <a:buChar char="●"/>
              <a:defRPr/>
            </a:lvl7pPr>
            <a:lvl8pPr lvl="7" algn="ctr" rtl="0">
              <a:lnSpc>
                <a:spcPct val="100000"/>
              </a:lnSpc>
              <a:spcBef>
                <a:spcPts val="0"/>
              </a:spcBef>
              <a:spcAft>
                <a:spcPts val="0"/>
              </a:spcAft>
              <a:buSzPts val="1400"/>
              <a:buChar char="○"/>
              <a:defRPr/>
            </a:lvl8pPr>
            <a:lvl9pPr lvl="8" algn="ctr" rtl="0">
              <a:lnSpc>
                <a:spcPct val="100000"/>
              </a:lnSpc>
              <a:spcBef>
                <a:spcPts val="0"/>
              </a:spcBef>
              <a:spcAft>
                <a:spcPts val="0"/>
              </a:spcAft>
              <a:buSzPts val="1400"/>
              <a:buChar char="■"/>
              <a:defRPr/>
            </a:lvl9pPr>
          </a:lstStyle>
          <a:p>
            <a:endParaRPr/>
          </a:p>
        </p:txBody>
      </p:sp>
      <p:sp>
        <p:nvSpPr>
          <p:cNvPr id="145" name="Google Shape;145;p19"/>
          <p:cNvSpPr txBox="1">
            <a:spLocks noGrp="1"/>
          </p:cNvSpPr>
          <p:nvPr>
            <p:ph type="title"/>
          </p:nvPr>
        </p:nvSpPr>
        <p:spPr>
          <a:xfrm>
            <a:off x="720000" y="1612650"/>
            <a:ext cx="3344700" cy="361500"/>
          </a:xfrm>
          <a:prstGeom prst="rect">
            <a:avLst/>
          </a:prstGeom>
        </p:spPr>
        <p:txBody>
          <a:bodyPr spcFirstLastPara="1" wrap="square" lIns="91425" tIns="91425" rIns="91425" bIns="91425" anchor="ctr" anchorCtr="0">
            <a:noAutofit/>
          </a:bodyPr>
          <a:lstStyle>
            <a:lvl1pPr lvl="0" rtl="0">
              <a:spcBef>
                <a:spcPts val="0"/>
              </a:spcBef>
              <a:spcAft>
                <a:spcPts val="0"/>
              </a:spcAft>
              <a:buSzPts val="2400"/>
              <a:buNone/>
              <a:defRPr sz="2000"/>
            </a:lvl1pPr>
            <a:lvl2pPr lvl="1" rtl="0">
              <a:spcBef>
                <a:spcPts val="0"/>
              </a:spcBef>
              <a:spcAft>
                <a:spcPts val="0"/>
              </a:spcAft>
              <a:buSzPts val="2400"/>
              <a:buNone/>
              <a:defRPr sz="2400"/>
            </a:lvl2pPr>
            <a:lvl3pPr lvl="2" rtl="0">
              <a:spcBef>
                <a:spcPts val="0"/>
              </a:spcBef>
              <a:spcAft>
                <a:spcPts val="0"/>
              </a:spcAft>
              <a:buSzPts val="2400"/>
              <a:buNone/>
              <a:defRPr sz="2400"/>
            </a:lvl3pPr>
            <a:lvl4pPr lvl="3" rtl="0">
              <a:spcBef>
                <a:spcPts val="0"/>
              </a:spcBef>
              <a:spcAft>
                <a:spcPts val="0"/>
              </a:spcAft>
              <a:buSzPts val="2400"/>
              <a:buNone/>
              <a:defRPr sz="2400"/>
            </a:lvl4pPr>
            <a:lvl5pPr lvl="4" rtl="0">
              <a:spcBef>
                <a:spcPts val="0"/>
              </a:spcBef>
              <a:spcAft>
                <a:spcPts val="0"/>
              </a:spcAft>
              <a:buSzPts val="2400"/>
              <a:buNone/>
              <a:defRPr sz="2400"/>
            </a:lvl5pPr>
            <a:lvl6pPr lvl="5" rtl="0">
              <a:spcBef>
                <a:spcPts val="0"/>
              </a:spcBef>
              <a:spcAft>
                <a:spcPts val="0"/>
              </a:spcAft>
              <a:buSzPts val="2400"/>
              <a:buNone/>
              <a:defRPr sz="2400"/>
            </a:lvl6pPr>
            <a:lvl7pPr lvl="6" rtl="0">
              <a:spcBef>
                <a:spcPts val="0"/>
              </a:spcBef>
              <a:spcAft>
                <a:spcPts val="0"/>
              </a:spcAft>
              <a:buSzPts val="2400"/>
              <a:buNone/>
              <a:defRPr sz="2400"/>
            </a:lvl7pPr>
            <a:lvl8pPr lvl="7" rtl="0">
              <a:spcBef>
                <a:spcPts val="0"/>
              </a:spcBef>
              <a:spcAft>
                <a:spcPts val="0"/>
              </a:spcAft>
              <a:buSzPts val="2400"/>
              <a:buNone/>
              <a:defRPr sz="2400"/>
            </a:lvl8pPr>
            <a:lvl9pPr lvl="8" rtl="0">
              <a:spcBef>
                <a:spcPts val="0"/>
              </a:spcBef>
              <a:spcAft>
                <a:spcPts val="0"/>
              </a:spcAft>
              <a:buSzPts val="2400"/>
              <a:buNone/>
              <a:defRPr sz="2400"/>
            </a:lvl9pPr>
          </a:lstStyle>
          <a:p>
            <a:endParaRPr/>
          </a:p>
        </p:txBody>
      </p:sp>
      <p:sp>
        <p:nvSpPr>
          <p:cNvPr id="146" name="Google Shape;146;p19"/>
          <p:cNvSpPr txBox="1">
            <a:spLocks noGrp="1"/>
          </p:cNvSpPr>
          <p:nvPr>
            <p:ph type="title" idx="2"/>
          </p:nvPr>
        </p:nvSpPr>
        <p:spPr>
          <a:xfrm>
            <a:off x="720000" y="540000"/>
            <a:ext cx="7704000" cy="477600"/>
          </a:xfrm>
          <a:prstGeom prst="rect">
            <a:avLst/>
          </a:prstGeom>
        </p:spPr>
        <p:txBody>
          <a:bodyPr spcFirstLastPara="1" wrap="square" lIns="91425" tIns="91425" rIns="91425" bIns="91425" anchor="ctr"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147" name="Google Shape;147;p19"/>
          <p:cNvSpPr txBox="1">
            <a:spLocks noGrp="1"/>
          </p:cNvSpPr>
          <p:nvPr>
            <p:ph type="subTitle" idx="3"/>
          </p:nvPr>
        </p:nvSpPr>
        <p:spPr>
          <a:xfrm>
            <a:off x="720000" y="1017600"/>
            <a:ext cx="4244700" cy="477600"/>
          </a:xfrm>
          <a:prstGeom prst="rect">
            <a:avLst/>
          </a:prstGeom>
          <a:noFill/>
          <a:ln>
            <a:noFill/>
          </a:ln>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a:solidFill>
                  <a:schemeClr val="dk1"/>
                </a:solidFill>
                <a:latin typeface="Sora"/>
                <a:ea typeface="Sora"/>
                <a:cs typeface="Sora"/>
                <a:sym typeface="Sora"/>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48" name="Google Shape;148;p19"/>
          <p:cNvSpPr txBox="1">
            <a:spLocks noGrp="1"/>
          </p:cNvSpPr>
          <p:nvPr>
            <p:ph type="subTitle" idx="4"/>
          </p:nvPr>
        </p:nvSpPr>
        <p:spPr>
          <a:xfrm>
            <a:off x="6298625" y="1974150"/>
            <a:ext cx="2125500" cy="798300"/>
          </a:xfrm>
          <a:prstGeom prst="rect">
            <a:avLst/>
          </a:prstGeom>
          <a:noFill/>
          <a:ln>
            <a:noFill/>
          </a:ln>
        </p:spPr>
        <p:txBody>
          <a:bodyPr spcFirstLastPara="1" wrap="square" lIns="91425" tIns="91425" rIns="91425" bIns="91425" anchor="t" anchorCtr="0">
            <a:noAutofit/>
          </a:bodyPr>
          <a:lstStyle>
            <a:lvl1pPr marR="50800" lvl="0" rtl="0">
              <a:spcBef>
                <a:spcPts val="0"/>
              </a:spcBef>
              <a:spcAft>
                <a:spcPts val="0"/>
              </a:spcAft>
              <a:buSzPts val="1400"/>
              <a:buFont typeface="Sora"/>
              <a:buChar char="●"/>
              <a:defRPr sz="1200">
                <a:solidFill>
                  <a:schemeClr val="hlink"/>
                </a:solidFill>
                <a:latin typeface="Sora"/>
                <a:ea typeface="Sora"/>
                <a:cs typeface="Sora"/>
                <a:sym typeface="Sora"/>
              </a:defRPr>
            </a:lvl1pPr>
            <a:lvl2pPr lvl="1" algn="ctr" rtl="0">
              <a:lnSpc>
                <a:spcPct val="100000"/>
              </a:lnSpc>
              <a:spcBef>
                <a:spcPts val="0"/>
              </a:spcBef>
              <a:spcAft>
                <a:spcPts val="0"/>
              </a:spcAft>
              <a:buSzPts val="1400"/>
              <a:buChar char="○"/>
              <a:defRPr/>
            </a:lvl2pPr>
            <a:lvl3pPr lvl="2" algn="ctr" rtl="0">
              <a:lnSpc>
                <a:spcPct val="100000"/>
              </a:lnSpc>
              <a:spcBef>
                <a:spcPts val="0"/>
              </a:spcBef>
              <a:spcAft>
                <a:spcPts val="0"/>
              </a:spcAft>
              <a:buSzPts val="1400"/>
              <a:buChar char="■"/>
              <a:defRPr/>
            </a:lvl3pPr>
            <a:lvl4pPr lvl="3" algn="ctr" rtl="0">
              <a:lnSpc>
                <a:spcPct val="100000"/>
              </a:lnSpc>
              <a:spcBef>
                <a:spcPts val="0"/>
              </a:spcBef>
              <a:spcAft>
                <a:spcPts val="0"/>
              </a:spcAft>
              <a:buSzPts val="1400"/>
              <a:buChar char="●"/>
              <a:defRPr/>
            </a:lvl4pPr>
            <a:lvl5pPr lvl="4" algn="ctr" rtl="0">
              <a:lnSpc>
                <a:spcPct val="100000"/>
              </a:lnSpc>
              <a:spcBef>
                <a:spcPts val="0"/>
              </a:spcBef>
              <a:spcAft>
                <a:spcPts val="0"/>
              </a:spcAft>
              <a:buSzPts val="1400"/>
              <a:buChar char="○"/>
              <a:defRPr/>
            </a:lvl5pPr>
            <a:lvl6pPr lvl="5" algn="ctr" rtl="0">
              <a:lnSpc>
                <a:spcPct val="100000"/>
              </a:lnSpc>
              <a:spcBef>
                <a:spcPts val="0"/>
              </a:spcBef>
              <a:spcAft>
                <a:spcPts val="0"/>
              </a:spcAft>
              <a:buSzPts val="1400"/>
              <a:buChar char="■"/>
              <a:defRPr/>
            </a:lvl6pPr>
            <a:lvl7pPr lvl="6" algn="ctr" rtl="0">
              <a:lnSpc>
                <a:spcPct val="100000"/>
              </a:lnSpc>
              <a:spcBef>
                <a:spcPts val="0"/>
              </a:spcBef>
              <a:spcAft>
                <a:spcPts val="0"/>
              </a:spcAft>
              <a:buSzPts val="1400"/>
              <a:buChar char="●"/>
              <a:defRPr/>
            </a:lvl7pPr>
            <a:lvl8pPr lvl="7" algn="ctr" rtl="0">
              <a:lnSpc>
                <a:spcPct val="100000"/>
              </a:lnSpc>
              <a:spcBef>
                <a:spcPts val="0"/>
              </a:spcBef>
              <a:spcAft>
                <a:spcPts val="0"/>
              </a:spcAft>
              <a:buSzPts val="1400"/>
              <a:buChar char="○"/>
              <a:defRPr/>
            </a:lvl8pPr>
            <a:lvl9pPr lvl="8" algn="ctr" rtl="0">
              <a:lnSpc>
                <a:spcPct val="100000"/>
              </a:lnSpc>
              <a:spcBef>
                <a:spcPts val="0"/>
              </a:spcBef>
              <a:spcAft>
                <a:spcPts val="0"/>
              </a:spcAft>
              <a:buSzPts val="1400"/>
              <a:buChar char="■"/>
              <a:defRPr/>
            </a:lvl9pPr>
          </a:lstStyle>
          <a:p>
            <a:endParaRPr/>
          </a:p>
        </p:txBody>
      </p:sp>
      <p:sp>
        <p:nvSpPr>
          <p:cNvPr id="149" name="Google Shape;149;p19"/>
          <p:cNvSpPr txBox="1">
            <a:spLocks noGrp="1"/>
          </p:cNvSpPr>
          <p:nvPr>
            <p:ph type="title" idx="5"/>
          </p:nvPr>
        </p:nvSpPr>
        <p:spPr>
          <a:xfrm>
            <a:off x="6298625" y="1612650"/>
            <a:ext cx="2125500" cy="361500"/>
          </a:xfrm>
          <a:prstGeom prst="rect">
            <a:avLst/>
          </a:prstGeom>
        </p:spPr>
        <p:txBody>
          <a:bodyPr spcFirstLastPara="1" wrap="square" lIns="91425" tIns="91425" rIns="91425" bIns="91425" anchor="ctr" anchorCtr="0">
            <a:noAutofit/>
          </a:bodyPr>
          <a:lstStyle>
            <a:lvl1pPr lvl="0" rtl="0">
              <a:spcBef>
                <a:spcPts val="0"/>
              </a:spcBef>
              <a:spcAft>
                <a:spcPts val="0"/>
              </a:spcAft>
              <a:buSzPts val="2400"/>
              <a:buNone/>
              <a:defRPr sz="2000"/>
            </a:lvl1pPr>
            <a:lvl2pPr lvl="1" rtl="0">
              <a:spcBef>
                <a:spcPts val="0"/>
              </a:spcBef>
              <a:spcAft>
                <a:spcPts val="0"/>
              </a:spcAft>
              <a:buSzPts val="2400"/>
              <a:buNone/>
              <a:defRPr sz="2400"/>
            </a:lvl2pPr>
            <a:lvl3pPr lvl="2" rtl="0">
              <a:spcBef>
                <a:spcPts val="0"/>
              </a:spcBef>
              <a:spcAft>
                <a:spcPts val="0"/>
              </a:spcAft>
              <a:buSzPts val="2400"/>
              <a:buNone/>
              <a:defRPr sz="2400"/>
            </a:lvl3pPr>
            <a:lvl4pPr lvl="3" rtl="0">
              <a:spcBef>
                <a:spcPts val="0"/>
              </a:spcBef>
              <a:spcAft>
                <a:spcPts val="0"/>
              </a:spcAft>
              <a:buSzPts val="2400"/>
              <a:buNone/>
              <a:defRPr sz="2400"/>
            </a:lvl4pPr>
            <a:lvl5pPr lvl="4" rtl="0">
              <a:spcBef>
                <a:spcPts val="0"/>
              </a:spcBef>
              <a:spcAft>
                <a:spcPts val="0"/>
              </a:spcAft>
              <a:buSzPts val="2400"/>
              <a:buNone/>
              <a:defRPr sz="2400"/>
            </a:lvl5pPr>
            <a:lvl6pPr lvl="5" rtl="0">
              <a:spcBef>
                <a:spcPts val="0"/>
              </a:spcBef>
              <a:spcAft>
                <a:spcPts val="0"/>
              </a:spcAft>
              <a:buSzPts val="2400"/>
              <a:buNone/>
              <a:defRPr sz="2400"/>
            </a:lvl6pPr>
            <a:lvl7pPr lvl="6" rtl="0">
              <a:spcBef>
                <a:spcPts val="0"/>
              </a:spcBef>
              <a:spcAft>
                <a:spcPts val="0"/>
              </a:spcAft>
              <a:buSzPts val="2400"/>
              <a:buNone/>
              <a:defRPr sz="2400"/>
            </a:lvl7pPr>
            <a:lvl8pPr lvl="7" rtl="0">
              <a:spcBef>
                <a:spcPts val="0"/>
              </a:spcBef>
              <a:spcAft>
                <a:spcPts val="0"/>
              </a:spcAft>
              <a:buSzPts val="2400"/>
              <a:buNone/>
              <a:defRPr sz="2400"/>
            </a:lvl8pPr>
            <a:lvl9pPr lvl="8" rtl="0">
              <a:spcBef>
                <a:spcPts val="0"/>
              </a:spcBef>
              <a:spcAft>
                <a:spcPts val="0"/>
              </a:spcAft>
              <a:buSzPts val="2400"/>
              <a:buNone/>
              <a:defRPr sz="2400"/>
            </a:lvl9pPr>
          </a:lstStyle>
          <a:p>
            <a:endParaRPr/>
          </a:p>
        </p:txBody>
      </p:sp>
      <p:sp>
        <p:nvSpPr>
          <p:cNvPr id="150" name="Google Shape;150;p19"/>
          <p:cNvSpPr txBox="1">
            <a:spLocks noGrp="1"/>
          </p:cNvSpPr>
          <p:nvPr>
            <p:ph type="subTitle" idx="6"/>
          </p:nvPr>
        </p:nvSpPr>
        <p:spPr>
          <a:xfrm>
            <a:off x="6298625" y="3329825"/>
            <a:ext cx="2125500" cy="7983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SzPts val="1400"/>
              <a:buFont typeface="Sora"/>
              <a:buChar char="●"/>
              <a:defRPr sz="1200">
                <a:solidFill>
                  <a:schemeClr val="hlink"/>
                </a:solidFill>
                <a:latin typeface="Sora"/>
                <a:ea typeface="Sora"/>
                <a:cs typeface="Sora"/>
                <a:sym typeface="Sora"/>
              </a:defRPr>
            </a:lvl1pPr>
            <a:lvl2pPr lvl="1" algn="ctr" rtl="0">
              <a:lnSpc>
                <a:spcPct val="100000"/>
              </a:lnSpc>
              <a:spcBef>
                <a:spcPts val="0"/>
              </a:spcBef>
              <a:spcAft>
                <a:spcPts val="0"/>
              </a:spcAft>
              <a:buSzPts val="1400"/>
              <a:buChar char="○"/>
              <a:defRPr/>
            </a:lvl2pPr>
            <a:lvl3pPr lvl="2" algn="ctr" rtl="0">
              <a:lnSpc>
                <a:spcPct val="100000"/>
              </a:lnSpc>
              <a:spcBef>
                <a:spcPts val="0"/>
              </a:spcBef>
              <a:spcAft>
                <a:spcPts val="0"/>
              </a:spcAft>
              <a:buSzPts val="1400"/>
              <a:buChar char="■"/>
              <a:defRPr/>
            </a:lvl3pPr>
            <a:lvl4pPr lvl="3" algn="ctr" rtl="0">
              <a:lnSpc>
                <a:spcPct val="100000"/>
              </a:lnSpc>
              <a:spcBef>
                <a:spcPts val="0"/>
              </a:spcBef>
              <a:spcAft>
                <a:spcPts val="0"/>
              </a:spcAft>
              <a:buSzPts val="1400"/>
              <a:buChar char="●"/>
              <a:defRPr/>
            </a:lvl4pPr>
            <a:lvl5pPr lvl="4" algn="ctr" rtl="0">
              <a:lnSpc>
                <a:spcPct val="100000"/>
              </a:lnSpc>
              <a:spcBef>
                <a:spcPts val="0"/>
              </a:spcBef>
              <a:spcAft>
                <a:spcPts val="0"/>
              </a:spcAft>
              <a:buSzPts val="1400"/>
              <a:buChar char="○"/>
              <a:defRPr/>
            </a:lvl5pPr>
            <a:lvl6pPr lvl="5" algn="ctr" rtl="0">
              <a:lnSpc>
                <a:spcPct val="100000"/>
              </a:lnSpc>
              <a:spcBef>
                <a:spcPts val="0"/>
              </a:spcBef>
              <a:spcAft>
                <a:spcPts val="0"/>
              </a:spcAft>
              <a:buSzPts val="1400"/>
              <a:buChar char="■"/>
              <a:defRPr/>
            </a:lvl6pPr>
            <a:lvl7pPr lvl="6" algn="ctr" rtl="0">
              <a:lnSpc>
                <a:spcPct val="100000"/>
              </a:lnSpc>
              <a:spcBef>
                <a:spcPts val="0"/>
              </a:spcBef>
              <a:spcAft>
                <a:spcPts val="0"/>
              </a:spcAft>
              <a:buSzPts val="1400"/>
              <a:buChar char="●"/>
              <a:defRPr/>
            </a:lvl7pPr>
            <a:lvl8pPr lvl="7" algn="ctr" rtl="0">
              <a:lnSpc>
                <a:spcPct val="100000"/>
              </a:lnSpc>
              <a:spcBef>
                <a:spcPts val="0"/>
              </a:spcBef>
              <a:spcAft>
                <a:spcPts val="0"/>
              </a:spcAft>
              <a:buSzPts val="1400"/>
              <a:buChar char="○"/>
              <a:defRPr/>
            </a:lvl8pPr>
            <a:lvl9pPr lvl="8" algn="ctr" rtl="0">
              <a:lnSpc>
                <a:spcPct val="100000"/>
              </a:lnSpc>
              <a:spcBef>
                <a:spcPts val="0"/>
              </a:spcBef>
              <a:spcAft>
                <a:spcPts val="0"/>
              </a:spcAft>
              <a:buSzPts val="1400"/>
              <a:buChar char="■"/>
              <a:defRPr/>
            </a:lvl9pPr>
          </a:lstStyle>
          <a:p>
            <a:endParaRPr/>
          </a:p>
        </p:txBody>
      </p:sp>
      <p:sp>
        <p:nvSpPr>
          <p:cNvPr id="151" name="Google Shape;151;p19"/>
          <p:cNvSpPr txBox="1">
            <a:spLocks noGrp="1"/>
          </p:cNvSpPr>
          <p:nvPr>
            <p:ph type="title" idx="7"/>
          </p:nvPr>
        </p:nvSpPr>
        <p:spPr>
          <a:xfrm>
            <a:off x="6298625" y="2968326"/>
            <a:ext cx="2125500" cy="361500"/>
          </a:xfrm>
          <a:prstGeom prst="rect">
            <a:avLst/>
          </a:prstGeom>
        </p:spPr>
        <p:txBody>
          <a:bodyPr spcFirstLastPara="1" wrap="square" lIns="91425" tIns="91425" rIns="91425" bIns="91425" anchor="ctr" anchorCtr="0">
            <a:noAutofit/>
          </a:bodyPr>
          <a:lstStyle>
            <a:lvl1pPr lvl="0" rtl="0">
              <a:spcBef>
                <a:spcPts val="0"/>
              </a:spcBef>
              <a:spcAft>
                <a:spcPts val="0"/>
              </a:spcAft>
              <a:buSzPts val="2400"/>
              <a:buNone/>
              <a:defRPr sz="2000"/>
            </a:lvl1pPr>
            <a:lvl2pPr lvl="1" rtl="0">
              <a:spcBef>
                <a:spcPts val="0"/>
              </a:spcBef>
              <a:spcAft>
                <a:spcPts val="0"/>
              </a:spcAft>
              <a:buSzPts val="2400"/>
              <a:buNone/>
              <a:defRPr sz="2400"/>
            </a:lvl2pPr>
            <a:lvl3pPr lvl="2" rtl="0">
              <a:spcBef>
                <a:spcPts val="0"/>
              </a:spcBef>
              <a:spcAft>
                <a:spcPts val="0"/>
              </a:spcAft>
              <a:buSzPts val="2400"/>
              <a:buNone/>
              <a:defRPr sz="2400"/>
            </a:lvl3pPr>
            <a:lvl4pPr lvl="3" rtl="0">
              <a:spcBef>
                <a:spcPts val="0"/>
              </a:spcBef>
              <a:spcAft>
                <a:spcPts val="0"/>
              </a:spcAft>
              <a:buSzPts val="2400"/>
              <a:buNone/>
              <a:defRPr sz="2400"/>
            </a:lvl4pPr>
            <a:lvl5pPr lvl="4" rtl="0">
              <a:spcBef>
                <a:spcPts val="0"/>
              </a:spcBef>
              <a:spcAft>
                <a:spcPts val="0"/>
              </a:spcAft>
              <a:buSzPts val="2400"/>
              <a:buNone/>
              <a:defRPr sz="2400"/>
            </a:lvl5pPr>
            <a:lvl6pPr lvl="5" rtl="0">
              <a:spcBef>
                <a:spcPts val="0"/>
              </a:spcBef>
              <a:spcAft>
                <a:spcPts val="0"/>
              </a:spcAft>
              <a:buSzPts val="2400"/>
              <a:buNone/>
              <a:defRPr sz="2400"/>
            </a:lvl6pPr>
            <a:lvl7pPr lvl="6" rtl="0">
              <a:spcBef>
                <a:spcPts val="0"/>
              </a:spcBef>
              <a:spcAft>
                <a:spcPts val="0"/>
              </a:spcAft>
              <a:buSzPts val="2400"/>
              <a:buNone/>
              <a:defRPr sz="2400"/>
            </a:lvl7pPr>
            <a:lvl8pPr lvl="7" rtl="0">
              <a:spcBef>
                <a:spcPts val="0"/>
              </a:spcBef>
              <a:spcAft>
                <a:spcPts val="0"/>
              </a:spcAft>
              <a:buSzPts val="2400"/>
              <a:buNone/>
              <a:defRPr sz="2400"/>
            </a:lvl8pPr>
            <a:lvl9pPr lvl="8" rtl="0">
              <a:spcBef>
                <a:spcPts val="0"/>
              </a:spcBef>
              <a:spcAft>
                <a:spcPts val="0"/>
              </a:spcAft>
              <a:buSzPts val="2400"/>
              <a:buNone/>
              <a:defRPr sz="2400"/>
            </a:lvl9pPr>
          </a:lstStyle>
          <a:p>
            <a:endParaRP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Title and Text 5">
  <p:cSld name="CUSTOM_2_1_1_1_1_1">
    <p:spTree>
      <p:nvGrpSpPr>
        <p:cNvPr id="1" name="Shape 152"/>
        <p:cNvGrpSpPr/>
        <p:nvPr/>
      </p:nvGrpSpPr>
      <p:grpSpPr>
        <a:xfrm>
          <a:off x="0" y="0"/>
          <a:ext cx="0" cy="0"/>
          <a:chOff x="0" y="0"/>
          <a:chExt cx="0" cy="0"/>
        </a:xfrm>
      </p:grpSpPr>
      <p:sp>
        <p:nvSpPr>
          <p:cNvPr id="153" name="Google Shape;153;p20"/>
          <p:cNvSpPr/>
          <p:nvPr/>
        </p:nvSpPr>
        <p:spPr>
          <a:xfrm rot="-5400000">
            <a:off x="7300200" y="3359450"/>
            <a:ext cx="1843800" cy="1843800"/>
          </a:xfrm>
          <a:prstGeom prst="rtTriangl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154" name="Google Shape;154;p20"/>
          <p:cNvPicPr preferRelativeResize="0"/>
          <p:nvPr/>
        </p:nvPicPr>
        <p:blipFill>
          <a:blip r:embed="rId2">
            <a:alphaModFix/>
          </a:blip>
          <a:stretch>
            <a:fillRect/>
          </a:stretch>
        </p:blipFill>
        <p:spPr>
          <a:xfrm>
            <a:off x="6909040" y="4603504"/>
            <a:ext cx="2420327" cy="2421499"/>
          </a:xfrm>
          <a:prstGeom prst="rect">
            <a:avLst/>
          </a:prstGeom>
          <a:noFill/>
          <a:ln>
            <a:noFill/>
          </a:ln>
        </p:spPr>
      </p:pic>
      <p:sp>
        <p:nvSpPr>
          <p:cNvPr id="155" name="Google Shape;155;p20"/>
          <p:cNvSpPr txBox="1">
            <a:spLocks noGrp="1"/>
          </p:cNvSpPr>
          <p:nvPr>
            <p:ph type="subTitle" idx="1"/>
          </p:nvPr>
        </p:nvSpPr>
        <p:spPr>
          <a:xfrm>
            <a:off x="720000" y="1974175"/>
            <a:ext cx="5578500" cy="2629200"/>
          </a:xfrm>
          <a:prstGeom prst="rect">
            <a:avLst/>
          </a:prstGeom>
          <a:noFill/>
          <a:ln>
            <a:noFill/>
          </a:ln>
        </p:spPr>
        <p:txBody>
          <a:bodyPr spcFirstLastPara="1" wrap="square" lIns="91425" tIns="91425" rIns="91425" bIns="91425" anchor="t" anchorCtr="0">
            <a:noAutofit/>
          </a:bodyPr>
          <a:lstStyle>
            <a:lvl1pPr marR="50800" lvl="0" rtl="0">
              <a:spcBef>
                <a:spcPts val="0"/>
              </a:spcBef>
              <a:spcAft>
                <a:spcPts val="0"/>
              </a:spcAft>
              <a:buSzPts val="1200"/>
              <a:buFont typeface="Sora"/>
              <a:buChar char="●"/>
              <a:defRPr sz="1200">
                <a:solidFill>
                  <a:schemeClr val="dk1"/>
                </a:solidFill>
                <a:latin typeface="Sora"/>
                <a:ea typeface="Sora"/>
                <a:cs typeface="Sora"/>
                <a:sym typeface="Sora"/>
              </a:defRPr>
            </a:lvl1pPr>
            <a:lvl2pPr lvl="1" algn="ctr" rtl="0">
              <a:lnSpc>
                <a:spcPct val="100000"/>
              </a:lnSpc>
              <a:spcBef>
                <a:spcPts val="0"/>
              </a:spcBef>
              <a:spcAft>
                <a:spcPts val="0"/>
              </a:spcAft>
              <a:buSzPts val="1400"/>
              <a:buChar char="○"/>
              <a:defRPr/>
            </a:lvl2pPr>
            <a:lvl3pPr lvl="2" algn="ctr" rtl="0">
              <a:lnSpc>
                <a:spcPct val="100000"/>
              </a:lnSpc>
              <a:spcBef>
                <a:spcPts val="0"/>
              </a:spcBef>
              <a:spcAft>
                <a:spcPts val="0"/>
              </a:spcAft>
              <a:buSzPts val="1400"/>
              <a:buChar char="■"/>
              <a:defRPr/>
            </a:lvl3pPr>
            <a:lvl4pPr lvl="3" algn="ctr" rtl="0">
              <a:lnSpc>
                <a:spcPct val="100000"/>
              </a:lnSpc>
              <a:spcBef>
                <a:spcPts val="0"/>
              </a:spcBef>
              <a:spcAft>
                <a:spcPts val="0"/>
              </a:spcAft>
              <a:buSzPts val="1400"/>
              <a:buChar char="●"/>
              <a:defRPr/>
            </a:lvl4pPr>
            <a:lvl5pPr lvl="4" algn="ctr" rtl="0">
              <a:lnSpc>
                <a:spcPct val="100000"/>
              </a:lnSpc>
              <a:spcBef>
                <a:spcPts val="0"/>
              </a:spcBef>
              <a:spcAft>
                <a:spcPts val="0"/>
              </a:spcAft>
              <a:buSzPts val="1400"/>
              <a:buChar char="○"/>
              <a:defRPr/>
            </a:lvl5pPr>
            <a:lvl6pPr lvl="5" algn="ctr" rtl="0">
              <a:lnSpc>
                <a:spcPct val="100000"/>
              </a:lnSpc>
              <a:spcBef>
                <a:spcPts val="0"/>
              </a:spcBef>
              <a:spcAft>
                <a:spcPts val="0"/>
              </a:spcAft>
              <a:buSzPts val="1400"/>
              <a:buChar char="■"/>
              <a:defRPr/>
            </a:lvl6pPr>
            <a:lvl7pPr lvl="6" algn="ctr" rtl="0">
              <a:lnSpc>
                <a:spcPct val="100000"/>
              </a:lnSpc>
              <a:spcBef>
                <a:spcPts val="0"/>
              </a:spcBef>
              <a:spcAft>
                <a:spcPts val="0"/>
              </a:spcAft>
              <a:buSzPts val="1400"/>
              <a:buChar char="●"/>
              <a:defRPr/>
            </a:lvl7pPr>
            <a:lvl8pPr lvl="7" algn="ctr" rtl="0">
              <a:lnSpc>
                <a:spcPct val="100000"/>
              </a:lnSpc>
              <a:spcBef>
                <a:spcPts val="0"/>
              </a:spcBef>
              <a:spcAft>
                <a:spcPts val="0"/>
              </a:spcAft>
              <a:buSzPts val="1400"/>
              <a:buChar char="○"/>
              <a:defRPr/>
            </a:lvl8pPr>
            <a:lvl9pPr lvl="8" algn="ctr" rtl="0">
              <a:lnSpc>
                <a:spcPct val="100000"/>
              </a:lnSpc>
              <a:spcBef>
                <a:spcPts val="0"/>
              </a:spcBef>
              <a:spcAft>
                <a:spcPts val="0"/>
              </a:spcAft>
              <a:buSzPts val="1400"/>
              <a:buChar char="■"/>
              <a:defRPr/>
            </a:lvl9pPr>
          </a:lstStyle>
          <a:p>
            <a:endParaRPr/>
          </a:p>
        </p:txBody>
      </p:sp>
      <p:sp>
        <p:nvSpPr>
          <p:cNvPr id="156" name="Google Shape;156;p20"/>
          <p:cNvSpPr txBox="1">
            <a:spLocks noGrp="1"/>
          </p:cNvSpPr>
          <p:nvPr>
            <p:ph type="title"/>
          </p:nvPr>
        </p:nvSpPr>
        <p:spPr>
          <a:xfrm>
            <a:off x="720000" y="1612650"/>
            <a:ext cx="3344700" cy="361500"/>
          </a:xfrm>
          <a:prstGeom prst="rect">
            <a:avLst/>
          </a:prstGeom>
        </p:spPr>
        <p:txBody>
          <a:bodyPr spcFirstLastPara="1" wrap="square" lIns="91425" tIns="91425" rIns="91425" bIns="91425" anchor="ctr" anchorCtr="0">
            <a:noAutofit/>
          </a:bodyPr>
          <a:lstStyle>
            <a:lvl1pPr lvl="0" rtl="0">
              <a:spcBef>
                <a:spcPts val="0"/>
              </a:spcBef>
              <a:spcAft>
                <a:spcPts val="0"/>
              </a:spcAft>
              <a:buSzPts val="2400"/>
              <a:buNone/>
              <a:defRPr sz="2000"/>
            </a:lvl1pPr>
            <a:lvl2pPr lvl="1" rtl="0">
              <a:spcBef>
                <a:spcPts val="0"/>
              </a:spcBef>
              <a:spcAft>
                <a:spcPts val="0"/>
              </a:spcAft>
              <a:buSzPts val="2400"/>
              <a:buNone/>
              <a:defRPr sz="2400"/>
            </a:lvl2pPr>
            <a:lvl3pPr lvl="2" rtl="0">
              <a:spcBef>
                <a:spcPts val="0"/>
              </a:spcBef>
              <a:spcAft>
                <a:spcPts val="0"/>
              </a:spcAft>
              <a:buSzPts val="2400"/>
              <a:buNone/>
              <a:defRPr sz="2400"/>
            </a:lvl3pPr>
            <a:lvl4pPr lvl="3" rtl="0">
              <a:spcBef>
                <a:spcPts val="0"/>
              </a:spcBef>
              <a:spcAft>
                <a:spcPts val="0"/>
              </a:spcAft>
              <a:buSzPts val="2400"/>
              <a:buNone/>
              <a:defRPr sz="2400"/>
            </a:lvl4pPr>
            <a:lvl5pPr lvl="4" rtl="0">
              <a:spcBef>
                <a:spcPts val="0"/>
              </a:spcBef>
              <a:spcAft>
                <a:spcPts val="0"/>
              </a:spcAft>
              <a:buSzPts val="2400"/>
              <a:buNone/>
              <a:defRPr sz="2400"/>
            </a:lvl5pPr>
            <a:lvl6pPr lvl="5" rtl="0">
              <a:spcBef>
                <a:spcPts val="0"/>
              </a:spcBef>
              <a:spcAft>
                <a:spcPts val="0"/>
              </a:spcAft>
              <a:buSzPts val="2400"/>
              <a:buNone/>
              <a:defRPr sz="2400"/>
            </a:lvl6pPr>
            <a:lvl7pPr lvl="6" rtl="0">
              <a:spcBef>
                <a:spcPts val="0"/>
              </a:spcBef>
              <a:spcAft>
                <a:spcPts val="0"/>
              </a:spcAft>
              <a:buSzPts val="2400"/>
              <a:buNone/>
              <a:defRPr sz="2400"/>
            </a:lvl7pPr>
            <a:lvl8pPr lvl="7" rtl="0">
              <a:spcBef>
                <a:spcPts val="0"/>
              </a:spcBef>
              <a:spcAft>
                <a:spcPts val="0"/>
              </a:spcAft>
              <a:buSzPts val="2400"/>
              <a:buNone/>
              <a:defRPr sz="2400"/>
            </a:lvl8pPr>
            <a:lvl9pPr lvl="8" rtl="0">
              <a:spcBef>
                <a:spcPts val="0"/>
              </a:spcBef>
              <a:spcAft>
                <a:spcPts val="0"/>
              </a:spcAft>
              <a:buSzPts val="2400"/>
              <a:buNone/>
              <a:defRPr sz="2400"/>
            </a:lvl9pPr>
          </a:lstStyle>
          <a:p>
            <a:endParaRPr/>
          </a:p>
        </p:txBody>
      </p:sp>
      <p:sp>
        <p:nvSpPr>
          <p:cNvPr id="157" name="Google Shape;157;p20"/>
          <p:cNvSpPr txBox="1">
            <a:spLocks noGrp="1"/>
          </p:cNvSpPr>
          <p:nvPr>
            <p:ph type="title" idx="2"/>
          </p:nvPr>
        </p:nvSpPr>
        <p:spPr>
          <a:xfrm>
            <a:off x="720000" y="540000"/>
            <a:ext cx="7704000" cy="477600"/>
          </a:xfrm>
          <a:prstGeom prst="rect">
            <a:avLst/>
          </a:prstGeom>
        </p:spPr>
        <p:txBody>
          <a:bodyPr spcFirstLastPara="1" wrap="square" lIns="91425" tIns="91425" rIns="91425" bIns="91425" anchor="ctr"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158" name="Google Shape;158;p20"/>
          <p:cNvSpPr txBox="1">
            <a:spLocks noGrp="1"/>
          </p:cNvSpPr>
          <p:nvPr>
            <p:ph type="subTitle" idx="3"/>
          </p:nvPr>
        </p:nvSpPr>
        <p:spPr>
          <a:xfrm>
            <a:off x="720000" y="1017600"/>
            <a:ext cx="4540200" cy="477600"/>
          </a:xfrm>
          <a:prstGeom prst="rect">
            <a:avLst/>
          </a:prstGeom>
          <a:noFill/>
          <a:ln>
            <a:noFill/>
          </a:ln>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a:solidFill>
                  <a:schemeClr val="dk1"/>
                </a:solidFill>
                <a:latin typeface="Sora"/>
                <a:ea typeface="Sora"/>
                <a:cs typeface="Sora"/>
                <a:sym typeface="Sora"/>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59" name="Google Shape;159;p20"/>
          <p:cNvSpPr txBox="1">
            <a:spLocks noGrp="1"/>
          </p:cNvSpPr>
          <p:nvPr>
            <p:ph type="subTitle" idx="4"/>
          </p:nvPr>
        </p:nvSpPr>
        <p:spPr>
          <a:xfrm>
            <a:off x="6298625" y="1974150"/>
            <a:ext cx="2125500" cy="798300"/>
          </a:xfrm>
          <a:prstGeom prst="rect">
            <a:avLst/>
          </a:prstGeom>
          <a:noFill/>
          <a:ln>
            <a:noFill/>
          </a:ln>
        </p:spPr>
        <p:txBody>
          <a:bodyPr spcFirstLastPara="1" wrap="square" lIns="91425" tIns="91425" rIns="91425" bIns="91425" anchor="t" anchorCtr="0">
            <a:noAutofit/>
          </a:bodyPr>
          <a:lstStyle>
            <a:lvl1pPr marR="50800" lvl="0" rtl="0">
              <a:spcBef>
                <a:spcPts val="0"/>
              </a:spcBef>
              <a:spcAft>
                <a:spcPts val="0"/>
              </a:spcAft>
              <a:buSzPts val="1200"/>
              <a:buFont typeface="Sora"/>
              <a:buChar char="●"/>
              <a:defRPr sz="1200">
                <a:solidFill>
                  <a:schemeClr val="hlink"/>
                </a:solidFill>
                <a:latin typeface="Sora"/>
                <a:ea typeface="Sora"/>
                <a:cs typeface="Sora"/>
                <a:sym typeface="Sora"/>
              </a:defRPr>
            </a:lvl1pPr>
            <a:lvl2pPr lvl="1" algn="ctr" rtl="0">
              <a:lnSpc>
                <a:spcPct val="100000"/>
              </a:lnSpc>
              <a:spcBef>
                <a:spcPts val="0"/>
              </a:spcBef>
              <a:spcAft>
                <a:spcPts val="0"/>
              </a:spcAft>
              <a:buSzPts val="1400"/>
              <a:buChar char="○"/>
              <a:defRPr/>
            </a:lvl2pPr>
            <a:lvl3pPr lvl="2" algn="ctr" rtl="0">
              <a:lnSpc>
                <a:spcPct val="100000"/>
              </a:lnSpc>
              <a:spcBef>
                <a:spcPts val="0"/>
              </a:spcBef>
              <a:spcAft>
                <a:spcPts val="0"/>
              </a:spcAft>
              <a:buSzPts val="1400"/>
              <a:buChar char="■"/>
              <a:defRPr/>
            </a:lvl3pPr>
            <a:lvl4pPr lvl="3" algn="ctr" rtl="0">
              <a:lnSpc>
                <a:spcPct val="100000"/>
              </a:lnSpc>
              <a:spcBef>
                <a:spcPts val="0"/>
              </a:spcBef>
              <a:spcAft>
                <a:spcPts val="0"/>
              </a:spcAft>
              <a:buSzPts val="1400"/>
              <a:buChar char="●"/>
              <a:defRPr/>
            </a:lvl4pPr>
            <a:lvl5pPr lvl="4" algn="ctr" rtl="0">
              <a:lnSpc>
                <a:spcPct val="100000"/>
              </a:lnSpc>
              <a:spcBef>
                <a:spcPts val="0"/>
              </a:spcBef>
              <a:spcAft>
                <a:spcPts val="0"/>
              </a:spcAft>
              <a:buSzPts val="1400"/>
              <a:buChar char="○"/>
              <a:defRPr/>
            </a:lvl5pPr>
            <a:lvl6pPr lvl="5" algn="ctr" rtl="0">
              <a:lnSpc>
                <a:spcPct val="100000"/>
              </a:lnSpc>
              <a:spcBef>
                <a:spcPts val="0"/>
              </a:spcBef>
              <a:spcAft>
                <a:spcPts val="0"/>
              </a:spcAft>
              <a:buSzPts val="1400"/>
              <a:buChar char="■"/>
              <a:defRPr/>
            </a:lvl6pPr>
            <a:lvl7pPr lvl="6" algn="ctr" rtl="0">
              <a:lnSpc>
                <a:spcPct val="100000"/>
              </a:lnSpc>
              <a:spcBef>
                <a:spcPts val="0"/>
              </a:spcBef>
              <a:spcAft>
                <a:spcPts val="0"/>
              </a:spcAft>
              <a:buSzPts val="1400"/>
              <a:buChar char="●"/>
              <a:defRPr/>
            </a:lvl7pPr>
            <a:lvl8pPr lvl="7" algn="ctr" rtl="0">
              <a:lnSpc>
                <a:spcPct val="100000"/>
              </a:lnSpc>
              <a:spcBef>
                <a:spcPts val="0"/>
              </a:spcBef>
              <a:spcAft>
                <a:spcPts val="0"/>
              </a:spcAft>
              <a:buSzPts val="1400"/>
              <a:buChar char="○"/>
              <a:defRPr/>
            </a:lvl8pPr>
            <a:lvl9pPr lvl="8" algn="ctr" rtl="0">
              <a:lnSpc>
                <a:spcPct val="100000"/>
              </a:lnSpc>
              <a:spcBef>
                <a:spcPts val="0"/>
              </a:spcBef>
              <a:spcAft>
                <a:spcPts val="0"/>
              </a:spcAft>
              <a:buSzPts val="1400"/>
              <a:buChar char="■"/>
              <a:defRPr/>
            </a:lvl9pPr>
          </a:lstStyle>
          <a:p>
            <a:endParaRPr/>
          </a:p>
        </p:txBody>
      </p:sp>
      <p:sp>
        <p:nvSpPr>
          <p:cNvPr id="160" name="Google Shape;160;p20"/>
          <p:cNvSpPr txBox="1">
            <a:spLocks noGrp="1"/>
          </p:cNvSpPr>
          <p:nvPr>
            <p:ph type="title" idx="5"/>
          </p:nvPr>
        </p:nvSpPr>
        <p:spPr>
          <a:xfrm>
            <a:off x="6298625" y="1612650"/>
            <a:ext cx="2125500" cy="361500"/>
          </a:xfrm>
          <a:prstGeom prst="rect">
            <a:avLst/>
          </a:prstGeom>
        </p:spPr>
        <p:txBody>
          <a:bodyPr spcFirstLastPara="1" wrap="square" lIns="91425" tIns="91425" rIns="91425" bIns="91425" anchor="ctr" anchorCtr="0">
            <a:noAutofit/>
          </a:bodyPr>
          <a:lstStyle>
            <a:lvl1pPr lvl="0" rtl="0">
              <a:spcBef>
                <a:spcPts val="0"/>
              </a:spcBef>
              <a:spcAft>
                <a:spcPts val="0"/>
              </a:spcAft>
              <a:buSzPts val="2400"/>
              <a:buNone/>
              <a:defRPr sz="2000"/>
            </a:lvl1pPr>
            <a:lvl2pPr lvl="1" rtl="0">
              <a:spcBef>
                <a:spcPts val="0"/>
              </a:spcBef>
              <a:spcAft>
                <a:spcPts val="0"/>
              </a:spcAft>
              <a:buSzPts val="2400"/>
              <a:buNone/>
              <a:defRPr sz="2400"/>
            </a:lvl2pPr>
            <a:lvl3pPr lvl="2" rtl="0">
              <a:spcBef>
                <a:spcPts val="0"/>
              </a:spcBef>
              <a:spcAft>
                <a:spcPts val="0"/>
              </a:spcAft>
              <a:buSzPts val="2400"/>
              <a:buNone/>
              <a:defRPr sz="2400"/>
            </a:lvl3pPr>
            <a:lvl4pPr lvl="3" rtl="0">
              <a:spcBef>
                <a:spcPts val="0"/>
              </a:spcBef>
              <a:spcAft>
                <a:spcPts val="0"/>
              </a:spcAft>
              <a:buSzPts val="2400"/>
              <a:buNone/>
              <a:defRPr sz="2400"/>
            </a:lvl4pPr>
            <a:lvl5pPr lvl="4" rtl="0">
              <a:spcBef>
                <a:spcPts val="0"/>
              </a:spcBef>
              <a:spcAft>
                <a:spcPts val="0"/>
              </a:spcAft>
              <a:buSzPts val="2400"/>
              <a:buNone/>
              <a:defRPr sz="2400"/>
            </a:lvl5pPr>
            <a:lvl6pPr lvl="5" rtl="0">
              <a:spcBef>
                <a:spcPts val="0"/>
              </a:spcBef>
              <a:spcAft>
                <a:spcPts val="0"/>
              </a:spcAft>
              <a:buSzPts val="2400"/>
              <a:buNone/>
              <a:defRPr sz="2400"/>
            </a:lvl6pPr>
            <a:lvl7pPr lvl="6" rtl="0">
              <a:spcBef>
                <a:spcPts val="0"/>
              </a:spcBef>
              <a:spcAft>
                <a:spcPts val="0"/>
              </a:spcAft>
              <a:buSzPts val="2400"/>
              <a:buNone/>
              <a:defRPr sz="2400"/>
            </a:lvl7pPr>
            <a:lvl8pPr lvl="7" rtl="0">
              <a:spcBef>
                <a:spcPts val="0"/>
              </a:spcBef>
              <a:spcAft>
                <a:spcPts val="0"/>
              </a:spcAft>
              <a:buSzPts val="2400"/>
              <a:buNone/>
              <a:defRPr sz="2400"/>
            </a:lvl8pPr>
            <a:lvl9pPr lvl="8" rtl="0">
              <a:spcBef>
                <a:spcPts val="0"/>
              </a:spcBef>
              <a:spcAft>
                <a:spcPts val="0"/>
              </a:spcAft>
              <a:buSzPts val="2400"/>
              <a:buNone/>
              <a:defRPr sz="2400"/>
            </a:lvl9pPr>
          </a:lstStyle>
          <a:p>
            <a:endParaRPr/>
          </a:p>
        </p:txBody>
      </p:sp>
      <p:grpSp>
        <p:nvGrpSpPr>
          <p:cNvPr id="161" name="Google Shape;161;p20"/>
          <p:cNvGrpSpPr/>
          <p:nvPr/>
        </p:nvGrpSpPr>
        <p:grpSpPr>
          <a:xfrm>
            <a:off x="6626825" y="3340497"/>
            <a:ext cx="1797300" cy="1803000"/>
            <a:chOff x="6626825" y="3340497"/>
            <a:chExt cx="1797300" cy="1803000"/>
          </a:xfrm>
        </p:grpSpPr>
        <p:cxnSp>
          <p:nvCxnSpPr>
            <p:cNvPr id="162" name="Google Shape;162;p20"/>
            <p:cNvCxnSpPr/>
            <p:nvPr/>
          </p:nvCxnSpPr>
          <p:spPr>
            <a:xfrm flipH="1">
              <a:off x="7534225" y="3340497"/>
              <a:ext cx="2700" cy="1803000"/>
            </a:xfrm>
            <a:prstGeom prst="straightConnector1">
              <a:avLst/>
            </a:prstGeom>
            <a:noFill/>
            <a:ln w="76200" cap="flat" cmpd="sng">
              <a:solidFill>
                <a:schemeClr val="accent2"/>
              </a:solidFill>
              <a:prstDash val="solid"/>
              <a:round/>
              <a:headEnd type="none" w="med" len="med"/>
              <a:tailEnd type="none" w="med" len="med"/>
            </a:ln>
          </p:spPr>
        </p:cxnSp>
        <p:cxnSp>
          <p:nvCxnSpPr>
            <p:cNvPr id="163" name="Google Shape;163;p20"/>
            <p:cNvCxnSpPr/>
            <p:nvPr/>
          </p:nvCxnSpPr>
          <p:spPr>
            <a:xfrm rot="10800000">
              <a:off x="6626825" y="4240497"/>
              <a:ext cx="1797300" cy="0"/>
            </a:xfrm>
            <a:prstGeom prst="straightConnector1">
              <a:avLst/>
            </a:prstGeom>
            <a:noFill/>
            <a:ln w="76200" cap="flat" cmpd="sng">
              <a:solidFill>
                <a:schemeClr val="accent2"/>
              </a:solidFill>
              <a:prstDash val="solid"/>
              <a:round/>
              <a:headEnd type="none" w="med" len="med"/>
              <a:tailEnd type="none" w="med" len="med"/>
            </a:ln>
          </p:spPr>
        </p:cxnSp>
        <p:cxnSp>
          <p:nvCxnSpPr>
            <p:cNvPr id="164" name="Google Shape;164;p20"/>
            <p:cNvCxnSpPr/>
            <p:nvPr/>
          </p:nvCxnSpPr>
          <p:spPr>
            <a:xfrm rot="2700000" flipH="1">
              <a:off x="7531355" y="3347676"/>
              <a:ext cx="2546" cy="1803122"/>
            </a:xfrm>
            <a:prstGeom prst="straightConnector1">
              <a:avLst/>
            </a:prstGeom>
            <a:noFill/>
            <a:ln w="76200" cap="flat" cmpd="sng">
              <a:solidFill>
                <a:schemeClr val="accent2"/>
              </a:solidFill>
              <a:prstDash val="solid"/>
              <a:round/>
              <a:headEnd type="none" w="med" len="med"/>
              <a:tailEnd type="none" w="med" len="med"/>
            </a:ln>
          </p:spPr>
        </p:cxnSp>
        <p:cxnSp>
          <p:nvCxnSpPr>
            <p:cNvPr id="165" name="Google Shape;165;p20"/>
            <p:cNvCxnSpPr/>
            <p:nvPr/>
          </p:nvCxnSpPr>
          <p:spPr>
            <a:xfrm rot="-8100000">
              <a:off x="6627986" y="4240978"/>
              <a:ext cx="1797183" cy="0"/>
            </a:xfrm>
            <a:prstGeom prst="straightConnector1">
              <a:avLst/>
            </a:prstGeom>
            <a:noFill/>
            <a:ln w="76200" cap="flat" cmpd="sng">
              <a:solidFill>
                <a:schemeClr val="accent2"/>
              </a:solidFill>
              <a:prstDash val="solid"/>
              <a:round/>
              <a:headEnd type="none" w="med" len="med"/>
              <a:tailEnd type="none" w="med" len="med"/>
            </a:ln>
          </p:spPr>
        </p:cxnSp>
      </p:gr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Title only 1">
  <p:cSld name="CUSTOM_9">
    <p:spTree>
      <p:nvGrpSpPr>
        <p:cNvPr id="1" name="Shape 166"/>
        <p:cNvGrpSpPr/>
        <p:nvPr/>
      </p:nvGrpSpPr>
      <p:grpSpPr>
        <a:xfrm>
          <a:off x="0" y="0"/>
          <a:ext cx="0" cy="0"/>
          <a:chOff x="0" y="0"/>
          <a:chExt cx="0" cy="0"/>
        </a:xfrm>
      </p:grpSpPr>
      <p:sp>
        <p:nvSpPr>
          <p:cNvPr id="167" name="Google Shape;167;p21"/>
          <p:cNvSpPr/>
          <p:nvPr/>
        </p:nvSpPr>
        <p:spPr>
          <a:xfrm>
            <a:off x="8033050" y="0"/>
            <a:ext cx="2234100" cy="2234100"/>
          </a:xfrm>
          <a:prstGeom prst="ellips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168" name="Google Shape;168;p21"/>
          <p:cNvPicPr preferRelativeResize="0"/>
          <p:nvPr/>
        </p:nvPicPr>
        <p:blipFill>
          <a:blip r:embed="rId2">
            <a:alphaModFix/>
          </a:blip>
          <a:stretch>
            <a:fillRect/>
          </a:stretch>
        </p:blipFill>
        <p:spPr>
          <a:xfrm>
            <a:off x="6377862" y="-573199"/>
            <a:ext cx="2046138" cy="2048123"/>
          </a:xfrm>
          <a:prstGeom prst="rect">
            <a:avLst/>
          </a:prstGeom>
          <a:noFill/>
          <a:ln>
            <a:noFill/>
          </a:ln>
        </p:spPr>
      </p:pic>
      <p:pic>
        <p:nvPicPr>
          <p:cNvPr id="169" name="Google Shape;169;p21"/>
          <p:cNvPicPr preferRelativeResize="0"/>
          <p:nvPr/>
        </p:nvPicPr>
        <p:blipFill rotWithShape="1">
          <a:blip r:embed="rId3">
            <a:alphaModFix/>
          </a:blip>
          <a:srcRect r="41633" b="69917"/>
          <a:stretch/>
        </p:blipFill>
        <p:spPr>
          <a:xfrm rot="5400000">
            <a:off x="-18261" y="4572513"/>
            <a:ext cx="748074" cy="728448"/>
          </a:xfrm>
          <a:prstGeom prst="rect">
            <a:avLst/>
          </a:prstGeom>
          <a:noFill/>
          <a:ln>
            <a:noFill/>
          </a:ln>
        </p:spPr>
      </p:pic>
      <p:sp>
        <p:nvSpPr>
          <p:cNvPr id="170" name="Google Shape;170;p21"/>
          <p:cNvSpPr/>
          <p:nvPr/>
        </p:nvSpPr>
        <p:spPr>
          <a:xfrm>
            <a:off x="7663775" y="-159550"/>
            <a:ext cx="1630200" cy="1259700"/>
          </a:xfrm>
          <a:prstGeom prst="rect">
            <a:avLst/>
          </a:prstGeom>
          <a:noFill/>
          <a:ln w="76200" cap="flat" cmpd="sng">
            <a:solidFill>
              <a:schemeClr val="accent2"/>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 name="Google Shape;171;p21"/>
          <p:cNvSpPr txBox="1">
            <a:spLocks noGrp="1"/>
          </p:cNvSpPr>
          <p:nvPr>
            <p:ph type="title"/>
          </p:nvPr>
        </p:nvSpPr>
        <p:spPr>
          <a:xfrm>
            <a:off x="720000" y="540000"/>
            <a:ext cx="7704000" cy="477600"/>
          </a:xfrm>
          <a:prstGeom prst="rect">
            <a:avLst/>
          </a:prstGeom>
        </p:spPr>
        <p:txBody>
          <a:bodyPr spcFirstLastPara="1" wrap="square" lIns="91425" tIns="91425" rIns="91425" bIns="91425" anchor="ctr"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matchingName="Title only 2">
  <p:cSld name="CUSTOM_9_1">
    <p:spTree>
      <p:nvGrpSpPr>
        <p:cNvPr id="1" name="Shape 172"/>
        <p:cNvGrpSpPr/>
        <p:nvPr/>
      </p:nvGrpSpPr>
      <p:grpSpPr>
        <a:xfrm>
          <a:off x="0" y="0"/>
          <a:ext cx="0" cy="0"/>
          <a:chOff x="0" y="0"/>
          <a:chExt cx="0" cy="0"/>
        </a:xfrm>
      </p:grpSpPr>
      <p:sp>
        <p:nvSpPr>
          <p:cNvPr id="173" name="Google Shape;173;p22"/>
          <p:cNvSpPr/>
          <p:nvPr/>
        </p:nvSpPr>
        <p:spPr>
          <a:xfrm rot="10800000">
            <a:off x="7498500" y="-6050"/>
            <a:ext cx="1645500" cy="1645500"/>
          </a:xfrm>
          <a:prstGeom prst="rtTriangl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174" name="Google Shape;174;p22"/>
          <p:cNvPicPr preferRelativeResize="0"/>
          <p:nvPr/>
        </p:nvPicPr>
        <p:blipFill>
          <a:blip r:embed="rId2">
            <a:alphaModFix/>
          </a:blip>
          <a:stretch>
            <a:fillRect/>
          </a:stretch>
        </p:blipFill>
        <p:spPr>
          <a:xfrm rot="5400000">
            <a:off x="7292394" y="-738900"/>
            <a:ext cx="1281697" cy="2421499"/>
          </a:xfrm>
          <a:prstGeom prst="rect">
            <a:avLst/>
          </a:prstGeom>
          <a:noFill/>
          <a:ln>
            <a:noFill/>
          </a:ln>
        </p:spPr>
      </p:pic>
      <p:sp>
        <p:nvSpPr>
          <p:cNvPr id="175" name="Google Shape;175;p22"/>
          <p:cNvSpPr/>
          <p:nvPr/>
        </p:nvSpPr>
        <p:spPr>
          <a:xfrm>
            <a:off x="6188700" y="-159700"/>
            <a:ext cx="1864500" cy="699600"/>
          </a:xfrm>
          <a:prstGeom prst="rect">
            <a:avLst/>
          </a:prstGeom>
          <a:noFill/>
          <a:ln w="76200" cap="flat" cmpd="sng">
            <a:solidFill>
              <a:schemeClr val="accent2"/>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 name="Google Shape;176;p22"/>
          <p:cNvSpPr txBox="1">
            <a:spLocks noGrp="1"/>
          </p:cNvSpPr>
          <p:nvPr>
            <p:ph type="title"/>
          </p:nvPr>
        </p:nvSpPr>
        <p:spPr>
          <a:xfrm>
            <a:off x="720000" y="540000"/>
            <a:ext cx="7704000" cy="477600"/>
          </a:xfrm>
          <a:prstGeom prst="rect">
            <a:avLst/>
          </a:prstGeom>
        </p:spPr>
        <p:txBody>
          <a:bodyPr spcFirstLastPara="1" wrap="square" lIns="91425" tIns="91425" rIns="91425" bIns="91425" anchor="ctr"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matchingName="Title only 3">
  <p:cSld name="CUSTOM_9_1_1">
    <p:spTree>
      <p:nvGrpSpPr>
        <p:cNvPr id="1" name="Shape 177"/>
        <p:cNvGrpSpPr/>
        <p:nvPr/>
      </p:nvGrpSpPr>
      <p:grpSpPr>
        <a:xfrm>
          <a:off x="0" y="0"/>
          <a:ext cx="0" cy="0"/>
          <a:chOff x="0" y="0"/>
          <a:chExt cx="0" cy="0"/>
        </a:xfrm>
      </p:grpSpPr>
      <p:pic>
        <p:nvPicPr>
          <p:cNvPr id="178" name="Google Shape;178;p23"/>
          <p:cNvPicPr preferRelativeResize="0"/>
          <p:nvPr/>
        </p:nvPicPr>
        <p:blipFill>
          <a:blip r:embed="rId2">
            <a:alphaModFix/>
          </a:blip>
          <a:stretch>
            <a:fillRect/>
          </a:stretch>
        </p:blipFill>
        <p:spPr>
          <a:xfrm>
            <a:off x="6724866" y="4"/>
            <a:ext cx="2419144" cy="2421499"/>
          </a:xfrm>
          <a:prstGeom prst="rect">
            <a:avLst/>
          </a:prstGeom>
          <a:noFill/>
          <a:ln>
            <a:noFill/>
          </a:ln>
        </p:spPr>
      </p:pic>
      <p:sp>
        <p:nvSpPr>
          <p:cNvPr id="179" name="Google Shape;179;p23"/>
          <p:cNvSpPr/>
          <p:nvPr/>
        </p:nvSpPr>
        <p:spPr>
          <a:xfrm>
            <a:off x="8424000" y="-152200"/>
            <a:ext cx="834600" cy="819900"/>
          </a:xfrm>
          <a:prstGeom prst="rect">
            <a:avLst/>
          </a:prstGeom>
          <a:noFill/>
          <a:ln w="76200" cap="flat" cmpd="sng">
            <a:solidFill>
              <a:schemeClr val="accent2"/>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 name="Google Shape;180;p23"/>
          <p:cNvSpPr txBox="1">
            <a:spLocks noGrp="1"/>
          </p:cNvSpPr>
          <p:nvPr>
            <p:ph type="title"/>
          </p:nvPr>
        </p:nvSpPr>
        <p:spPr>
          <a:xfrm>
            <a:off x="720000" y="540000"/>
            <a:ext cx="7704000" cy="477600"/>
          </a:xfrm>
          <a:prstGeom prst="rect">
            <a:avLst/>
          </a:prstGeom>
        </p:spPr>
        <p:txBody>
          <a:bodyPr spcFirstLastPara="1" wrap="square" lIns="91425" tIns="91425" rIns="91425" bIns="91425" anchor="ctr"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matchingName="Title and three columns">
  <p:cSld name="CUSTOM_3">
    <p:spTree>
      <p:nvGrpSpPr>
        <p:cNvPr id="1" name="Shape 181"/>
        <p:cNvGrpSpPr/>
        <p:nvPr/>
      </p:nvGrpSpPr>
      <p:grpSpPr>
        <a:xfrm>
          <a:off x="0" y="0"/>
          <a:ext cx="0" cy="0"/>
          <a:chOff x="0" y="0"/>
          <a:chExt cx="0" cy="0"/>
        </a:xfrm>
      </p:grpSpPr>
      <p:sp>
        <p:nvSpPr>
          <p:cNvPr id="182" name="Google Shape;182;p24"/>
          <p:cNvSpPr/>
          <p:nvPr/>
        </p:nvSpPr>
        <p:spPr>
          <a:xfrm rot="-5400000">
            <a:off x="8056325" y="-609725"/>
            <a:ext cx="1697400" cy="1697400"/>
          </a:xfrm>
          <a:prstGeom prst="rtTriangl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183" name="Google Shape;183;p24"/>
          <p:cNvPicPr preferRelativeResize="0"/>
          <p:nvPr/>
        </p:nvPicPr>
        <p:blipFill>
          <a:blip r:embed="rId2">
            <a:alphaModFix/>
          </a:blip>
          <a:stretch>
            <a:fillRect/>
          </a:stretch>
        </p:blipFill>
        <p:spPr>
          <a:xfrm>
            <a:off x="8689894" y="-54925"/>
            <a:ext cx="1281697" cy="2421499"/>
          </a:xfrm>
          <a:prstGeom prst="rect">
            <a:avLst/>
          </a:prstGeom>
          <a:noFill/>
          <a:ln>
            <a:noFill/>
          </a:ln>
        </p:spPr>
      </p:pic>
      <p:sp>
        <p:nvSpPr>
          <p:cNvPr id="184" name="Google Shape;184;p24"/>
          <p:cNvSpPr/>
          <p:nvPr/>
        </p:nvSpPr>
        <p:spPr>
          <a:xfrm>
            <a:off x="720000" y="4603500"/>
            <a:ext cx="7704000" cy="740100"/>
          </a:xfrm>
          <a:prstGeom prst="rect">
            <a:avLst/>
          </a:prstGeom>
          <a:noFill/>
          <a:ln w="76200" cap="flat" cmpd="sng">
            <a:solidFill>
              <a:schemeClr val="accent2"/>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 name="Google Shape;185;p24"/>
          <p:cNvSpPr txBox="1">
            <a:spLocks noGrp="1"/>
          </p:cNvSpPr>
          <p:nvPr>
            <p:ph type="title"/>
          </p:nvPr>
        </p:nvSpPr>
        <p:spPr>
          <a:xfrm>
            <a:off x="720000" y="2576725"/>
            <a:ext cx="2418000" cy="6246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20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186" name="Google Shape;186;p24"/>
          <p:cNvSpPr txBox="1">
            <a:spLocks noGrp="1"/>
          </p:cNvSpPr>
          <p:nvPr>
            <p:ph type="subTitle" idx="1"/>
          </p:nvPr>
        </p:nvSpPr>
        <p:spPr>
          <a:xfrm>
            <a:off x="720000" y="3185851"/>
            <a:ext cx="2418000" cy="934200"/>
          </a:xfrm>
          <a:prstGeom prst="rect">
            <a:avLst/>
          </a:prstGeom>
          <a:noFill/>
          <a:ln>
            <a:noFill/>
          </a:ln>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solidFill>
                  <a:schemeClr val="dk1"/>
                </a:solidFill>
                <a:latin typeface="Sora"/>
                <a:ea typeface="Sora"/>
                <a:cs typeface="Sora"/>
                <a:sym typeface="Sora"/>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87" name="Google Shape;187;p24"/>
          <p:cNvSpPr txBox="1">
            <a:spLocks noGrp="1"/>
          </p:cNvSpPr>
          <p:nvPr>
            <p:ph type="title" idx="2"/>
          </p:nvPr>
        </p:nvSpPr>
        <p:spPr>
          <a:xfrm>
            <a:off x="3363001" y="2576725"/>
            <a:ext cx="2418000" cy="6246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20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188" name="Google Shape;188;p24"/>
          <p:cNvSpPr txBox="1">
            <a:spLocks noGrp="1"/>
          </p:cNvSpPr>
          <p:nvPr>
            <p:ph type="subTitle" idx="3"/>
          </p:nvPr>
        </p:nvSpPr>
        <p:spPr>
          <a:xfrm>
            <a:off x="3363001" y="3185851"/>
            <a:ext cx="2418000" cy="934200"/>
          </a:xfrm>
          <a:prstGeom prst="rect">
            <a:avLst/>
          </a:prstGeom>
          <a:noFill/>
          <a:ln>
            <a:noFill/>
          </a:ln>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solidFill>
                  <a:schemeClr val="dk1"/>
                </a:solidFill>
                <a:latin typeface="Sora"/>
                <a:ea typeface="Sora"/>
                <a:cs typeface="Sora"/>
                <a:sym typeface="Sora"/>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89" name="Google Shape;189;p24"/>
          <p:cNvSpPr txBox="1">
            <a:spLocks noGrp="1"/>
          </p:cNvSpPr>
          <p:nvPr>
            <p:ph type="title" idx="4"/>
          </p:nvPr>
        </p:nvSpPr>
        <p:spPr>
          <a:xfrm>
            <a:off x="6006002" y="2576725"/>
            <a:ext cx="2418000" cy="6246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20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190" name="Google Shape;190;p24"/>
          <p:cNvSpPr txBox="1">
            <a:spLocks noGrp="1"/>
          </p:cNvSpPr>
          <p:nvPr>
            <p:ph type="subTitle" idx="5"/>
          </p:nvPr>
        </p:nvSpPr>
        <p:spPr>
          <a:xfrm>
            <a:off x="6006002" y="3185851"/>
            <a:ext cx="2418000" cy="934200"/>
          </a:xfrm>
          <a:prstGeom prst="rect">
            <a:avLst/>
          </a:prstGeom>
          <a:noFill/>
          <a:ln>
            <a:noFill/>
          </a:ln>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solidFill>
                  <a:schemeClr val="dk1"/>
                </a:solidFill>
                <a:latin typeface="Sora"/>
                <a:ea typeface="Sora"/>
                <a:cs typeface="Sora"/>
                <a:sym typeface="Sora"/>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91" name="Google Shape;191;p24"/>
          <p:cNvSpPr txBox="1">
            <a:spLocks noGrp="1"/>
          </p:cNvSpPr>
          <p:nvPr>
            <p:ph type="title" idx="6"/>
          </p:nvPr>
        </p:nvSpPr>
        <p:spPr>
          <a:xfrm>
            <a:off x="720000" y="540000"/>
            <a:ext cx="7704000" cy="477600"/>
          </a:xfrm>
          <a:prstGeom prst="rect">
            <a:avLst/>
          </a:prstGeom>
        </p:spPr>
        <p:txBody>
          <a:bodyPr spcFirstLastPara="1" wrap="square" lIns="91425" tIns="91425" rIns="91425" bIns="91425" anchor="ctr"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matchingName="Title and three columns 1">
  <p:cSld name="CUSTOM_3_1">
    <p:spTree>
      <p:nvGrpSpPr>
        <p:cNvPr id="1" name="Shape 192"/>
        <p:cNvGrpSpPr/>
        <p:nvPr/>
      </p:nvGrpSpPr>
      <p:grpSpPr>
        <a:xfrm>
          <a:off x="0" y="0"/>
          <a:ext cx="0" cy="0"/>
          <a:chOff x="0" y="0"/>
          <a:chExt cx="0" cy="0"/>
        </a:xfrm>
      </p:grpSpPr>
      <p:sp>
        <p:nvSpPr>
          <p:cNvPr id="193" name="Google Shape;193;p25"/>
          <p:cNvSpPr txBox="1">
            <a:spLocks noGrp="1"/>
          </p:cNvSpPr>
          <p:nvPr>
            <p:ph type="title"/>
          </p:nvPr>
        </p:nvSpPr>
        <p:spPr>
          <a:xfrm>
            <a:off x="720000" y="3562425"/>
            <a:ext cx="2418000" cy="4320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20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194" name="Google Shape;194;p25"/>
          <p:cNvSpPr txBox="1">
            <a:spLocks noGrp="1"/>
          </p:cNvSpPr>
          <p:nvPr>
            <p:ph type="subTitle" idx="1"/>
          </p:nvPr>
        </p:nvSpPr>
        <p:spPr>
          <a:xfrm>
            <a:off x="720000" y="3978900"/>
            <a:ext cx="2418000" cy="624600"/>
          </a:xfrm>
          <a:prstGeom prst="rect">
            <a:avLst/>
          </a:prstGeom>
          <a:noFill/>
          <a:ln>
            <a:noFill/>
          </a:ln>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solidFill>
                  <a:schemeClr val="dk1"/>
                </a:solidFill>
                <a:latin typeface="Sora"/>
                <a:ea typeface="Sora"/>
                <a:cs typeface="Sora"/>
                <a:sym typeface="Sora"/>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95" name="Google Shape;195;p25"/>
          <p:cNvSpPr txBox="1">
            <a:spLocks noGrp="1"/>
          </p:cNvSpPr>
          <p:nvPr>
            <p:ph type="title" idx="2"/>
          </p:nvPr>
        </p:nvSpPr>
        <p:spPr>
          <a:xfrm>
            <a:off x="3363000" y="3562425"/>
            <a:ext cx="2418000" cy="4320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20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196" name="Google Shape;196;p25"/>
          <p:cNvSpPr txBox="1">
            <a:spLocks noGrp="1"/>
          </p:cNvSpPr>
          <p:nvPr>
            <p:ph type="subTitle" idx="3"/>
          </p:nvPr>
        </p:nvSpPr>
        <p:spPr>
          <a:xfrm>
            <a:off x="3363000" y="3978900"/>
            <a:ext cx="2418000" cy="624600"/>
          </a:xfrm>
          <a:prstGeom prst="rect">
            <a:avLst/>
          </a:prstGeom>
          <a:noFill/>
          <a:ln>
            <a:noFill/>
          </a:ln>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solidFill>
                  <a:schemeClr val="dk1"/>
                </a:solidFill>
                <a:latin typeface="Sora"/>
                <a:ea typeface="Sora"/>
                <a:cs typeface="Sora"/>
                <a:sym typeface="Sora"/>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97" name="Google Shape;197;p25"/>
          <p:cNvSpPr txBox="1">
            <a:spLocks noGrp="1"/>
          </p:cNvSpPr>
          <p:nvPr>
            <p:ph type="title" idx="4"/>
          </p:nvPr>
        </p:nvSpPr>
        <p:spPr>
          <a:xfrm>
            <a:off x="6006001" y="3562425"/>
            <a:ext cx="2418000" cy="4320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20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198" name="Google Shape;198;p25"/>
          <p:cNvSpPr txBox="1">
            <a:spLocks noGrp="1"/>
          </p:cNvSpPr>
          <p:nvPr>
            <p:ph type="subTitle" idx="5"/>
          </p:nvPr>
        </p:nvSpPr>
        <p:spPr>
          <a:xfrm>
            <a:off x="6006001" y="3978900"/>
            <a:ext cx="2418000" cy="624600"/>
          </a:xfrm>
          <a:prstGeom prst="rect">
            <a:avLst/>
          </a:prstGeom>
          <a:noFill/>
          <a:ln>
            <a:noFill/>
          </a:ln>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solidFill>
                  <a:schemeClr val="dk1"/>
                </a:solidFill>
                <a:latin typeface="Sora"/>
                <a:ea typeface="Sora"/>
                <a:cs typeface="Sora"/>
                <a:sym typeface="Sora"/>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99" name="Google Shape;199;p25"/>
          <p:cNvSpPr txBox="1">
            <a:spLocks noGrp="1"/>
          </p:cNvSpPr>
          <p:nvPr>
            <p:ph type="title" idx="6"/>
          </p:nvPr>
        </p:nvSpPr>
        <p:spPr>
          <a:xfrm>
            <a:off x="720000" y="540000"/>
            <a:ext cx="7704000" cy="477600"/>
          </a:xfrm>
          <a:prstGeom prst="rect">
            <a:avLst/>
          </a:prstGeom>
        </p:spPr>
        <p:txBody>
          <a:bodyPr spcFirstLastPara="1" wrap="square" lIns="91425" tIns="91425" rIns="91425" bIns="91425" anchor="ctr"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matchingName="Title and four columns">
  <p:cSld name="CUSTOM_4">
    <p:spTree>
      <p:nvGrpSpPr>
        <p:cNvPr id="1" name="Shape 200"/>
        <p:cNvGrpSpPr/>
        <p:nvPr/>
      </p:nvGrpSpPr>
      <p:grpSpPr>
        <a:xfrm>
          <a:off x="0" y="0"/>
          <a:ext cx="0" cy="0"/>
          <a:chOff x="0" y="0"/>
          <a:chExt cx="0" cy="0"/>
        </a:xfrm>
      </p:grpSpPr>
      <p:pic>
        <p:nvPicPr>
          <p:cNvPr id="201" name="Google Shape;201;p26"/>
          <p:cNvPicPr preferRelativeResize="0"/>
          <p:nvPr/>
        </p:nvPicPr>
        <p:blipFill>
          <a:blip r:embed="rId2">
            <a:alphaModFix/>
          </a:blip>
          <a:stretch>
            <a:fillRect/>
          </a:stretch>
        </p:blipFill>
        <p:spPr>
          <a:xfrm rot="5400000">
            <a:off x="146069" y="4033600"/>
            <a:ext cx="1281697" cy="2421499"/>
          </a:xfrm>
          <a:prstGeom prst="rect">
            <a:avLst/>
          </a:prstGeom>
          <a:noFill/>
          <a:ln>
            <a:noFill/>
          </a:ln>
        </p:spPr>
      </p:pic>
      <p:sp>
        <p:nvSpPr>
          <p:cNvPr id="202" name="Google Shape;202;p26"/>
          <p:cNvSpPr/>
          <p:nvPr/>
        </p:nvSpPr>
        <p:spPr>
          <a:xfrm>
            <a:off x="6909900" y="-1106875"/>
            <a:ext cx="2234100" cy="2234100"/>
          </a:xfrm>
          <a:prstGeom prst="ellips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203" name="Google Shape;203;p26"/>
          <p:cNvPicPr preferRelativeResize="0"/>
          <p:nvPr/>
        </p:nvPicPr>
        <p:blipFill>
          <a:blip r:embed="rId3">
            <a:alphaModFix/>
          </a:blip>
          <a:stretch>
            <a:fillRect/>
          </a:stretch>
        </p:blipFill>
        <p:spPr>
          <a:xfrm>
            <a:off x="7891603" y="4"/>
            <a:ext cx="2420327" cy="2421499"/>
          </a:xfrm>
          <a:prstGeom prst="rect">
            <a:avLst/>
          </a:prstGeom>
          <a:noFill/>
          <a:ln>
            <a:noFill/>
          </a:ln>
        </p:spPr>
      </p:pic>
      <p:sp>
        <p:nvSpPr>
          <p:cNvPr id="204" name="Google Shape;204;p26"/>
          <p:cNvSpPr/>
          <p:nvPr/>
        </p:nvSpPr>
        <p:spPr>
          <a:xfrm>
            <a:off x="-130925" y="4034525"/>
            <a:ext cx="850800" cy="1216800"/>
          </a:xfrm>
          <a:prstGeom prst="rect">
            <a:avLst/>
          </a:prstGeom>
          <a:noFill/>
          <a:ln w="76200" cap="flat" cmpd="sng">
            <a:solidFill>
              <a:schemeClr val="accent2"/>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 name="Google Shape;205;p26"/>
          <p:cNvSpPr txBox="1">
            <a:spLocks noGrp="1"/>
          </p:cNvSpPr>
          <p:nvPr>
            <p:ph type="title"/>
          </p:nvPr>
        </p:nvSpPr>
        <p:spPr>
          <a:xfrm>
            <a:off x="2150082" y="1743425"/>
            <a:ext cx="2235300" cy="343200"/>
          </a:xfrm>
          <a:prstGeom prst="rect">
            <a:avLst/>
          </a:prstGeom>
        </p:spPr>
        <p:txBody>
          <a:bodyPr spcFirstLastPara="1" wrap="square" lIns="91425" tIns="91425" rIns="91425" bIns="91425" anchor="ctr" anchorCtr="0">
            <a:noAutofit/>
          </a:bodyPr>
          <a:lstStyle>
            <a:lvl1pPr lvl="0" rtl="0">
              <a:spcBef>
                <a:spcPts val="0"/>
              </a:spcBef>
              <a:spcAft>
                <a:spcPts val="0"/>
              </a:spcAft>
              <a:buSzPts val="2500"/>
              <a:buNone/>
              <a:defRPr sz="20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206" name="Google Shape;206;p26"/>
          <p:cNvSpPr txBox="1">
            <a:spLocks noGrp="1"/>
          </p:cNvSpPr>
          <p:nvPr>
            <p:ph type="subTitle" idx="1"/>
          </p:nvPr>
        </p:nvSpPr>
        <p:spPr>
          <a:xfrm>
            <a:off x="2150072" y="2096075"/>
            <a:ext cx="2235300" cy="484800"/>
          </a:xfrm>
          <a:prstGeom prst="rect">
            <a:avLst/>
          </a:prstGeom>
          <a:noFill/>
          <a:ln>
            <a:noFill/>
          </a:ln>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400">
                <a:solidFill>
                  <a:schemeClr val="dk1"/>
                </a:solidFill>
                <a:latin typeface="Sora"/>
                <a:ea typeface="Sora"/>
                <a:cs typeface="Sora"/>
                <a:sym typeface="Sora"/>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207" name="Google Shape;207;p26"/>
          <p:cNvSpPr txBox="1">
            <a:spLocks noGrp="1"/>
          </p:cNvSpPr>
          <p:nvPr>
            <p:ph type="title" idx="2"/>
          </p:nvPr>
        </p:nvSpPr>
        <p:spPr>
          <a:xfrm>
            <a:off x="5580331" y="1743425"/>
            <a:ext cx="2235300" cy="343200"/>
          </a:xfrm>
          <a:prstGeom prst="rect">
            <a:avLst/>
          </a:prstGeom>
        </p:spPr>
        <p:txBody>
          <a:bodyPr spcFirstLastPara="1" wrap="square" lIns="91425" tIns="91425" rIns="91425" bIns="91425" anchor="ctr" anchorCtr="0">
            <a:noAutofit/>
          </a:bodyPr>
          <a:lstStyle>
            <a:lvl1pPr lvl="0" rtl="0">
              <a:spcBef>
                <a:spcPts val="0"/>
              </a:spcBef>
              <a:spcAft>
                <a:spcPts val="0"/>
              </a:spcAft>
              <a:buSzPts val="2500"/>
              <a:buNone/>
              <a:defRPr sz="20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208" name="Google Shape;208;p26"/>
          <p:cNvSpPr txBox="1">
            <a:spLocks noGrp="1"/>
          </p:cNvSpPr>
          <p:nvPr>
            <p:ph type="subTitle" idx="3"/>
          </p:nvPr>
        </p:nvSpPr>
        <p:spPr>
          <a:xfrm>
            <a:off x="5580325" y="2096075"/>
            <a:ext cx="2235300" cy="484800"/>
          </a:xfrm>
          <a:prstGeom prst="rect">
            <a:avLst/>
          </a:prstGeom>
          <a:noFill/>
          <a:ln>
            <a:noFill/>
          </a:ln>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400">
                <a:solidFill>
                  <a:schemeClr val="dk1"/>
                </a:solidFill>
                <a:latin typeface="Sora"/>
                <a:ea typeface="Sora"/>
                <a:cs typeface="Sora"/>
                <a:sym typeface="Sora"/>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209" name="Google Shape;209;p26"/>
          <p:cNvSpPr txBox="1">
            <a:spLocks noGrp="1"/>
          </p:cNvSpPr>
          <p:nvPr>
            <p:ph type="title" idx="4"/>
          </p:nvPr>
        </p:nvSpPr>
        <p:spPr>
          <a:xfrm>
            <a:off x="2150082" y="3206525"/>
            <a:ext cx="2235300" cy="343200"/>
          </a:xfrm>
          <a:prstGeom prst="rect">
            <a:avLst/>
          </a:prstGeom>
        </p:spPr>
        <p:txBody>
          <a:bodyPr spcFirstLastPara="1" wrap="square" lIns="91425" tIns="91425" rIns="91425" bIns="91425" anchor="ctr" anchorCtr="0">
            <a:noAutofit/>
          </a:bodyPr>
          <a:lstStyle>
            <a:lvl1pPr lvl="0" rtl="0">
              <a:spcBef>
                <a:spcPts val="0"/>
              </a:spcBef>
              <a:spcAft>
                <a:spcPts val="0"/>
              </a:spcAft>
              <a:buSzPts val="2500"/>
              <a:buNone/>
              <a:defRPr sz="20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210" name="Google Shape;210;p26"/>
          <p:cNvSpPr txBox="1">
            <a:spLocks noGrp="1"/>
          </p:cNvSpPr>
          <p:nvPr>
            <p:ph type="subTitle" idx="5"/>
          </p:nvPr>
        </p:nvSpPr>
        <p:spPr>
          <a:xfrm>
            <a:off x="2150072" y="3549725"/>
            <a:ext cx="2235300" cy="484800"/>
          </a:xfrm>
          <a:prstGeom prst="rect">
            <a:avLst/>
          </a:prstGeom>
          <a:noFill/>
          <a:ln>
            <a:noFill/>
          </a:ln>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400">
                <a:solidFill>
                  <a:schemeClr val="dk1"/>
                </a:solidFill>
                <a:latin typeface="Sora"/>
                <a:ea typeface="Sora"/>
                <a:cs typeface="Sora"/>
                <a:sym typeface="Sora"/>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211" name="Google Shape;211;p26"/>
          <p:cNvSpPr txBox="1">
            <a:spLocks noGrp="1"/>
          </p:cNvSpPr>
          <p:nvPr>
            <p:ph type="title" idx="6"/>
          </p:nvPr>
        </p:nvSpPr>
        <p:spPr>
          <a:xfrm>
            <a:off x="5580331" y="3206525"/>
            <a:ext cx="2235300" cy="343200"/>
          </a:xfrm>
          <a:prstGeom prst="rect">
            <a:avLst/>
          </a:prstGeom>
        </p:spPr>
        <p:txBody>
          <a:bodyPr spcFirstLastPara="1" wrap="square" lIns="91425" tIns="91425" rIns="91425" bIns="91425" anchor="ctr" anchorCtr="0">
            <a:noAutofit/>
          </a:bodyPr>
          <a:lstStyle>
            <a:lvl1pPr lvl="0" rtl="0">
              <a:spcBef>
                <a:spcPts val="0"/>
              </a:spcBef>
              <a:spcAft>
                <a:spcPts val="0"/>
              </a:spcAft>
              <a:buSzPts val="2500"/>
              <a:buNone/>
              <a:defRPr sz="20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212" name="Google Shape;212;p26"/>
          <p:cNvSpPr txBox="1">
            <a:spLocks noGrp="1"/>
          </p:cNvSpPr>
          <p:nvPr>
            <p:ph type="subTitle" idx="7"/>
          </p:nvPr>
        </p:nvSpPr>
        <p:spPr>
          <a:xfrm>
            <a:off x="5580325" y="3549725"/>
            <a:ext cx="2235300" cy="484800"/>
          </a:xfrm>
          <a:prstGeom prst="rect">
            <a:avLst/>
          </a:prstGeom>
          <a:noFill/>
          <a:ln>
            <a:noFill/>
          </a:ln>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400">
                <a:solidFill>
                  <a:schemeClr val="dk1"/>
                </a:solidFill>
                <a:latin typeface="Sora"/>
                <a:ea typeface="Sora"/>
                <a:cs typeface="Sora"/>
                <a:sym typeface="Sora"/>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213" name="Google Shape;213;p26"/>
          <p:cNvSpPr txBox="1">
            <a:spLocks noGrp="1"/>
          </p:cNvSpPr>
          <p:nvPr>
            <p:ph type="title" idx="8"/>
          </p:nvPr>
        </p:nvSpPr>
        <p:spPr>
          <a:xfrm>
            <a:off x="720000" y="532925"/>
            <a:ext cx="7704000" cy="484800"/>
          </a:xfrm>
          <a:prstGeom prst="rect">
            <a:avLst/>
          </a:prstGeom>
        </p:spPr>
        <p:txBody>
          <a:bodyPr spcFirstLastPara="1" wrap="square" lIns="91425" tIns="91425" rIns="91425" bIns="91425" anchor="ctr"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matchingName="Title and six columns">
  <p:cSld name="CUSTOM_5">
    <p:spTree>
      <p:nvGrpSpPr>
        <p:cNvPr id="1" name="Shape 214"/>
        <p:cNvGrpSpPr/>
        <p:nvPr/>
      </p:nvGrpSpPr>
      <p:grpSpPr>
        <a:xfrm>
          <a:off x="0" y="0"/>
          <a:ext cx="0" cy="0"/>
          <a:chOff x="0" y="0"/>
          <a:chExt cx="0" cy="0"/>
        </a:xfrm>
      </p:grpSpPr>
      <p:sp>
        <p:nvSpPr>
          <p:cNvPr id="215" name="Google Shape;215;p27"/>
          <p:cNvSpPr/>
          <p:nvPr/>
        </p:nvSpPr>
        <p:spPr>
          <a:xfrm rot="5400000">
            <a:off x="0" y="0"/>
            <a:ext cx="1645500" cy="1645500"/>
          </a:xfrm>
          <a:prstGeom prst="rtTriangl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 name="Google Shape;216;p27"/>
          <p:cNvSpPr/>
          <p:nvPr/>
        </p:nvSpPr>
        <p:spPr>
          <a:xfrm>
            <a:off x="8424000" y="2963625"/>
            <a:ext cx="2234100" cy="2234100"/>
          </a:xfrm>
          <a:prstGeom prst="ellips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217" name="Google Shape;217;p27"/>
          <p:cNvPicPr preferRelativeResize="0"/>
          <p:nvPr/>
        </p:nvPicPr>
        <p:blipFill>
          <a:blip r:embed="rId2">
            <a:alphaModFix/>
          </a:blip>
          <a:stretch>
            <a:fillRect/>
          </a:stretch>
        </p:blipFill>
        <p:spPr>
          <a:xfrm>
            <a:off x="-1326138" y="1263138"/>
            <a:ext cx="2046138" cy="2048123"/>
          </a:xfrm>
          <a:prstGeom prst="rect">
            <a:avLst/>
          </a:prstGeom>
          <a:noFill/>
          <a:ln>
            <a:noFill/>
          </a:ln>
        </p:spPr>
      </p:pic>
      <p:sp>
        <p:nvSpPr>
          <p:cNvPr id="218" name="Google Shape;218;p27"/>
          <p:cNvSpPr/>
          <p:nvPr/>
        </p:nvSpPr>
        <p:spPr>
          <a:xfrm>
            <a:off x="8424000" y="2963625"/>
            <a:ext cx="1630200" cy="1089300"/>
          </a:xfrm>
          <a:prstGeom prst="rect">
            <a:avLst/>
          </a:prstGeom>
          <a:noFill/>
          <a:ln w="76200" cap="flat" cmpd="sng">
            <a:solidFill>
              <a:schemeClr val="accent2"/>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 name="Google Shape;219;p27"/>
          <p:cNvSpPr txBox="1">
            <a:spLocks noGrp="1"/>
          </p:cNvSpPr>
          <p:nvPr>
            <p:ph type="title"/>
          </p:nvPr>
        </p:nvSpPr>
        <p:spPr>
          <a:xfrm>
            <a:off x="796188" y="2008650"/>
            <a:ext cx="2324400" cy="3543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20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220" name="Google Shape;220;p27"/>
          <p:cNvSpPr txBox="1">
            <a:spLocks noGrp="1"/>
          </p:cNvSpPr>
          <p:nvPr>
            <p:ph type="subTitle" idx="1"/>
          </p:nvPr>
        </p:nvSpPr>
        <p:spPr>
          <a:xfrm>
            <a:off x="796188" y="2362950"/>
            <a:ext cx="2324400" cy="484800"/>
          </a:xfrm>
          <a:prstGeom prst="rect">
            <a:avLst/>
          </a:prstGeom>
          <a:noFill/>
          <a:ln>
            <a:noFill/>
          </a:ln>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atin typeface="Sora"/>
                <a:ea typeface="Sora"/>
                <a:cs typeface="Sora"/>
                <a:sym typeface="Sora"/>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221" name="Google Shape;221;p27"/>
          <p:cNvSpPr txBox="1">
            <a:spLocks noGrp="1"/>
          </p:cNvSpPr>
          <p:nvPr>
            <p:ph type="title" idx="2"/>
          </p:nvPr>
        </p:nvSpPr>
        <p:spPr>
          <a:xfrm>
            <a:off x="3409850" y="2008650"/>
            <a:ext cx="2324400" cy="3543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20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222" name="Google Shape;222;p27"/>
          <p:cNvSpPr txBox="1">
            <a:spLocks noGrp="1"/>
          </p:cNvSpPr>
          <p:nvPr>
            <p:ph type="subTitle" idx="3"/>
          </p:nvPr>
        </p:nvSpPr>
        <p:spPr>
          <a:xfrm>
            <a:off x="3409850" y="2362950"/>
            <a:ext cx="2324400" cy="484800"/>
          </a:xfrm>
          <a:prstGeom prst="rect">
            <a:avLst/>
          </a:prstGeom>
          <a:noFill/>
          <a:ln>
            <a:noFill/>
          </a:ln>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atin typeface="Sora"/>
                <a:ea typeface="Sora"/>
                <a:cs typeface="Sora"/>
                <a:sym typeface="Sora"/>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223" name="Google Shape;223;p27"/>
          <p:cNvSpPr txBox="1">
            <a:spLocks noGrp="1"/>
          </p:cNvSpPr>
          <p:nvPr>
            <p:ph type="title" idx="4"/>
          </p:nvPr>
        </p:nvSpPr>
        <p:spPr>
          <a:xfrm>
            <a:off x="796188" y="3764400"/>
            <a:ext cx="2324400" cy="3543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20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224" name="Google Shape;224;p27"/>
          <p:cNvSpPr txBox="1">
            <a:spLocks noGrp="1"/>
          </p:cNvSpPr>
          <p:nvPr>
            <p:ph type="subTitle" idx="5"/>
          </p:nvPr>
        </p:nvSpPr>
        <p:spPr>
          <a:xfrm>
            <a:off x="796188" y="4118700"/>
            <a:ext cx="2324400" cy="484800"/>
          </a:xfrm>
          <a:prstGeom prst="rect">
            <a:avLst/>
          </a:prstGeom>
          <a:noFill/>
          <a:ln>
            <a:noFill/>
          </a:ln>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atin typeface="Sora"/>
                <a:ea typeface="Sora"/>
                <a:cs typeface="Sora"/>
                <a:sym typeface="Sora"/>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225" name="Google Shape;225;p27"/>
          <p:cNvSpPr txBox="1">
            <a:spLocks noGrp="1"/>
          </p:cNvSpPr>
          <p:nvPr>
            <p:ph type="title" idx="6"/>
          </p:nvPr>
        </p:nvSpPr>
        <p:spPr>
          <a:xfrm>
            <a:off x="3409850" y="3764400"/>
            <a:ext cx="2324400" cy="3543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20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226" name="Google Shape;226;p27"/>
          <p:cNvSpPr txBox="1">
            <a:spLocks noGrp="1"/>
          </p:cNvSpPr>
          <p:nvPr>
            <p:ph type="subTitle" idx="7"/>
          </p:nvPr>
        </p:nvSpPr>
        <p:spPr>
          <a:xfrm>
            <a:off x="3409850" y="4118700"/>
            <a:ext cx="2324400" cy="484800"/>
          </a:xfrm>
          <a:prstGeom prst="rect">
            <a:avLst/>
          </a:prstGeom>
          <a:noFill/>
          <a:ln>
            <a:noFill/>
          </a:ln>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atin typeface="Sora"/>
                <a:ea typeface="Sora"/>
                <a:cs typeface="Sora"/>
                <a:sym typeface="Sora"/>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227" name="Google Shape;227;p27"/>
          <p:cNvSpPr txBox="1">
            <a:spLocks noGrp="1"/>
          </p:cNvSpPr>
          <p:nvPr>
            <p:ph type="title" idx="8"/>
          </p:nvPr>
        </p:nvSpPr>
        <p:spPr>
          <a:xfrm>
            <a:off x="6023500" y="2008650"/>
            <a:ext cx="2324400" cy="3543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20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228" name="Google Shape;228;p27"/>
          <p:cNvSpPr txBox="1">
            <a:spLocks noGrp="1"/>
          </p:cNvSpPr>
          <p:nvPr>
            <p:ph type="subTitle" idx="9"/>
          </p:nvPr>
        </p:nvSpPr>
        <p:spPr>
          <a:xfrm>
            <a:off x="6023500" y="2362950"/>
            <a:ext cx="2324400" cy="484800"/>
          </a:xfrm>
          <a:prstGeom prst="rect">
            <a:avLst/>
          </a:prstGeom>
          <a:noFill/>
          <a:ln>
            <a:noFill/>
          </a:ln>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atin typeface="Sora"/>
                <a:ea typeface="Sora"/>
                <a:cs typeface="Sora"/>
                <a:sym typeface="Sora"/>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229" name="Google Shape;229;p27"/>
          <p:cNvSpPr txBox="1">
            <a:spLocks noGrp="1"/>
          </p:cNvSpPr>
          <p:nvPr>
            <p:ph type="title" idx="13"/>
          </p:nvPr>
        </p:nvSpPr>
        <p:spPr>
          <a:xfrm>
            <a:off x="6023500" y="3764400"/>
            <a:ext cx="2324400" cy="3543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20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230" name="Google Shape;230;p27"/>
          <p:cNvSpPr txBox="1">
            <a:spLocks noGrp="1"/>
          </p:cNvSpPr>
          <p:nvPr>
            <p:ph type="subTitle" idx="14"/>
          </p:nvPr>
        </p:nvSpPr>
        <p:spPr>
          <a:xfrm>
            <a:off x="6023500" y="4118700"/>
            <a:ext cx="2324400" cy="484800"/>
          </a:xfrm>
          <a:prstGeom prst="rect">
            <a:avLst/>
          </a:prstGeom>
          <a:noFill/>
          <a:ln>
            <a:noFill/>
          </a:ln>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atin typeface="Sora"/>
                <a:ea typeface="Sora"/>
                <a:cs typeface="Sora"/>
                <a:sym typeface="Sora"/>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231" name="Google Shape;231;p27"/>
          <p:cNvSpPr txBox="1">
            <a:spLocks noGrp="1"/>
          </p:cNvSpPr>
          <p:nvPr>
            <p:ph type="title" idx="15"/>
          </p:nvPr>
        </p:nvSpPr>
        <p:spPr>
          <a:xfrm>
            <a:off x="720000" y="540000"/>
            <a:ext cx="7704000" cy="477600"/>
          </a:xfrm>
          <a:prstGeom prst="rect">
            <a:avLst/>
          </a:prstGeom>
        </p:spPr>
        <p:txBody>
          <a:bodyPr spcFirstLastPara="1" wrap="square" lIns="91425" tIns="91425" rIns="91425" bIns="91425" anchor="ctr"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matchingName="Numbers and text">
  <p:cSld name="CUSTOM_6">
    <p:spTree>
      <p:nvGrpSpPr>
        <p:cNvPr id="1" name="Shape 232"/>
        <p:cNvGrpSpPr/>
        <p:nvPr/>
      </p:nvGrpSpPr>
      <p:grpSpPr>
        <a:xfrm>
          <a:off x="0" y="0"/>
          <a:ext cx="0" cy="0"/>
          <a:chOff x="0" y="0"/>
          <a:chExt cx="0" cy="0"/>
        </a:xfrm>
      </p:grpSpPr>
      <p:sp>
        <p:nvSpPr>
          <p:cNvPr id="233" name="Google Shape;233;p28"/>
          <p:cNvSpPr/>
          <p:nvPr/>
        </p:nvSpPr>
        <p:spPr>
          <a:xfrm>
            <a:off x="8038650" y="1454700"/>
            <a:ext cx="2234100" cy="2234100"/>
          </a:xfrm>
          <a:prstGeom prst="ellips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234" name="Google Shape;234;p28"/>
          <p:cNvPicPr preferRelativeResize="0"/>
          <p:nvPr/>
        </p:nvPicPr>
        <p:blipFill>
          <a:blip r:embed="rId2">
            <a:alphaModFix/>
          </a:blip>
          <a:stretch>
            <a:fillRect/>
          </a:stretch>
        </p:blipFill>
        <p:spPr>
          <a:xfrm>
            <a:off x="8423994" y="0"/>
            <a:ext cx="1281697" cy="2421499"/>
          </a:xfrm>
          <a:prstGeom prst="rect">
            <a:avLst/>
          </a:prstGeom>
          <a:noFill/>
          <a:ln>
            <a:noFill/>
          </a:ln>
        </p:spPr>
      </p:pic>
      <p:sp>
        <p:nvSpPr>
          <p:cNvPr id="235" name="Google Shape;235;p28"/>
          <p:cNvSpPr/>
          <p:nvPr/>
        </p:nvSpPr>
        <p:spPr>
          <a:xfrm rot="5400000">
            <a:off x="0" y="0"/>
            <a:ext cx="1645500" cy="1645500"/>
          </a:xfrm>
          <a:prstGeom prst="rtTriangl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236" name="Google Shape;236;p28"/>
          <p:cNvPicPr preferRelativeResize="0"/>
          <p:nvPr/>
        </p:nvPicPr>
        <p:blipFill>
          <a:blip r:embed="rId3">
            <a:alphaModFix/>
          </a:blip>
          <a:stretch>
            <a:fillRect/>
          </a:stretch>
        </p:blipFill>
        <p:spPr>
          <a:xfrm rot="5400000">
            <a:off x="-781638" y="3095388"/>
            <a:ext cx="2046138" cy="2048123"/>
          </a:xfrm>
          <a:prstGeom prst="rect">
            <a:avLst/>
          </a:prstGeom>
          <a:noFill/>
          <a:ln>
            <a:noFill/>
          </a:ln>
        </p:spPr>
      </p:pic>
      <p:sp>
        <p:nvSpPr>
          <p:cNvPr id="237" name="Google Shape;237;p28"/>
          <p:cNvSpPr/>
          <p:nvPr/>
        </p:nvSpPr>
        <p:spPr>
          <a:xfrm>
            <a:off x="-95100" y="3673800"/>
            <a:ext cx="1630200" cy="1573800"/>
          </a:xfrm>
          <a:prstGeom prst="rect">
            <a:avLst/>
          </a:prstGeom>
          <a:noFill/>
          <a:ln w="76200" cap="flat" cmpd="sng">
            <a:solidFill>
              <a:schemeClr val="accent2"/>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 name="Google Shape;238;p28"/>
          <p:cNvSpPr txBox="1">
            <a:spLocks noGrp="1"/>
          </p:cNvSpPr>
          <p:nvPr>
            <p:ph type="title" hasCustomPrompt="1"/>
          </p:nvPr>
        </p:nvSpPr>
        <p:spPr>
          <a:xfrm>
            <a:off x="2077038" y="616188"/>
            <a:ext cx="4989900" cy="7059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6200"/>
              <a:buNone/>
              <a:defRPr sz="3600"/>
            </a:lvl1pPr>
            <a:lvl2pPr lvl="1" algn="ctr" rtl="0">
              <a:spcBef>
                <a:spcPts val="0"/>
              </a:spcBef>
              <a:spcAft>
                <a:spcPts val="0"/>
              </a:spcAft>
              <a:buSzPts val="6200"/>
              <a:buNone/>
              <a:defRPr sz="6200"/>
            </a:lvl2pPr>
            <a:lvl3pPr lvl="2" algn="ctr" rtl="0">
              <a:spcBef>
                <a:spcPts val="0"/>
              </a:spcBef>
              <a:spcAft>
                <a:spcPts val="0"/>
              </a:spcAft>
              <a:buSzPts val="6200"/>
              <a:buNone/>
              <a:defRPr sz="6200"/>
            </a:lvl3pPr>
            <a:lvl4pPr lvl="3" algn="ctr" rtl="0">
              <a:spcBef>
                <a:spcPts val="0"/>
              </a:spcBef>
              <a:spcAft>
                <a:spcPts val="0"/>
              </a:spcAft>
              <a:buSzPts val="6200"/>
              <a:buNone/>
              <a:defRPr sz="6200"/>
            </a:lvl4pPr>
            <a:lvl5pPr lvl="4" algn="ctr" rtl="0">
              <a:spcBef>
                <a:spcPts val="0"/>
              </a:spcBef>
              <a:spcAft>
                <a:spcPts val="0"/>
              </a:spcAft>
              <a:buSzPts val="6200"/>
              <a:buNone/>
              <a:defRPr sz="6200"/>
            </a:lvl5pPr>
            <a:lvl6pPr lvl="5" algn="ctr" rtl="0">
              <a:spcBef>
                <a:spcPts val="0"/>
              </a:spcBef>
              <a:spcAft>
                <a:spcPts val="0"/>
              </a:spcAft>
              <a:buSzPts val="6200"/>
              <a:buNone/>
              <a:defRPr sz="6200"/>
            </a:lvl6pPr>
            <a:lvl7pPr lvl="6" algn="ctr" rtl="0">
              <a:spcBef>
                <a:spcPts val="0"/>
              </a:spcBef>
              <a:spcAft>
                <a:spcPts val="0"/>
              </a:spcAft>
              <a:buSzPts val="6200"/>
              <a:buNone/>
              <a:defRPr sz="6200"/>
            </a:lvl7pPr>
            <a:lvl8pPr lvl="7" algn="ctr" rtl="0">
              <a:spcBef>
                <a:spcPts val="0"/>
              </a:spcBef>
              <a:spcAft>
                <a:spcPts val="0"/>
              </a:spcAft>
              <a:buSzPts val="6200"/>
              <a:buNone/>
              <a:defRPr sz="6200"/>
            </a:lvl8pPr>
            <a:lvl9pPr lvl="8" algn="ctr" rtl="0">
              <a:spcBef>
                <a:spcPts val="0"/>
              </a:spcBef>
              <a:spcAft>
                <a:spcPts val="0"/>
              </a:spcAft>
              <a:buSzPts val="6200"/>
              <a:buNone/>
              <a:defRPr sz="6200"/>
            </a:lvl9pPr>
          </a:lstStyle>
          <a:p>
            <a:r>
              <a:t>xx%</a:t>
            </a:r>
          </a:p>
        </p:txBody>
      </p:sp>
      <p:sp>
        <p:nvSpPr>
          <p:cNvPr id="239" name="Google Shape;239;p28"/>
          <p:cNvSpPr txBox="1">
            <a:spLocks noGrp="1"/>
          </p:cNvSpPr>
          <p:nvPr>
            <p:ph type="subTitle" idx="1"/>
          </p:nvPr>
        </p:nvSpPr>
        <p:spPr>
          <a:xfrm>
            <a:off x="2077063" y="1322213"/>
            <a:ext cx="4989900" cy="445200"/>
          </a:xfrm>
          <a:prstGeom prst="rect">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600">
                <a:solidFill>
                  <a:schemeClr val="dk1"/>
                </a:solidFill>
                <a:latin typeface="Sora"/>
                <a:ea typeface="Sora"/>
                <a:cs typeface="Sora"/>
                <a:sym typeface="Sora"/>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240" name="Google Shape;240;p28"/>
          <p:cNvSpPr txBox="1">
            <a:spLocks noGrp="1"/>
          </p:cNvSpPr>
          <p:nvPr>
            <p:ph type="title" idx="2" hasCustomPrompt="1"/>
          </p:nvPr>
        </p:nvSpPr>
        <p:spPr>
          <a:xfrm>
            <a:off x="2077038" y="1996137"/>
            <a:ext cx="4989900" cy="7059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6200"/>
              <a:buNone/>
              <a:defRPr sz="3600"/>
            </a:lvl1pPr>
            <a:lvl2pPr lvl="1" algn="ctr" rtl="0">
              <a:spcBef>
                <a:spcPts val="0"/>
              </a:spcBef>
              <a:spcAft>
                <a:spcPts val="0"/>
              </a:spcAft>
              <a:buSzPts val="6200"/>
              <a:buNone/>
              <a:defRPr sz="6200"/>
            </a:lvl2pPr>
            <a:lvl3pPr lvl="2" algn="ctr" rtl="0">
              <a:spcBef>
                <a:spcPts val="0"/>
              </a:spcBef>
              <a:spcAft>
                <a:spcPts val="0"/>
              </a:spcAft>
              <a:buSzPts val="6200"/>
              <a:buNone/>
              <a:defRPr sz="6200"/>
            </a:lvl3pPr>
            <a:lvl4pPr lvl="3" algn="ctr" rtl="0">
              <a:spcBef>
                <a:spcPts val="0"/>
              </a:spcBef>
              <a:spcAft>
                <a:spcPts val="0"/>
              </a:spcAft>
              <a:buSzPts val="6200"/>
              <a:buNone/>
              <a:defRPr sz="6200"/>
            </a:lvl4pPr>
            <a:lvl5pPr lvl="4" algn="ctr" rtl="0">
              <a:spcBef>
                <a:spcPts val="0"/>
              </a:spcBef>
              <a:spcAft>
                <a:spcPts val="0"/>
              </a:spcAft>
              <a:buSzPts val="6200"/>
              <a:buNone/>
              <a:defRPr sz="6200"/>
            </a:lvl5pPr>
            <a:lvl6pPr lvl="5" algn="ctr" rtl="0">
              <a:spcBef>
                <a:spcPts val="0"/>
              </a:spcBef>
              <a:spcAft>
                <a:spcPts val="0"/>
              </a:spcAft>
              <a:buSzPts val="6200"/>
              <a:buNone/>
              <a:defRPr sz="6200"/>
            </a:lvl6pPr>
            <a:lvl7pPr lvl="6" algn="ctr" rtl="0">
              <a:spcBef>
                <a:spcPts val="0"/>
              </a:spcBef>
              <a:spcAft>
                <a:spcPts val="0"/>
              </a:spcAft>
              <a:buSzPts val="6200"/>
              <a:buNone/>
              <a:defRPr sz="6200"/>
            </a:lvl7pPr>
            <a:lvl8pPr lvl="7" algn="ctr" rtl="0">
              <a:spcBef>
                <a:spcPts val="0"/>
              </a:spcBef>
              <a:spcAft>
                <a:spcPts val="0"/>
              </a:spcAft>
              <a:buSzPts val="6200"/>
              <a:buNone/>
              <a:defRPr sz="6200"/>
            </a:lvl8pPr>
            <a:lvl9pPr lvl="8" algn="ctr" rtl="0">
              <a:spcBef>
                <a:spcPts val="0"/>
              </a:spcBef>
              <a:spcAft>
                <a:spcPts val="0"/>
              </a:spcAft>
              <a:buSzPts val="6200"/>
              <a:buNone/>
              <a:defRPr sz="6200"/>
            </a:lvl9pPr>
          </a:lstStyle>
          <a:p>
            <a:r>
              <a:t>xx%</a:t>
            </a:r>
          </a:p>
        </p:txBody>
      </p:sp>
      <p:sp>
        <p:nvSpPr>
          <p:cNvPr id="241" name="Google Shape;241;p28"/>
          <p:cNvSpPr txBox="1">
            <a:spLocks noGrp="1"/>
          </p:cNvSpPr>
          <p:nvPr>
            <p:ph type="subTitle" idx="3"/>
          </p:nvPr>
        </p:nvSpPr>
        <p:spPr>
          <a:xfrm>
            <a:off x="2077063" y="2702156"/>
            <a:ext cx="4989900" cy="445200"/>
          </a:xfrm>
          <a:prstGeom prst="rect">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600">
                <a:solidFill>
                  <a:schemeClr val="dk1"/>
                </a:solidFill>
                <a:latin typeface="Sora"/>
                <a:ea typeface="Sora"/>
                <a:cs typeface="Sora"/>
                <a:sym typeface="Sora"/>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242" name="Google Shape;242;p28"/>
          <p:cNvSpPr txBox="1">
            <a:spLocks noGrp="1"/>
          </p:cNvSpPr>
          <p:nvPr>
            <p:ph type="title" idx="4" hasCustomPrompt="1"/>
          </p:nvPr>
        </p:nvSpPr>
        <p:spPr>
          <a:xfrm>
            <a:off x="2077038" y="3376088"/>
            <a:ext cx="4989900" cy="7059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6200"/>
              <a:buNone/>
              <a:defRPr sz="3600"/>
            </a:lvl1pPr>
            <a:lvl2pPr lvl="1" algn="ctr" rtl="0">
              <a:spcBef>
                <a:spcPts val="0"/>
              </a:spcBef>
              <a:spcAft>
                <a:spcPts val="0"/>
              </a:spcAft>
              <a:buSzPts val="6200"/>
              <a:buNone/>
              <a:defRPr sz="6200"/>
            </a:lvl2pPr>
            <a:lvl3pPr lvl="2" algn="ctr" rtl="0">
              <a:spcBef>
                <a:spcPts val="0"/>
              </a:spcBef>
              <a:spcAft>
                <a:spcPts val="0"/>
              </a:spcAft>
              <a:buSzPts val="6200"/>
              <a:buNone/>
              <a:defRPr sz="6200"/>
            </a:lvl3pPr>
            <a:lvl4pPr lvl="3" algn="ctr" rtl="0">
              <a:spcBef>
                <a:spcPts val="0"/>
              </a:spcBef>
              <a:spcAft>
                <a:spcPts val="0"/>
              </a:spcAft>
              <a:buSzPts val="6200"/>
              <a:buNone/>
              <a:defRPr sz="6200"/>
            </a:lvl4pPr>
            <a:lvl5pPr lvl="4" algn="ctr" rtl="0">
              <a:spcBef>
                <a:spcPts val="0"/>
              </a:spcBef>
              <a:spcAft>
                <a:spcPts val="0"/>
              </a:spcAft>
              <a:buSzPts val="6200"/>
              <a:buNone/>
              <a:defRPr sz="6200"/>
            </a:lvl5pPr>
            <a:lvl6pPr lvl="5" algn="ctr" rtl="0">
              <a:spcBef>
                <a:spcPts val="0"/>
              </a:spcBef>
              <a:spcAft>
                <a:spcPts val="0"/>
              </a:spcAft>
              <a:buSzPts val="6200"/>
              <a:buNone/>
              <a:defRPr sz="6200"/>
            </a:lvl6pPr>
            <a:lvl7pPr lvl="6" algn="ctr" rtl="0">
              <a:spcBef>
                <a:spcPts val="0"/>
              </a:spcBef>
              <a:spcAft>
                <a:spcPts val="0"/>
              </a:spcAft>
              <a:buSzPts val="6200"/>
              <a:buNone/>
              <a:defRPr sz="6200"/>
            </a:lvl7pPr>
            <a:lvl8pPr lvl="7" algn="ctr" rtl="0">
              <a:spcBef>
                <a:spcPts val="0"/>
              </a:spcBef>
              <a:spcAft>
                <a:spcPts val="0"/>
              </a:spcAft>
              <a:buSzPts val="6200"/>
              <a:buNone/>
              <a:defRPr sz="6200"/>
            </a:lvl8pPr>
            <a:lvl9pPr lvl="8" algn="ctr" rtl="0">
              <a:spcBef>
                <a:spcPts val="0"/>
              </a:spcBef>
              <a:spcAft>
                <a:spcPts val="0"/>
              </a:spcAft>
              <a:buSzPts val="6200"/>
              <a:buNone/>
              <a:defRPr sz="6200"/>
            </a:lvl9pPr>
          </a:lstStyle>
          <a:p>
            <a:r>
              <a:t>xx%</a:t>
            </a:r>
          </a:p>
        </p:txBody>
      </p:sp>
      <p:sp>
        <p:nvSpPr>
          <p:cNvPr id="243" name="Google Shape;243;p28"/>
          <p:cNvSpPr txBox="1">
            <a:spLocks noGrp="1"/>
          </p:cNvSpPr>
          <p:nvPr>
            <p:ph type="subTitle" idx="5"/>
          </p:nvPr>
        </p:nvSpPr>
        <p:spPr>
          <a:xfrm>
            <a:off x="2077063" y="4082112"/>
            <a:ext cx="4989900" cy="445200"/>
          </a:xfrm>
          <a:prstGeom prst="rect">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600">
                <a:solidFill>
                  <a:schemeClr val="dk1"/>
                </a:solidFill>
                <a:latin typeface="Sora"/>
                <a:ea typeface="Sora"/>
                <a:cs typeface="Sora"/>
                <a:sym typeface="Sora"/>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matchingName="Thanks">
  <p:cSld name="CUSTOM_7">
    <p:spTree>
      <p:nvGrpSpPr>
        <p:cNvPr id="1" name="Shape 244"/>
        <p:cNvGrpSpPr/>
        <p:nvPr/>
      </p:nvGrpSpPr>
      <p:grpSpPr>
        <a:xfrm>
          <a:off x="0" y="0"/>
          <a:ext cx="0" cy="0"/>
          <a:chOff x="0" y="0"/>
          <a:chExt cx="0" cy="0"/>
        </a:xfrm>
      </p:grpSpPr>
      <p:sp>
        <p:nvSpPr>
          <p:cNvPr id="245" name="Google Shape;245;p29"/>
          <p:cNvSpPr/>
          <p:nvPr/>
        </p:nvSpPr>
        <p:spPr>
          <a:xfrm>
            <a:off x="0" y="3291075"/>
            <a:ext cx="1843800" cy="1843800"/>
          </a:xfrm>
          <a:prstGeom prst="rtTriangl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246" name="Google Shape;246;p29"/>
          <p:cNvPicPr preferRelativeResize="0"/>
          <p:nvPr/>
        </p:nvPicPr>
        <p:blipFill>
          <a:blip r:embed="rId2">
            <a:alphaModFix/>
          </a:blip>
          <a:stretch>
            <a:fillRect/>
          </a:stretch>
        </p:blipFill>
        <p:spPr>
          <a:xfrm>
            <a:off x="6833453" y="3511479"/>
            <a:ext cx="2420327" cy="2421499"/>
          </a:xfrm>
          <a:prstGeom prst="rect">
            <a:avLst/>
          </a:prstGeom>
          <a:noFill/>
          <a:ln>
            <a:noFill/>
          </a:ln>
        </p:spPr>
      </p:pic>
      <p:pic>
        <p:nvPicPr>
          <p:cNvPr id="247" name="Google Shape;247;p29"/>
          <p:cNvPicPr preferRelativeResize="0"/>
          <p:nvPr/>
        </p:nvPicPr>
        <p:blipFill>
          <a:blip r:embed="rId3">
            <a:alphaModFix/>
          </a:blip>
          <a:stretch>
            <a:fillRect/>
          </a:stretch>
        </p:blipFill>
        <p:spPr>
          <a:xfrm>
            <a:off x="-561706" y="1089975"/>
            <a:ext cx="1281697" cy="2421499"/>
          </a:xfrm>
          <a:prstGeom prst="rect">
            <a:avLst/>
          </a:prstGeom>
          <a:noFill/>
          <a:ln>
            <a:noFill/>
          </a:ln>
        </p:spPr>
      </p:pic>
      <p:sp>
        <p:nvSpPr>
          <p:cNvPr id="248" name="Google Shape;248;p29"/>
          <p:cNvSpPr/>
          <p:nvPr/>
        </p:nvSpPr>
        <p:spPr>
          <a:xfrm>
            <a:off x="415750" y="-151775"/>
            <a:ext cx="1843800" cy="1621200"/>
          </a:xfrm>
          <a:prstGeom prst="rect">
            <a:avLst/>
          </a:prstGeom>
          <a:noFill/>
          <a:ln w="76200" cap="flat" cmpd="sng">
            <a:solidFill>
              <a:schemeClr val="accent2"/>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 name="Google Shape;249;p29"/>
          <p:cNvSpPr/>
          <p:nvPr/>
        </p:nvSpPr>
        <p:spPr>
          <a:xfrm>
            <a:off x="6189900" y="540000"/>
            <a:ext cx="2234100" cy="2234100"/>
          </a:xfrm>
          <a:prstGeom prst="ellips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250" name="Google Shape;250;p29"/>
          <p:cNvPicPr preferRelativeResize="0"/>
          <p:nvPr/>
        </p:nvPicPr>
        <p:blipFill>
          <a:blip r:embed="rId4">
            <a:alphaModFix/>
          </a:blip>
          <a:stretch>
            <a:fillRect/>
          </a:stretch>
        </p:blipFill>
        <p:spPr>
          <a:xfrm>
            <a:off x="6724266" y="4"/>
            <a:ext cx="2419144" cy="2421499"/>
          </a:xfrm>
          <a:prstGeom prst="rect">
            <a:avLst/>
          </a:prstGeom>
          <a:noFill/>
          <a:ln>
            <a:noFill/>
          </a:ln>
        </p:spPr>
      </p:pic>
      <p:sp>
        <p:nvSpPr>
          <p:cNvPr id="251" name="Google Shape;251;p29"/>
          <p:cNvSpPr txBox="1">
            <a:spLocks noGrp="1"/>
          </p:cNvSpPr>
          <p:nvPr>
            <p:ph type="ctrTitle"/>
          </p:nvPr>
        </p:nvSpPr>
        <p:spPr>
          <a:xfrm>
            <a:off x="953550" y="540000"/>
            <a:ext cx="4284000" cy="853200"/>
          </a:xfrm>
          <a:prstGeom prst="rect">
            <a:avLst/>
          </a:prstGeom>
        </p:spPr>
        <p:txBody>
          <a:bodyPr spcFirstLastPara="1" wrap="square" lIns="91425" tIns="91425" rIns="91425" bIns="91425" anchor="ctr" anchorCtr="0">
            <a:noAutofit/>
          </a:bodyPr>
          <a:lstStyle>
            <a:lvl1pPr lvl="0" rtl="0">
              <a:spcBef>
                <a:spcPts val="0"/>
              </a:spcBef>
              <a:spcAft>
                <a:spcPts val="0"/>
              </a:spcAft>
              <a:buSzPts val="5200"/>
              <a:buNone/>
              <a:defRPr sz="6000"/>
            </a:lvl1pPr>
            <a:lvl2pPr lvl="1" algn="ctr" rtl="0">
              <a:spcBef>
                <a:spcPts val="0"/>
              </a:spcBef>
              <a:spcAft>
                <a:spcPts val="0"/>
              </a:spcAft>
              <a:buSzPts val="5200"/>
              <a:buNone/>
              <a:defRPr sz="5200"/>
            </a:lvl2pPr>
            <a:lvl3pPr lvl="2" algn="ctr" rtl="0">
              <a:spcBef>
                <a:spcPts val="0"/>
              </a:spcBef>
              <a:spcAft>
                <a:spcPts val="0"/>
              </a:spcAft>
              <a:buSzPts val="5200"/>
              <a:buNone/>
              <a:defRPr sz="5200"/>
            </a:lvl3pPr>
            <a:lvl4pPr lvl="3" algn="ctr" rtl="0">
              <a:spcBef>
                <a:spcPts val="0"/>
              </a:spcBef>
              <a:spcAft>
                <a:spcPts val="0"/>
              </a:spcAft>
              <a:buSzPts val="5200"/>
              <a:buNone/>
              <a:defRPr sz="5200"/>
            </a:lvl4pPr>
            <a:lvl5pPr lvl="4" algn="ctr" rtl="0">
              <a:spcBef>
                <a:spcPts val="0"/>
              </a:spcBef>
              <a:spcAft>
                <a:spcPts val="0"/>
              </a:spcAft>
              <a:buSzPts val="5200"/>
              <a:buNone/>
              <a:defRPr sz="5200"/>
            </a:lvl5pPr>
            <a:lvl6pPr lvl="5" algn="ctr" rtl="0">
              <a:spcBef>
                <a:spcPts val="0"/>
              </a:spcBef>
              <a:spcAft>
                <a:spcPts val="0"/>
              </a:spcAft>
              <a:buSzPts val="5200"/>
              <a:buNone/>
              <a:defRPr sz="5200"/>
            </a:lvl6pPr>
            <a:lvl7pPr lvl="6" algn="ctr" rtl="0">
              <a:spcBef>
                <a:spcPts val="0"/>
              </a:spcBef>
              <a:spcAft>
                <a:spcPts val="0"/>
              </a:spcAft>
              <a:buSzPts val="5200"/>
              <a:buNone/>
              <a:defRPr sz="5200"/>
            </a:lvl7pPr>
            <a:lvl8pPr lvl="7" algn="ctr" rtl="0">
              <a:spcBef>
                <a:spcPts val="0"/>
              </a:spcBef>
              <a:spcAft>
                <a:spcPts val="0"/>
              </a:spcAft>
              <a:buSzPts val="5200"/>
              <a:buNone/>
              <a:defRPr sz="5200"/>
            </a:lvl8pPr>
            <a:lvl9pPr lvl="8" algn="ctr" rtl="0">
              <a:spcBef>
                <a:spcPts val="0"/>
              </a:spcBef>
              <a:spcAft>
                <a:spcPts val="0"/>
              </a:spcAft>
              <a:buSzPts val="5200"/>
              <a:buNone/>
              <a:defRPr sz="5200"/>
            </a:lvl9pPr>
          </a:lstStyle>
          <a:p>
            <a:endParaRPr/>
          </a:p>
        </p:txBody>
      </p:sp>
      <p:sp>
        <p:nvSpPr>
          <p:cNvPr id="252" name="Google Shape;252;p29"/>
          <p:cNvSpPr txBox="1">
            <a:spLocks noGrp="1"/>
          </p:cNvSpPr>
          <p:nvPr>
            <p:ph type="subTitle" idx="1"/>
          </p:nvPr>
        </p:nvSpPr>
        <p:spPr>
          <a:xfrm>
            <a:off x="948600" y="1614938"/>
            <a:ext cx="4293900" cy="447300"/>
          </a:xfrm>
          <a:prstGeom prst="rect">
            <a:avLst/>
          </a:prstGeom>
          <a:noFill/>
          <a:ln>
            <a:noFill/>
          </a:ln>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2000">
                <a:solidFill>
                  <a:schemeClr val="dk1"/>
                </a:solidFill>
                <a:latin typeface="Poppins Black"/>
                <a:ea typeface="Poppins Black"/>
                <a:cs typeface="Poppins Black"/>
                <a:sym typeface="Poppins Black"/>
              </a:defRPr>
            </a:lvl1pPr>
            <a:lvl2pPr lvl="1" algn="ctr" rtl="0">
              <a:lnSpc>
                <a:spcPct val="100000"/>
              </a:lnSpc>
              <a:spcBef>
                <a:spcPts val="0"/>
              </a:spcBef>
              <a:spcAft>
                <a:spcPts val="0"/>
              </a:spcAft>
              <a:buSzPts val="1800"/>
              <a:buNone/>
              <a:defRPr sz="1800"/>
            </a:lvl2pPr>
            <a:lvl3pPr lvl="2" algn="ctr" rtl="0">
              <a:lnSpc>
                <a:spcPct val="100000"/>
              </a:lnSpc>
              <a:spcBef>
                <a:spcPts val="0"/>
              </a:spcBef>
              <a:spcAft>
                <a:spcPts val="0"/>
              </a:spcAft>
              <a:buSzPts val="1800"/>
              <a:buNone/>
              <a:defRPr sz="1800"/>
            </a:lvl3pPr>
            <a:lvl4pPr lvl="3" algn="ctr" rtl="0">
              <a:lnSpc>
                <a:spcPct val="100000"/>
              </a:lnSpc>
              <a:spcBef>
                <a:spcPts val="0"/>
              </a:spcBef>
              <a:spcAft>
                <a:spcPts val="0"/>
              </a:spcAft>
              <a:buSzPts val="1800"/>
              <a:buNone/>
              <a:defRPr sz="1800"/>
            </a:lvl4pPr>
            <a:lvl5pPr lvl="4" algn="ctr" rtl="0">
              <a:lnSpc>
                <a:spcPct val="100000"/>
              </a:lnSpc>
              <a:spcBef>
                <a:spcPts val="0"/>
              </a:spcBef>
              <a:spcAft>
                <a:spcPts val="0"/>
              </a:spcAft>
              <a:buSzPts val="1800"/>
              <a:buNone/>
              <a:defRPr sz="1800"/>
            </a:lvl5pPr>
            <a:lvl6pPr lvl="5" algn="ctr" rtl="0">
              <a:lnSpc>
                <a:spcPct val="100000"/>
              </a:lnSpc>
              <a:spcBef>
                <a:spcPts val="0"/>
              </a:spcBef>
              <a:spcAft>
                <a:spcPts val="0"/>
              </a:spcAft>
              <a:buSzPts val="1800"/>
              <a:buNone/>
              <a:defRPr sz="1800"/>
            </a:lvl6pPr>
            <a:lvl7pPr lvl="6" algn="ctr" rtl="0">
              <a:lnSpc>
                <a:spcPct val="100000"/>
              </a:lnSpc>
              <a:spcBef>
                <a:spcPts val="0"/>
              </a:spcBef>
              <a:spcAft>
                <a:spcPts val="0"/>
              </a:spcAft>
              <a:buSzPts val="1800"/>
              <a:buNone/>
              <a:defRPr sz="1800"/>
            </a:lvl7pPr>
            <a:lvl8pPr lvl="7" algn="ctr" rtl="0">
              <a:lnSpc>
                <a:spcPct val="100000"/>
              </a:lnSpc>
              <a:spcBef>
                <a:spcPts val="0"/>
              </a:spcBef>
              <a:spcAft>
                <a:spcPts val="0"/>
              </a:spcAft>
              <a:buSzPts val="1800"/>
              <a:buNone/>
              <a:defRPr sz="1800"/>
            </a:lvl8pPr>
            <a:lvl9pPr lvl="8" algn="ctr" rtl="0">
              <a:lnSpc>
                <a:spcPct val="100000"/>
              </a:lnSpc>
              <a:spcBef>
                <a:spcPts val="0"/>
              </a:spcBef>
              <a:spcAft>
                <a:spcPts val="0"/>
              </a:spcAft>
              <a:buSzPts val="1800"/>
              <a:buNone/>
              <a:defRPr sz="1800"/>
            </a:lvl9pPr>
          </a:lstStyle>
          <a:p>
            <a:endParaRPr/>
          </a:p>
        </p:txBody>
      </p:sp>
      <p:sp>
        <p:nvSpPr>
          <p:cNvPr id="253" name="Google Shape;253;p29"/>
          <p:cNvSpPr txBox="1">
            <a:spLocks noGrp="1"/>
          </p:cNvSpPr>
          <p:nvPr>
            <p:ph type="subTitle" idx="2"/>
          </p:nvPr>
        </p:nvSpPr>
        <p:spPr>
          <a:xfrm>
            <a:off x="948600" y="2059875"/>
            <a:ext cx="4293900" cy="714300"/>
          </a:xfrm>
          <a:prstGeom prst="rect">
            <a:avLst/>
          </a:prstGeom>
          <a:noFill/>
          <a:ln>
            <a:noFill/>
          </a:ln>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a:latin typeface="Sora"/>
                <a:ea typeface="Sora"/>
                <a:cs typeface="Sora"/>
                <a:sym typeface="Sora"/>
              </a:defRPr>
            </a:lvl1pPr>
            <a:lvl2pPr lvl="1" algn="ctr" rtl="0">
              <a:lnSpc>
                <a:spcPct val="100000"/>
              </a:lnSpc>
              <a:spcBef>
                <a:spcPts val="0"/>
              </a:spcBef>
              <a:spcAft>
                <a:spcPts val="0"/>
              </a:spcAft>
              <a:buSzPts val="1800"/>
              <a:buNone/>
              <a:defRPr sz="1800"/>
            </a:lvl2pPr>
            <a:lvl3pPr lvl="2" algn="ctr" rtl="0">
              <a:lnSpc>
                <a:spcPct val="100000"/>
              </a:lnSpc>
              <a:spcBef>
                <a:spcPts val="0"/>
              </a:spcBef>
              <a:spcAft>
                <a:spcPts val="0"/>
              </a:spcAft>
              <a:buSzPts val="1800"/>
              <a:buNone/>
              <a:defRPr sz="1800"/>
            </a:lvl3pPr>
            <a:lvl4pPr lvl="3" algn="ctr" rtl="0">
              <a:lnSpc>
                <a:spcPct val="100000"/>
              </a:lnSpc>
              <a:spcBef>
                <a:spcPts val="0"/>
              </a:spcBef>
              <a:spcAft>
                <a:spcPts val="0"/>
              </a:spcAft>
              <a:buSzPts val="1800"/>
              <a:buNone/>
              <a:defRPr sz="1800"/>
            </a:lvl4pPr>
            <a:lvl5pPr lvl="4" algn="ctr" rtl="0">
              <a:lnSpc>
                <a:spcPct val="100000"/>
              </a:lnSpc>
              <a:spcBef>
                <a:spcPts val="0"/>
              </a:spcBef>
              <a:spcAft>
                <a:spcPts val="0"/>
              </a:spcAft>
              <a:buSzPts val="1800"/>
              <a:buNone/>
              <a:defRPr sz="1800"/>
            </a:lvl5pPr>
            <a:lvl6pPr lvl="5" algn="ctr" rtl="0">
              <a:lnSpc>
                <a:spcPct val="100000"/>
              </a:lnSpc>
              <a:spcBef>
                <a:spcPts val="0"/>
              </a:spcBef>
              <a:spcAft>
                <a:spcPts val="0"/>
              </a:spcAft>
              <a:buSzPts val="1800"/>
              <a:buNone/>
              <a:defRPr sz="1800"/>
            </a:lvl6pPr>
            <a:lvl7pPr lvl="6" algn="ctr" rtl="0">
              <a:lnSpc>
                <a:spcPct val="100000"/>
              </a:lnSpc>
              <a:spcBef>
                <a:spcPts val="0"/>
              </a:spcBef>
              <a:spcAft>
                <a:spcPts val="0"/>
              </a:spcAft>
              <a:buSzPts val="1800"/>
              <a:buNone/>
              <a:defRPr sz="1800"/>
            </a:lvl7pPr>
            <a:lvl8pPr lvl="7" algn="ctr" rtl="0">
              <a:lnSpc>
                <a:spcPct val="100000"/>
              </a:lnSpc>
              <a:spcBef>
                <a:spcPts val="0"/>
              </a:spcBef>
              <a:spcAft>
                <a:spcPts val="0"/>
              </a:spcAft>
              <a:buSzPts val="1800"/>
              <a:buNone/>
              <a:defRPr sz="1800"/>
            </a:lvl8pPr>
            <a:lvl9pPr lvl="8" algn="ctr" rtl="0">
              <a:lnSpc>
                <a:spcPct val="100000"/>
              </a:lnSpc>
              <a:spcBef>
                <a:spcPts val="0"/>
              </a:spcBef>
              <a:spcAft>
                <a:spcPts val="0"/>
              </a:spcAft>
              <a:buSzPts val="1800"/>
              <a:buNone/>
              <a:defRPr sz="1800"/>
            </a:lvl9pPr>
          </a:lstStyle>
          <a:p>
            <a:endParaRPr/>
          </a:p>
        </p:txBody>
      </p:sp>
      <p:sp>
        <p:nvSpPr>
          <p:cNvPr id="254" name="Google Shape;254;p29"/>
          <p:cNvSpPr txBox="1"/>
          <p:nvPr/>
        </p:nvSpPr>
        <p:spPr>
          <a:xfrm>
            <a:off x="948600" y="3814700"/>
            <a:ext cx="5352000" cy="554100"/>
          </a:xfrm>
          <a:prstGeom prst="rect">
            <a:avLst/>
          </a:prstGeom>
          <a:noFill/>
          <a:ln>
            <a:noFill/>
          </a:ln>
        </p:spPr>
        <p:txBody>
          <a:bodyPr spcFirstLastPara="1" wrap="square" lIns="91425" tIns="91425" rIns="91425" bIns="91425" anchor="t" anchorCtr="0">
            <a:spAutoFit/>
          </a:bodyPr>
          <a:lstStyle/>
          <a:p>
            <a:pPr marL="0" lvl="0" indent="0" algn="l" rtl="0">
              <a:spcBef>
                <a:spcPts val="300"/>
              </a:spcBef>
              <a:spcAft>
                <a:spcPts val="0"/>
              </a:spcAft>
              <a:buNone/>
            </a:pPr>
            <a:r>
              <a:rPr lang="en" sz="1200">
                <a:solidFill>
                  <a:schemeClr val="dk1"/>
                </a:solidFill>
                <a:latin typeface="Sora"/>
                <a:ea typeface="Sora"/>
                <a:cs typeface="Sora"/>
                <a:sym typeface="Sora"/>
              </a:rPr>
              <a:t>CREDITS: This presentation template was created by </a:t>
            </a:r>
            <a:r>
              <a:rPr lang="en" sz="1200" b="1">
                <a:solidFill>
                  <a:schemeClr val="dk1"/>
                </a:solidFill>
                <a:uFill>
                  <a:noFill/>
                </a:uFill>
                <a:latin typeface="Sora"/>
                <a:ea typeface="Sora"/>
                <a:cs typeface="Sora"/>
                <a:sym typeface="Sora"/>
                <a:hlinkClick r:id="rId5">
                  <a:extLst>
                    <a:ext uri="{A12FA001-AC4F-418D-AE19-62706E023703}">
                      <ahyp:hlinkClr xmlns:ahyp="http://schemas.microsoft.com/office/drawing/2018/hyperlinkcolor" val="tx"/>
                    </a:ext>
                  </a:extLst>
                </a:hlinkClick>
              </a:rPr>
              <a:t>Slidesgo</a:t>
            </a:r>
            <a:r>
              <a:rPr lang="en" sz="1200" b="1">
                <a:solidFill>
                  <a:schemeClr val="dk1"/>
                </a:solidFill>
                <a:latin typeface="Sora"/>
                <a:ea typeface="Sora"/>
                <a:cs typeface="Sora"/>
                <a:sym typeface="Sora"/>
              </a:rPr>
              <a:t>, </a:t>
            </a:r>
            <a:r>
              <a:rPr lang="en" sz="1200">
                <a:solidFill>
                  <a:schemeClr val="dk1"/>
                </a:solidFill>
                <a:latin typeface="Sora"/>
                <a:ea typeface="Sora"/>
                <a:cs typeface="Sora"/>
                <a:sym typeface="Sora"/>
              </a:rPr>
              <a:t>including icons by </a:t>
            </a:r>
            <a:r>
              <a:rPr lang="en" sz="1200" b="1">
                <a:solidFill>
                  <a:schemeClr val="dk1"/>
                </a:solidFill>
                <a:uFill>
                  <a:noFill/>
                </a:uFill>
                <a:latin typeface="Sora"/>
                <a:ea typeface="Sora"/>
                <a:cs typeface="Sora"/>
                <a:sym typeface="Sora"/>
                <a:hlinkClick r:id="rId6">
                  <a:extLst>
                    <a:ext uri="{A12FA001-AC4F-418D-AE19-62706E023703}">
                      <ahyp:hlinkClr xmlns:ahyp="http://schemas.microsoft.com/office/drawing/2018/hyperlinkcolor" val="tx"/>
                    </a:ext>
                  </a:extLst>
                </a:hlinkClick>
              </a:rPr>
              <a:t>Flaticon</a:t>
            </a:r>
            <a:r>
              <a:rPr lang="en" sz="1200" b="1">
                <a:solidFill>
                  <a:schemeClr val="dk1"/>
                </a:solidFill>
                <a:latin typeface="Sora"/>
                <a:ea typeface="Sora"/>
                <a:cs typeface="Sora"/>
                <a:sym typeface="Sora"/>
              </a:rPr>
              <a:t>, </a:t>
            </a:r>
            <a:r>
              <a:rPr lang="en" sz="1200">
                <a:solidFill>
                  <a:schemeClr val="dk1"/>
                </a:solidFill>
                <a:latin typeface="Sora"/>
                <a:ea typeface="Sora"/>
                <a:cs typeface="Sora"/>
                <a:sym typeface="Sora"/>
              </a:rPr>
              <a:t>infographics &amp; images by </a:t>
            </a:r>
            <a:r>
              <a:rPr lang="en" sz="1200" b="1">
                <a:solidFill>
                  <a:schemeClr val="dk1"/>
                </a:solidFill>
                <a:uFill>
                  <a:noFill/>
                </a:uFill>
                <a:latin typeface="Sora"/>
                <a:ea typeface="Sora"/>
                <a:cs typeface="Sora"/>
                <a:sym typeface="Sora"/>
                <a:hlinkClick r:id="rId7">
                  <a:extLst>
                    <a:ext uri="{A12FA001-AC4F-418D-AE19-62706E023703}">
                      <ahyp:hlinkClr xmlns:ahyp="http://schemas.microsoft.com/office/drawing/2018/hyperlinkcolor" val="tx"/>
                    </a:ext>
                  </a:extLst>
                </a:hlinkClick>
              </a:rPr>
              <a:t>Freepik</a:t>
            </a:r>
            <a:endParaRPr sz="1200" b="1">
              <a:solidFill>
                <a:schemeClr val="dk1"/>
              </a:solidFill>
              <a:latin typeface="Sora"/>
              <a:ea typeface="Sora"/>
              <a:cs typeface="Sora"/>
              <a:sym typeface="Sora"/>
            </a:endParaRPr>
          </a:p>
        </p:txBody>
      </p:sp>
      <p:grpSp>
        <p:nvGrpSpPr>
          <p:cNvPr id="255" name="Google Shape;255;p29"/>
          <p:cNvGrpSpPr/>
          <p:nvPr/>
        </p:nvGrpSpPr>
        <p:grpSpPr>
          <a:xfrm>
            <a:off x="5269425" y="1891025"/>
            <a:ext cx="1797300" cy="1803000"/>
            <a:chOff x="5269425" y="1891025"/>
            <a:chExt cx="1797300" cy="1803000"/>
          </a:xfrm>
        </p:grpSpPr>
        <p:cxnSp>
          <p:nvCxnSpPr>
            <p:cNvPr id="256" name="Google Shape;256;p29"/>
            <p:cNvCxnSpPr/>
            <p:nvPr/>
          </p:nvCxnSpPr>
          <p:spPr>
            <a:xfrm flipH="1">
              <a:off x="6176825" y="1891025"/>
              <a:ext cx="2700" cy="1803000"/>
            </a:xfrm>
            <a:prstGeom prst="straightConnector1">
              <a:avLst/>
            </a:prstGeom>
            <a:noFill/>
            <a:ln w="76200" cap="flat" cmpd="sng">
              <a:solidFill>
                <a:schemeClr val="accent2"/>
              </a:solidFill>
              <a:prstDash val="solid"/>
              <a:round/>
              <a:headEnd type="none" w="med" len="med"/>
              <a:tailEnd type="none" w="med" len="med"/>
            </a:ln>
          </p:spPr>
        </p:cxnSp>
        <p:cxnSp>
          <p:nvCxnSpPr>
            <p:cNvPr id="257" name="Google Shape;257;p29"/>
            <p:cNvCxnSpPr/>
            <p:nvPr/>
          </p:nvCxnSpPr>
          <p:spPr>
            <a:xfrm rot="10800000">
              <a:off x="5269425" y="2791025"/>
              <a:ext cx="1797300" cy="0"/>
            </a:xfrm>
            <a:prstGeom prst="straightConnector1">
              <a:avLst/>
            </a:prstGeom>
            <a:noFill/>
            <a:ln w="76200" cap="flat" cmpd="sng">
              <a:solidFill>
                <a:schemeClr val="accent2"/>
              </a:solidFill>
              <a:prstDash val="solid"/>
              <a:round/>
              <a:headEnd type="none" w="med" len="med"/>
              <a:tailEnd type="none" w="med" len="med"/>
            </a:ln>
          </p:spPr>
        </p:cxnSp>
        <p:cxnSp>
          <p:nvCxnSpPr>
            <p:cNvPr id="258" name="Google Shape;258;p29"/>
            <p:cNvCxnSpPr/>
            <p:nvPr/>
          </p:nvCxnSpPr>
          <p:spPr>
            <a:xfrm rot="2700000" flipH="1">
              <a:off x="6173955" y="1898203"/>
              <a:ext cx="2546" cy="1803122"/>
            </a:xfrm>
            <a:prstGeom prst="straightConnector1">
              <a:avLst/>
            </a:prstGeom>
            <a:noFill/>
            <a:ln w="76200" cap="flat" cmpd="sng">
              <a:solidFill>
                <a:schemeClr val="accent2"/>
              </a:solidFill>
              <a:prstDash val="solid"/>
              <a:round/>
              <a:headEnd type="none" w="med" len="med"/>
              <a:tailEnd type="none" w="med" len="med"/>
            </a:ln>
          </p:spPr>
        </p:cxnSp>
        <p:cxnSp>
          <p:nvCxnSpPr>
            <p:cNvPr id="259" name="Google Shape;259;p29"/>
            <p:cNvCxnSpPr/>
            <p:nvPr/>
          </p:nvCxnSpPr>
          <p:spPr>
            <a:xfrm rot="-8100000">
              <a:off x="5270586" y="2791506"/>
              <a:ext cx="1797183" cy="0"/>
            </a:xfrm>
            <a:prstGeom prst="straightConnector1">
              <a:avLst/>
            </a:prstGeom>
            <a:noFill/>
            <a:ln w="76200" cap="flat" cmpd="sng">
              <a:solidFill>
                <a:schemeClr val="accent2"/>
              </a:solidFill>
              <a:prstDash val="solid"/>
              <a:round/>
              <a:headEnd type="none" w="med" len="med"/>
              <a:tailEnd type="none" w="med" len="med"/>
            </a:ln>
          </p:spPr>
        </p:cxnSp>
      </p:grpSp>
    </p:spTree>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matchingName="Background">
  <p:cSld name="CUSTOM_8">
    <p:spTree>
      <p:nvGrpSpPr>
        <p:cNvPr id="1" name="Shape 260"/>
        <p:cNvGrpSpPr/>
        <p:nvPr/>
      </p:nvGrpSpPr>
      <p:grpSpPr>
        <a:xfrm>
          <a:off x="0" y="0"/>
          <a:ext cx="0" cy="0"/>
          <a:chOff x="0" y="0"/>
          <a:chExt cx="0" cy="0"/>
        </a:xfrm>
      </p:grpSpPr>
      <p:sp>
        <p:nvSpPr>
          <p:cNvPr id="261" name="Google Shape;261;p30"/>
          <p:cNvSpPr/>
          <p:nvPr/>
        </p:nvSpPr>
        <p:spPr>
          <a:xfrm>
            <a:off x="7306950" y="3486450"/>
            <a:ext cx="2234100" cy="2234100"/>
          </a:xfrm>
          <a:prstGeom prst="ellips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262" name="Google Shape;262;p30"/>
          <p:cNvPicPr preferRelativeResize="0"/>
          <p:nvPr/>
        </p:nvPicPr>
        <p:blipFill>
          <a:blip r:embed="rId2">
            <a:alphaModFix/>
          </a:blip>
          <a:stretch>
            <a:fillRect/>
          </a:stretch>
        </p:blipFill>
        <p:spPr>
          <a:xfrm rot="-5400000">
            <a:off x="1166" y="-1171"/>
            <a:ext cx="2419144" cy="2421499"/>
          </a:xfrm>
          <a:prstGeom prst="rect">
            <a:avLst/>
          </a:prstGeom>
          <a:noFill/>
          <a:ln>
            <a:noFill/>
          </a:ln>
        </p:spPr>
      </p:pic>
      <p:pic>
        <p:nvPicPr>
          <p:cNvPr id="263" name="Google Shape;263;p30"/>
          <p:cNvPicPr preferRelativeResize="0"/>
          <p:nvPr/>
        </p:nvPicPr>
        <p:blipFill>
          <a:blip r:embed="rId3">
            <a:alphaModFix/>
          </a:blip>
          <a:stretch>
            <a:fillRect/>
          </a:stretch>
        </p:blipFill>
        <p:spPr>
          <a:xfrm>
            <a:off x="8423994" y="2722000"/>
            <a:ext cx="1281697" cy="2421499"/>
          </a:xfrm>
          <a:prstGeom prst="rect">
            <a:avLst/>
          </a:prstGeom>
          <a:noFill/>
          <a:ln>
            <a:noFill/>
          </a:ln>
        </p:spPr>
      </p:pic>
    </p:spTree>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matchingName="Background 1">
  <p:cSld name="CUSTOM_8_1">
    <p:spTree>
      <p:nvGrpSpPr>
        <p:cNvPr id="1" name="Shape 264"/>
        <p:cNvGrpSpPr/>
        <p:nvPr/>
      </p:nvGrpSpPr>
      <p:grpSpPr>
        <a:xfrm>
          <a:off x="0" y="0"/>
          <a:ext cx="0" cy="0"/>
          <a:chOff x="0" y="0"/>
          <a:chExt cx="0" cy="0"/>
        </a:xfrm>
      </p:grpSpPr>
      <p:pic>
        <p:nvPicPr>
          <p:cNvPr id="265" name="Google Shape;265;p31"/>
          <p:cNvPicPr preferRelativeResize="0"/>
          <p:nvPr/>
        </p:nvPicPr>
        <p:blipFill>
          <a:blip r:embed="rId2">
            <a:alphaModFix/>
          </a:blip>
          <a:stretch>
            <a:fillRect/>
          </a:stretch>
        </p:blipFill>
        <p:spPr>
          <a:xfrm>
            <a:off x="-6" y="0"/>
            <a:ext cx="1281697" cy="2421499"/>
          </a:xfrm>
          <a:prstGeom prst="rect">
            <a:avLst/>
          </a:prstGeom>
          <a:noFill/>
          <a:ln>
            <a:noFill/>
          </a:ln>
        </p:spPr>
      </p:pic>
      <p:sp>
        <p:nvSpPr>
          <p:cNvPr id="266" name="Google Shape;266;p31"/>
          <p:cNvSpPr/>
          <p:nvPr/>
        </p:nvSpPr>
        <p:spPr>
          <a:xfrm rot="5400000">
            <a:off x="521575" y="-776550"/>
            <a:ext cx="1431900" cy="2649600"/>
          </a:xfrm>
          <a:prstGeom prst="rect">
            <a:avLst/>
          </a:prstGeom>
          <a:noFill/>
          <a:ln w="76200" cap="flat" cmpd="sng">
            <a:solidFill>
              <a:schemeClr val="accent2"/>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matchingName="Background 2">
  <p:cSld name="CUSTOM_8_1_1">
    <p:spTree>
      <p:nvGrpSpPr>
        <p:cNvPr id="1" name="Shape 267"/>
        <p:cNvGrpSpPr/>
        <p:nvPr/>
      </p:nvGrpSpPr>
      <p:grpSpPr>
        <a:xfrm>
          <a:off x="0" y="0"/>
          <a:ext cx="0" cy="0"/>
          <a:chOff x="0" y="0"/>
          <a:chExt cx="0" cy="0"/>
        </a:xfrm>
      </p:grpSpPr>
      <p:sp>
        <p:nvSpPr>
          <p:cNvPr id="268" name="Google Shape;268;p32"/>
          <p:cNvSpPr/>
          <p:nvPr/>
        </p:nvSpPr>
        <p:spPr>
          <a:xfrm>
            <a:off x="6541575" y="3291075"/>
            <a:ext cx="1843800" cy="1843800"/>
          </a:xfrm>
          <a:prstGeom prst="rtTriangl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 name="Google Shape;269;p32"/>
          <p:cNvSpPr/>
          <p:nvPr/>
        </p:nvSpPr>
        <p:spPr>
          <a:xfrm>
            <a:off x="6909900" y="1104925"/>
            <a:ext cx="2234100" cy="2234100"/>
          </a:xfrm>
          <a:prstGeom prst="ellips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270" name="Google Shape;270;p32"/>
          <p:cNvPicPr preferRelativeResize="0"/>
          <p:nvPr/>
        </p:nvPicPr>
        <p:blipFill>
          <a:blip r:embed="rId2">
            <a:alphaModFix/>
          </a:blip>
          <a:stretch>
            <a:fillRect/>
          </a:stretch>
        </p:blipFill>
        <p:spPr>
          <a:xfrm>
            <a:off x="5855528" y="-670746"/>
            <a:ext cx="2420327" cy="2421499"/>
          </a:xfrm>
          <a:prstGeom prst="rect">
            <a:avLst/>
          </a:prstGeom>
          <a:noFill/>
          <a:ln>
            <a:noFill/>
          </a:ln>
        </p:spPr>
      </p:pic>
      <p:grpSp>
        <p:nvGrpSpPr>
          <p:cNvPr id="271" name="Google Shape;271;p32"/>
          <p:cNvGrpSpPr/>
          <p:nvPr/>
        </p:nvGrpSpPr>
        <p:grpSpPr>
          <a:xfrm>
            <a:off x="7346700" y="540000"/>
            <a:ext cx="1797300" cy="1803000"/>
            <a:chOff x="6626700" y="540000"/>
            <a:chExt cx="1797300" cy="1803000"/>
          </a:xfrm>
        </p:grpSpPr>
        <p:cxnSp>
          <p:nvCxnSpPr>
            <p:cNvPr id="272" name="Google Shape;272;p32"/>
            <p:cNvCxnSpPr/>
            <p:nvPr/>
          </p:nvCxnSpPr>
          <p:spPr>
            <a:xfrm flipH="1">
              <a:off x="7534100" y="540000"/>
              <a:ext cx="2700" cy="1803000"/>
            </a:xfrm>
            <a:prstGeom prst="straightConnector1">
              <a:avLst/>
            </a:prstGeom>
            <a:noFill/>
            <a:ln w="76200" cap="flat" cmpd="sng">
              <a:solidFill>
                <a:schemeClr val="accent2"/>
              </a:solidFill>
              <a:prstDash val="solid"/>
              <a:round/>
              <a:headEnd type="none" w="med" len="med"/>
              <a:tailEnd type="none" w="med" len="med"/>
            </a:ln>
          </p:spPr>
        </p:cxnSp>
        <p:cxnSp>
          <p:nvCxnSpPr>
            <p:cNvPr id="273" name="Google Shape;273;p32"/>
            <p:cNvCxnSpPr/>
            <p:nvPr/>
          </p:nvCxnSpPr>
          <p:spPr>
            <a:xfrm rot="10800000">
              <a:off x="6626700" y="1440000"/>
              <a:ext cx="1797300" cy="0"/>
            </a:xfrm>
            <a:prstGeom prst="straightConnector1">
              <a:avLst/>
            </a:prstGeom>
            <a:noFill/>
            <a:ln w="76200" cap="flat" cmpd="sng">
              <a:solidFill>
                <a:schemeClr val="accent2"/>
              </a:solidFill>
              <a:prstDash val="solid"/>
              <a:round/>
              <a:headEnd type="none" w="med" len="med"/>
              <a:tailEnd type="none" w="med" len="med"/>
            </a:ln>
          </p:spPr>
        </p:cxnSp>
        <p:cxnSp>
          <p:nvCxnSpPr>
            <p:cNvPr id="274" name="Google Shape;274;p32"/>
            <p:cNvCxnSpPr/>
            <p:nvPr/>
          </p:nvCxnSpPr>
          <p:spPr>
            <a:xfrm rot="2700000" flipH="1">
              <a:off x="7531230" y="547178"/>
              <a:ext cx="2546" cy="1803122"/>
            </a:xfrm>
            <a:prstGeom prst="straightConnector1">
              <a:avLst/>
            </a:prstGeom>
            <a:noFill/>
            <a:ln w="76200" cap="flat" cmpd="sng">
              <a:solidFill>
                <a:schemeClr val="accent2"/>
              </a:solidFill>
              <a:prstDash val="solid"/>
              <a:round/>
              <a:headEnd type="none" w="med" len="med"/>
              <a:tailEnd type="none" w="med" len="med"/>
            </a:ln>
          </p:spPr>
        </p:cxnSp>
        <p:cxnSp>
          <p:nvCxnSpPr>
            <p:cNvPr id="275" name="Google Shape;275;p32"/>
            <p:cNvCxnSpPr/>
            <p:nvPr/>
          </p:nvCxnSpPr>
          <p:spPr>
            <a:xfrm rot="-8100000">
              <a:off x="6627861" y="1440481"/>
              <a:ext cx="1797183" cy="0"/>
            </a:xfrm>
            <a:prstGeom prst="straightConnector1">
              <a:avLst/>
            </a:prstGeom>
            <a:noFill/>
            <a:ln w="76200" cap="flat" cmpd="sng">
              <a:solidFill>
                <a:schemeClr val="accent2"/>
              </a:solidFill>
              <a:prstDash val="solid"/>
              <a:round/>
              <a:headEnd type="none" w="med" len="med"/>
              <a:tailEnd type="none" w="med" len="med"/>
            </a:ln>
          </p:spPr>
        </p:cxnSp>
      </p:grpSp>
      <p:pic>
        <p:nvPicPr>
          <p:cNvPr id="276" name="Google Shape;276;p32"/>
          <p:cNvPicPr preferRelativeResize="0"/>
          <p:nvPr/>
        </p:nvPicPr>
        <p:blipFill>
          <a:blip r:embed="rId3">
            <a:alphaModFix/>
          </a:blip>
          <a:stretch>
            <a:fillRect/>
          </a:stretch>
        </p:blipFill>
        <p:spPr>
          <a:xfrm rot="5400000">
            <a:off x="6723691" y="2183179"/>
            <a:ext cx="2419144" cy="2421499"/>
          </a:xfrm>
          <a:prstGeom prst="rect">
            <a:avLst/>
          </a:prstGeom>
          <a:noFill/>
          <a:ln>
            <a:noFill/>
          </a:ln>
        </p:spPr>
      </p:pic>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theme" Target="../theme/theme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gradFill>
          <a:gsLst>
            <a:gs pos="0">
              <a:srgbClr val="F0F0F0"/>
            </a:gs>
            <a:gs pos="100000">
              <a:srgbClr val="AFAFAF"/>
            </a:gs>
          </a:gsLst>
          <a:path path="circle">
            <a:fillToRect l="50000" t="50000" r="50000" b="50000"/>
          </a:path>
          <a:tileRect/>
        </a:gra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20000" y="540000"/>
            <a:ext cx="7704000" cy="572700"/>
          </a:xfrm>
          <a:prstGeom prst="rect">
            <a:avLst/>
          </a:prstGeom>
          <a:noFill/>
          <a:ln>
            <a:noFill/>
          </a:ln>
          <a:effectLst>
            <a:outerShdw dist="95250" dir="18900000" algn="bl" rotWithShape="0">
              <a:schemeClr val="accent2"/>
            </a:outerShdw>
          </a:effectLst>
        </p:spPr>
        <p:txBody>
          <a:bodyPr spcFirstLastPara="1" wrap="square" lIns="91425" tIns="91425" rIns="91425" bIns="91425" anchor="t" anchorCtr="0">
            <a:noAutofit/>
          </a:bodyPr>
          <a:lstStyle>
            <a:lvl1pPr lvl="0" rtl="0">
              <a:spcBef>
                <a:spcPts val="0"/>
              </a:spcBef>
              <a:spcAft>
                <a:spcPts val="0"/>
              </a:spcAft>
              <a:buClr>
                <a:schemeClr val="dk1"/>
              </a:buClr>
              <a:buSzPts val="3000"/>
              <a:buFont typeface="Poppins Black"/>
              <a:buNone/>
              <a:defRPr sz="3000">
                <a:solidFill>
                  <a:schemeClr val="dk1"/>
                </a:solidFill>
                <a:latin typeface="Poppins Black"/>
                <a:ea typeface="Poppins Black"/>
                <a:cs typeface="Poppins Black"/>
                <a:sym typeface="Poppins Black"/>
              </a:defRPr>
            </a:lvl1pPr>
            <a:lvl2pPr lvl="1" rtl="0">
              <a:spcBef>
                <a:spcPts val="0"/>
              </a:spcBef>
              <a:spcAft>
                <a:spcPts val="0"/>
              </a:spcAft>
              <a:buClr>
                <a:schemeClr val="dk1"/>
              </a:buClr>
              <a:buSzPts val="3000"/>
              <a:buFont typeface="Poppins Black"/>
              <a:buNone/>
              <a:defRPr sz="3000">
                <a:solidFill>
                  <a:schemeClr val="dk1"/>
                </a:solidFill>
                <a:latin typeface="Poppins Black"/>
                <a:ea typeface="Poppins Black"/>
                <a:cs typeface="Poppins Black"/>
                <a:sym typeface="Poppins Black"/>
              </a:defRPr>
            </a:lvl2pPr>
            <a:lvl3pPr lvl="2" rtl="0">
              <a:spcBef>
                <a:spcPts val="0"/>
              </a:spcBef>
              <a:spcAft>
                <a:spcPts val="0"/>
              </a:spcAft>
              <a:buClr>
                <a:schemeClr val="dk1"/>
              </a:buClr>
              <a:buSzPts val="3000"/>
              <a:buFont typeface="Poppins Black"/>
              <a:buNone/>
              <a:defRPr sz="3000">
                <a:solidFill>
                  <a:schemeClr val="dk1"/>
                </a:solidFill>
                <a:latin typeface="Poppins Black"/>
                <a:ea typeface="Poppins Black"/>
                <a:cs typeface="Poppins Black"/>
                <a:sym typeface="Poppins Black"/>
              </a:defRPr>
            </a:lvl3pPr>
            <a:lvl4pPr lvl="3" rtl="0">
              <a:spcBef>
                <a:spcPts val="0"/>
              </a:spcBef>
              <a:spcAft>
                <a:spcPts val="0"/>
              </a:spcAft>
              <a:buClr>
                <a:schemeClr val="dk1"/>
              </a:buClr>
              <a:buSzPts val="3000"/>
              <a:buFont typeface="Poppins Black"/>
              <a:buNone/>
              <a:defRPr sz="3000">
                <a:solidFill>
                  <a:schemeClr val="dk1"/>
                </a:solidFill>
                <a:latin typeface="Poppins Black"/>
                <a:ea typeface="Poppins Black"/>
                <a:cs typeface="Poppins Black"/>
                <a:sym typeface="Poppins Black"/>
              </a:defRPr>
            </a:lvl4pPr>
            <a:lvl5pPr lvl="4" rtl="0">
              <a:spcBef>
                <a:spcPts val="0"/>
              </a:spcBef>
              <a:spcAft>
                <a:spcPts val="0"/>
              </a:spcAft>
              <a:buClr>
                <a:schemeClr val="dk1"/>
              </a:buClr>
              <a:buSzPts val="3000"/>
              <a:buFont typeface="Poppins Black"/>
              <a:buNone/>
              <a:defRPr sz="3000">
                <a:solidFill>
                  <a:schemeClr val="dk1"/>
                </a:solidFill>
                <a:latin typeface="Poppins Black"/>
                <a:ea typeface="Poppins Black"/>
                <a:cs typeface="Poppins Black"/>
                <a:sym typeface="Poppins Black"/>
              </a:defRPr>
            </a:lvl5pPr>
            <a:lvl6pPr lvl="5" rtl="0">
              <a:spcBef>
                <a:spcPts val="0"/>
              </a:spcBef>
              <a:spcAft>
                <a:spcPts val="0"/>
              </a:spcAft>
              <a:buClr>
                <a:schemeClr val="dk1"/>
              </a:buClr>
              <a:buSzPts val="3000"/>
              <a:buFont typeface="Poppins Black"/>
              <a:buNone/>
              <a:defRPr sz="3000">
                <a:solidFill>
                  <a:schemeClr val="dk1"/>
                </a:solidFill>
                <a:latin typeface="Poppins Black"/>
                <a:ea typeface="Poppins Black"/>
                <a:cs typeface="Poppins Black"/>
                <a:sym typeface="Poppins Black"/>
              </a:defRPr>
            </a:lvl6pPr>
            <a:lvl7pPr lvl="6" rtl="0">
              <a:spcBef>
                <a:spcPts val="0"/>
              </a:spcBef>
              <a:spcAft>
                <a:spcPts val="0"/>
              </a:spcAft>
              <a:buClr>
                <a:schemeClr val="dk1"/>
              </a:buClr>
              <a:buSzPts val="3000"/>
              <a:buFont typeface="Poppins Black"/>
              <a:buNone/>
              <a:defRPr sz="3000">
                <a:solidFill>
                  <a:schemeClr val="dk1"/>
                </a:solidFill>
                <a:latin typeface="Poppins Black"/>
                <a:ea typeface="Poppins Black"/>
                <a:cs typeface="Poppins Black"/>
                <a:sym typeface="Poppins Black"/>
              </a:defRPr>
            </a:lvl7pPr>
            <a:lvl8pPr lvl="7" rtl="0">
              <a:spcBef>
                <a:spcPts val="0"/>
              </a:spcBef>
              <a:spcAft>
                <a:spcPts val="0"/>
              </a:spcAft>
              <a:buClr>
                <a:schemeClr val="dk1"/>
              </a:buClr>
              <a:buSzPts val="3000"/>
              <a:buFont typeface="Poppins Black"/>
              <a:buNone/>
              <a:defRPr sz="3000">
                <a:solidFill>
                  <a:schemeClr val="dk1"/>
                </a:solidFill>
                <a:latin typeface="Poppins Black"/>
                <a:ea typeface="Poppins Black"/>
                <a:cs typeface="Poppins Black"/>
                <a:sym typeface="Poppins Black"/>
              </a:defRPr>
            </a:lvl8pPr>
            <a:lvl9pPr lvl="8" rtl="0">
              <a:spcBef>
                <a:spcPts val="0"/>
              </a:spcBef>
              <a:spcAft>
                <a:spcPts val="0"/>
              </a:spcAft>
              <a:buClr>
                <a:schemeClr val="dk1"/>
              </a:buClr>
              <a:buSzPts val="3000"/>
              <a:buFont typeface="Poppins Black"/>
              <a:buNone/>
              <a:defRPr sz="3000">
                <a:solidFill>
                  <a:schemeClr val="dk1"/>
                </a:solidFill>
                <a:latin typeface="Poppins Black"/>
                <a:ea typeface="Poppins Black"/>
                <a:cs typeface="Poppins Black"/>
                <a:sym typeface="Poppins Black"/>
              </a:defRPr>
            </a:lvl9pPr>
          </a:lstStyle>
          <a:p>
            <a:endParaRPr/>
          </a:p>
        </p:txBody>
      </p:sp>
      <p:sp>
        <p:nvSpPr>
          <p:cNvPr id="7" name="Google Shape;7;p1"/>
          <p:cNvSpPr txBox="1">
            <a:spLocks noGrp="1"/>
          </p:cNvSpPr>
          <p:nvPr>
            <p:ph type="body" idx="1"/>
          </p:nvPr>
        </p:nvSpPr>
        <p:spPr>
          <a:xfrm>
            <a:off x="720000" y="1152475"/>
            <a:ext cx="7704000" cy="3416400"/>
          </a:xfrm>
          <a:prstGeom prst="rect">
            <a:avLst/>
          </a:prstGeom>
          <a:noFill/>
          <a:ln>
            <a:noFill/>
          </a:ln>
        </p:spPr>
        <p:txBody>
          <a:bodyPr spcFirstLastPara="1" wrap="square" lIns="91425" tIns="91425" rIns="91425" bIns="91425" anchor="t" anchorCtr="0">
            <a:noAutofit/>
          </a:bodyPr>
          <a:lstStyle>
            <a:lvl1pPr marL="457200" lvl="0" indent="-317500" rtl="0">
              <a:lnSpc>
                <a:spcPct val="115000"/>
              </a:lnSpc>
              <a:spcBef>
                <a:spcPts val="0"/>
              </a:spcBef>
              <a:spcAft>
                <a:spcPts val="0"/>
              </a:spcAft>
              <a:buClr>
                <a:schemeClr val="dk1"/>
              </a:buClr>
              <a:buSzPts val="1400"/>
              <a:buFont typeface="Sora"/>
              <a:buChar char="●"/>
              <a:defRPr>
                <a:solidFill>
                  <a:schemeClr val="dk1"/>
                </a:solidFill>
                <a:latin typeface="Sora"/>
                <a:ea typeface="Sora"/>
                <a:cs typeface="Sora"/>
                <a:sym typeface="Sora"/>
              </a:defRPr>
            </a:lvl1pPr>
            <a:lvl2pPr marL="914400" lvl="1" indent="-317500" rtl="0">
              <a:lnSpc>
                <a:spcPct val="115000"/>
              </a:lnSpc>
              <a:spcBef>
                <a:spcPts val="1600"/>
              </a:spcBef>
              <a:spcAft>
                <a:spcPts val="0"/>
              </a:spcAft>
              <a:buClr>
                <a:schemeClr val="dk1"/>
              </a:buClr>
              <a:buSzPts val="1400"/>
              <a:buFont typeface="Sora"/>
              <a:buChar char="○"/>
              <a:defRPr>
                <a:solidFill>
                  <a:schemeClr val="dk1"/>
                </a:solidFill>
                <a:latin typeface="Sora"/>
                <a:ea typeface="Sora"/>
                <a:cs typeface="Sora"/>
                <a:sym typeface="Sora"/>
              </a:defRPr>
            </a:lvl2pPr>
            <a:lvl3pPr marL="1371600" lvl="2" indent="-317500" rtl="0">
              <a:lnSpc>
                <a:spcPct val="115000"/>
              </a:lnSpc>
              <a:spcBef>
                <a:spcPts val="1600"/>
              </a:spcBef>
              <a:spcAft>
                <a:spcPts val="0"/>
              </a:spcAft>
              <a:buClr>
                <a:schemeClr val="dk1"/>
              </a:buClr>
              <a:buSzPts val="1400"/>
              <a:buFont typeface="Sora"/>
              <a:buChar char="■"/>
              <a:defRPr>
                <a:solidFill>
                  <a:schemeClr val="dk1"/>
                </a:solidFill>
                <a:latin typeface="Sora"/>
                <a:ea typeface="Sora"/>
                <a:cs typeface="Sora"/>
                <a:sym typeface="Sora"/>
              </a:defRPr>
            </a:lvl3pPr>
            <a:lvl4pPr marL="1828800" lvl="3" indent="-317500" rtl="0">
              <a:lnSpc>
                <a:spcPct val="115000"/>
              </a:lnSpc>
              <a:spcBef>
                <a:spcPts val="1600"/>
              </a:spcBef>
              <a:spcAft>
                <a:spcPts val="0"/>
              </a:spcAft>
              <a:buClr>
                <a:schemeClr val="dk1"/>
              </a:buClr>
              <a:buSzPts val="1400"/>
              <a:buFont typeface="Sora"/>
              <a:buChar char="●"/>
              <a:defRPr>
                <a:solidFill>
                  <a:schemeClr val="dk1"/>
                </a:solidFill>
                <a:latin typeface="Sora"/>
                <a:ea typeface="Sora"/>
                <a:cs typeface="Sora"/>
                <a:sym typeface="Sora"/>
              </a:defRPr>
            </a:lvl4pPr>
            <a:lvl5pPr marL="2286000" lvl="4" indent="-317500" rtl="0">
              <a:lnSpc>
                <a:spcPct val="115000"/>
              </a:lnSpc>
              <a:spcBef>
                <a:spcPts val="1600"/>
              </a:spcBef>
              <a:spcAft>
                <a:spcPts val="0"/>
              </a:spcAft>
              <a:buClr>
                <a:schemeClr val="dk1"/>
              </a:buClr>
              <a:buSzPts val="1400"/>
              <a:buFont typeface="Sora"/>
              <a:buChar char="○"/>
              <a:defRPr>
                <a:solidFill>
                  <a:schemeClr val="dk1"/>
                </a:solidFill>
                <a:latin typeface="Sora"/>
                <a:ea typeface="Sora"/>
                <a:cs typeface="Sora"/>
                <a:sym typeface="Sora"/>
              </a:defRPr>
            </a:lvl5pPr>
            <a:lvl6pPr marL="2743200" lvl="5" indent="-317500" rtl="0">
              <a:lnSpc>
                <a:spcPct val="115000"/>
              </a:lnSpc>
              <a:spcBef>
                <a:spcPts val="1600"/>
              </a:spcBef>
              <a:spcAft>
                <a:spcPts val="0"/>
              </a:spcAft>
              <a:buClr>
                <a:schemeClr val="dk1"/>
              </a:buClr>
              <a:buSzPts val="1400"/>
              <a:buFont typeface="Sora"/>
              <a:buChar char="■"/>
              <a:defRPr>
                <a:solidFill>
                  <a:schemeClr val="dk1"/>
                </a:solidFill>
                <a:latin typeface="Sora"/>
                <a:ea typeface="Sora"/>
                <a:cs typeface="Sora"/>
                <a:sym typeface="Sora"/>
              </a:defRPr>
            </a:lvl6pPr>
            <a:lvl7pPr marL="3200400" lvl="6" indent="-317500" rtl="0">
              <a:lnSpc>
                <a:spcPct val="115000"/>
              </a:lnSpc>
              <a:spcBef>
                <a:spcPts val="1600"/>
              </a:spcBef>
              <a:spcAft>
                <a:spcPts val="0"/>
              </a:spcAft>
              <a:buClr>
                <a:schemeClr val="dk1"/>
              </a:buClr>
              <a:buSzPts val="1400"/>
              <a:buFont typeface="Sora"/>
              <a:buChar char="●"/>
              <a:defRPr>
                <a:solidFill>
                  <a:schemeClr val="dk1"/>
                </a:solidFill>
                <a:latin typeface="Sora"/>
                <a:ea typeface="Sora"/>
                <a:cs typeface="Sora"/>
                <a:sym typeface="Sora"/>
              </a:defRPr>
            </a:lvl7pPr>
            <a:lvl8pPr marL="3657600" lvl="7" indent="-317500" rtl="0">
              <a:lnSpc>
                <a:spcPct val="115000"/>
              </a:lnSpc>
              <a:spcBef>
                <a:spcPts val="1600"/>
              </a:spcBef>
              <a:spcAft>
                <a:spcPts val="0"/>
              </a:spcAft>
              <a:buClr>
                <a:schemeClr val="dk1"/>
              </a:buClr>
              <a:buSzPts val="1400"/>
              <a:buFont typeface="Sora"/>
              <a:buChar char="○"/>
              <a:defRPr>
                <a:solidFill>
                  <a:schemeClr val="dk1"/>
                </a:solidFill>
                <a:latin typeface="Sora"/>
                <a:ea typeface="Sora"/>
                <a:cs typeface="Sora"/>
                <a:sym typeface="Sora"/>
              </a:defRPr>
            </a:lvl8pPr>
            <a:lvl9pPr marL="4114800" lvl="8" indent="-317500" rtl="0">
              <a:lnSpc>
                <a:spcPct val="115000"/>
              </a:lnSpc>
              <a:spcBef>
                <a:spcPts val="1600"/>
              </a:spcBef>
              <a:spcAft>
                <a:spcPts val="1600"/>
              </a:spcAft>
              <a:buClr>
                <a:schemeClr val="dk1"/>
              </a:buClr>
              <a:buSzPts val="1400"/>
              <a:buFont typeface="Sora"/>
              <a:buChar char="■"/>
              <a:defRPr>
                <a:solidFill>
                  <a:schemeClr val="dk1"/>
                </a:solidFill>
                <a:latin typeface="Sora"/>
                <a:ea typeface="Sora"/>
                <a:cs typeface="Sora"/>
                <a:sym typeface="Sora"/>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 id="2147483661" r:id="rId14"/>
    <p:sldLayoutId id="2147483662" r:id="rId15"/>
    <p:sldLayoutId id="2147483663" r:id="rId16"/>
    <p:sldLayoutId id="2147483664" r:id="rId17"/>
    <p:sldLayoutId id="2147483665" r:id="rId18"/>
    <p:sldLayoutId id="2147483666" r:id="rId19"/>
    <p:sldLayoutId id="2147483667" r:id="rId20"/>
    <p:sldLayoutId id="2147483668" r:id="rId21"/>
    <p:sldLayoutId id="2147483669" r:id="rId22"/>
    <p:sldLayoutId id="2147483670" r:id="rId23"/>
    <p:sldLayoutId id="2147483671" r:id="rId24"/>
    <p:sldLayoutId id="2147483672" r:id="rId25"/>
    <p:sldLayoutId id="2147483673" r:id="rId26"/>
    <p:sldLayoutId id="2147483674" r:id="rId27"/>
    <p:sldLayoutId id="2147483675" r:id="rId28"/>
    <p:sldLayoutId id="2147483676" r:id="rId29"/>
    <p:sldLayoutId id="2147483677" r:id="rId30"/>
    <p:sldLayoutId id="2147483678" r:id="rId3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7.png"/><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6.xml"/><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23.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8.xml"/><Relationship Id="rId4" Type="http://schemas.openxmlformats.org/officeDocument/2006/relationships/image" Target="../media/image10.png"/></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8.xml"/><Relationship Id="rId1" Type="http://schemas.openxmlformats.org/officeDocument/2006/relationships/slideLayout" Target="../slideLayouts/slideLayout15.xml"/><Relationship Id="rId4" Type="http://schemas.openxmlformats.org/officeDocument/2006/relationships/image" Target="../media/image12.png"/></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9.xml"/><Relationship Id="rId1" Type="http://schemas.openxmlformats.org/officeDocument/2006/relationships/slideLayout" Target="../slideLayouts/slideLayout14.xml"/><Relationship Id="rId5" Type="http://schemas.openxmlformats.org/officeDocument/2006/relationships/image" Target="../media/image4.png"/><Relationship Id="rId4" Type="http://schemas.openxmlformats.org/officeDocument/2006/relationships/image" Target="../media/image2.png"/></Relationships>
</file>

<file path=ppt/slides/_rels/slide1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0.xml"/><Relationship Id="rId1" Type="http://schemas.openxmlformats.org/officeDocument/2006/relationships/slideLayout" Target="../slideLayouts/slideLayout5.xml"/><Relationship Id="rId5" Type="http://schemas.openxmlformats.org/officeDocument/2006/relationships/image" Target="../media/image13.png"/><Relationship Id="rId4" Type="http://schemas.openxmlformats.org/officeDocument/2006/relationships/image" Target="../media/image2.png"/></Relationships>
</file>

<file path=ppt/slides/_rels/slide11.xml.rels><?xml version="1.0" encoding="UTF-8" standalone="yes"?>
<Relationships xmlns="http://schemas.openxmlformats.org/package/2006/relationships"><Relationship Id="rId8" Type="http://schemas.openxmlformats.org/officeDocument/2006/relationships/hyperlink" Target="https://www.statista.com/forecasts/1335619/marriott-hotels-brand-profile-in-the-uk#:~:text=When%20it%20comes%20to%20hotel,customers%20say%20they%20like%20Marriott" TargetMode="External"/><Relationship Id="rId3" Type="http://schemas.openxmlformats.org/officeDocument/2006/relationships/hyperlink" Target="https://growingscience.com/beta/uscm/3934-loyalty-program-effectiveness-theoretical-reviews-and-practical-proofs.html" TargetMode="External"/><Relationship Id="rId7" Type="http://schemas.openxmlformats.org/officeDocument/2006/relationships/hyperlink" Target="https://www.mdpi.com/2076-3417/11/17/8032" TargetMode="External"/><Relationship Id="rId2" Type="http://schemas.openxmlformats.org/officeDocument/2006/relationships/notesSlide" Target="../notesSlides/notesSlide11.xml"/><Relationship Id="rId1" Type="http://schemas.openxmlformats.org/officeDocument/2006/relationships/slideLayout" Target="../slideLayouts/slideLayout25.xml"/><Relationship Id="rId6" Type="http://schemas.openxmlformats.org/officeDocument/2006/relationships/hyperlink" Target="https://www.mdpi.com/2071-1050/12/7/2939" TargetMode="External"/><Relationship Id="rId5" Type="http://schemas.openxmlformats.org/officeDocument/2006/relationships/hyperlink" Target="https://www.mordorintelligence.com/industry-reports/hospitality-industry-in-the-united-kingdom#:~:text=UK%20Hospitality%20Market%20Analysis,period%20(2023%2D2028)" TargetMode="External"/><Relationship Id="rId10" Type="http://schemas.openxmlformats.org/officeDocument/2006/relationships/hyperlink" Target="https://e-journal.uingusdur.ac.id/Ijibec/article/view/752" TargetMode="External"/><Relationship Id="rId4" Type="http://schemas.openxmlformats.org/officeDocument/2006/relationships/hyperlink" Target="https://www.emerald.com/insight/content/doi/10.1108/IJCHM-07-2021-0919/full/html" TargetMode="External"/><Relationship Id="rId9" Type="http://schemas.openxmlformats.org/officeDocument/2006/relationships/hyperlink" Target="https://www.emerald.com/insight/content/doi/10.1108/JWAM-05-2023-0038/full/html"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hyperlink" Target="https://www.tandfonline.com/doi/abs/10.1080/19388160.2020.1807432" TargetMode="External"/><Relationship Id="rId2" Type="http://schemas.openxmlformats.org/officeDocument/2006/relationships/notesSlide" Target="../notesSlides/notesSlide12.xml"/><Relationship Id="rId1" Type="http://schemas.openxmlformats.org/officeDocument/2006/relationships/slideLayout" Target="../slideLayouts/slideLayout10.xml"/><Relationship Id="rId6" Type="http://schemas.openxmlformats.org/officeDocument/2006/relationships/hyperlink" Target="https://books.google.co.in/books?hl=en&amp;lr=&amp;id=N4qVEAAAQBAJ&amp;oi=fnd&amp;pg=PT9&amp;dq=JW+Marriott+understands+the+significance+of+the+guest+service.+The+JW+Marriott+use+their+guest+service+to+influence+the+perception,+experience,+behaviour+as+well+as+interaction+of+the+guest&amp;ots=rZchXNKRRQ&amp;sig=X6YoO2mCRff5eQh3ZhGNuKPrkbM&amp;redir_esc=y#v=onepage&amp;q&amp;f=false" TargetMode="External"/><Relationship Id="rId5" Type="http://schemas.openxmlformats.org/officeDocument/2006/relationships/hyperlink" Target="http://repository.ottimmo.ac.id/572/" TargetMode="External"/><Relationship Id="rId4" Type="http://schemas.openxmlformats.org/officeDocument/2006/relationships/hyperlink" Target="https://www.emerald.com/insight/content/doi/10.1108/IJCHM-06-2021-0798/full/html"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3.xml"/><Relationship Id="rId1" Type="http://schemas.openxmlformats.org/officeDocument/2006/relationships/slideLayout" Target="../slideLayouts/slideLayout10.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rgbClr val="F0F0F0"/>
            </a:gs>
            <a:gs pos="100000">
              <a:srgbClr val="AFAFAF"/>
            </a:gs>
          </a:gsLst>
          <a:path path="circle">
            <a:fillToRect l="50000" t="50000" r="50000" b="50000"/>
          </a:path>
          <a:tileRect/>
        </a:gradFill>
        <a:effectLst/>
      </p:bgPr>
    </p:bg>
    <p:spTree>
      <p:nvGrpSpPr>
        <p:cNvPr id="1" name="Shape 280"/>
        <p:cNvGrpSpPr/>
        <p:nvPr/>
      </p:nvGrpSpPr>
      <p:grpSpPr>
        <a:xfrm>
          <a:off x="0" y="0"/>
          <a:ext cx="0" cy="0"/>
          <a:chOff x="0" y="0"/>
          <a:chExt cx="0" cy="0"/>
        </a:xfrm>
      </p:grpSpPr>
      <p:grpSp>
        <p:nvGrpSpPr>
          <p:cNvPr id="281" name="Google Shape;281;p33"/>
          <p:cNvGrpSpPr/>
          <p:nvPr/>
        </p:nvGrpSpPr>
        <p:grpSpPr>
          <a:xfrm>
            <a:off x="3085325" y="2882025"/>
            <a:ext cx="1797300" cy="1803000"/>
            <a:chOff x="5898350" y="3097625"/>
            <a:chExt cx="1797300" cy="1803000"/>
          </a:xfrm>
        </p:grpSpPr>
        <p:cxnSp>
          <p:nvCxnSpPr>
            <p:cNvPr id="282" name="Google Shape;282;p33"/>
            <p:cNvCxnSpPr/>
            <p:nvPr/>
          </p:nvCxnSpPr>
          <p:spPr>
            <a:xfrm flipH="1">
              <a:off x="6805750" y="3097625"/>
              <a:ext cx="2700" cy="1803000"/>
            </a:xfrm>
            <a:prstGeom prst="straightConnector1">
              <a:avLst/>
            </a:prstGeom>
            <a:noFill/>
            <a:ln w="76200" cap="flat" cmpd="sng">
              <a:solidFill>
                <a:schemeClr val="accent2"/>
              </a:solidFill>
              <a:prstDash val="solid"/>
              <a:round/>
              <a:headEnd type="none" w="med" len="med"/>
              <a:tailEnd type="none" w="med" len="med"/>
            </a:ln>
          </p:spPr>
        </p:cxnSp>
        <p:cxnSp>
          <p:nvCxnSpPr>
            <p:cNvPr id="283" name="Google Shape;283;p33"/>
            <p:cNvCxnSpPr/>
            <p:nvPr/>
          </p:nvCxnSpPr>
          <p:spPr>
            <a:xfrm rot="10800000">
              <a:off x="5898350" y="3997625"/>
              <a:ext cx="1797300" cy="0"/>
            </a:xfrm>
            <a:prstGeom prst="straightConnector1">
              <a:avLst/>
            </a:prstGeom>
            <a:noFill/>
            <a:ln w="76200" cap="flat" cmpd="sng">
              <a:solidFill>
                <a:schemeClr val="accent2"/>
              </a:solidFill>
              <a:prstDash val="solid"/>
              <a:round/>
              <a:headEnd type="none" w="med" len="med"/>
              <a:tailEnd type="none" w="med" len="med"/>
            </a:ln>
          </p:spPr>
        </p:cxnSp>
        <p:cxnSp>
          <p:nvCxnSpPr>
            <p:cNvPr id="284" name="Google Shape;284;p33"/>
            <p:cNvCxnSpPr/>
            <p:nvPr/>
          </p:nvCxnSpPr>
          <p:spPr>
            <a:xfrm rot="2700000" flipH="1">
              <a:off x="6802880" y="3104803"/>
              <a:ext cx="2546" cy="1803122"/>
            </a:xfrm>
            <a:prstGeom prst="straightConnector1">
              <a:avLst/>
            </a:prstGeom>
            <a:noFill/>
            <a:ln w="76200" cap="flat" cmpd="sng">
              <a:solidFill>
                <a:schemeClr val="accent2"/>
              </a:solidFill>
              <a:prstDash val="solid"/>
              <a:round/>
              <a:headEnd type="none" w="med" len="med"/>
              <a:tailEnd type="none" w="med" len="med"/>
            </a:ln>
          </p:spPr>
        </p:cxnSp>
        <p:cxnSp>
          <p:nvCxnSpPr>
            <p:cNvPr id="285" name="Google Shape;285;p33"/>
            <p:cNvCxnSpPr/>
            <p:nvPr/>
          </p:nvCxnSpPr>
          <p:spPr>
            <a:xfrm rot="-8100000">
              <a:off x="5899511" y="3998106"/>
              <a:ext cx="1797183" cy="0"/>
            </a:xfrm>
            <a:prstGeom prst="straightConnector1">
              <a:avLst/>
            </a:prstGeom>
            <a:noFill/>
            <a:ln w="76200" cap="flat" cmpd="sng">
              <a:solidFill>
                <a:schemeClr val="accent2"/>
              </a:solidFill>
              <a:prstDash val="solid"/>
              <a:round/>
              <a:headEnd type="none" w="med" len="med"/>
              <a:tailEnd type="none" w="med" len="med"/>
            </a:ln>
          </p:spPr>
        </p:cxnSp>
      </p:grpSp>
      <p:sp>
        <p:nvSpPr>
          <p:cNvPr id="286" name="Google Shape;286;p33"/>
          <p:cNvSpPr txBox="1"/>
          <p:nvPr/>
        </p:nvSpPr>
        <p:spPr>
          <a:xfrm>
            <a:off x="4189825" y="567400"/>
            <a:ext cx="3940200" cy="3992700"/>
          </a:xfrm>
          <a:prstGeom prst="rect">
            <a:avLst/>
          </a:prstGeom>
          <a:noFill/>
          <a:ln>
            <a:noFill/>
          </a:ln>
        </p:spPr>
        <p:txBody>
          <a:bodyPr spcFirstLastPara="1" wrap="square" lIns="91425" tIns="91425" rIns="91425" bIns="91425" anchor="b" anchorCtr="0">
            <a:noAutofit/>
          </a:bodyPr>
          <a:lstStyle/>
          <a:p>
            <a:pPr marL="0" lvl="0" indent="0" algn="ctr" rtl="0">
              <a:lnSpc>
                <a:spcPct val="150000"/>
              </a:lnSpc>
              <a:spcBef>
                <a:spcPts val="0"/>
              </a:spcBef>
              <a:spcAft>
                <a:spcPts val="0"/>
              </a:spcAft>
              <a:buNone/>
            </a:pPr>
            <a:r>
              <a:rPr lang="en" sz="3000" b="1">
                <a:solidFill>
                  <a:srgbClr val="000000"/>
                </a:solidFill>
                <a:latin typeface="Times New Roman"/>
                <a:ea typeface="Times New Roman"/>
                <a:cs typeface="Times New Roman"/>
                <a:sym typeface="Times New Roman"/>
              </a:rPr>
              <a:t>The role and importance of quality service, hospitality, and guest services within the hotel Industry.</a:t>
            </a:r>
            <a:endParaRPr sz="3000">
              <a:solidFill>
                <a:srgbClr val="000000"/>
              </a:solidFill>
            </a:endParaRPr>
          </a:p>
        </p:txBody>
      </p:sp>
      <p:pic>
        <p:nvPicPr>
          <p:cNvPr id="287" name="Google Shape;287;p33"/>
          <p:cNvPicPr preferRelativeResize="0"/>
          <p:nvPr/>
        </p:nvPicPr>
        <p:blipFill rotWithShape="1">
          <a:blip r:embed="rId3">
            <a:alphaModFix/>
          </a:blip>
          <a:srcRect/>
          <a:stretch/>
        </p:blipFill>
        <p:spPr>
          <a:xfrm>
            <a:off x="226900" y="1305514"/>
            <a:ext cx="3940175" cy="2532475"/>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291"/>
        <p:cNvGrpSpPr/>
        <p:nvPr/>
      </p:nvGrpSpPr>
      <p:grpSpPr>
        <a:xfrm>
          <a:off x="0" y="0"/>
          <a:ext cx="0" cy="0"/>
          <a:chOff x="0" y="0"/>
          <a:chExt cx="0" cy="0"/>
        </a:xfrm>
      </p:grpSpPr>
      <p:sp>
        <p:nvSpPr>
          <p:cNvPr id="292" name="Google Shape;292;p34"/>
          <p:cNvSpPr txBox="1"/>
          <p:nvPr/>
        </p:nvSpPr>
        <p:spPr>
          <a:xfrm>
            <a:off x="506800" y="599000"/>
            <a:ext cx="8520600" cy="572700"/>
          </a:xfrm>
          <a:prstGeom prst="rect">
            <a:avLst/>
          </a:prstGeom>
          <a:noFill/>
          <a:ln>
            <a:noFill/>
          </a:ln>
        </p:spPr>
        <p:txBody>
          <a:bodyPr spcFirstLastPara="1" wrap="square" lIns="91425" tIns="91425" rIns="91425" bIns="91425" anchor="t" anchorCtr="0">
            <a:normAutofit/>
          </a:bodyPr>
          <a:lstStyle/>
          <a:p>
            <a:pPr marL="0" lvl="0" indent="0" algn="ctr" rtl="0">
              <a:lnSpc>
                <a:spcPct val="150000"/>
              </a:lnSpc>
              <a:spcBef>
                <a:spcPts val="0"/>
              </a:spcBef>
              <a:spcAft>
                <a:spcPts val="0"/>
              </a:spcAft>
              <a:buNone/>
            </a:pPr>
            <a:r>
              <a:rPr lang="en" sz="2400" b="1">
                <a:solidFill>
                  <a:srgbClr val="000000"/>
                </a:solidFill>
                <a:latin typeface="Times New Roman"/>
                <a:ea typeface="Times New Roman"/>
                <a:cs typeface="Times New Roman"/>
                <a:sym typeface="Times New Roman"/>
              </a:rPr>
              <a:t>Introduction </a:t>
            </a:r>
            <a:endParaRPr sz="2400">
              <a:solidFill>
                <a:srgbClr val="000000"/>
              </a:solidFill>
            </a:endParaRPr>
          </a:p>
        </p:txBody>
      </p:sp>
      <p:sp>
        <p:nvSpPr>
          <p:cNvPr id="293" name="Google Shape;293;p34"/>
          <p:cNvSpPr txBox="1"/>
          <p:nvPr/>
        </p:nvSpPr>
        <p:spPr>
          <a:xfrm>
            <a:off x="660800" y="1326975"/>
            <a:ext cx="4166100" cy="3416400"/>
          </a:xfrm>
          <a:prstGeom prst="rect">
            <a:avLst/>
          </a:prstGeom>
          <a:noFill/>
          <a:ln>
            <a:noFill/>
          </a:ln>
        </p:spPr>
        <p:txBody>
          <a:bodyPr spcFirstLastPara="1" wrap="square" lIns="91425" tIns="91425" rIns="91425" bIns="91425" anchor="t" anchorCtr="0">
            <a:noAutofit/>
          </a:bodyPr>
          <a:lstStyle/>
          <a:p>
            <a:pPr marL="457200" lvl="0" indent="-330200" algn="just" rtl="0">
              <a:lnSpc>
                <a:spcPct val="150000"/>
              </a:lnSpc>
              <a:spcBef>
                <a:spcPts val="0"/>
              </a:spcBef>
              <a:spcAft>
                <a:spcPts val="0"/>
              </a:spcAft>
              <a:buClr>
                <a:srgbClr val="000000"/>
              </a:buClr>
              <a:buSzPts val="1600"/>
              <a:buFont typeface="Times New Roman"/>
              <a:buChar char="●"/>
            </a:pPr>
            <a:r>
              <a:rPr lang="en" sz="1600">
                <a:solidFill>
                  <a:srgbClr val="000000"/>
                </a:solidFill>
                <a:latin typeface="Times New Roman"/>
                <a:ea typeface="Times New Roman"/>
                <a:cs typeface="Times New Roman"/>
                <a:sym typeface="Times New Roman"/>
              </a:rPr>
              <a:t>Hospitality marketing in the UK is dynamic and competitive.</a:t>
            </a:r>
            <a:endParaRPr sz="1600">
              <a:solidFill>
                <a:srgbClr val="000000"/>
              </a:solidFill>
              <a:latin typeface="Times New Roman"/>
              <a:ea typeface="Times New Roman"/>
              <a:cs typeface="Times New Roman"/>
              <a:sym typeface="Times New Roman"/>
            </a:endParaRPr>
          </a:p>
          <a:p>
            <a:pPr marL="457200" lvl="0" indent="-330200" algn="just" rtl="0">
              <a:lnSpc>
                <a:spcPct val="150000"/>
              </a:lnSpc>
              <a:spcBef>
                <a:spcPts val="0"/>
              </a:spcBef>
              <a:spcAft>
                <a:spcPts val="0"/>
              </a:spcAft>
              <a:buClr>
                <a:srgbClr val="000000"/>
              </a:buClr>
              <a:buSzPts val="1600"/>
              <a:buFont typeface="Times New Roman"/>
              <a:buChar char="●"/>
            </a:pPr>
            <a:r>
              <a:rPr lang="en" sz="1600">
                <a:solidFill>
                  <a:srgbClr val="000000"/>
                </a:solidFill>
                <a:latin typeface="Times New Roman"/>
                <a:ea typeface="Times New Roman"/>
                <a:cs typeface="Times New Roman"/>
                <a:sym typeface="Times New Roman"/>
              </a:rPr>
              <a:t>Mixed with both domestic and international brands (</a:t>
            </a:r>
            <a:r>
              <a:rPr lang="en" sz="1600">
                <a:solidFill>
                  <a:srgbClr val="222222"/>
                </a:solidFill>
                <a:latin typeface="Times New Roman"/>
                <a:ea typeface="Times New Roman"/>
                <a:cs typeface="Times New Roman"/>
                <a:sym typeface="Times New Roman"/>
              </a:rPr>
              <a:t>Hussain </a:t>
            </a:r>
            <a:r>
              <a:rPr lang="en" sz="1600" i="1">
                <a:solidFill>
                  <a:srgbClr val="222222"/>
                </a:solidFill>
                <a:latin typeface="Times New Roman"/>
                <a:ea typeface="Times New Roman"/>
                <a:cs typeface="Times New Roman"/>
                <a:sym typeface="Times New Roman"/>
              </a:rPr>
              <a:t>et al.</a:t>
            </a:r>
            <a:r>
              <a:rPr lang="en" sz="1600">
                <a:solidFill>
                  <a:srgbClr val="222222"/>
                </a:solidFill>
                <a:latin typeface="Times New Roman"/>
                <a:ea typeface="Times New Roman"/>
                <a:cs typeface="Times New Roman"/>
                <a:sym typeface="Times New Roman"/>
              </a:rPr>
              <a:t>, 2020</a:t>
            </a:r>
            <a:r>
              <a:rPr lang="en" sz="1600">
                <a:solidFill>
                  <a:srgbClr val="000000"/>
                </a:solidFill>
                <a:latin typeface="Times New Roman"/>
                <a:ea typeface="Times New Roman"/>
                <a:cs typeface="Times New Roman"/>
                <a:sym typeface="Times New Roman"/>
              </a:rPr>
              <a:t>). </a:t>
            </a:r>
            <a:endParaRPr sz="1600">
              <a:solidFill>
                <a:srgbClr val="000000"/>
              </a:solidFill>
              <a:latin typeface="Times New Roman"/>
              <a:ea typeface="Times New Roman"/>
              <a:cs typeface="Times New Roman"/>
              <a:sym typeface="Times New Roman"/>
            </a:endParaRPr>
          </a:p>
          <a:p>
            <a:pPr marL="457200" lvl="0" indent="-330200" algn="just" rtl="0">
              <a:lnSpc>
                <a:spcPct val="150000"/>
              </a:lnSpc>
              <a:spcBef>
                <a:spcPts val="0"/>
              </a:spcBef>
              <a:spcAft>
                <a:spcPts val="0"/>
              </a:spcAft>
              <a:buClr>
                <a:srgbClr val="000000"/>
              </a:buClr>
              <a:buSzPts val="1600"/>
              <a:buFont typeface="Times New Roman"/>
              <a:buChar char="●"/>
            </a:pPr>
            <a:r>
              <a:rPr lang="en" sz="1600">
                <a:solidFill>
                  <a:srgbClr val="000000"/>
                </a:solidFill>
                <a:latin typeface="Times New Roman"/>
                <a:ea typeface="Times New Roman"/>
                <a:cs typeface="Times New Roman"/>
                <a:sym typeface="Times New Roman"/>
              </a:rPr>
              <a:t>The UK’s hospitality industry is estimated at around 24.20 billion USD (</a:t>
            </a:r>
            <a:r>
              <a:rPr lang="en" sz="1600">
                <a:solidFill>
                  <a:srgbClr val="222222"/>
                </a:solidFill>
                <a:latin typeface="Times New Roman"/>
                <a:ea typeface="Times New Roman"/>
                <a:cs typeface="Times New Roman"/>
                <a:sym typeface="Times New Roman"/>
              </a:rPr>
              <a:t>Hospitality Industry Industry in the UK, 2023</a:t>
            </a:r>
            <a:r>
              <a:rPr lang="en" sz="1600">
                <a:solidFill>
                  <a:srgbClr val="000000"/>
                </a:solidFill>
                <a:latin typeface="Times New Roman"/>
                <a:ea typeface="Times New Roman"/>
                <a:cs typeface="Times New Roman"/>
                <a:sym typeface="Times New Roman"/>
              </a:rPr>
              <a:t>). </a:t>
            </a:r>
            <a:endParaRPr sz="1600">
              <a:solidFill>
                <a:srgbClr val="000000"/>
              </a:solidFill>
              <a:latin typeface="Times New Roman"/>
              <a:ea typeface="Times New Roman"/>
              <a:cs typeface="Times New Roman"/>
              <a:sym typeface="Times New Roman"/>
            </a:endParaRPr>
          </a:p>
          <a:p>
            <a:pPr marL="457200" lvl="0" indent="-330200" algn="just" rtl="0">
              <a:lnSpc>
                <a:spcPct val="150000"/>
              </a:lnSpc>
              <a:spcBef>
                <a:spcPts val="0"/>
              </a:spcBef>
              <a:spcAft>
                <a:spcPts val="0"/>
              </a:spcAft>
              <a:buClr>
                <a:srgbClr val="000000"/>
              </a:buClr>
              <a:buSzPts val="1600"/>
              <a:buFont typeface="Times New Roman"/>
              <a:buChar char="●"/>
            </a:pPr>
            <a:r>
              <a:rPr lang="en" sz="1600">
                <a:solidFill>
                  <a:srgbClr val="000000"/>
                </a:solidFill>
                <a:latin typeface="Times New Roman"/>
                <a:ea typeface="Times New Roman"/>
                <a:cs typeface="Times New Roman"/>
                <a:sym typeface="Times New Roman"/>
              </a:rPr>
              <a:t>Expected to touch 27.24 billion USD by 2028.</a:t>
            </a:r>
            <a:endParaRPr sz="1600">
              <a:solidFill>
                <a:srgbClr val="000000"/>
              </a:solidFill>
              <a:latin typeface="Times New Roman"/>
              <a:ea typeface="Times New Roman"/>
              <a:cs typeface="Times New Roman"/>
              <a:sym typeface="Times New Roman"/>
            </a:endParaRPr>
          </a:p>
          <a:p>
            <a:pPr marL="0" lvl="0" indent="0" algn="l" rtl="0">
              <a:lnSpc>
                <a:spcPct val="115000"/>
              </a:lnSpc>
              <a:spcBef>
                <a:spcPts val="0"/>
              </a:spcBef>
              <a:spcAft>
                <a:spcPts val="1200"/>
              </a:spcAft>
              <a:buNone/>
            </a:pPr>
            <a:endParaRPr sz="1600">
              <a:solidFill>
                <a:srgbClr val="595959"/>
              </a:solidFill>
            </a:endParaRPr>
          </a:p>
        </p:txBody>
      </p:sp>
      <p:pic>
        <p:nvPicPr>
          <p:cNvPr id="294" name="Google Shape;294;p34"/>
          <p:cNvPicPr preferRelativeResize="0"/>
          <p:nvPr/>
        </p:nvPicPr>
        <p:blipFill rotWithShape="1">
          <a:blip r:embed="rId3">
            <a:alphaModFix/>
          </a:blip>
          <a:srcRect/>
          <a:stretch/>
        </p:blipFill>
        <p:spPr>
          <a:xfrm>
            <a:off x="4981950" y="1953826"/>
            <a:ext cx="3861075" cy="2002524"/>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298"/>
        <p:cNvGrpSpPr/>
        <p:nvPr/>
      </p:nvGrpSpPr>
      <p:grpSpPr>
        <a:xfrm>
          <a:off x="0" y="0"/>
          <a:ext cx="0" cy="0"/>
          <a:chOff x="0" y="0"/>
          <a:chExt cx="0" cy="0"/>
        </a:xfrm>
      </p:grpSpPr>
      <p:grpSp>
        <p:nvGrpSpPr>
          <p:cNvPr id="299" name="Google Shape;299;p35"/>
          <p:cNvGrpSpPr/>
          <p:nvPr/>
        </p:nvGrpSpPr>
        <p:grpSpPr>
          <a:xfrm>
            <a:off x="5331075" y="1577975"/>
            <a:ext cx="1797300" cy="1803000"/>
            <a:chOff x="7189300" y="213175"/>
            <a:chExt cx="1797300" cy="1803000"/>
          </a:xfrm>
        </p:grpSpPr>
        <p:cxnSp>
          <p:nvCxnSpPr>
            <p:cNvPr id="300" name="Google Shape;300;p35"/>
            <p:cNvCxnSpPr/>
            <p:nvPr/>
          </p:nvCxnSpPr>
          <p:spPr>
            <a:xfrm flipH="1">
              <a:off x="8096700" y="213175"/>
              <a:ext cx="2700" cy="1803000"/>
            </a:xfrm>
            <a:prstGeom prst="straightConnector1">
              <a:avLst/>
            </a:prstGeom>
            <a:noFill/>
            <a:ln w="76200" cap="flat" cmpd="sng">
              <a:solidFill>
                <a:schemeClr val="accent2"/>
              </a:solidFill>
              <a:prstDash val="solid"/>
              <a:round/>
              <a:headEnd type="none" w="med" len="med"/>
              <a:tailEnd type="none" w="med" len="med"/>
            </a:ln>
          </p:spPr>
        </p:cxnSp>
        <p:cxnSp>
          <p:nvCxnSpPr>
            <p:cNvPr id="301" name="Google Shape;301;p35"/>
            <p:cNvCxnSpPr/>
            <p:nvPr/>
          </p:nvCxnSpPr>
          <p:spPr>
            <a:xfrm rot="10800000">
              <a:off x="7189300" y="1113175"/>
              <a:ext cx="1797300" cy="0"/>
            </a:xfrm>
            <a:prstGeom prst="straightConnector1">
              <a:avLst/>
            </a:prstGeom>
            <a:noFill/>
            <a:ln w="76200" cap="flat" cmpd="sng">
              <a:solidFill>
                <a:schemeClr val="accent2"/>
              </a:solidFill>
              <a:prstDash val="solid"/>
              <a:round/>
              <a:headEnd type="none" w="med" len="med"/>
              <a:tailEnd type="none" w="med" len="med"/>
            </a:ln>
          </p:spPr>
        </p:cxnSp>
        <p:cxnSp>
          <p:nvCxnSpPr>
            <p:cNvPr id="302" name="Google Shape;302;p35"/>
            <p:cNvCxnSpPr/>
            <p:nvPr/>
          </p:nvCxnSpPr>
          <p:spPr>
            <a:xfrm rot="2700000" flipH="1">
              <a:off x="8093830" y="220353"/>
              <a:ext cx="2546" cy="1803122"/>
            </a:xfrm>
            <a:prstGeom prst="straightConnector1">
              <a:avLst/>
            </a:prstGeom>
            <a:noFill/>
            <a:ln w="76200" cap="flat" cmpd="sng">
              <a:solidFill>
                <a:schemeClr val="accent2"/>
              </a:solidFill>
              <a:prstDash val="solid"/>
              <a:round/>
              <a:headEnd type="none" w="med" len="med"/>
              <a:tailEnd type="none" w="med" len="med"/>
            </a:ln>
          </p:spPr>
        </p:cxnSp>
        <p:cxnSp>
          <p:nvCxnSpPr>
            <p:cNvPr id="303" name="Google Shape;303;p35"/>
            <p:cNvCxnSpPr/>
            <p:nvPr/>
          </p:nvCxnSpPr>
          <p:spPr>
            <a:xfrm rot="-8100000">
              <a:off x="7190461" y="1113656"/>
              <a:ext cx="1797183" cy="0"/>
            </a:xfrm>
            <a:prstGeom prst="straightConnector1">
              <a:avLst/>
            </a:prstGeom>
            <a:noFill/>
            <a:ln w="76200" cap="flat" cmpd="sng">
              <a:solidFill>
                <a:schemeClr val="accent2"/>
              </a:solidFill>
              <a:prstDash val="solid"/>
              <a:round/>
              <a:headEnd type="none" w="med" len="med"/>
              <a:tailEnd type="none" w="med" len="med"/>
            </a:ln>
          </p:spPr>
        </p:cxnSp>
      </p:grpSp>
      <p:pic>
        <p:nvPicPr>
          <p:cNvPr id="304" name="Google Shape;304;p35"/>
          <p:cNvPicPr preferRelativeResize="0"/>
          <p:nvPr/>
        </p:nvPicPr>
        <p:blipFill>
          <a:blip r:embed="rId3">
            <a:alphaModFix/>
          </a:blip>
          <a:stretch>
            <a:fillRect/>
          </a:stretch>
        </p:blipFill>
        <p:spPr>
          <a:xfrm>
            <a:off x="-363052" y="3513300"/>
            <a:ext cx="862864" cy="1630198"/>
          </a:xfrm>
          <a:prstGeom prst="rect">
            <a:avLst/>
          </a:prstGeom>
          <a:noFill/>
          <a:ln>
            <a:noFill/>
          </a:ln>
        </p:spPr>
      </p:pic>
      <p:sp>
        <p:nvSpPr>
          <p:cNvPr id="305" name="Google Shape;305;p35"/>
          <p:cNvSpPr/>
          <p:nvPr/>
        </p:nvSpPr>
        <p:spPr>
          <a:xfrm>
            <a:off x="-95100" y="-275100"/>
            <a:ext cx="1630200" cy="1630200"/>
          </a:xfrm>
          <a:prstGeom prst="rect">
            <a:avLst/>
          </a:prstGeom>
          <a:noFill/>
          <a:ln w="76200" cap="flat" cmpd="sng">
            <a:solidFill>
              <a:schemeClr val="accent2"/>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6" name="Google Shape;306;p35"/>
          <p:cNvSpPr txBox="1"/>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p>
            <a:pPr marL="0" lvl="0" indent="0" algn="ctr" rtl="0">
              <a:lnSpc>
                <a:spcPct val="150000"/>
              </a:lnSpc>
              <a:spcBef>
                <a:spcPts val="0"/>
              </a:spcBef>
              <a:spcAft>
                <a:spcPts val="0"/>
              </a:spcAft>
              <a:buNone/>
            </a:pPr>
            <a:r>
              <a:rPr lang="en" sz="2400" b="1">
                <a:solidFill>
                  <a:srgbClr val="000000"/>
                </a:solidFill>
                <a:latin typeface="Times New Roman"/>
                <a:ea typeface="Times New Roman"/>
                <a:cs typeface="Times New Roman"/>
                <a:sym typeface="Times New Roman"/>
              </a:rPr>
              <a:t>Overview of JW Marriott</a:t>
            </a:r>
            <a:endParaRPr sz="2400">
              <a:solidFill>
                <a:srgbClr val="000000"/>
              </a:solidFill>
              <a:latin typeface="Times New Roman"/>
              <a:ea typeface="Times New Roman"/>
              <a:cs typeface="Times New Roman"/>
              <a:sym typeface="Times New Roman"/>
            </a:endParaRPr>
          </a:p>
        </p:txBody>
      </p:sp>
      <p:sp>
        <p:nvSpPr>
          <p:cNvPr id="307" name="Google Shape;307;p35"/>
          <p:cNvSpPr txBox="1"/>
          <p:nvPr/>
        </p:nvSpPr>
        <p:spPr>
          <a:xfrm>
            <a:off x="2793675" y="1109650"/>
            <a:ext cx="3106200" cy="3681300"/>
          </a:xfrm>
          <a:prstGeom prst="rect">
            <a:avLst/>
          </a:prstGeom>
          <a:noFill/>
          <a:ln>
            <a:noFill/>
          </a:ln>
        </p:spPr>
        <p:txBody>
          <a:bodyPr spcFirstLastPara="1" wrap="square" lIns="91425" tIns="91425" rIns="91425" bIns="91425" anchor="t" anchorCtr="0">
            <a:normAutofit/>
          </a:bodyPr>
          <a:lstStyle/>
          <a:p>
            <a:pPr marL="457200" lvl="0" indent="-330200" algn="just" rtl="0">
              <a:lnSpc>
                <a:spcPct val="150000"/>
              </a:lnSpc>
              <a:spcBef>
                <a:spcPts val="0"/>
              </a:spcBef>
              <a:spcAft>
                <a:spcPts val="0"/>
              </a:spcAft>
              <a:buClr>
                <a:srgbClr val="000000"/>
              </a:buClr>
              <a:buSzPts val="1600"/>
              <a:buFont typeface="Times New Roman"/>
              <a:buChar char="●"/>
            </a:pPr>
            <a:r>
              <a:rPr lang="en" sz="1600">
                <a:solidFill>
                  <a:srgbClr val="000000"/>
                </a:solidFill>
                <a:latin typeface="Times New Roman"/>
                <a:ea typeface="Times New Roman"/>
                <a:cs typeface="Times New Roman"/>
                <a:sym typeface="Times New Roman"/>
              </a:rPr>
              <a:t>JW Marriott was established in 1984 (</a:t>
            </a:r>
            <a:r>
              <a:rPr lang="en" sz="1600">
                <a:solidFill>
                  <a:srgbClr val="222222"/>
                </a:solidFill>
                <a:latin typeface="Times New Roman"/>
                <a:ea typeface="Times New Roman"/>
                <a:cs typeface="Times New Roman"/>
                <a:sym typeface="Times New Roman"/>
              </a:rPr>
              <a:t>Soegiono, 2021</a:t>
            </a:r>
            <a:r>
              <a:rPr lang="en" sz="1600">
                <a:solidFill>
                  <a:srgbClr val="000000"/>
                </a:solidFill>
                <a:latin typeface="Times New Roman"/>
                <a:ea typeface="Times New Roman"/>
                <a:cs typeface="Times New Roman"/>
                <a:sym typeface="Times New Roman"/>
              </a:rPr>
              <a:t>).</a:t>
            </a:r>
            <a:endParaRPr sz="1600">
              <a:solidFill>
                <a:srgbClr val="000000"/>
              </a:solidFill>
              <a:latin typeface="Times New Roman"/>
              <a:ea typeface="Times New Roman"/>
              <a:cs typeface="Times New Roman"/>
              <a:sym typeface="Times New Roman"/>
            </a:endParaRPr>
          </a:p>
          <a:p>
            <a:pPr marL="457200" lvl="0" indent="-330200" algn="just" rtl="0">
              <a:lnSpc>
                <a:spcPct val="150000"/>
              </a:lnSpc>
              <a:spcBef>
                <a:spcPts val="0"/>
              </a:spcBef>
              <a:spcAft>
                <a:spcPts val="0"/>
              </a:spcAft>
              <a:buClr>
                <a:srgbClr val="000000"/>
              </a:buClr>
              <a:buSzPts val="1600"/>
              <a:buFont typeface="Times New Roman"/>
              <a:buChar char="●"/>
            </a:pPr>
            <a:r>
              <a:rPr lang="en" sz="1600">
                <a:solidFill>
                  <a:srgbClr val="000000"/>
                </a:solidFill>
                <a:latin typeface="Times New Roman"/>
                <a:ea typeface="Times New Roman"/>
                <a:cs typeface="Times New Roman"/>
                <a:sym typeface="Times New Roman"/>
              </a:rPr>
              <a:t>JW Marriott in London was originally named the Grosvenor House Hotel. </a:t>
            </a:r>
            <a:endParaRPr sz="1600">
              <a:solidFill>
                <a:srgbClr val="000000"/>
              </a:solidFill>
              <a:latin typeface="Times New Roman"/>
              <a:ea typeface="Times New Roman"/>
              <a:cs typeface="Times New Roman"/>
              <a:sym typeface="Times New Roman"/>
            </a:endParaRPr>
          </a:p>
          <a:p>
            <a:pPr marL="457200" lvl="0" indent="-330200" algn="just" rtl="0">
              <a:lnSpc>
                <a:spcPct val="150000"/>
              </a:lnSpc>
              <a:spcBef>
                <a:spcPts val="0"/>
              </a:spcBef>
              <a:spcAft>
                <a:spcPts val="0"/>
              </a:spcAft>
              <a:buClr>
                <a:srgbClr val="000000"/>
              </a:buClr>
              <a:buSzPts val="1600"/>
              <a:buFont typeface="Times New Roman"/>
              <a:buChar char="●"/>
            </a:pPr>
            <a:r>
              <a:rPr lang="en" sz="1600">
                <a:solidFill>
                  <a:srgbClr val="000000"/>
                </a:solidFill>
                <a:latin typeface="Times New Roman"/>
                <a:ea typeface="Times New Roman"/>
                <a:cs typeface="Times New Roman"/>
                <a:sym typeface="Times New Roman"/>
              </a:rPr>
              <a:t>Opened in 1929. </a:t>
            </a:r>
            <a:endParaRPr sz="1600">
              <a:solidFill>
                <a:srgbClr val="000000"/>
              </a:solidFill>
              <a:latin typeface="Times New Roman"/>
              <a:ea typeface="Times New Roman"/>
              <a:cs typeface="Times New Roman"/>
              <a:sym typeface="Times New Roman"/>
            </a:endParaRPr>
          </a:p>
          <a:p>
            <a:pPr marL="457200" lvl="0" indent="-330200" algn="just" rtl="0">
              <a:lnSpc>
                <a:spcPct val="150000"/>
              </a:lnSpc>
              <a:spcBef>
                <a:spcPts val="0"/>
              </a:spcBef>
              <a:spcAft>
                <a:spcPts val="0"/>
              </a:spcAft>
              <a:buClr>
                <a:srgbClr val="000000"/>
              </a:buClr>
              <a:buSzPts val="1600"/>
              <a:buFont typeface="Times New Roman"/>
              <a:buChar char="●"/>
            </a:pPr>
            <a:r>
              <a:rPr lang="en" sz="1600">
                <a:solidFill>
                  <a:srgbClr val="000000"/>
                </a:solidFill>
                <a:latin typeface="Times New Roman"/>
                <a:ea typeface="Times New Roman"/>
                <a:cs typeface="Times New Roman"/>
                <a:sym typeface="Times New Roman"/>
              </a:rPr>
              <a:t>Located in Mayfair, London.</a:t>
            </a:r>
            <a:endParaRPr sz="1600">
              <a:solidFill>
                <a:srgbClr val="595959"/>
              </a:solidFill>
              <a:latin typeface="Times New Roman"/>
              <a:ea typeface="Times New Roman"/>
              <a:cs typeface="Times New Roman"/>
              <a:sym typeface="Times New Roman"/>
            </a:endParaRPr>
          </a:p>
        </p:txBody>
      </p:sp>
      <p:pic>
        <p:nvPicPr>
          <p:cNvPr id="308" name="Google Shape;308;p35"/>
          <p:cNvPicPr preferRelativeResize="0"/>
          <p:nvPr/>
        </p:nvPicPr>
        <p:blipFill rotWithShape="1">
          <a:blip r:embed="rId4">
            <a:alphaModFix/>
          </a:blip>
          <a:srcRect/>
          <a:stretch/>
        </p:blipFill>
        <p:spPr>
          <a:xfrm>
            <a:off x="6170325" y="2406675"/>
            <a:ext cx="2860550" cy="1837250"/>
          </a:xfrm>
          <a:prstGeom prst="rect">
            <a:avLst/>
          </a:prstGeom>
          <a:noFill/>
          <a:ln>
            <a:noFill/>
          </a:ln>
        </p:spPr>
      </p:pic>
      <p:pic>
        <p:nvPicPr>
          <p:cNvPr id="309" name="Google Shape;309;p35"/>
          <p:cNvPicPr preferRelativeResize="0"/>
          <p:nvPr/>
        </p:nvPicPr>
        <p:blipFill rotWithShape="1">
          <a:blip r:embed="rId5">
            <a:alphaModFix/>
          </a:blip>
          <a:srcRect/>
          <a:stretch/>
        </p:blipFill>
        <p:spPr>
          <a:xfrm>
            <a:off x="260375" y="1487427"/>
            <a:ext cx="2416725" cy="1893550"/>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313"/>
        <p:cNvGrpSpPr/>
        <p:nvPr/>
      </p:nvGrpSpPr>
      <p:grpSpPr>
        <a:xfrm>
          <a:off x="0" y="0"/>
          <a:ext cx="0" cy="0"/>
          <a:chOff x="0" y="0"/>
          <a:chExt cx="0" cy="0"/>
        </a:xfrm>
      </p:grpSpPr>
      <p:grpSp>
        <p:nvGrpSpPr>
          <p:cNvPr id="314" name="Google Shape;314;p36"/>
          <p:cNvGrpSpPr/>
          <p:nvPr/>
        </p:nvGrpSpPr>
        <p:grpSpPr>
          <a:xfrm>
            <a:off x="3805200" y="3340500"/>
            <a:ext cx="1797300" cy="1803000"/>
            <a:chOff x="4380125" y="3744875"/>
            <a:chExt cx="1797300" cy="1803000"/>
          </a:xfrm>
        </p:grpSpPr>
        <p:cxnSp>
          <p:nvCxnSpPr>
            <p:cNvPr id="315" name="Google Shape;315;p36"/>
            <p:cNvCxnSpPr/>
            <p:nvPr/>
          </p:nvCxnSpPr>
          <p:spPr>
            <a:xfrm flipH="1">
              <a:off x="5287525" y="3744875"/>
              <a:ext cx="2700" cy="1803000"/>
            </a:xfrm>
            <a:prstGeom prst="straightConnector1">
              <a:avLst/>
            </a:prstGeom>
            <a:noFill/>
            <a:ln w="76200" cap="flat" cmpd="sng">
              <a:solidFill>
                <a:schemeClr val="accent2"/>
              </a:solidFill>
              <a:prstDash val="solid"/>
              <a:round/>
              <a:headEnd type="none" w="med" len="med"/>
              <a:tailEnd type="none" w="med" len="med"/>
            </a:ln>
          </p:spPr>
        </p:cxnSp>
        <p:cxnSp>
          <p:nvCxnSpPr>
            <p:cNvPr id="316" name="Google Shape;316;p36"/>
            <p:cNvCxnSpPr/>
            <p:nvPr/>
          </p:nvCxnSpPr>
          <p:spPr>
            <a:xfrm rot="10800000">
              <a:off x="4380125" y="4644875"/>
              <a:ext cx="1797300" cy="0"/>
            </a:xfrm>
            <a:prstGeom prst="straightConnector1">
              <a:avLst/>
            </a:prstGeom>
            <a:noFill/>
            <a:ln w="76200" cap="flat" cmpd="sng">
              <a:solidFill>
                <a:schemeClr val="accent2"/>
              </a:solidFill>
              <a:prstDash val="solid"/>
              <a:round/>
              <a:headEnd type="none" w="med" len="med"/>
              <a:tailEnd type="none" w="med" len="med"/>
            </a:ln>
          </p:spPr>
        </p:cxnSp>
        <p:cxnSp>
          <p:nvCxnSpPr>
            <p:cNvPr id="317" name="Google Shape;317;p36"/>
            <p:cNvCxnSpPr/>
            <p:nvPr/>
          </p:nvCxnSpPr>
          <p:spPr>
            <a:xfrm rot="2700000" flipH="1">
              <a:off x="5284655" y="3752053"/>
              <a:ext cx="2546" cy="1803122"/>
            </a:xfrm>
            <a:prstGeom prst="straightConnector1">
              <a:avLst/>
            </a:prstGeom>
            <a:noFill/>
            <a:ln w="76200" cap="flat" cmpd="sng">
              <a:solidFill>
                <a:schemeClr val="accent2"/>
              </a:solidFill>
              <a:prstDash val="solid"/>
              <a:round/>
              <a:headEnd type="none" w="med" len="med"/>
              <a:tailEnd type="none" w="med" len="med"/>
            </a:ln>
          </p:spPr>
        </p:cxnSp>
        <p:cxnSp>
          <p:nvCxnSpPr>
            <p:cNvPr id="318" name="Google Shape;318;p36"/>
            <p:cNvCxnSpPr/>
            <p:nvPr/>
          </p:nvCxnSpPr>
          <p:spPr>
            <a:xfrm rot="-8100000">
              <a:off x="4381286" y="4645356"/>
              <a:ext cx="1797183" cy="0"/>
            </a:xfrm>
            <a:prstGeom prst="straightConnector1">
              <a:avLst/>
            </a:prstGeom>
            <a:noFill/>
            <a:ln w="76200" cap="flat" cmpd="sng">
              <a:solidFill>
                <a:schemeClr val="accent2"/>
              </a:solidFill>
              <a:prstDash val="solid"/>
              <a:round/>
              <a:headEnd type="none" w="med" len="med"/>
              <a:tailEnd type="none" w="med" len="med"/>
            </a:ln>
          </p:spPr>
        </p:cxnSp>
      </p:grpSp>
      <p:pic>
        <p:nvPicPr>
          <p:cNvPr id="319" name="Google Shape;319;p36"/>
          <p:cNvPicPr preferRelativeResize="0"/>
          <p:nvPr/>
        </p:nvPicPr>
        <p:blipFill>
          <a:blip r:embed="rId3">
            <a:alphaModFix/>
          </a:blip>
          <a:stretch>
            <a:fillRect/>
          </a:stretch>
        </p:blipFill>
        <p:spPr>
          <a:xfrm>
            <a:off x="6724266" y="4"/>
            <a:ext cx="2419144" cy="2421499"/>
          </a:xfrm>
          <a:prstGeom prst="rect">
            <a:avLst/>
          </a:prstGeom>
          <a:noFill/>
          <a:ln>
            <a:noFill/>
          </a:ln>
        </p:spPr>
      </p:pic>
      <p:sp>
        <p:nvSpPr>
          <p:cNvPr id="320" name="Google Shape;320;p36"/>
          <p:cNvSpPr txBox="1"/>
          <p:nvPr/>
        </p:nvSpPr>
        <p:spPr>
          <a:xfrm>
            <a:off x="311700" y="445025"/>
            <a:ext cx="8520600" cy="1147500"/>
          </a:xfrm>
          <a:prstGeom prst="rect">
            <a:avLst/>
          </a:prstGeom>
          <a:noFill/>
          <a:ln>
            <a:noFill/>
          </a:ln>
        </p:spPr>
        <p:txBody>
          <a:bodyPr spcFirstLastPara="1" wrap="square" lIns="91425" tIns="91425" rIns="91425" bIns="91425" anchor="t" anchorCtr="0">
            <a:noAutofit/>
          </a:bodyPr>
          <a:lstStyle/>
          <a:p>
            <a:pPr marL="0" lvl="0" indent="0" algn="ctr" rtl="0">
              <a:lnSpc>
                <a:spcPct val="150000"/>
              </a:lnSpc>
              <a:spcBef>
                <a:spcPts val="0"/>
              </a:spcBef>
              <a:spcAft>
                <a:spcPts val="0"/>
              </a:spcAft>
              <a:buNone/>
            </a:pPr>
            <a:r>
              <a:rPr lang="en" sz="2400" b="1">
                <a:solidFill>
                  <a:srgbClr val="000000"/>
                </a:solidFill>
                <a:latin typeface="Times New Roman"/>
                <a:ea typeface="Times New Roman"/>
                <a:cs typeface="Times New Roman"/>
                <a:sym typeface="Times New Roman"/>
              </a:rPr>
              <a:t>Role of quality service, hospitality service and guest services in JW Marriott</a:t>
            </a:r>
            <a:endParaRPr sz="2400">
              <a:solidFill>
                <a:srgbClr val="000000"/>
              </a:solidFill>
            </a:endParaRPr>
          </a:p>
        </p:txBody>
      </p:sp>
      <p:sp>
        <p:nvSpPr>
          <p:cNvPr id="321" name="Google Shape;321;p36"/>
          <p:cNvSpPr txBox="1"/>
          <p:nvPr/>
        </p:nvSpPr>
        <p:spPr>
          <a:xfrm>
            <a:off x="311700" y="1958175"/>
            <a:ext cx="4205100" cy="2610600"/>
          </a:xfrm>
          <a:prstGeom prst="rect">
            <a:avLst/>
          </a:prstGeom>
          <a:noFill/>
          <a:ln>
            <a:noFill/>
          </a:ln>
        </p:spPr>
        <p:txBody>
          <a:bodyPr spcFirstLastPara="1" wrap="square" lIns="91425" tIns="91425" rIns="91425" bIns="91425" anchor="t" anchorCtr="0">
            <a:noAutofit/>
          </a:bodyPr>
          <a:lstStyle/>
          <a:p>
            <a:pPr marL="457200" lvl="0" indent="-330200" algn="just" rtl="0">
              <a:lnSpc>
                <a:spcPct val="150000"/>
              </a:lnSpc>
              <a:spcBef>
                <a:spcPts val="0"/>
              </a:spcBef>
              <a:spcAft>
                <a:spcPts val="0"/>
              </a:spcAft>
              <a:buClr>
                <a:srgbClr val="000000"/>
              </a:buClr>
              <a:buSzPts val="1600"/>
              <a:buFont typeface="Times New Roman"/>
              <a:buChar char="●"/>
            </a:pPr>
            <a:r>
              <a:rPr lang="en" sz="1600">
                <a:solidFill>
                  <a:srgbClr val="000000"/>
                </a:solidFill>
                <a:latin typeface="Times New Roman"/>
                <a:ea typeface="Times New Roman"/>
                <a:cs typeface="Times New Roman"/>
                <a:sym typeface="Times New Roman"/>
              </a:rPr>
              <a:t>It increases customer satisfaction and loyalty (</a:t>
            </a:r>
            <a:r>
              <a:rPr lang="en" sz="1600">
                <a:solidFill>
                  <a:srgbClr val="222222"/>
                </a:solidFill>
                <a:latin typeface="Times New Roman"/>
                <a:ea typeface="Times New Roman"/>
                <a:cs typeface="Times New Roman"/>
                <a:sym typeface="Times New Roman"/>
              </a:rPr>
              <a:t>Setyadi, 2023</a:t>
            </a:r>
            <a:r>
              <a:rPr lang="en" sz="1600">
                <a:solidFill>
                  <a:srgbClr val="000000"/>
                </a:solidFill>
                <a:latin typeface="Times New Roman"/>
                <a:ea typeface="Times New Roman"/>
                <a:cs typeface="Times New Roman"/>
                <a:sym typeface="Times New Roman"/>
              </a:rPr>
              <a:t>).</a:t>
            </a:r>
            <a:endParaRPr sz="1600">
              <a:solidFill>
                <a:srgbClr val="000000"/>
              </a:solidFill>
              <a:latin typeface="Times New Roman"/>
              <a:ea typeface="Times New Roman"/>
              <a:cs typeface="Times New Roman"/>
              <a:sym typeface="Times New Roman"/>
            </a:endParaRPr>
          </a:p>
          <a:p>
            <a:pPr marL="457200" lvl="0" indent="-330200" algn="just" rtl="0">
              <a:lnSpc>
                <a:spcPct val="150000"/>
              </a:lnSpc>
              <a:spcBef>
                <a:spcPts val="0"/>
              </a:spcBef>
              <a:spcAft>
                <a:spcPts val="0"/>
              </a:spcAft>
              <a:buClr>
                <a:srgbClr val="000000"/>
              </a:buClr>
              <a:buSzPts val="1600"/>
              <a:buFont typeface="Times New Roman"/>
              <a:buChar char="●"/>
            </a:pPr>
            <a:r>
              <a:rPr lang="en" sz="1600">
                <a:solidFill>
                  <a:srgbClr val="000000"/>
                </a:solidFill>
                <a:latin typeface="Times New Roman"/>
                <a:ea typeface="Times New Roman"/>
                <a:cs typeface="Times New Roman"/>
                <a:sym typeface="Times New Roman"/>
              </a:rPr>
              <a:t>Differentiate hotels or other businesses from multiple competitors. </a:t>
            </a:r>
            <a:endParaRPr sz="1600">
              <a:solidFill>
                <a:srgbClr val="000000"/>
              </a:solidFill>
              <a:latin typeface="Times New Roman"/>
              <a:ea typeface="Times New Roman"/>
              <a:cs typeface="Times New Roman"/>
              <a:sym typeface="Times New Roman"/>
            </a:endParaRPr>
          </a:p>
          <a:p>
            <a:pPr marL="457200" lvl="0" indent="-330200" algn="just" rtl="0">
              <a:lnSpc>
                <a:spcPct val="150000"/>
              </a:lnSpc>
              <a:spcBef>
                <a:spcPts val="0"/>
              </a:spcBef>
              <a:spcAft>
                <a:spcPts val="0"/>
              </a:spcAft>
              <a:buClr>
                <a:srgbClr val="000000"/>
              </a:buClr>
              <a:buSzPts val="1600"/>
              <a:buFont typeface="Times New Roman"/>
              <a:buChar char="●"/>
            </a:pPr>
            <a:r>
              <a:rPr lang="en" sz="1600">
                <a:solidFill>
                  <a:srgbClr val="000000"/>
                </a:solidFill>
                <a:latin typeface="Times New Roman"/>
                <a:ea typeface="Times New Roman"/>
                <a:cs typeface="Times New Roman"/>
                <a:sym typeface="Times New Roman"/>
              </a:rPr>
              <a:t>Helps to create and build strong brand reputations.</a:t>
            </a:r>
            <a:endParaRPr sz="1600">
              <a:solidFill>
                <a:srgbClr val="000000"/>
              </a:solidFill>
              <a:latin typeface="Times New Roman"/>
              <a:ea typeface="Times New Roman"/>
              <a:cs typeface="Times New Roman"/>
              <a:sym typeface="Times New Roman"/>
            </a:endParaRPr>
          </a:p>
          <a:p>
            <a:pPr marL="0" lvl="0" indent="0" algn="l" rtl="0">
              <a:lnSpc>
                <a:spcPct val="115000"/>
              </a:lnSpc>
              <a:spcBef>
                <a:spcPts val="0"/>
              </a:spcBef>
              <a:spcAft>
                <a:spcPts val="1200"/>
              </a:spcAft>
              <a:buNone/>
            </a:pPr>
            <a:endParaRPr sz="1600">
              <a:solidFill>
                <a:srgbClr val="595959"/>
              </a:solidFill>
            </a:endParaRPr>
          </a:p>
        </p:txBody>
      </p:sp>
      <p:pic>
        <p:nvPicPr>
          <p:cNvPr id="322" name="Google Shape;322;p36"/>
          <p:cNvPicPr preferRelativeResize="0"/>
          <p:nvPr/>
        </p:nvPicPr>
        <p:blipFill rotWithShape="1">
          <a:blip r:embed="rId4">
            <a:alphaModFix/>
          </a:blip>
          <a:srcRect/>
          <a:stretch/>
        </p:blipFill>
        <p:spPr>
          <a:xfrm>
            <a:off x="4695300" y="1958175"/>
            <a:ext cx="4322400" cy="2335597"/>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a:gsLst>
            <a:gs pos="0">
              <a:srgbClr val="F0F0F0"/>
            </a:gs>
            <a:gs pos="100000">
              <a:srgbClr val="AFAFAF"/>
            </a:gs>
          </a:gsLst>
          <a:path path="circle">
            <a:fillToRect l="50000" t="50000" r="50000" b="50000"/>
          </a:path>
          <a:tileRect/>
        </a:gradFill>
        <a:effectLst/>
      </p:bgPr>
    </p:bg>
    <p:spTree>
      <p:nvGrpSpPr>
        <p:cNvPr id="1" name="Shape 326"/>
        <p:cNvGrpSpPr/>
        <p:nvPr/>
      </p:nvGrpSpPr>
      <p:grpSpPr>
        <a:xfrm>
          <a:off x="0" y="0"/>
          <a:ext cx="0" cy="0"/>
          <a:chOff x="0" y="0"/>
          <a:chExt cx="0" cy="0"/>
        </a:xfrm>
      </p:grpSpPr>
      <p:sp>
        <p:nvSpPr>
          <p:cNvPr id="327" name="Google Shape;327;p37"/>
          <p:cNvSpPr txBox="1"/>
          <p:nvPr/>
        </p:nvSpPr>
        <p:spPr>
          <a:xfrm>
            <a:off x="311700" y="445025"/>
            <a:ext cx="8520600" cy="1017000"/>
          </a:xfrm>
          <a:prstGeom prst="rect">
            <a:avLst/>
          </a:prstGeom>
          <a:noFill/>
          <a:ln>
            <a:noFill/>
          </a:ln>
        </p:spPr>
        <p:txBody>
          <a:bodyPr spcFirstLastPara="1" wrap="square" lIns="91425" tIns="91425" rIns="91425" bIns="91425" anchor="t" anchorCtr="0">
            <a:noAutofit/>
          </a:bodyPr>
          <a:lstStyle/>
          <a:p>
            <a:pPr marL="0" lvl="0" indent="0" algn="ctr" rtl="0">
              <a:lnSpc>
                <a:spcPct val="150000"/>
              </a:lnSpc>
              <a:spcBef>
                <a:spcPts val="0"/>
              </a:spcBef>
              <a:spcAft>
                <a:spcPts val="0"/>
              </a:spcAft>
              <a:buNone/>
            </a:pPr>
            <a:r>
              <a:rPr lang="en" sz="2400" b="1">
                <a:solidFill>
                  <a:srgbClr val="000000"/>
                </a:solidFill>
                <a:latin typeface="Times New Roman"/>
                <a:ea typeface="Times New Roman"/>
                <a:cs typeface="Times New Roman"/>
                <a:sym typeface="Times New Roman"/>
              </a:rPr>
              <a:t>Importance of quality service, hospitality service and guest services in JW Marriott</a:t>
            </a:r>
            <a:endParaRPr sz="2400" b="1">
              <a:solidFill>
                <a:srgbClr val="000000"/>
              </a:solidFill>
              <a:latin typeface="Times New Roman"/>
              <a:ea typeface="Times New Roman"/>
              <a:cs typeface="Times New Roman"/>
              <a:sym typeface="Times New Roman"/>
            </a:endParaRPr>
          </a:p>
          <a:p>
            <a:pPr marL="0" lvl="0" indent="0" algn="ctr" rtl="0">
              <a:spcBef>
                <a:spcPts val="0"/>
              </a:spcBef>
              <a:spcAft>
                <a:spcPts val="0"/>
              </a:spcAft>
              <a:buNone/>
            </a:pPr>
            <a:endParaRPr sz="2400">
              <a:solidFill>
                <a:srgbClr val="000000"/>
              </a:solidFill>
              <a:latin typeface="Times New Roman"/>
              <a:ea typeface="Times New Roman"/>
              <a:cs typeface="Times New Roman"/>
              <a:sym typeface="Times New Roman"/>
            </a:endParaRPr>
          </a:p>
        </p:txBody>
      </p:sp>
      <p:sp>
        <p:nvSpPr>
          <p:cNvPr id="328" name="Google Shape;328;p37"/>
          <p:cNvSpPr txBox="1"/>
          <p:nvPr/>
        </p:nvSpPr>
        <p:spPr>
          <a:xfrm>
            <a:off x="311700" y="1694763"/>
            <a:ext cx="4892400" cy="2911200"/>
          </a:xfrm>
          <a:prstGeom prst="rect">
            <a:avLst/>
          </a:prstGeom>
          <a:noFill/>
          <a:ln>
            <a:noFill/>
          </a:ln>
        </p:spPr>
        <p:txBody>
          <a:bodyPr spcFirstLastPara="1" wrap="square" lIns="91425" tIns="91425" rIns="91425" bIns="91425" anchor="t" anchorCtr="0">
            <a:noAutofit/>
          </a:bodyPr>
          <a:lstStyle/>
          <a:p>
            <a:pPr marL="457200" lvl="0" indent="-330200" algn="just" rtl="0">
              <a:lnSpc>
                <a:spcPct val="150000"/>
              </a:lnSpc>
              <a:spcBef>
                <a:spcPts val="0"/>
              </a:spcBef>
              <a:spcAft>
                <a:spcPts val="0"/>
              </a:spcAft>
              <a:buClr>
                <a:srgbClr val="000000"/>
              </a:buClr>
              <a:buSzPts val="1600"/>
              <a:buFont typeface="Times New Roman"/>
              <a:buChar char="●"/>
            </a:pPr>
            <a:r>
              <a:rPr lang="en" sz="1600">
                <a:solidFill>
                  <a:srgbClr val="000000"/>
                </a:solidFill>
                <a:latin typeface="Times New Roman"/>
                <a:ea typeface="Times New Roman"/>
                <a:cs typeface="Times New Roman"/>
                <a:sym typeface="Times New Roman"/>
              </a:rPr>
              <a:t>Quality service is important in the hospitality sector because people always talk about their experience after the service. </a:t>
            </a:r>
            <a:endParaRPr sz="1600">
              <a:solidFill>
                <a:srgbClr val="000000"/>
              </a:solidFill>
              <a:latin typeface="Times New Roman"/>
              <a:ea typeface="Times New Roman"/>
              <a:cs typeface="Times New Roman"/>
              <a:sym typeface="Times New Roman"/>
            </a:endParaRPr>
          </a:p>
          <a:p>
            <a:pPr marL="457200" lvl="0" indent="-330200" algn="just" rtl="0">
              <a:lnSpc>
                <a:spcPct val="150000"/>
              </a:lnSpc>
              <a:spcBef>
                <a:spcPts val="0"/>
              </a:spcBef>
              <a:spcAft>
                <a:spcPts val="0"/>
              </a:spcAft>
              <a:buClr>
                <a:srgbClr val="000000"/>
              </a:buClr>
              <a:buSzPts val="1600"/>
              <a:buFont typeface="Times New Roman"/>
              <a:buChar char="●"/>
            </a:pPr>
            <a:r>
              <a:rPr lang="en" sz="1600">
                <a:solidFill>
                  <a:srgbClr val="000000"/>
                </a:solidFill>
                <a:latin typeface="Times New Roman"/>
                <a:ea typeface="Times New Roman"/>
                <a:cs typeface="Times New Roman"/>
                <a:sym typeface="Times New Roman"/>
              </a:rPr>
              <a:t>Enhance the experience of the guest. </a:t>
            </a:r>
            <a:endParaRPr sz="1600">
              <a:solidFill>
                <a:srgbClr val="000000"/>
              </a:solidFill>
              <a:latin typeface="Times New Roman"/>
              <a:ea typeface="Times New Roman"/>
              <a:cs typeface="Times New Roman"/>
              <a:sym typeface="Times New Roman"/>
            </a:endParaRPr>
          </a:p>
          <a:p>
            <a:pPr marL="457200" lvl="0" indent="-330200" algn="just" rtl="0">
              <a:lnSpc>
                <a:spcPct val="150000"/>
              </a:lnSpc>
              <a:spcBef>
                <a:spcPts val="0"/>
              </a:spcBef>
              <a:spcAft>
                <a:spcPts val="0"/>
              </a:spcAft>
              <a:buClr>
                <a:srgbClr val="000000"/>
              </a:buClr>
              <a:buSzPts val="1600"/>
              <a:buFont typeface="Times New Roman"/>
              <a:buChar char="●"/>
            </a:pPr>
            <a:r>
              <a:rPr lang="en" sz="1600">
                <a:solidFill>
                  <a:srgbClr val="000000"/>
                </a:solidFill>
                <a:latin typeface="Times New Roman"/>
                <a:ea typeface="Times New Roman"/>
                <a:cs typeface="Times New Roman"/>
                <a:sym typeface="Times New Roman"/>
              </a:rPr>
              <a:t>Increases the brand reputation (</a:t>
            </a:r>
            <a:r>
              <a:rPr lang="en" sz="1600">
                <a:solidFill>
                  <a:srgbClr val="222222"/>
                </a:solidFill>
                <a:latin typeface="Times New Roman"/>
                <a:ea typeface="Times New Roman"/>
                <a:cs typeface="Times New Roman"/>
                <a:sym typeface="Times New Roman"/>
              </a:rPr>
              <a:t>Shin and Jeong, 2022</a:t>
            </a:r>
            <a:r>
              <a:rPr lang="en" sz="1600">
                <a:solidFill>
                  <a:srgbClr val="000000"/>
                </a:solidFill>
                <a:latin typeface="Times New Roman"/>
                <a:ea typeface="Times New Roman"/>
                <a:cs typeface="Times New Roman"/>
                <a:sym typeface="Times New Roman"/>
              </a:rPr>
              <a:t>). </a:t>
            </a:r>
            <a:endParaRPr sz="1600">
              <a:solidFill>
                <a:srgbClr val="000000"/>
              </a:solidFill>
              <a:latin typeface="Times New Roman"/>
              <a:ea typeface="Times New Roman"/>
              <a:cs typeface="Times New Roman"/>
              <a:sym typeface="Times New Roman"/>
            </a:endParaRPr>
          </a:p>
          <a:p>
            <a:pPr marL="457200" lvl="0" indent="-330200" algn="just" rtl="0">
              <a:lnSpc>
                <a:spcPct val="150000"/>
              </a:lnSpc>
              <a:spcBef>
                <a:spcPts val="0"/>
              </a:spcBef>
              <a:spcAft>
                <a:spcPts val="0"/>
              </a:spcAft>
              <a:buClr>
                <a:srgbClr val="000000"/>
              </a:buClr>
              <a:buSzPts val="1600"/>
              <a:buFont typeface="Times New Roman"/>
              <a:buChar char="●"/>
            </a:pPr>
            <a:r>
              <a:rPr lang="en" sz="1600">
                <a:solidFill>
                  <a:srgbClr val="000000"/>
                </a:solidFill>
                <a:latin typeface="Times New Roman"/>
                <a:ea typeface="Times New Roman"/>
                <a:cs typeface="Times New Roman"/>
                <a:sym typeface="Times New Roman"/>
              </a:rPr>
              <a:t>Helps in the enhancement of hotel chains across the globe.</a:t>
            </a:r>
            <a:endParaRPr sz="1600">
              <a:solidFill>
                <a:srgbClr val="000000"/>
              </a:solidFill>
              <a:latin typeface="Times New Roman"/>
              <a:ea typeface="Times New Roman"/>
              <a:cs typeface="Times New Roman"/>
              <a:sym typeface="Times New Roman"/>
            </a:endParaRPr>
          </a:p>
          <a:p>
            <a:pPr marL="0" lvl="0" indent="0" algn="l" rtl="0">
              <a:lnSpc>
                <a:spcPct val="115000"/>
              </a:lnSpc>
              <a:spcBef>
                <a:spcPts val="0"/>
              </a:spcBef>
              <a:spcAft>
                <a:spcPts val="1200"/>
              </a:spcAft>
              <a:buNone/>
            </a:pPr>
            <a:endParaRPr sz="1600">
              <a:solidFill>
                <a:srgbClr val="595959"/>
              </a:solidFill>
            </a:endParaRPr>
          </a:p>
        </p:txBody>
      </p:sp>
      <p:pic>
        <p:nvPicPr>
          <p:cNvPr id="329" name="Google Shape;329;p37"/>
          <p:cNvPicPr preferRelativeResize="0"/>
          <p:nvPr/>
        </p:nvPicPr>
        <p:blipFill rotWithShape="1">
          <a:blip r:embed="rId3">
            <a:alphaModFix/>
          </a:blip>
          <a:srcRect/>
          <a:stretch/>
        </p:blipFill>
        <p:spPr>
          <a:xfrm>
            <a:off x="5765750" y="1462025"/>
            <a:ext cx="2436050" cy="3053450"/>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333"/>
        <p:cNvGrpSpPr/>
        <p:nvPr/>
      </p:nvGrpSpPr>
      <p:grpSpPr>
        <a:xfrm>
          <a:off x="0" y="0"/>
          <a:ext cx="0" cy="0"/>
          <a:chOff x="0" y="0"/>
          <a:chExt cx="0" cy="0"/>
        </a:xfrm>
      </p:grpSpPr>
      <p:grpSp>
        <p:nvGrpSpPr>
          <p:cNvPr id="334" name="Google Shape;334;p38"/>
          <p:cNvGrpSpPr/>
          <p:nvPr/>
        </p:nvGrpSpPr>
        <p:grpSpPr>
          <a:xfrm>
            <a:off x="4886739" y="3447025"/>
            <a:ext cx="1797300" cy="1803000"/>
            <a:chOff x="5099700" y="2800500"/>
            <a:chExt cx="1797300" cy="1803000"/>
          </a:xfrm>
        </p:grpSpPr>
        <p:cxnSp>
          <p:nvCxnSpPr>
            <p:cNvPr id="335" name="Google Shape;335;p38"/>
            <p:cNvCxnSpPr/>
            <p:nvPr/>
          </p:nvCxnSpPr>
          <p:spPr>
            <a:xfrm flipH="1">
              <a:off x="6007100" y="2800500"/>
              <a:ext cx="2700" cy="1803000"/>
            </a:xfrm>
            <a:prstGeom prst="straightConnector1">
              <a:avLst/>
            </a:prstGeom>
            <a:noFill/>
            <a:ln w="76200" cap="flat" cmpd="sng">
              <a:solidFill>
                <a:schemeClr val="accent2"/>
              </a:solidFill>
              <a:prstDash val="solid"/>
              <a:round/>
              <a:headEnd type="none" w="med" len="med"/>
              <a:tailEnd type="none" w="med" len="med"/>
            </a:ln>
          </p:spPr>
        </p:cxnSp>
        <p:cxnSp>
          <p:nvCxnSpPr>
            <p:cNvPr id="336" name="Google Shape;336;p38"/>
            <p:cNvCxnSpPr/>
            <p:nvPr/>
          </p:nvCxnSpPr>
          <p:spPr>
            <a:xfrm rot="10800000">
              <a:off x="5099700" y="3700500"/>
              <a:ext cx="1797300" cy="0"/>
            </a:xfrm>
            <a:prstGeom prst="straightConnector1">
              <a:avLst/>
            </a:prstGeom>
            <a:noFill/>
            <a:ln w="76200" cap="flat" cmpd="sng">
              <a:solidFill>
                <a:schemeClr val="accent2"/>
              </a:solidFill>
              <a:prstDash val="solid"/>
              <a:round/>
              <a:headEnd type="none" w="med" len="med"/>
              <a:tailEnd type="none" w="med" len="med"/>
            </a:ln>
          </p:spPr>
        </p:cxnSp>
        <p:cxnSp>
          <p:nvCxnSpPr>
            <p:cNvPr id="337" name="Google Shape;337;p38"/>
            <p:cNvCxnSpPr/>
            <p:nvPr/>
          </p:nvCxnSpPr>
          <p:spPr>
            <a:xfrm rot="2700000" flipH="1">
              <a:off x="6004230" y="2807678"/>
              <a:ext cx="2546" cy="1803122"/>
            </a:xfrm>
            <a:prstGeom prst="straightConnector1">
              <a:avLst/>
            </a:prstGeom>
            <a:noFill/>
            <a:ln w="76200" cap="flat" cmpd="sng">
              <a:solidFill>
                <a:schemeClr val="accent2"/>
              </a:solidFill>
              <a:prstDash val="solid"/>
              <a:round/>
              <a:headEnd type="none" w="med" len="med"/>
              <a:tailEnd type="none" w="med" len="med"/>
            </a:ln>
          </p:spPr>
        </p:cxnSp>
        <p:cxnSp>
          <p:nvCxnSpPr>
            <p:cNvPr id="338" name="Google Shape;338;p38"/>
            <p:cNvCxnSpPr/>
            <p:nvPr/>
          </p:nvCxnSpPr>
          <p:spPr>
            <a:xfrm rot="-8100000">
              <a:off x="5100861" y="3700981"/>
              <a:ext cx="1797183" cy="0"/>
            </a:xfrm>
            <a:prstGeom prst="straightConnector1">
              <a:avLst/>
            </a:prstGeom>
            <a:noFill/>
            <a:ln w="76200" cap="flat" cmpd="sng">
              <a:solidFill>
                <a:schemeClr val="accent2"/>
              </a:solidFill>
              <a:prstDash val="solid"/>
              <a:round/>
              <a:headEnd type="none" w="med" len="med"/>
              <a:tailEnd type="none" w="med" len="med"/>
            </a:ln>
          </p:spPr>
        </p:cxnSp>
      </p:grpSp>
      <p:pic>
        <p:nvPicPr>
          <p:cNvPr id="339" name="Google Shape;339;p38"/>
          <p:cNvPicPr preferRelativeResize="0"/>
          <p:nvPr/>
        </p:nvPicPr>
        <p:blipFill>
          <a:blip r:embed="rId3">
            <a:alphaModFix/>
          </a:blip>
          <a:stretch>
            <a:fillRect/>
          </a:stretch>
        </p:blipFill>
        <p:spPr>
          <a:xfrm>
            <a:off x="6952866" y="-533396"/>
            <a:ext cx="2419144" cy="2421499"/>
          </a:xfrm>
          <a:prstGeom prst="rect">
            <a:avLst/>
          </a:prstGeom>
          <a:noFill/>
          <a:ln>
            <a:noFill/>
          </a:ln>
        </p:spPr>
      </p:pic>
      <p:sp>
        <p:nvSpPr>
          <p:cNvPr id="340" name="Google Shape;340;p38"/>
          <p:cNvSpPr txBox="1"/>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p>
            <a:pPr marL="0" lvl="0" indent="0" algn="ctr" rtl="0">
              <a:lnSpc>
                <a:spcPct val="150000"/>
              </a:lnSpc>
              <a:spcBef>
                <a:spcPts val="0"/>
              </a:spcBef>
              <a:spcAft>
                <a:spcPts val="0"/>
              </a:spcAft>
              <a:buNone/>
            </a:pPr>
            <a:r>
              <a:rPr lang="en" sz="2400" b="1">
                <a:solidFill>
                  <a:srgbClr val="000000"/>
                </a:solidFill>
                <a:latin typeface="Times New Roman"/>
                <a:ea typeface="Times New Roman"/>
                <a:cs typeface="Times New Roman"/>
                <a:sym typeface="Times New Roman"/>
              </a:rPr>
              <a:t>Key Factors of Quality Service </a:t>
            </a:r>
            <a:endParaRPr sz="2400">
              <a:solidFill>
                <a:srgbClr val="000000"/>
              </a:solidFill>
              <a:latin typeface="Times New Roman"/>
              <a:ea typeface="Times New Roman"/>
              <a:cs typeface="Times New Roman"/>
              <a:sym typeface="Times New Roman"/>
            </a:endParaRPr>
          </a:p>
        </p:txBody>
      </p:sp>
      <p:sp>
        <p:nvSpPr>
          <p:cNvPr id="341" name="Google Shape;341;p38"/>
          <p:cNvSpPr txBox="1"/>
          <p:nvPr/>
        </p:nvSpPr>
        <p:spPr>
          <a:xfrm>
            <a:off x="955850" y="1172000"/>
            <a:ext cx="3930900" cy="3416400"/>
          </a:xfrm>
          <a:prstGeom prst="rect">
            <a:avLst/>
          </a:prstGeom>
          <a:noFill/>
          <a:ln>
            <a:noFill/>
          </a:ln>
        </p:spPr>
        <p:txBody>
          <a:bodyPr spcFirstLastPara="1" wrap="square" lIns="91425" tIns="91425" rIns="91425" bIns="91425" anchor="t" anchorCtr="0">
            <a:normAutofit/>
          </a:bodyPr>
          <a:lstStyle/>
          <a:p>
            <a:pPr marL="0" lvl="0" indent="0" algn="just" rtl="0">
              <a:lnSpc>
                <a:spcPct val="150000"/>
              </a:lnSpc>
              <a:spcBef>
                <a:spcPts val="0"/>
              </a:spcBef>
              <a:spcAft>
                <a:spcPts val="0"/>
              </a:spcAft>
              <a:buNone/>
            </a:pPr>
            <a:r>
              <a:rPr lang="en" sz="1600">
                <a:solidFill>
                  <a:srgbClr val="000000"/>
                </a:solidFill>
                <a:latin typeface="Times New Roman"/>
                <a:ea typeface="Times New Roman"/>
                <a:cs typeface="Times New Roman"/>
                <a:sym typeface="Times New Roman"/>
              </a:rPr>
              <a:t>The key factors of the quality service in JW Marriott include</a:t>
            </a:r>
            <a:endParaRPr sz="1600">
              <a:solidFill>
                <a:srgbClr val="000000"/>
              </a:solidFill>
              <a:latin typeface="Times New Roman"/>
              <a:ea typeface="Times New Roman"/>
              <a:cs typeface="Times New Roman"/>
              <a:sym typeface="Times New Roman"/>
            </a:endParaRPr>
          </a:p>
          <a:p>
            <a:pPr marL="457200" lvl="0" indent="-330200" algn="just" rtl="0">
              <a:lnSpc>
                <a:spcPct val="150000"/>
              </a:lnSpc>
              <a:spcBef>
                <a:spcPts val="0"/>
              </a:spcBef>
              <a:spcAft>
                <a:spcPts val="0"/>
              </a:spcAft>
              <a:buClr>
                <a:srgbClr val="000000"/>
              </a:buClr>
              <a:buSzPts val="1600"/>
              <a:buFont typeface="Times New Roman"/>
              <a:buChar char="●"/>
            </a:pPr>
            <a:r>
              <a:rPr lang="en" sz="1600">
                <a:solidFill>
                  <a:srgbClr val="000000"/>
                </a:solidFill>
                <a:latin typeface="Times New Roman"/>
                <a:ea typeface="Times New Roman"/>
                <a:cs typeface="Times New Roman"/>
                <a:sym typeface="Times New Roman"/>
              </a:rPr>
              <a:t>Reliability</a:t>
            </a:r>
            <a:endParaRPr sz="1600">
              <a:solidFill>
                <a:srgbClr val="000000"/>
              </a:solidFill>
              <a:latin typeface="Times New Roman"/>
              <a:ea typeface="Times New Roman"/>
              <a:cs typeface="Times New Roman"/>
              <a:sym typeface="Times New Roman"/>
            </a:endParaRPr>
          </a:p>
          <a:p>
            <a:pPr marL="457200" lvl="0" indent="-330200" algn="just" rtl="0">
              <a:lnSpc>
                <a:spcPct val="150000"/>
              </a:lnSpc>
              <a:spcBef>
                <a:spcPts val="0"/>
              </a:spcBef>
              <a:spcAft>
                <a:spcPts val="0"/>
              </a:spcAft>
              <a:buClr>
                <a:srgbClr val="000000"/>
              </a:buClr>
              <a:buSzPts val="1600"/>
              <a:buFont typeface="Times New Roman"/>
              <a:buChar char="●"/>
            </a:pPr>
            <a:r>
              <a:rPr lang="en" sz="1600">
                <a:solidFill>
                  <a:srgbClr val="000000"/>
                </a:solidFill>
                <a:latin typeface="Times New Roman"/>
                <a:ea typeface="Times New Roman"/>
                <a:cs typeface="Times New Roman"/>
                <a:sym typeface="Times New Roman"/>
              </a:rPr>
              <a:t>Tangibles.</a:t>
            </a:r>
            <a:endParaRPr sz="1600">
              <a:solidFill>
                <a:srgbClr val="000000"/>
              </a:solidFill>
              <a:latin typeface="Times New Roman"/>
              <a:ea typeface="Times New Roman"/>
              <a:cs typeface="Times New Roman"/>
              <a:sym typeface="Times New Roman"/>
            </a:endParaRPr>
          </a:p>
          <a:p>
            <a:pPr marL="457200" lvl="0" indent="-330200" algn="just" rtl="0">
              <a:lnSpc>
                <a:spcPct val="150000"/>
              </a:lnSpc>
              <a:spcBef>
                <a:spcPts val="0"/>
              </a:spcBef>
              <a:spcAft>
                <a:spcPts val="0"/>
              </a:spcAft>
              <a:buClr>
                <a:srgbClr val="000000"/>
              </a:buClr>
              <a:buSzPts val="1600"/>
              <a:buFont typeface="Times New Roman"/>
              <a:buChar char="●"/>
            </a:pPr>
            <a:r>
              <a:rPr lang="en" sz="1600">
                <a:solidFill>
                  <a:srgbClr val="000000"/>
                </a:solidFill>
                <a:latin typeface="Times New Roman"/>
                <a:ea typeface="Times New Roman"/>
                <a:cs typeface="Times New Roman"/>
                <a:sym typeface="Times New Roman"/>
              </a:rPr>
              <a:t>Responsiveness</a:t>
            </a:r>
            <a:endParaRPr sz="1600">
              <a:solidFill>
                <a:srgbClr val="000000"/>
              </a:solidFill>
              <a:latin typeface="Times New Roman"/>
              <a:ea typeface="Times New Roman"/>
              <a:cs typeface="Times New Roman"/>
              <a:sym typeface="Times New Roman"/>
            </a:endParaRPr>
          </a:p>
          <a:p>
            <a:pPr marL="457200" lvl="0" indent="-330200" algn="just" rtl="0">
              <a:lnSpc>
                <a:spcPct val="150000"/>
              </a:lnSpc>
              <a:spcBef>
                <a:spcPts val="0"/>
              </a:spcBef>
              <a:spcAft>
                <a:spcPts val="0"/>
              </a:spcAft>
              <a:buClr>
                <a:srgbClr val="000000"/>
              </a:buClr>
              <a:buSzPts val="1600"/>
              <a:buFont typeface="Times New Roman"/>
              <a:buChar char="●"/>
            </a:pPr>
            <a:r>
              <a:rPr lang="en" sz="1600">
                <a:solidFill>
                  <a:srgbClr val="000000"/>
                </a:solidFill>
                <a:latin typeface="Times New Roman"/>
                <a:ea typeface="Times New Roman"/>
                <a:cs typeface="Times New Roman"/>
                <a:sym typeface="Times New Roman"/>
              </a:rPr>
              <a:t>Assurance</a:t>
            </a:r>
            <a:endParaRPr sz="1600">
              <a:solidFill>
                <a:srgbClr val="000000"/>
              </a:solidFill>
              <a:latin typeface="Times New Roman"/>
              <a:ea typeface="Times New Roman"/>
              <a:cs typeface="Times New Roman"/>
              <a:sym typeface="Times New Roman"/>
            </a:endParaRPr>
          </a:p>
          <a:p>
            <a:pPr marL="457200" lvl="0" indent="-330200" algn="just" rtl="0">
              <a:lnSpc>
                <a:spcPct val="150000"/>
              </a:lnSpc>
              <a:spcBef>
                <a:spcPts val="0"/>
              </a:spcBef>
              <a:spcAft>
                <a:spcPts val="0"/>
              </a:spcAft>
              <a:buClr>
                <a:srgbClr val="000000"/>
              </a:buClr>
              <a:buSzPts val="1600"/>
              <a:buFont typeface="Times New Roman"/>
              <a:buChar char="●"/>
            </a:pPr>
            <a:r>
              <a:rPr lang="en" sz="1600">
                <a:solidFill>
                  <a:srgbClr val="000000"/>
                </a:solidFill>
                <a:latin typeface="Times New Roman"/>
                <a:ea typeface="Times New Roman"/>
                <a:cs typeface="Times New Roman"/>
                <a:sym typeface="Times New Roman"/>
              </a:rPr>
              <a:t>Empathy (</a:t>
            </a:r>
            <a:r>
              <a:rPr lang="en" sz="1600">
                <a:solidFill>
                  <a:srgbClr val="222222"/>
                </a:solidFill>
                <a:latin typeface="Times New Roman"/>
                <a:ea typeface="Times New Roman"/>
                <a:cs typeface="Times New Roman"/>
                <a:sym typeface="Times New Roman"/>
              </a:rPr>
              <a:t>Yang </a:t>
            </a:r>
            <a:r>
              <a:rPr lang="en" sz="1600" i="1">
                <a:solidFill>
                  <a:srgbClr val="222222"/>
                </a:solidFill>
                <a:latin typeface="Times New Roman"/>
                <a:ea typeface="Times New Roman"/>
                <a:cs typeface="Times New Roman"/>
                <a:sym typeface="Times New Roman"/>
              </a:rPr>
              <a:t>et al.</a:t>
            </a:r>
            <a:r>
              <a:rPr lang="en" sz="1600">
                <a:solidFill>
                  <a:srgbClr val="222222"/>
                </a:solidFill>
                <a:latin typeface="Times New Roman"/>
                <a:ea typeface="Times New Roman"/>
                <a:cs typeface="Times New Roman"/>
                <a:sym typeface="Times New Roman"/>
              </a:rPr>
              <a:t> 2022</a:t>
            </a:r>
            <a:r>
              <a:rPr lang="en" sz="1600">
                <a:solidFill>
                  <a:srgbClr val="000000"/>
                </a:solidFill>
                <a:latin typeface="Times New Roman"/>
                <a:ea typeface="Times New Roman"/>
                <a:cs typeface="Times New Roman"/>
                <a:sym typeface="Times New Roman"/>
              </a:rPr>
              <a:t>).</a:t>
            </a:r>
            <a:endParaRPr sz="1600">
              <a:solidFill>
                <a:srgbClr val="000000"/>
              </a:solidFill>
              <a:latin typeface="Times New Roman"/>
              <a:ea typeface="Times New Roman"/>
              <a:cs typeface="Times New Roman"/>
              <a:sym typeface="Times New Roman"/>
            </a:endParaRPr>
          </a:p>
          <a:p>
            <a:pPr marL="0" lvl="0" indent="0" algn="l" rtl="0">
              <a:lnSpc>
                <a:spcPct val="115000"/>
              </a:lnSpc>
              <a:spcBef>
                <a:spcPts val="0"/>
              </a:spcBef>
              <a:spcAft>
                <a:spcPts val="1200"/>
              </a:spcAft>
              <a:buNone/>
            </a:pPr>
            <a:endParaRPr sz="1600">
              <a:solidFill>
                <a:srgbClr val="595959"/>
              </a:solidFill>
            </a:endParaRPr>
          </a:p>
        </p:txBody>
      </p:sp>
      <p:pic>
        <p:nvPicPr>
          <p:cNvPr id="342" name="Google Shape;342;p38"/>
          <p:cNvPicPr preferRelativeResize="0"/>
          <p:nvPr/>
        </p:nvPicPr>
        <p:blipFill rotWithShape="1">
          <a:blip r:embed="rId4">
            <a:alphaModFix/>
          </a:blip>
          <a:srcRect/>
          <a:stretch/>
        </p:blipFill>
        <p:spPr>
          <a:xfrm>
            <a:off x="5707825" y="1130674"/>
            <a:ext cx="2647521" cy="3416400"/>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346"/>
        <p:cNvGrpSpPr/>
        <p:nvPr/>
      </p:nvGrpSpPr>
      <p:grpSpPr>
        <a:xfrm>
          <a:off x="0" y="0"/>
          <a:ext cx="0" cy="0"/>
          <a:chOff x="0" y="0"/>
          <a:chExt cx="0" cy="0"/>
        </a:xfrm>
      </p:grpSpPr>
      <p:sp>
        <p:nvSpPr>
          <p:cNvPr id="347" name="Google Shape;347;p39"/>
          <p:cNvSpPr txBox="1"/>
          <p:nvPr/>
        </p:nvSpPr>
        <p:spPr>
          <a:xfrm>
            <a:off x="311700" y="445025"/>
            <a:ext cx="8520600" cy="5727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None/>
            </a:pPr>
            <a:r>
              <a:rPr lang="en" sz="2400" b="1">
                <a:solidFill>
                  <a:srgbClr val="000000"/>
                </a:solidFill>
                <a:latin typeface="Times New Roman"/>
                <a:ea typeface="Times New Roman"/>
                <a:cs typeface="Times New Roman"/>
                <a:sym typeface="Times New Roman"/>
              </a:rPr>
              <a:t>Key components of excellent hospitality service in JW Marriott</a:t>
            </a:r>
            <a:endParaRPr sz="2400" b="1">
              <a:solidFill>
                <a:srgbClr val="000000"/>
              </a:solidFill>
              <a:latin typeface="Times New Roman"/>
              <a:ea typeface="Times New Roman"/>
              <a:cs typeface="Times New Roman"/>
              <a:sym typeface="Times New Roman"/>
            </a:endParaRPr>
          </a:p>
          <a:p>
            <a:pPr marL="0" lvl="0" indent="0" algn="l" rtl="0">
              <a:spcBef>
                <a:spcPts val="0"/>
              </a:spcBef>
              <a:spcAft>
                <a:spcPts val="0"/>
              </a:spcAft>
              <a:buNone/>
            </a:pPr>
            <a:endParaRPr sz="2400">
              <a:solidFill>
                <a:srgbClr val="000000"/>
              </a:solidFill>
              <a:latin typeface="Times New Roman"/>
              <a:ea typeface="Times New Roman"/>
              <a:cs typeface="Times New Roman"/>
              <a:sym typeface="Times New Roman"/>
            </a:endParaRPr>
          </a:p>
        </p:txBody>
      </p:sp>
      <p:sp>
        <p:nvSpPr>
          <p:cNvPr id="348" name="Google Shape;348;p39"/>
          <p:cNvSpPr txBox="1"/>
          <p:nvPr/>
        </p:nvSpPr>
        <p:spPr>
          <a:xfrm>
            <a:off x="5092675" y="1111438"/>
            <a:ext cx="3420300" cy="34164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None/>
            </a:pPr>
            <a:r>
              <a:rPr lang="en" sz="1600">
                <a:solidFill>
                  <a:srgbClr val="000000"/>
                </a:solidFill>
                <a:latin typeface="Times New Roman"/>
                <a:ea typeface="Times New Roman"/>
                <a:cs typeface="Times New Roman"/>
                <a:sym typeface="Times New Roman"/>
              </a:rPr>
              <a:t>The key components for excellent customer service in the hospitality industry include</a:t>
            </a:r>
            <a:endParaRPr sz="1600">
              <a:solidFill>
                <a:srgbClr val="000000"/>
              </a:solidFill>
              <a:latin typeface="Times New Roman"/>
              <a:ea typeface="Times New Roman"/>
              <a:cs typeface="Times New Roman"/>
              <a:sym typeface="Times New Roman"/>
            </a:endParaRPr>
          </a:p>
          <a:p>
            <a:pPr marL="457200" lvl="0" indent="-330200" algn="just" rtl="0">
              <a:lnSpc>
                <a:spcPct val="150000"/>
              </a:lnSpc>
              <a:spcBef>
                <a:spcPts val="0"/>
              </a:spcBef>
              <a:spcAft>
                <a:spcPts val="0"/>
              </a:spcAft>
              <a:buClr>
                <a:srgbClr val="000000"/>
              </a:buClr>
              <a:buSzPts val="1600"/>
              <a:buFont typeface="Times New Roman"/>
              <a:buChar char="●"/>
            </a:pPr>
            <a:r>
              <a:rPr lang="en" sz="1600">
                <a:solidFill>
                  <a:srgbClr val="000000"/>
                </a:solidFill>
                <a:latin typeface="Times New Roman"/>
                <a:ea typeface="Times New Roman"/>
                <a:cs typeface="Times New Roman"/>
                <a:sym typeface="Times New Roman"/>
              </a:rPr>
              <a:t>Communication skill</a:t>
            </a:r>
            <a:endParaRPr sz="1600">
              <a:solidFill>
                <a:srgbClr val="000000"/>
              </a:solidFill>
              <a:latin typeface="Times New Roman"/>
              <a:ea typeface="Times New Roman"/>
              <a:cs typeface="Times New Roman"/>
              <a:sym typeface="Times New Roman"/>
            </a:endParaRPr>
          </a:p>
          <a:p>
            <a:pPr marL="457200" lvl="0" indent="-330200" algn="just" rtl="0">
              <a:lnSpc>
                <a:spcPct val="150000"/>
              </a:lnSpc>
              <a:spcBef>
                <a:spcPts val="0"/>
              </a:spcBef>
              <a:spcAft>
                <a:spcPts val="0"/>
              </a:spcAft>
              <a:buClr>
                <a:srgbClr val="000000"/>
              </a:buClr>
              <a:buSzPts val="1600"/>
              <a:buFont typeface="Times New Roman"/>
              <a:buChar char="●"/>
            </a:pPr>
            <a:r>
              <a:rPr lang="en" sz="1600">
                <a:solidFill>
                  <a:srgbClr val="000000"/>
                </a:solidFill>
                <a:latin typeface="Times New Roman"/>
                <a:ea typeface="Times New Roman"/>
                <a:cs typeface="Times New Roman"/>
                <a:sym typeface="Times New Roman"/>
              </a:rPr>
              <a:t>Friendliness</a:t>
            </a:r>
            <a:endParaRPr sz="1600">
              <a:solidFill>
                <a:srgbClr val="000000"/>
              </a:solidFill>
              <a:latin typeface="Times New Roman"/>
              <a:ea typeface="Times New Roman"/>
              <a:cs typeface="Times New Roman"/>
              <a:sym typeface="Times New Roman"/>
            </a:endParaRPr>
          </a:p>
          <a:p>
            <a:pPr marL="457200" lvl="0" indent="-330200" algn="just" rtl="0">
              <a:lnSpc>
                <a:spcPct val="150000"/>
              </a:lnSpc>
              <a:spcBef>
                <a:spcPts val="0"/>
              </a:spcBef>
              <a:spcAft>
                <a:spcPts val="0"/>
              </a:spcAft>
              <a:buClr>
                <a:srgbClr val="000000"/>
              </a:buClr>
              <a:buSzPts val="1600"/>
              <a:buFont typeface="Times New Roman"/>
              <a:buChar char="●"/>
            </a:pPr>
            <a:r>
              <a:rPr lang="en" sz="1600">
                <a:solidFill>
                  <a:srgbClr val="000000"/>
                </a:solidFill>
                <a:latin typeface="Times New Roman"/>
                <a:ea typeface="Times New Roman"/>
                <a:cs typeface="Times New Roman"/>
                <a:sym typeface="Times New Roman"/>
              </a:rPr>
              <a:t>Adaptability and flexibility</a:t>
            </a:r>
            <a:endParaRPr sz="1600">
              <a:solidFill>
                <a:srgbClr val="000000"/>
              </a:solidFill>
              <a:latin typeface="Times New Roman"/>
              <a:ea typeface="Times New Roman"/>
              <a:cs typeface="Times New Roman"/>
              <a:sym typeface="Times New Roman"/>
            </a:endParaRPr>
          </a:p>
          <a:p>
            <a:pPr marL="457200" lvl="0" indent="-330200" algn="just" rtl="0">
              <a:lnSpc>
                <a:spcPct val="150000"/>
              </a:lnSpc>
              <a:spcBef>
                <a:spcPts val="0"/>
              </a:spcBef>
              <a:spcAft>
                <a:spcPts val="0"/>
              </a:spcAft>
              <a:buClr>
                <a:srgbClr val="000000"/>
              </a:buClr>
              <a:buSzPts val="1600"/>
              <a:buFont typeface="Times New Roman"/>
              <a:buChar char="●"/>
            </a:pPr>
            <a:r>
              <a:rPr lang="en" sz="1600">
                <a:solidFill>
                  <a:srgbClr val="000000"/>
                </a:solidFill>
                <a:latin typeface="Times New Roman"/>
                <a:ea typeface="Times New Roman"/>
                <a:cs typeface="Times New Roman"/>
                <a:sym typeface="Times New Roman"/>
              </a:rPr>
              <a:t>Time management and organisation (</a:t>
            </a:r>
            <a:r>
              <a:rPr lang="en" sz="1600">
                <a:solidFill>
                  <a:srgbClr val="222222"/>
                </a:solidFill>
                <a:latin typeface="Times New Roman"/>
                <a:ea typeface="Times New Roman"/>
                <a:cs typeface="Times New Roman"/>
                <a:sym typeface="Times New Roman"/>
              </a:rPr>
              <a:t>Torres and Zhang, 2022</a:t>
            </a:r>
            <a:r>
              <a:rPr lang="en" sz="1600">
                <a:solidFill>
                  <a:srgbClr val="000000"/>
                </a:solidFill>
                <a:latin typeface="Times New Roman"/>
                <a:ea typeface="Times New Roman"/>
                <a:cs typeface="Times New Roman"/>
                <a:sym typeface="Times New Roman"/>
              </a:rPr>
              <a:t>).</a:t>
            </a:r>
            <a:endParaRPr sz="1600">
              <a:solidFill>
                <a:srgbClr val="000000"/>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endParaRPr sz="1600">
              <a:solidFill>
                <a:srgbClr val="000000"/>
              </a:solidFill>
              <a:latin typeface="Times New Roman"/>
              <a:ea typeface="Times New Roman"/>
              <a:cs typeface="Times New Roman"/>
              <a:sym typeface="Times New Roman"/>
            </a:endParaRPr>
          </a:p>
          <a:p>
            <a:pPr marL="0" lvl="0" indent="0" algn="l" rtl="0">
              <a:lnSpc>
                <a:spcPct val="115000"/>
              </a:lnSpc>
              <a:spcBef>
                <a:spcPts val="0"/>
              </a:spcBef>
              <a:spcAft>
                <a:spcPts val="1200"/>
              </a:spcAft>
              <a:buNone/>
            </a:pPr>
            <a:endParaRPr sz="1600">
              <a:solidFill>
                <a:srgbClr val="595959"/>
              </a:solidFill>
            </a:endParaRPr>
          </a:p>
        </p:txBody>
      </p:sp>
      <p:pic>
        <p:nvPicPr>
          <p:cNvPr id="349" name="Google Shape;349;p39"/>
          <p:cNvPicPr preferRelativeResize="0"/>
          <p:nvPr/>
        </p:nvPicPr>
        <p:blipFill rotWithShape="1">
          <a:blip r:embed="rId3">
            <a:alphaModFix/>
          </a:blip>
          <a:srcRect/>
          <a:stretch/>
        </p:blipFill>
        <p:spPr>
          <a:xfrm>
            <a:off x="156800" y="1484250"/>
            <a:ext cx="4935875" cy="2670781"/>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353"/>
        <p:cNvGrpSpPr/>
        <p:nvPr/>
      </p:nvGrpSpPr>
      <p:grpSpPr>
        <a:xfrm>
          <a:off x="0" y="0"/>
          <a:ext cx="0" cy="0"/>
          <a:chOff x="0" y="0"/>
          <a:chExt cx="0" cy="0"/>
        </a:xfrm>
      </p:grpSpPr>
      <p:grpSp>
        <p:nvGrpSpPr>
          <p:cNvPr id="354" name="Google Shape;354;p40"/>
          <p:cNvGrpSpPr/>
          <p:nvPr/>
        </p:nvGrpSpPr>
        <p:grpSpPr>
          <a:xfrm>
            <a:off x="6626700" y="540000"/>
            <a:ext cx="1797300" cy="1803000"/>
            <a:chOff x="6626700" y="540000"/>
            <a:chExt cx="1797300" cy="1803000"/>
          </a:xfrm>
        </p:grpSpPr>
        <p:cxnSp>
          <p:nvCxnSpPr>
            <p:cNvPr id="355" name="Google Shape;355;p40"/>
            <p:cNvCxnSpPr/>
            <p:nvPr/>
          </p:nvCxnSpPr>
          <p:spPr>
            <a:xfrm flipH="1">
              <a:off x="7534100" y="540000"/>
              <a:ext cx="2700" cy="1803000"/>
            </a:xfrm>
            <a:prstGeom prst="straightConnector1">
              <a:avLst/>
            </a:prstGeom>
            <a:noFill/>
            <a:ln w="76200" cap="flat" cmpd="sng">
              <a:solidFill>
                <a:schemeClr val="accent2"/>
              </a:solidFill>
              <a:prstDash val="solid"/>
              <a:round/>
              <a:headEnd type="none" w="med" len="med"/>
              <a:tailEnd type="none" w="med" len="med"/>
            </a:ln>
          </p:spPr>
        </p:cxnSp>
        <p:cxnSp>
          <p:nvCxnSpPr>
            <p:cNvPr id="356" name="Google Shape;356;p40"/>
            <p:cNvCxnSpPr/>
            <p:nvPr/>
          </p:nvCxnSpPr>
          <p:spPr>
            <a:xfrm rot="10800000">
              <a:off x="6626700" y="1440000"/>
              <a:ext cx="1797300" cy="0"/>
            </a:xfrm>
            <a:prstGeom prst="straightConnector1">
              <a:avLst/>
            </a:prstGeom>
            <a:noFill/>
            <a:ln w="76200" cap="flat" cmpd="sng">
              <a:solidFill>
                <a:schemeClr val="accent2"/>
              </a:solidFill>
              <a:prstDash val="solid"/>
              <a:round/>
              <a:headEnd type="none" w="med" len="med"/>
              <a:tailEnd type="none" w="med" len="med"/>
            </a:ln>
          </p:spPr>
        </p:cxnSp>
        <p:cxnSp>
          <p:nvCxnSpPr>
            <p:cNvPr id="357" name="Google Shape;357;p40"/>
            <p:cNvCxnSpPr/>
            <p:nvPr/>
          </p:nvCxnSpPr>
          <p:spPr>
            <a:xfrm rot="2700000" flipH="1">
              <a:off x="7531230" y="547178"/>
              <a:ext cx="2546" cy="1803122"/>
            </a:xfrm>
            <a:prstGeom prst="straightConnector1">
              <a:avLst/>
            </a:prstGeom>
            <a:noFill/>
            <a:ln w="76200" cap="flat" cmpd="sng">
              <a:solidFill>
                <a:schemeClr val="accent2"/>
              </a:solidFill>
              <a:prstDash val="solid"/>
              <a:round/>
              <a:headEnd type="none" w="med" len="med"/>
              <a:tailEnd type="none" w="med" len="med"/>
            </a:ln>
          </p:spPr>
        </p:cxnSp>
        <p:cxnSp>
          <p:nvCxnSpPr>
            <p:cNvPr id="358" name="Google Shape;358;p40"/>
            <p:cNvCxnSpPr/>
            <p:nvPr/>
          </p:nvCxnSpPr>
          <p:spPr>
            <a:xfrm rot="-8100000">
              <a:off x="6627861" y="1440481"/>
              <a:ext cx="1797183" cy="0"/>
            </a:xfrm>
            <a:prstGeom prst="straightConnector1">
              <a:avLst/>
            </a:prstGeom>
            <a:noFill/>
            <a:ln w="76200" cap="flat" cmpd="sng">
              <a:solidFill>
                <a:schemeClr val="accent2"/>
              </a:solidFill>
              <a:prstDash val="solid"/>
              <a:round/>
              <a:headEnd type="none" w="med" len="med"/>
              <a:tailEnd type="none" w="med" len="med"/>
            </a:ln>
          </p:spPr>
        </p:cxnSp>
      </p:grpSp>
      <p:pic>
        <p:nvPicPr>
          <p:cNvPr id="359" name="Google Shape;359;p40"/>
          <p:cNvPicPr preferRelativeResize="0"/>
          <p:nvPr/>
        </p:nvPicPr>
        <p:blipFill>
          <a:blip r:embed="rId3">
            <a:alphaModFix/>
          </a:blip>
          <a:stretch>
            <a:fillRect/>
          </a:stretch>
        </p:blipFill>
        <p:spPr>
          <a:xfrm>
            <a:off x="2966453" y="4014779"/>
            <a:ext cx="2420327" cy="2421499"/>
          </a:xfrm>
          <a:prstGeom prst="rect">
            <a:avLst/>
          </a:prstGeom>
          <a:noFill/>
          <a:ln>
            <a:noFill/>
          </a:ln>
        </p:spPr>
      </p:pic>
      <p:sp>
        <p:nvSpPr>
          <p:cNvPr id="360" name="Google Shape;360;p40"/>
          <p:cNvSpPr txBox="1"/>
          <p:nvPr/>
        </p:nvSpPr>
        <p:spPr>
          <a:xfrm>
            <a:off x="311700" y="445025"/>
            <a:ext cx="8520600" cy="572700"/>
          </a:xfrm>
          <a:prstGeom prst="rect">
            <a:avLst/>
          </a:prstGeom>
          <a:noFill/>
          <a:ln>
            <a:noFill/>
          </a:ln>
        </p:spPr>
        <p:txBody>
          <a:bodyPr spcFirstLastPara="1" wrap="square" lIns="91425" tIns="91425" rIns="91425" bIns="91425" anchor="t" anchorCtr="0">
            <a:noAutofit/>
          </a:bodyPr>
          <a:lstStyle/>
          <a:p>
            <a:pPr marL="0" lvl="0" indent="0" algn="ctr" rtl="0">
              <a:lnSpc>
                <a:spcPct val="150000"/>
              </a:lnSpc>
              <a:spcBef>
                <a:spcPts val="0"/>
              </a:spcBef>
              <a:spcAft>
                <a:spcPts val="0"/>
              </a:spcAft>
              <a:buNone/>
            </a:pPr>
            <a:r>
              <a:rPr lang="en" sz="2400" b="1">
                <a:solidFill>
                  <a:srgbClr val="000000"/>
                </a:solidFill>
                <a:latin typeface="Times New Roman"/>
                <a:ea typeface="Times New Roman"/>
                <a:cs typeface="Times New Roman"/>
                <a:sym typeface="Times New Roman"/>
              </a:rPr>
              <a:t>Strategies to Improve Service </a:t>
            </a:r>
            <a:endParaRPr sz="2400" b="1">
              <a:solidFill>
                <a:srgbClr val="000000"/>
              </a:solidFill>
              <a:latin typeface="Times New Roman"/>
              <a:ea typeface="Times New Roman"/>
              <a:cs typeface="Times New Roman"/>
              <a:sym typeface="Times New Roman"/>
            </a:endParaRPr>
          </a:p>
          <a:p>
            <a:pPr marL="0" lvl="0" indent="0" algn="ctr" rtl="0">
              <a:spcBef>
                <a:spcPts val="0"/>
              </a:spcBef>
              <a:spcAft>
                <a:spcPts val="0"/>
              </a:spcAft>
              <a:buNone/>
            </a:pPr>
            <a:endParaRPr sz="2400">
              <a:solidFill>
                <a:srgbClr val="000000"/>
              </a:solidFill>
            </a:endParaRPr>
          </a:p>
        </p:txBody>
      </p:sp>
      <p:sp>
        <p:nvSpPr>
          <p:cNvPr id="361" name="Google Shape;361;p40"/>
          <p:cNvSpPr txBox="1"/>
          <p:nvPr/>
        </p:nvSpPr>
        <p:spPr>
          <a:xfrm>
            <a:off x="4464650" y="1152475"/>
            <a:ext cx="4367700" cy="3416400"/>
          </a:xfrm>
          <a:prstGeom prst="rect">
            <a:avLst/>
          </a:prstGeom>
          <a:noFill/>
          <a:ln>
            <a:noFill/>
          </a:ln>
        </p:spPr>
        <p:txBody>
          <a:bodyPr spcFirstLastPara="1" wrap="square" lIns="91425" tIns="91425" rIns="91425" bIns="91425" anchor="t" anchorCtr="0">
            <a:normAutofit/>
          </a:bodyPr>
          <a:lstStyle/>
          <a:p>
            <a:pPr marL="0" lvl="0" indent="0" algn="just" rtl="0">
              <a:lnSpc>
                <a:spcPct val="150000"/>
              </a:lnSpc>
              <a:spcBef>
                <a:spcPts val="0"/>
              </a:spcBef>
              <a:spcAft>
                <a:spcPts val="0"/>
              </a:spcAft>
              <a:buNone/>
            </a:pPr>
            <a:r>
              <a:rPr lang="en" sz="1600">
                <a:solidFill>
                  <a:srgbClr val="000000"/>
                </a:solidFill>
                <a:latin typeface="Times New Roman"/>
                <a:ea typeface="Times New Roman"/>
                <a:cs typeface="Times New Roman"/>
                <a:sym typeface="Times New Roman"/>
              </a:rPr>
              <a:t>JW Marriott should take multiple steps to improve the quality of service for their guests. </a:t>
            </a:r>
            <a:endParaRPr sz="1600">
              <a:solidFill>
                <a:srgbClr val="000000"/>
              </a:solidFill>
              <a:latin typeface="Times New Roman"/>
              <a:ea typeface="Times New Roman"/>
              <a:cs typeface="Times New Roman"/>
              <a:sym typeface="Times New Roman"/>
            </a:endParaRPr>
          </a:p>
          <a:p>
            <a:pPr marL="457200" lvl="0" indent="-330200" algn="just" rtl="0">
              <a:lnSpc>
                <a:spcPct val="150000"/>
              </a:lnSpc>
              <a:spcBef>
                <a:spcPts val="0"/>
              </a:spcBef>
              <a:spcAft>
                <a:spcPts val="0"/>
              </a:spcAft>
              <a:buClr>
                <a:srgbClr val="000000"/>
              </a:buClr>
              <a:buSzPts val="1600"/>
              <a:buFont typeface="Times New Roman"/>
              <a:buChar char="●"/>
            </a:pPr>
            <a:r>
              <a:rPr lang="en" sz="1600">
                <a:solidFill>
                  <a:srgbClr val="000000"/>
                </a:solidFill>
                <a:latin typeface="Times New Roman"/>
                <a:ea typeface="Times New Roman"/>
                <a:cs typeface="Times New Roman"/>
                <a:sym typeface="Times New Roman"/>
              </a:rPr>
              <a:t>Trained their employees more and kept themselves up to date regularly.</a:t>
            </a:r>
            <a:endParaRPr sz="1600">
              <a:solidFill>
                <a:srgbClr val="000000"/>
              </a:solidFill>
              <a:latin typeface="Times New Roman"/>
              <a:ea typeface="Times New Roman"/>
              <a:cs typeface="Times New Roman"/>
              <a:sym typeface="Times New Roman"/>
            </a:endParaRPr>
          </a:p>
          <a:p>
            <a:pPr marL="457200" lvl="0" indent="-330200" algn="just" rtl="0">
              <a:lnSpc>
                <a:spcPct val="150000"/>
              </a:lnSpc>
              <a:spcBef>
                <a:spcPts val="0"/>
              </a:spcBef>
              <a:spcAft>
                <a:spcPts val="0"/>
              </a:spcAft>
              <a:buClr>
                <a:srgbClr val="000000"/>
              </a:buClr>
              <a:buSzPts val="1600"/>
              <a:buFont typeface="Times New Roman"/>
              <a:buChar char="●"/>
            </a:pPr>
            <a:r>
              <a:rPr lang="en" sz="1600">
                <a:solidFill>
                  <a:srgbClr val="000000"/>
                </a:solidFill>
                <a:latin typeface="Times New Roman"/>
                <a:ea typeface="Times New Roman"/>
                <a:cs typeface="Times New Roman"/>
                <a:sym typeface="Times New Roman"/>
              </a:rPr>
              <a:t>Takes customer feedback. </a:t>
            </a:r>
            <a:endParaRPr sz="1600">
              <a:solidFill>
                <a:srgbClr val="000000"/>
              </a:solidFill>
              <a:latin typeface="Times New Roman"/>
              <a:ea typeface="Times New Roman"/>
              <a:cs typeface="Times New Roman"/>
              <a:sym typeface="Times New Roman"/>
            </a:endParaRPr>
          </a:p>
          <a:p>
            <a:pPr marL="457200" lvl="0" indent="-330200" algn="just" rtl="0">
              <a:lnSpc>
                <a:spcPct val="150000"/>
              </a:lnSpc>
              <a:spcBef>
                <a:spcPts val="0"/>
              </a:spcBef>
              <a:spcAft>
                <a:spcPts val="0"/>
              </a:spcAft>
              <a:buClr>
                <a:srgbClr val="000000"/>
              </a:buClr>
              <a:buSzPts val="1600"/>
              <a:buFont typeface="Times New Roman"/>
              <a:buChar char="●"/>
            </a:pPr>
            <a:r>
              <a:rPr lang="en" sz="1600">
                <a:solidFill>
                  <a:srgbClr val="000000"/>
                </a:solidFill>
                <a:latin typeface="Times New Roman"/>
                <a:ea typeface="Times New Roman"/>
                <a:cs typeface="Times New Roman"/>
                <a:sym typeface="Times New Roman"/>
              </a:rPr>
              <a:t>Set the standard of service.</a:t>
            </a:r>
            <a:endParaRPr sz="1600">
              <a:solidFill>
                <a:srgbClr val="000000"/>
              </a:solidFill>
              <a:latin typeface="Times New Roman"/>
              <a:ea typeface="Times New Roman"/>
              <a:cs typeface="Times New Roman"/>
              <a:sym typeface="Times New Roman"/>
            </a:endParaRPr>
          </a:p>
          <a:p>
            <a:pPr marL="457200" lvl="0" indent="-330200" algn="just" rtl="0">
              <a:lnSpc>
                <a:spcPct val="150000"/>
              </a:lnSpc>
              <a:spcBef>
                <a:spcPts val="0"/>
              </a:spcBef>
              <a:spcAft>
                <a:spcPts val="0"/>
              </a:spcAft>
              <a:buClr>
                <a:srgbClr val="000000"/>
              </a:buClr>
              <a:buSzPts val="1600"/>
              <a:buFont typeface="Times New Roman"/>
              <a:buChar char="●"/>
            </a:pPr>
            <a:r>
              <a:rPr lang="en" sz="1600">
                <a:solidFill>
                  <a:srgbClr val="000000"/>
                </a:solidFill>
                <a:latin typeface="Times New Roman"/>
                <a:ea typeface="Times New Roman"/>
                <a:cs typeface="Times New Roman"/>
                <a:sym typeface="Times New Roman"/>
              </a:rPr>
              <a:t>Use of technology (</a:t>
            </a:r>
            <a:r>
              <a:rPr lang="en" sz="1600">
                <a:solidFill>
                  <a:srgbClr val="222222"/>
                </a:solidFill>
                <a:latin typeface="Times New Roman"/>
                <a:ea typeface="Times New Roman"/>
                <a:cs typeface="Times New Roman"/>
                <a:sym typeface="Times New Roman"/>
              </a:rPr>
              <a:t>Kyei-Frimpong </a:t>
            </a:r>
            <a:r>
              <a:rPr lang="en" sz="1600" i="1">
                <a:solidFill>
                  <a:srgbClr val="222222"/>
                </a:solidFill>
                <a:latin typeface="Times New Roman"/>
                <a:ea typeface="Times New Roman"/>
                <a:cs typeface="Times New Roman"/>
                <a:sym typeface="Times New Roman"/>
              </a:rPr>
              <a:t>et al.</a:t>
            </a:r>
            <a:r>
              <a:rPr lang="en" sz="1600">
                <a:solidFill>
                  <a:srgbClr val="222222"/>
                </a:solidFill>
                <a:latin typeface="Times New Roman"/>
                <a:ea typeface="Times New Roman"/>
                <a:cs typeface="Times New Roman"/>
                <a:sym typeface="Times New Roman"/>
              </a:rPr>
              <a:t> 2023</a:t>
            </a:r>
            <a:r>
              <a:rPr lang="en" sz="1600">
                <a:solidFill>
                  <a:srgbClr val="000000"/>
                </a:solidFill>
                <a:latin typeface="Times New Roman"/>
                <a:ea typeface="Times New Roman"/>
                <a:cs typeface="Times New Roman"/>
                <a:sym typeface="Times New Roman"/>
              </a:rPr>
              <a:t>).</a:t>
            </a:r>
            <a:endParaRPr sz="1600">
              <a:solidFill>
                <a:srgbClr val="000000"/>
              </a:solidFill>
              <a:latin typeface="Times New Roman"/>
              <a:ea typeface="Times New Roman"/>
              <a:cs typeface="Times New Roman"/>
              <a:sym typeface="Times New Roman"/>
            </a:endParaRPr>
          </a:p>
          <a:p>
            <a:pPr marL="0" lvl="0" indent="0" algn="l" rtl="0">
              <a:lnSpc>
                <a:spcPct val="115000"/>
              </a:lnSpc>
              <a:spcBef>
                <a:spcPts val="0"/>
              </a:spcBef>
              <a:spcAft>
                <a:spcPts val="1200"/>
              </a:spcAft>
              <a:buNone/>
            </a:pPr>
            <a:endParaRPr sz="1600">
              <a:solidFill>
                <a:srgbClr val="595959"/>
              </a:solidFill>
            </a:endParaRPr>
          </a:p>
        </p:txBody>
      </p:sp>
      <p:pic>
        <p:nvPicPr>
          <p:cNvPr id="362" name="Google Shape;362;p40"/>
          <p:cNvPicPr preferRelativeResize="0"/>
          <p:nvPr/>
        </p:nvPicPr>
        <p:blipFill rotWithShape="1">
          <a:blip r:embed="rId4">
            <a:alphaModFix/>
          </a:blip>
          <a:srcRect/>
          <a:stretch/>
        </p:blipFill>
        <p:spPr>
          <a:xfrm>
            <a:off x="220325" y="1535500"/>
            <a:ext cx="4159850" cy="2363149"/>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366"/>
        <p:cNvGrpSpPr/>
        <p:nvPr/>
      </p:nvGrpSpPr>
      <p:grpSpPr>
        <a:xfrm>
          <a:off x="0" y="0"/>
          <a:ext cx="0" cy="0"/>
          <a:chOff x="0" y="0"/>
          <a:chExt cx="0" cy="0"/>
        </a:xfrm>
      </p:grpSpPr>
      <p:pic>
        <p:nvPicPr>
          <p:cNvPr id="367" name="Google Shape;367;p41"/>
          <p:cNvPicPr preferRelativeResize="0"/>
          <p:nvPr/>
        </p:nvPicPr>
        <p:blipFill>
          <a:blip r:embed="rId3">
            <a:alphaModFix/>
          </a:blip>
          <a:stretch>
            <a:fillRect/>
          </a:stretch>
        </p:blipFill>
        <p:spPr>
          <a:xfrm>
            <a:off x="7061991" y="-270171"/>
            <a:ext cx="2419144" cy="2421499"/>
          </a:xfrm>
          <a:prstGeom prst="rect">
            <a:avLst/>
          </a:prstGeom>
          <a:noFill/>
          <a:ln>
            <a:noFill/>
          </a:ln>
        </p:spPr>
      </p:pic>
      <p:grpSp>
        <p:nvGrpSpPr>
          <p:cNvPr id="368" name="Google Shape;368;p41"/>
          <p:cNvGrpSpPr/>
          <p:nvPr/>
        </p:nvGrpSpPr>
        <p:grpSpPr>
          <a:xfrm>
            <a:off x="2728475" y="3601150"/>
            <a:ext cx="1797300" cy="1803000"/>
            <a:chOff x="3149400" y="2800500"/>
            <a:chExt cx="1797300" cy="1803000"/>
          </a:xfrm>
        </p:grpSpPr>
        <p:cxnSp>
          <p:nvCxnSpPr>
            <p:cNvPr id="369" name="Google Shape;369;p41"/>
            <p:cNvCxnSpPr/>
            <p:nvPr/>
          </p:nvCxnSpPr>
          <p:spPr>
            <a:xfrm flipH="1">
              <a:off x="4056800" y="2800500"/>
              <a:ext cx="2700" cy="1803000"/>
            </a:xfrm>
            <a:prstGeom prst="straightConnector1">
              <a:avLst/>
            </a:prstGeom>
            <a:noFill/>
            <a:ln w="76200" cap="flat" cmpd="sng">
              <a:solidFill>
                <a:schemeClr val="accent2"/>
              </a:solidFill>
              <a:prstDash val="solid"/>
              <a:round/>
              <a:headEnd type="none" w="med" len="med"/>
              <a:tailEnd type="none" w="med" len="med"/>
            </a:ln>
          </p:spPr>
        </p:cxnSp>
        <p:cxnSp>
          <p:nvCxnSpPr>
            <p:cNvPr id="370" name="Google Shape;370;p41"/>
            <p:cNvCxnSpPr/>
            <p:nvPr/>
          </p:nvCxnSpPr>
          <p:spPr>
            <a:xfrm rot="10800000">
              <a:off x="3149400" y="3700500"/>
              <a:ext cx="1797300" cy="0"/>
            </a:xfrm>
            <a:prstGeom prst="straightConnector1">
              <a:avLst/>
            </a:prstGeom>
            <a:noFill/>
            <a:ln w="76200" cap="flat" cmpd="sng">
              <a:solidFill>
                <a:schemeClr val="accent2"/>
              </a:solidFill>
              <a:prstDash val="solid"/>
              <a:round/>
              <a:headEnd type="none" w="med" len="med"/>
              <a:tailEnd type="none" w="med" len="med"/>
            </a:ln>
          </p:spPr>
        </p:cxnSp>
        <p:cxnSp>
          <p:nvCxnSpPr>
            <p:cNvPr id="371" name="Google Shape;371;p41"/>
            <p:cNvCxnSpPr/>
            <p:nvPr/>
          </p:nvCxnSpPr>
          <p:spPr>
            <a:xfrm rot="2700000" flipH="1">
              <a:off x="4053930" y="2807678"/>
              <a:ext cx="2546" cy="1803122"/>
            </a:xfrm>
            <a:prstGeom prst="straightConnector1">
              <a:avLst/>
            </a:prstGeom>
            <a:noFill/>
            <a:ln w="76200" cap="flat" cmpd="sng">
              <a:solidFill>
                <a:schemeClr val="accent2"/>
              </a:solidFill>
              <a:prstDash val="solid"/>
              <a:round/>
              <a:headEnd type="none" w="med" len="med"/>
              <a:tailEnd type="none" w="med" len="med"/>
            </a:ln>
          </p:spPr>
        </p:cxnSp>
        <p:cxnSp>
          <p:nvCxnSpPr>
            <p:cNvPr id="372" name="Google Shape;372;p41"/>
            <p:cNvCxnSpPr/>
            <p:nvPr/>
          </p:nvCxnSpPr>
          <p:spPr>
            <a:xfrm rot="-8100000">
              <a:off x="3150561" y="3700981"/>
              <a:ext cx="1797183" cy="0"/>
            </a:xfrm>
            <a:prstGeom prst="straightConnector1">
              <a:avLst/>
            </a:prstGeom>
            <a:noFill/>
            <a:ln w="76200" cap="flat" cmpd="sng">
              <a:solidFill>
                <a:schemeClr val="accent2"/>
              </a:solidFill>
              <a:prstDash val="solid"/>
              <a:round/>
              <a:headEnd type="none" w="med" len="med"/>
              <a:tailEnd type="none" w="med" len="med"/>
            </a:ln>
          </p:spPr>
        </p:cxnSp>
      </p:grpSp>
      <p:sp>
        <p:nvSpPr>
          <p:cNvPr id="373" name="Google Shape;373;p41"/>
          <p:cNvSpPr/>
          <p:nvPr/>
        </p:nvSpPr>
        <p:spPr>
          <a:xfrm>
            <a:off x="8424000" y="-89400"/>
            <a:ext cx="815100" cy="815100"/>
          </a:xfrm>
          <a:prstGeom prst="rect">
            <a:avLst/>
          </a:prstGeom>
          <a:noFill/>
          <a:ln w="76200" cap="flat" cmpd="sng">
            <a:solidFill>
              <a:schemeClr val="accent2"/>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4" name="Google Shape;374;p41"/>
          <p:cNvSpPr/>
          <p:nvPr/>
        </p:nvSpPr>
        <p:spPr>
          <a:xfrm>
            <a:off x="5023700" y="3688750"/>
            <a:ext cx="1453500" cy="1453500"/>
          </a:xfrm>
          <a:prstGeom prst="rtTriangl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5" name="Google Shape;375;p41"/>
          <p:cNvSpPr/>
          <p:nvPr/>
        </p:nvSpPr>
        <p:spPr>
          <a:xfrm>
            <a:off x="-397050" y="-577050"/>
            <a:ext cx="2234100" cy="2234100"/>
          </a:xfrm>
          <a:prstGeom prst="ellips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376" name="Google Shape;376;p41"/>
          <p:cNvPicPr preferRelativeResize="0"/>
          <p:nvPr/>
        </p:nvPicPr>
        <p:blipFill>
          <a:blip r:embed="rId4">
            <a:alphaModFix/>
          </a:blip>
          <a:stretch>
            <a:fillRect/>
          </a:stretch>
        </p:blipFill>
        <p:spPr>
          <a:xfrm rot="5400000">
            <a:off x="568869" y="3291900"/>
            <a:ext cx="1281697" cy="2421499"/>
          </a:xfrm>
          <a:prstGeom prst="rect">
            <a:avLst/>
          </a:prstGeom>
          <a:noFill/>
          <a:ln>
            <a:noFill/>
          </a:ln>
        </p:spPr>
      </p:pic>
      <p:sp>
        <p:nvSpPr>
          <p:cNvPr id="377" name="Google Shape;377;p41"/>
          <p:cNvSpPr txBox="1"/>
          <p:nvPr/>
        </p:nvSpPr>
        <p:spPr>
          <a:xfrm>
            <a:off x="311700" y="445025"/>
            <a:ext cx="8520600" cy="572700"/>
          </a:xfrm>
          <a:prstGeom prst="rect">
            <a:avLst/>
          </a:prstGeom>
          <a:noFill/>
          <a:ln>
            <a:noFill/>
          </a:ln>
        </p:spPr>
        <p:txBody>
          <a:bodyPr spcFirstLastPara="1" wrap="square" lIns="91425" tIns="91425" rIns="91425" bIns="91425" anchor="t" anchorCtr="0">
            <a:noAutofit/>
          </a:bodyPr>
          <a:lstStyle/>
          <a:p>
            <a:pPr marL="0" lvl="0" indent="0" algn="ctr" rtl="0">
              <a:lnSpc>
                <a:spcPct val="150000"/>
              </a:lnSpc>
              <a:spcBef>
                <a:spcPts val="0"/>
              </a:spcBef>
              <a:spcAft>
                <a:spcPts val="0"/>
              </a:spcAft>
              <a:buNone/>
            </a:pPr>
            <a:r>
              <a:rPr lang="en" sz="2400" b="1">
                <a:solidFill>
                  <a:srgbClr val="000000"/>
                </a:solidFill>
                <a:latin typeface="Times New Roman"/>
                <a:ea typeface="Times New Roman"/>
                <a:cs typeface="Times New Roman"/>
                <a:sym typeface="Times New Roman"/>
              </a:rPr>
              <a:t>How hotels meet/exceed guest expectations</a:t>
            </a:r>
            <a:endParaRPr sz="2400" b="1">
              <a:solidFill>
                <a:srgbClr val="000000"/>
              </a:solidFill>
              <a:latin typeface="Times New Roman"/>
              <a:ea typeface="Times New Roman"/>
              <a:cs typeface="Times New Roman"/>
              <a:sym typeface="Times New Roman"/>
            </a:endParaRPr>
          </a:p>
          <a:p>
            <a:pPr marL="0" lvl="0" indent="0" algn="ctr" rtl="0">
              <a:spcBef>
                <a:spcPts val="0"/>
              </a:spcBef>
              <a:spcAft>
                <a:spcPts val="0"/>
              </a:spcAft>
              <a:buNone/>
            </a:pPr>
            <a:endParaRPr sz="2400">
              <a:solidFill>
                <a:srgbClr val="000000"/>
              </a:solidFill>
            </a:endParaRPr>
          </a:p>
        </p:txBody>
      </p:sp>
      <p:sp>
        <p:nvSpPr>
          <p:cNvPr id="378" name="Google Shape;378;p41"/>
          <p:cNvSpPr txBox="1"/>
          <p:nvPr/>
        </p:nvSpPr>
        <p:spPr>
          <a:xfrm>
            <a:off x="311700" y="1152475"/>
            <a:ext cx="3056400" cy="3416400"/>
          </a:xfrm>
          <a:prstGeom prst="rect">
            <a:avLst/>
          </a:prstGeom>
          <a:noFill/>
          <a:ln>
            <a:noFill/>
          </a:ln>
        </p:spPr>
        <p:txBody>
          <a:bodyPr spcFirstLastPara="1" wrap="square" lIns="91425" tIns="91425" rIns="91425" bIns="91425" anchor="t" anchorCtr="0">
            <a:normAutofit/>
          </a:bodyPr>
          <a:lstStyle/>
          <a:p>
            <a:pPr marL="457200" lvl="0" indent="-330200" algn="just" rtl="0">
              <a:lnSpc>
                <a:spcPct val="150000"/>
              </a:lnSpc>
              <a:spcBef>
                <a:spcPts val="0"/>
              </a:spcBef>
              <a:spcAft>
                <a:spcPts val="0"/>
              </a:spcAft>
              <a:buClr>
                <a:srgbClr val="000000"/>
              </a:buClr>
              <a:buSzPts val="1600"/>
              <a:buFont typeface="Times New Roman"/>
              <a:buChar char="●"/>
            </a:pPr>
            <a:r>
              <a:rPr lang="en" sz="1600">
                <a:solidFill>
                  <a:srgbClr val="000000"/>
                </a:solidFill>
                <a:latin typeface="Times New Roman"/>
                <a:ea typeface="Times New Roman"/>
                <a:cs typeface="Times New Roman"/>
                <a:sym typeface="Times New Roman"/>
              </a:rPr>
              <a:t>Provide digital solutions to increase guest experience (</a:t>
            </a:r>
            <a:r>
              <a:rPr lang="en" sz="1600">
                <a:solidFill>
                  <a:srgbClr val="222222"/>
                </a:solidFill>
                <a:latin typeface="Times New Roman"/>
                <a:ea typeface="Times New Roman"/>
                <a:cs typeface="Times New Roman"/>
                <a:sym typeface="Times New Roman"/>
              </a:rPr>
              <a:t>Kitsios </a:t>
            </a:r>
            <a:r>
              <a:rPr lang="en" sz="1600" i="1">
                <a:solidFill>
                  <a:srgbClr val="222222"/>
                </a:solidFill>
                <a:latin typeface="Times New Roman"/>
                <a:ea typeface="Times New Roman"/>
                <a:cs typeface="Times New Roman"/>
                <a:sym typeface="Times New Roman"/>
              </a:rPr>
              <a:t>et al.</a:t>
            </a:r>
            <a:r>
              <a:rPr lang="en" sz="1600">
                <a:solidFill>
                  <a:srgbClr val="222222"/>
                </a:solidFill>
                <a:latin typeface="Times New Roman"/>
                <a:ea typeface="Times New Roman"/>
                <a:cs typeface="Times New Roman"/>
                <a:sym typeface="Times New Roman"/>
              </a:rPr>
              <a:t> 2021</a:t>
            </a:r>
            <a:r>
              <a:rPr lang="en" sz="1600">
                <a:solidFill>
                  <a:srgbClr val="000000"/>
                </a:solidFill>
                <a:latin typeface="Times New Roman"/>
                <a:ea typeface="Times New Roman"/>
                <a:cs typeface="Times New Roman"/>
                <a:sym typeface="Times New Roman"/>
              </a:rPr>
              <a:t>). </a:t>
            </a:r>
            <a:endParaRPr sz="1600">
              <a:solidFill>
                <a:srgbClr val="000000"/>
              </a:solidFill>
              <a:latin typeface="Times New Roman"/>
              <a:ea typeface="Times New Roman"/>
              <a:cs typeface="Times New Roman"/>
              <a:sym typeface="Times New Roman"/>
            </a:endParaRPr>
          </a:p>
          <a:p>
            <a:pPr marL="457200" lvl="0" indent="-330200" algn="just" rtl="0">
              <a:lnSpc>
                <a:spcPct val="150000"/>
              </a:lnSpc>
              <a:spcBef>
                <a:spcPts val="0"/>
              </a:spcBef>
              <a:spcAft>
                <a:spcPts val="0"/>
              </a:spcAft>
              <a:buClr>
                <a:srgbClr val="000000"/>
              </a:buClr>
              <a:buSzPts val="1600"/>
              <a:buFont typeface="Times New Roman"/>
              <a:buChar char="●"/>
            </a:pPr>
            <a:r>
              <a:rPr lang="en" sz="1600">
                <a:solidFill>
                  <a:srgbClr val="000000"/>
                </a:solidFill>
                <a:latin typeface="Times New Roman"/>
                <a:ea typeface="Times New Roman"/>
                <a:cs typeface="Times New Roman"/>
                <a:sym typeface="Times New Roman"/>
              </a:rPr>
              <a:t>Use personalisation so that guests can feel appreciated </a:t>
            </a:r>
            <a:endParaRPr sz="1600">
              <a:solidFill>
                <a:srgbClr val="000000"/>
              </a:solidFill>
              <a:latin typeface="Times New Roman"/>
              <a:ea typeface="Times New Roman"/>
              <a:cs typeface="Times New Roman"/>
              <a:sym typeface="Times New Roman"/>
            </a:endParaRPr>
          </a:p>
          <a:p>
            <a:pPr marL="457200" lvl="0" indent="-330200" algn="just" rtl="0">
              <a:lnSpc>
                <a:spcPct val="150000"/>
              </a:lnSpc>
              <a:spcBef>
                <a:spcPts val="0"/>
              </a:spcBef>
              <a:spcAft>
                <a:spcPts val="0"/>
              </a:spcAft>
              <a:buClr>
                <a:srgbClr val="000000"/>
              </a:buClr>
              <a:buSzPts val="1600"/>
              <a:buFont typeface="Times New Roman"/>
              <a:buChar char="●"/>
            </a:pPr>
            <a:r>
              <a:rPr lang="en" sz="1600">
                <a:solidFill>
                  <a:srgbClr val="000000"/>
                </a:solidFill>
                <a:latin typeface="Times New Roman"/>
                <a:ea typeface="Times New Roman"/>
                <a:cs typeface="Times New Roman"/>
                <a:sym typeface="Times New Roman"/>
              </a:rPr>
              <a:t>Ask for feedback regularly (</a:t>
            </a:r>
            <a:r>
              <a:rPr lang="en" sz="1600">
                <a:solidFill>
                  <a:srgbClr val="222222"/>
                </a:solidFill>
                <a:latin typeface="Times New Roman"/>
                <a:ea typeface="Times New Roman"/>
                <a:cs typeface="Times New Roman"/>
                <a:sym typeface="Times New Roman"/>
              </a:rPr>
              <a:t>Davari </a:t>
            </a:r>
            <a:r>
              <a:rPr lang="en" sz="1600" i="1">
                <a:solidFill>
                  <a:srgbClr val="222222"/>
                </a:solidFill>
                <a:latin typeface="Times New Roman"/>
                <a:ea typeface="Times New Roman"/>
                <a:cs typeface="Times New Roman"/>
                <a:sym typeface="Times New Roman"/>
              </a:rPr>
              <a:t>et al.</a:t>
            </a:r>
            <a:r>
              <a:rPr lang="en" sz="1600">
                <a:solidFill>
                  <a:srgbClr val="222222"/>
                </a:solidFill>
                <a:latin typeface="Times New Roman"/>
                <a:ea typeface="Times New Roman"/>
                <a:cs typeface="Times New Roman"/>
                <a:sym typeface="Times New Roman"/>
              </a:rPr>
              <a:t>, 2022</a:t>
            </a:r>
            <a:r>
              <a:rPr lang="en" sz="1600">
                <a:solidFill>
                  <a:srgbClr val="000000"/>
                </a:solidFill>
                <a:latin typeface="Times New Roman"/>
                <a:ea typeface="Times New Roman"/>
                <a:cs typeface="Times New Roman"/>
                <a:sym typeface="Times New Roman"/>
              </a:rPr>
              <a:t>). </a:t>
            </a:r>
            <a:endParaRPr sz="1600">
              <a:solidFill>
                <a:srgbClr val="000000"/>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endParaRPr sz="1600">
              <a:solidFill>
                <a:srgbClr val="000000"/>
              </a:solidFill>
              <a:latin typeface="Times New Roman"/>
              <a:ea typeface="Times New Roman"/>
              <a:cs typeface="Times New Roman"/>
              <a:sym typeface="Times New Roman"/>
            </a:endParaRPr>
          </a:p>
          <a:p>
            <a:pPr marL="0" lvl="0" indent="0" algn="l" rtl="0">
              <a:lnSpc>
                <a:spcPct val="115000"/>
              </a:lnSpc>
              <a:spcBef>
                <a:spcPts val="0"/>
              </a:spcBef>
              <a:spcAft>
                <a:spcPts val="1200"/>
              </a:spcAft>
              <a:buNone/>
            </a:pPr>
            <a:endParaRPr sz="1600">
              <a:solidFill>
                <a:srgbClr val="595959"/>
              </a:solidFill>
              <a:latin typeface="Times New Roman"/>
              <a:ea typeface="Times New Roman"/>
              <a:cs typeface="Times New Roman"/>
              <a:sym typeface="Times New Roman"/>
            </a:endParaRPr>
          </a:p>
        </p:txBody>
      </p:sp>
      <p:pic>
        <p:nvPicPr>
          <p:cNvPr id="379" name="Google Shape;379;p41"/>
          <p:cNvPicPr preferRelativeResize="0"/>
          <p:nvPr/>
        </p:nvPicPr>
        <p:blipFill rotWithShape="1">
          <a:blip r:embed="rId5">
            <a:alphaModFix/>
          </a:blip>
          <a:srcRect/>
          <a:stretch/>
        </p:blipFill>
        <p:spPr>
          <a:xfrm>
            <a:off x="3512150" y="1152463"/>
            <a:ext cx="5471100" cy="3516468"/>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a:gsLst>
            <a:gs pos="0">
              <a:srgbClr val="F0F0F0"/>
            </a:gs>
            <a:gs pos="100000">
              <a:srgbClr val="AFAFAF"/>
            </a:gs>
          </a:gsLst>
          <a:path path="circle">
            <a:fillToRect l="50000" t="50000" r="50000" b="50000"/>
          </a:path>
          <a:tileRect/>
        </a:gradFill>
        <a:effectLst/>
      </p:bgPr>
    </p:bg>
    <p:spTree>
      <p:nvGrpSpPr>
        <p:cNvPr id="1" name="Shape 383"/>
        <p:cNvGrpSpPr/>
        <p:nvPr/>
      </p:nvGrpSpPr>
      <p:grpSpPr>
        <a:xfrm>
          <a:off x="0" y="0"/>
          <a:ext cx="0" cy="0"/>
          <a:chOff x="0" y="0"/>
          <a:chExt cx="0" cy="0"/>
        </a:xfrm>
      </p:grpSpPr>
      <p:sp>
        <p:nvSpPr>
          <p:cNvPr id="384" name="Google Shape;384;p42"/>
          <p:cNvSpPr/>
          <p:nvPr/>
        </p:nvSpPr>
        <p:spPr>
          <a:xfrm rot="5400000">
            <a:off x="4572150" y="-27625"/>
            <a:ext cx="1045200" cy="1045200"/>
          </a:xfrm>
          <a:prstGeom prst="rtTriangl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5" name="Google Shape;385;p42"/>
          <p:cNvSpPr/>
          <p:nvPr/>
        </p:nvSpPr>
        <p:spPr>
          <a:xfrm>
            <a:off x="3250950" y="1643525"/>
            <a:ext cx="2642100" cy="2642100"/>
          </a:xfrm>
          <a:prstGeom prst="ellipse">
            <a:avLst/>
          </a:prstGeom>
          <a:noFill/>
          <a:ln w="76200" cap="flat"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386" name="Google Shape;386;p42"/>
          <p:cNvPicPr preferRelativeResize="0"/>
          <p:nvPr/>
        </p:nvPicPr>
        <p:blipFill>
          <a:blip r:embed="rId3">
            <a:alphaModFix/>
          </a:blip>
          <a:stretch>
            <a:fillRect/>
          </a:stretch>
        </p:blipFill>
        <p:spPr>
          <a:xfrm>
            <a:off x="3361778" y="1753779"/>
            <a:ext cx="2420327" cy="2421499"/>
          </a:xfrm>
          <a:prstGeom prst="rect">
            <a:avLst/>
          </a:prstGeom>
          <a:noFill/>
          <a:ln>
            <a:noFill/>
          </a:ln>
        </p:spPr>
      </p:pic>
      <p:pic>
        <p:nvPicPr>
          <p:cNvPr id="387" name="Google Shape;387;p42"/>
          <p:cNvPicPr preferRelativeResize="0"/>
          <p:nvPr/>
        </p:nvPicPr>
        <p:blipFill>
          <a:blip r:embed="rId4">
            <a:alphaModFix/>
          </a:blip>
          <a:stretch>
            <a:fillRect/>
          </a:stretch>
        </p:blipFill>
        <p:spPr>
          <a:xfrm rot="5400000">
            <a:off x="5613844" y="-1311600"/>
            <a:ext cx="1281697" cy="2421499"/>
          </a:xfrm>
          <a:prstGeom prst="rect">
            <a:avLst/>
          </a:prstGeom>
          <a:noFill/>
          <a:ln>
            <a:noFill/>
          </a:ln>
        </p:spPr>
      </p:pic>
      <p:sp>
        <p:nvSpPr>
          <p:cNvPr id="388" name="Google Shape;388;p42"/>
          <p:cNvSpPr txBox="1"/>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p>
            <a:pPr marL="0" lvl="0" indent="0" algn="ctr" rtl="0">
              <a:lnSpc>
                <a:spcPct val="150000"/>
              </a:lnSpc>
              <a:spcBef>
                <a:spcPts val="0"/>
              </a:spcBef>
              <a:spcAft>
                <a:spcPts val="0"/>
              </a:spcAft>
              <a:buNone/>
            </a:pPr>
            <a:r>
              <a:rPr lang="en" sz="2400" b="1">
                <a:solidFill>
                  <a:srgbClr val="000000"/>
                </a:solidFill>
                <a:latin typeface="Times New Roman"/>
                <a:ea typeface="Times New Roman"/>
                <a:cs typeface="Times New Roman"/>
                <a:sym typeface="Times New Roman"/>
              </a:rPr>
              <a:t>Conclusion </a:t>
            </a:r>
            <a:endParaRPr sz="2400">
              <a:solidFill>
                <a:srgbClr val="000000"/>
              </a:solidFill>
            </a:endParaRPr>
          </a:p>
        </p:txBody>
      </p:sp>
      <p:sp>
        <p:nvSpPr>
          <p:cNvPr id="389" name="Google Shape;389;p42"/>
          <p:cNvSpPr txBox="1"/>
          <p:nvPr/>
        </p:nvSpPr>
        <p:spPr>
          <a:xfrm>
            <a:off x="5757075" y="1152475"/>
            <a:ext cx="3075300" cy="3416400"/>
          </a:xfrm>
          <a:prstGeom prst="rect">
            <a:avLst/>
          </a:prstGeom>
          <a:noFill/>
          <a:ln>
            <a:noFill/>
          </a:ln>
        </p:spPr>
        <p:txBody>
          <a:bodyPr spcFirstLastPara="1" wrap="square" lIns="91425" tIns="91425" rIns="91425" bIns="91425" anchor="t" anchorCtr="0">
            <a:normAutofit/>
          </a:bodyPr>
          <a:lstStyle/>
          <a:p>
            <a:pPr marL="457200" lvl="0" indent="-330200" algn="just" rtl="0">
              <a:lnSpc>
                <a:spcPct val="150000"/>
              </a:lnSpc>
              <a:spcBef>
                <a:spcPts val="0"/>
              </a:spcBef>
              <a:spcAft>
                <a:spcPts val="0"/>
              </a:spcAft>
              <a:buClr>
                <a:srgbClr val="000000"/>
              </a:buClr>
              <a:buSzPts val="1600"/>
              <a:buFont typeface="Times New Roman"/>
              <a:buChar char="●"/>
            </a:pPr>
            <a:r>
              <a:rPr lang="en" sz="1600">
                <a:solidFill>
                  <a:srgbClr val="000000"/>
                </a:solidFill>
                <a:latin typeface="Times New Roman"/>
                <a:ea typeface="Times New Roman"/>
                <a:cs typeface="Times New Roman"/>
                <a:sym typeface="Times New Roman"/>
              </a:rPr>
              <a:t>JW Marriott is the largest hospital organisation in the UK.</a:t>
            </a:r>
            <a:endParaRPr sz="1600">
              <a:solidFill>
                <a:srgbClr val="000000"/>
              </a:solidFill>
              <a:latin typeface="Times New Roman"/>
              <a:ea typeface="Times New Roman"/>
              <a:cs typeface="Times New Roman"/>
              <a:sym typeface="Times New Roman"/>
            </a:endParaRPr>
          </a:p>
          <a:p>
            <a:pPr marL="457200" lvl="0" indent="-330200" algn="just" rtl="0">
              <a:lnSpc>
                <a:spcPct val="150000"/>
              </a:lnSpc>
              <a:spcBef>
                <a:spcPts val="0"/>
              </a:spcBef>
              <a:spcAft>
                <a:spcPts val="0"/>
              </a:spcAft>
              <a:buClr>
                <a:srgbClr val="000000"/>
              </a:buClr>
              <a:buSzPts val="1600"/>
              <a:buFont typeface="Times New Roman"/>
              <a:buChar char="●"/>
            </a:pPr>
            <a:r>
              <a:rPr lang="en" sz="1600">
                <a:solidFill>
                  <a:srgbClr val="000000"/>
                </a:solidFill>
                <a:latin typeface="Times New Roman"/>
                <a:ea typeface="Times New Roman"/>
                <a:cs typeface="Times New Roman"/>
                <a:sym typeface="Times New Roman"/>
              </a:rPr>
              <a:t>Known for its quality service to the guests.</a:t>
            </a:r>
            <a:endParaRPr sz="1600">
              <a:solidFill>
                <a:srgbClr val="000000"/>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endParaRPr sz="1600">
              <a:solidFill>
                <a:srgbClr val="000000"/>
              </a:solidFill>
              <a:latin typeface="Times New Roman"/>
              <a:ea typeface="Times New Roman"/>
              <a:cs typeface="Times New Roman"/>
              <a:sym typeface="Times New Roman"/>
            </a:endParaRPr>
          </a:p>
          <a:p>
            <a:pPr marL="0" lvl="0" indent="0" algn="l" rtl="0">
              <a:lnSpc>
                <a:spcPct val="115000"/>
              </a:lnSpc>
              <a:spcBef>
                <a:spcPts val="0"/>
              </a:spcBef>
              <a:spcAft>
                <a:spcPts val="1200"/>
              </a:spcAft>
              <a:buNone/>
            </a:pPr>
            <a:endParaRPr sz="1600">
              <a:solidFill>
                <a:srgbClr val="595959"/>
              </a:solidFill>
            </a:endParaRPr>
          </a:p>
        </p:txBody>
      </p:sp>
      <p:pic>
        <p:nvPicPr>
          <p:cNvPr id="390" name="Google Shape;390;p42"/>
          <p:cNvPicPr preferRelativeResize="0"/>
          <p:nvPr/>
        </p:nvPicPr>
        <p:blipFill rotWithShape="1">
          <a:blip r:embed="rId5">
            <a:alphaModFix/>
          </a:blip>
          <a:srcRect/>
          <a:stretch/>
        </p:blipFill>
        <p:spPr>
          <a:xfrm>
            <a:off x="385920" y="2031320"/>
            <a:ext cx="4491901" cy="1866400"/>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394"/>
        <p:cNvGrpSpPr/>
        <p:nvPr/>
      </p:nvGrpSpPr>
      <p:grpSpPr>
        <a:xfrm>
          <a:off x="0" y="0"/>
          <a:ext cx="0" cy="0"/>
          <a:chOff x="0" y="0"/>
          <a:chExt cx="0" cy="0"/>
        </a:xfrm>
      </p:grpSpPr>
      <p:sp>
        <p:nvSpPr>
          <p:cNvPr id="395" name="Google Shape;395;p43"/>
          <p:cNvSpPr txBox="1"/>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p>
            <a:pPr marL="0" lvl="0" indent="0" algn="ctr" rtl="0">
              <a:lnSpc>
                <a:spcPct val="150000"/>
              </a:lnSpc>
              <a:spcBef>
                <a:spcPts val="0"/>
              </a:spcBef>
              <a:spcAft>
                <a:spcPts val="0"/>
              </a:spcAft>
              <a:buNone/>
            </a:pPr>
            <a:r>
              <a:rPr lang="en" sz="2400" b="1">
                <a:solidFill>
                  <a:srgbClr val="000000"/>
                </a:solidFill>
                <a:latin typeface="Times New Roman"/>
                <a:ea typeface="Times New Roman"/>
                <a:cs typeface="Times New Roman"/>
                <a:sym typeface="Times New Roman"/>
              </a:rPr>
              <a:t>Reference</a:t>
            </a:r>
            <a:endParaRPr sz="2400">
              <a:solidFill>
                <a:srgbClr val="000000"/>
              </a:solidFill>
              <a:latin typeface="Times New Roman"/>
              <a:ea typeface="Times New Roman"/>
              <a:cs typeface="Times New Roman"/>
              <a:sym typeface="Times New Roman"/>
            </a:endParaRPr>
          </a:p>
        </p:txBody>
      </p:sp>
      <p:sp>
        <p:nvSpPr>
          <p:cNvPr id="396" name="Google Shape;396;p43"/>
          <p:cNvSpPr txBox="1"/>
          <p:nvPr/>
        </p:nvSpPr>
        <p:spPr>
          <a:xfrm>
            <a:off x="311700" y="1152475"/>
            <a:ext cx="8520600" cy="3416400"/>
          </a:xfrm>
          <a:prstGeom prst="rect">
            <a:avLst/>
          </a:prstGeom>
          <a:noFill/>
          <a:ln>
            <a:noFill/>
          </a:ln>
        </p:spPr>
        <p:txBody>
          <a:bodyPr spcFirstLastPara="1" wrap="square" lIns="91425" tIns="91425" rIns="91425" bIns="91425" anchor="t" anchorCtr="0">
            <a:normAutofit fontScale="47500" lnSpcReduction="10000"/>
          </a:bodyPr>
          <a:lstStyle/>
          <a:p>
            <a:pPr marL="0" lvl="0" indent="0" algn="just" rtl="0">
              <a:lnSpc>
                <a:spcPct val="150000"/>
              </a:lnSpc>
              <a:spcBef>
                <a:spcPts val="1200"/>
              </a:spcBef>
              <a:spcAft>
                <a:spcPts val="0"/>
              </a:spcAft>
              <a:buNone/>
            </a:pPr>
            <a:r>
              <a:rPr lang="en" sz="1200">
                <a:solidFill>
                  <a:srgbClr val="222222"/>
                </a:solidFill>
                <a:latin typeface="Times New Roman"/>
                <a:ea typeface="Times New Roman"/>
                <a:cs typeface="Times New Roman"/>
                <a:sym typeface="Times New Roman"/>
              </a:rPr>
              <a:t>Alshurideh, M., Gasaymeh, A., Ahmed, G., Alzoubi, H. and Kurd, B., 2020. Loyalty program effectiveness: Theoretical reviews and practical proofs. </a:t>
            </a:r>
            <a:r>
              <a:rPr lang="en" sz="1200" i="1">
                <a:solidFill>
                  <a:srgbClr val="222222"/>
                </a:solidFill>
                <a:latin typeface="Times New Roman"/>
                <a:ea typeface="Times New Roman"/>
                <a:cs typeface="Times New Roman"/>
                <a:sym typeface="Times New Roman"/>
              </a:rPr>
              <a:t>Uncertain Supply Chain Management</a:t>
            </a:r>
            <a:r>
              <a:rPr lang="en" sz="1200">
                <a:solidFill>
                  <a:srgbClr val="222222"/>
                </a:solidFill>
                <a:latin typeface="Times New Roman"/>
                <a:ea typeface="Times New Roman"/>
                <a:cs typeface="Times New Roman"/>
                <a:sym typeface="Times New Roman"/>
              </a:rPr>
              <a:t>, </a:t>
            </a:r>
            <a:r>
              <a:rPr lang="en" sz="1200" i="1">
                <a:solidFill>
                  <a:srgbClr val="222222"/>
                </a:solidFill>
                <a:latin typeface="Times New Roman"/>
                <a:ea typeface="Times New Roman"/>
                <a:cs typeface="Times New Roman"/>
                <a:sym typeface="Times New Roman"/>
              </a:rPr>
              <a:t>8</a:t>
            </a:r>
            <a:r>
              <a:rPr lang="en" sz="1200">
                <a:solidFill>
                  <a:srgbClr val="222222"/>
                </a:solidFill>
                <a:latin typeface="Times New Roman"/>
                <a:ea typeface="Times New Roman"/>
                <a:cs typeface="Times New Roman"/>
                <a:sym typeface="Times New Roman"/>
              </a:rPr>
              <a:t>(3), pp.599-612. Available at: </a:t>
            </a:r>
            <a:r>
              <a:rPr lang="en" sz="1200" u="sng">
                <a:solidFill>
                  <a:srgbClr val="1155CC"/>
                </a:solidFill>
                <a:latin typeface="Times New Roman"/>
                <a:ea typeface="Times New Roman"/>
                <a:cs typeface="Times New Roman"/>
                <a:sym typeface="Times New Roman"/>
                <a:hlinkClick r:id="rId3">
                  <a:extLst>
                    <a:ext uri="{A12FA001-AC4F-418D-AE19-62706E023703}">
                      <ahyp:hlinkClr xmlns:ahyp="http://schemas.microsoft.com/office/drawing/2018/hyperlinkcolor" val="tx"/>
                    </a:ext>
                  </a:extLst>
                </a:hlinkClick>
              </a:rPr>
              <a:t>https://growingscience.com/beta/uscm/3934-loyalty-program-effectiveness-theoretical-reviews-and-practical-proofs.html</a:t>
            </a:r>
            <a:r>
              <a:rPr lang="en" sz="1200">
                <a:solidFill>
                  <a:srgbClr val="222222"/>
                </a:solidFill>
                <a:latin typeface="Times New Roman"/>
                <a:ea typeface="Times New Roman"/>
                <a:cs typeface="Times New Roman"/>
                <a:sym typeface="Times New Roman"/>
              </a:rPr>
              <a:t> (Accessed: 17 October 2023)</a:t>
            </a:r>
            <a:endParaRPr sz="1200">
              <a:solidFill>
                <a:srgbClr val="222222"/>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None/>
            </a:pPr>
            <a:r>
              <a:rPr lang="en" sz="1200">
                <a:solidFill>
                  <a:srgbClr val="222222"/>
                </a:solidFill>
                <a:latin typeface="Times New Roman"/>
                <a:ea typeface="Times New Roman"/>
                <a:cs typeface="Times New Roman"/>
                <a:sym typeface="Times New Roman"/>
              </a:rPr>
              <a:t>Davari, D., Vayghan, S., Jang, S. and Erdem, M., 2022. Hotel experiences during the COVID-19 pandemic: high-touch versus high-tech. </a:t>
            </a:r>
            <a:r>
              <a:rPr lang="en" sz="1200" i="1">
                <a:solidFill>
                  <a:srgbClr val="222222"/>
                </a:solidFill>
                <a:latin typeface="Times New Roman"/>
                <a:ea typeface="Times New Roman"/>
                <a:cs typeface="Times New Roman"/>
                <a:sym typeface="Times New Roman"/>
              </a:rPr>
              <a:t>International Journal of Contemporary Hospitality Management</a:t>
            </a:r>
            <a:r>
              <a:rPr lang="en" sz="1200">
                <a:solidFill>
                  <a:srgbClr val="222222"/>
                </a:solidFill>
                <a:latin typeface="Times New Roman"/>
                <a:ea typeface="Times New Roman"/>
                <a:cs typeface="Times New Roman"/>
                <a:sym typeface="Times New Roman"/>
              </a:rPr>
              <a:t>, </a:t>
            </a:r>
            <a:r>
              <a:rPr lang="en" sz="1200" i="1">
                <a:solidFill>
                  <a:srgbClr val="222222"/>
                </a:solidFill>
                <a:latin typeface="Times New Roman"/>
                <a:ea typeface="Times New Roman"/>
                <a:cs typeface="Times New Roman"/>
                <a:sym typeface="Times New Roman"/>
              </a:rPr>
              <a:t>34</a:t>
            </a:r>
            <a:r>
              <a:rPr lang="en" sz="1200">
                <a:solidFill>
                  <a:srgbClr val="222222"/>
                </a:solidFill>
                <a:latin typeface="Times New Roman"/>
                <a:ea typeface="Times New Roman"/>
                <a:cs typeface="Times New Roman"/>
                <a:sym typeface="Times New Roman"/>
              </a:rPr>
              <a:t>(4), pp.1312-1330. Available at: </a:t>
            </a:r>
            <a:r>
              <a:rPr lang="en" sz="1200" u="sng">
                <a:solidFill>
                  <a:srgbClr val="0000FF"/>
                </a:solidFill>
                <a:latin typeface="Times New Roman"/>
                <a:ea typeface="Times New Roman"/>
                <a:cs typeface="Times New Roman"/>
                <a:sym typeface="Times New Roman"/>
                <a:hlinkClick r:id="rId4">
                  <a:extLst>
                    <a:ext uri="{A12FA001-AC4F-418D-AE19-62706E023703}">
                      <ahyp:hlinkClr xmlns:ahyp="http://schemas.microsoft.com/office/drawing/2018/hyperlinkcolor" val="tx"/>
                    </a:ext>
                  </a:extLst>
                </a:hlinkClick>
              </a:rPr>
              <a:t>https://www.emerald.com/insight/content/doi/10.1108/IJCHM-07-2021-0919/full/html</a:t>
            </a:r>
            <a:r>
              <a:rPr lang="en" sz="1200">
                <a:solidFill>
                  <a:srgbClr val="222222"/>
                </a:solidFill>
                <a:latin typeface="Times New Roman"/>
                <a:ea typeface="Times New Roman"/>
                <a:cs typeface="Times New Roman"/>
                <a:sym typeface="Times New Roman"/>
              </a:rPr>
              <a:t> (Accessed: 17 October 2023)</a:t>
            </a:r>
            <a:endParaRPr sz="1200">
              <a:solidFill>
                <a:srgbClr val="222222"/>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None/>
            </a:pPr>
            <a:r>
              <a:rPr lang="en" sz="1200" i="1">
                <a:solidFill>
                  <a:srgbClr val="222222"/>
                </a:solidFill>
                <a:latin typeface="Times New Roman"/>
                <a:ea typeface="Times New Roman"/>
                <a:cs typeface="Times New Roman"/>
                <a:sym typeface="Times New Roman"/>
              </a:rPr>
              <a:t>Hospitality industry in UK - statistics &amp; analysis &amp; market share</a:t>
            </a:r>
            <a:r>
              <a:rPr lang="en" sz="1200">
                <a:solidFill>
                  <a:srgbClr val="222222"/>
                </a:solidFill>
                <a:latin typeface="Times New Roman"/>
                <a:ea typeface="Times New Roman"/>
                <a:cs typeface="Times New Roman"/>
                <a:sym typeface="Times New Roman"/>
              </a:rPr>
              <a:t> (2023) </a:t>
            </a:r>
            <a:r>
              <a:rPr lang="en" sz="1200" i="1">
                <a:solidFill>
                  <a:srgbClr val="222222"/>
                </a:solidFill>
                <a:latin typeface="Times New Roman"/>
                <a:ea typeface="Times New Roman"/>
                <a:cs typeface="Times New Roman"/>
                <a:sym typeface="Times New Roman"/>
              </a:rPr>
              <a:t>Hospitality Industry in UK - Statistics &amp; Analysis &amp; Market Share</a:t>
            </a:r>
            <a:r>
              <a:rPr lang="en" sz="1200">
                <a:solidFill>
                  <a:srgbClr val="222222"/>
                </a:solidFill>
                <a:latin typeface="Times New Roman"/>
                <a:ea typeface="Times New Roman"/>
                <a:cs typeface="Times New Roman"/>
                <a:sym typeface="Times New Roman"/>
              </a:rPr>
              <a:t>. Available at: </a:t>
            </a:r>
            <a:r>
              <a:rPr lang="en" sz="1200" u="sng">
                <a:solidFill>
                  <a:srgbClr val="1155CC"/>
                </a:solidFill>
                <a:latin typeface="Times New Roman"/>
                <a:ea typeface="Times New Roman"/>
                <a:cs typeface="Times New Roman"/>
                <a:sym typeface="Times New Roman"/>
                <a:hlinkClick r:id="rId5">
                  <a:extLst>
                    <a:ext uri="{A12FA001-AC4F-418D-AE19-62706E023703}">
                      <ahyp:hlinkClr xmlns:ahyp="http://schemas.microsoft.com/office/drawing/2018/hyperlinkcolor" val="tx"/>
                    </a:ext>
                  </a:extLst>
                </a:hlinkClick>
              </a:rPr>
              <a:t>https://www.mordorintelligence.com/industry-reports/hospitality-industry-in-the-united-kingdom#:~:text=UK%20Hospitality%20Market%20Analysis,period%20(2023%2D2028)</a:t>
            </a:r>
            <a:r>
              <a:rPr lang="en" sz="1200">
                <a:solidFill>
                  <a:srgbClr val="222222"/>
                </a:solidFill>
                <a:latin typeface="Times New Roman"/>
                <a:ea typeface="Times New Roman"/>
                <a:cs typeface="Times New Roman"/>
                <a:sym typeface="Times New Roman"/>
              </a:rPr>
              <a:t>. (Accessed: 17 October 2023). </a:t>
            </a:r>
            <a:endParaRPr sz="1200">
              <a:solidFill>
                <a:srgbClr val="222222"/>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None/>
            </a:pPr>
            <a:r>
              <a:rPr lang="en" sz="1200">
                <a:solidFill>
                  <a:srgbClr val="222222"/>
                </a:solidFill>
                <a:latin typeface="Times New Roman"/>
                <a:ea typeface="Times New Roman"/>
                <a:cs typeface="Times New Roman"/>
                <a:sym typeface="Times New Roman"/>
              </a:rPr>
              <a:t>Hussain, I., Mu, S., Mohiuddin, M., Danish, R.Q. and Sair, S.A., 2020. Effects of sustainable brand equity and marketing innovation on market performance in the hospitality industry: Mediating effects of sustainable competitive advantage. </a:t>
            </a:r>
            <a:r>
              <a:rPr lang="en" sz="1200" i="1">
                <a:solidFill>
                  <a:srgbClr val="222222"/>
                </a:solidFill>
                <a:latin typeface="Times New Roman"/>
                <a:ea typeface="Times New Roman"/>
                <a:cs typeface="Times New Roman"/>
                <a:sym typeface="Times New Roman"/>
              </a:rPr>
              <a:t>Sustainability</a:t>
            </a:r>
            <a:r>
              <a:rPr lang="en" sz="1200">
                <a:solidFill>
                  <a:srgbClr val="222222"/>
                </a:solidFill>
                <a:latin typeface="Times New Roman"/>
                <a:ea typeface="Times New Roman"/>
                <a:cs typeface="Times New Roman"/>
                <a:sym typeface="Times New Roman"/>
              </a:rPr>
              <a:t>, </a:t>
            </a:r>
            <a:r>
              <a:rPr lang="en" sz="1200" i="1">
                <a:solidFill>
                  <a:srgbClr val="222222"/>
                </a:solidFill>
                <a:latin typeface="Times New Roman"/>
                <a:ea typeface="Times New Roman"/>
                <a:cs typeface="Times New Roman"/>
                <a:sym typeface="Times New Roman"/>
              </a:rPr>
              <a:t>12</a:t>
            </a:r>
            <a:r>
              <a:rPr lang="en" sz="1200">
                <a:solidFill>
                  <a:srgbClr val="222222"/>
                </a:solidFill>
                <a:latin typeface="Times New Roman"/>
                <a:ea typeface="Times New Roman"/>
                <a:cs typeface="Times New Roman"/>
                <a:sym typeface="Times New Roman"/>
              </a:rPr>
              <a:t>(7), p.2939. Available at:  </a:t>
            </a:r>
            <a:r>
              <a:rPr lang="en" sz="1200" u="sng">
                <a:solidFill>
                  <a:srgbClr val="1155CC"/>
                </a:solidFill>
                <a:latin typeface="Times New Roman"/>
                <a:ea typeface="Times New Roman"/>
                <a:cs typeface="Times New Roman"/>
                <a:sym typeface="Times New Roman"/>
                <a:hlinkClick r:id="rId6">
                  <a:extLst>
                    <a:ext uri="{A12FA001-AC4F-418D-AE19-62706E023703}">
                      <ahyp:hlinkClr xmlns:ahyp="http://schemas.microsoft.com/office/drawing/2018/hyperlinkcolor" val="tx"/>
                    </a:ext>
                  </a:extLst>
                </a:hlinkClick>
              </a:rPr>
              <a:t>https://www.mdpi.com/2071-1050/12/7/2939</a:t>
            </a:r>
            <a:r>
              <a:rPr lang="en" sz="1200">
                <a:solidFill>
                  <a:srgbClr val="222222"/>
                </a:solidFill>
                <a:latin typeface="Times New Roman"/>
                <a:ea typeface="Times New Roman"/>
                <a:cs typeface="Times New Roman"/>
                <a:sym typeface="Times New Roman"/>
              </a:rPr>
              <a:t> (Accessed: 17 October 2023)</a:t>
            </a:r>
            <a:endParaRPr sz="1200">
              <a:solidFill>
                <a:srgbClr val="222222"/>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None/>
            </a:pPr>
            <a:r>
              <a:rPr lang="en" sz="1200">
                <a:solidFill>
                  <a:srgbClr val="222222"/>
                </a:solidFill>
                <a:latin typeface="Times New Roman"/>
                <a:ea typeface="Times New Roman"/>
                <a:cs typeface="Times New Roman"/>
                <a:sym typeface="Times New Roman"/>
              </a:rPr>
              <a:t>Kitsios, F., Kamariotou, M., Karanikolas, P. and Grigoroudis, E., 2021. Digital marketing platforms and customer satisfaction: Identifying eWOM using big data and text mining. </a:t>
            </a:r>
            <a:r>
              <a:rPr lang="en" sz="1200" i="1">
                <a:solidFill>
                  <a:srgbClr val="222222"/>
                </a:solidFill>
                <a:latin typeface="Times New Roman"/>
                <a:ea typeface="Times New Roman"/>
                <a:cs typeface="Times New Roman"/>
                <a:sym typeface="Times New Roman"/>
              </a:rPr>
              <a:t>Applied Sciences</a:t>
            </a:r>
            <a:r>
              <a:rPr lang="en" sz="1200">
                <a:solidFill>
                  <a:srgbClr val="222222"/>
                </a:solidFill>
                <a:latin typeface="Times New Roman"/>
                <a:ea typeface="Times New Roman"/>
                <a:cs typeface="Times New Roman"/>
                <a:sym typeface="Times New Roman"/>
              </a:rPr>
              <a:t>, </a:t>
            </a:r>
            <a:r>
              <a:rPr lang="en" sz="1200" i="1">
                <a:solidFill>
                  <a:srgbClr val="222222"/>
                </a:solidFill>
                <a:latin typeface="Times New Roman"/>
                <a:ea typeface="Times New Roman"/>
                <a:cs typeface="Times New Roman"/>
                <a:sym typeface="Times New Roman"/>
              </a:rPr>
              <a:t>11</a:t>
            </a:r>
            <a:r>
              <a:rPr lang="en" sz="1200">
                <a:solidFill>
                  <a:srgbClr val="222222"/>
                </a:solidFill>
                <a:latin typeface="Times New Roman"/>
                <a:ea typeface="Times New Roman"/>
                <a:cs typeface="Times New Roman"/>
                <a:sym typeface="Times New Roman"/>
              </a:rPr>
              <a:t>(17), p.8032. Available at:  </a:t>
            </a:r>
            <a:r>
              <a:rPr lang="en" sz="1200" u="sng">
                <a:solidFill>
                  <a:srgbClr val="1155CC"/>
                </a:solidFill>
                <a:latin typeface="Times New Roman"/>
                <a:ea typeface="Times New Roman"/>
                <a:cs typeface="Times New Roman"/>
                <a:sym typeface="Times New Roman"/>
                <a:hlinkClick r:id="rId7">
                  <a:extLst>
                    <a:ext uri="{A12FA001-AC4F-418D-AE19-62706E023703}">
                      <ahyp:hlinkClr xmlns:ahyp="http://schemas.microsoft.com/office/drawing/2018/hyperlinkcolor" val="tx"/>
                    </a:ext>
                  </a:extLst>
                </a:hlinkClick>
              </a:rPr>
              <a:t>https://www.mdpi.com/2076-3417/11/17/8032</a:t>
            </a:r>
            <a:r>
              <a:rPr lang="en" sz="1200">
                <a:solidFill>
                  <a:srgbClr val="222222"/>
                </a:solidFill>
                <a:latin typeface="Times New Roman"/>
                <a:ea typeface="Times New Roman"/>
                <a:cs typeface="Times New Roman"/>
                <a:sym typeface="Times New Roman"/>
              </a:rPr>
              <a:t> (Accessed: 17 October 2023)</a:t>
            </a:r>
            <a:endParaRPr sz="1200">
              <a:solidFill>
                <a:srgbClr val="222222"/>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None/>
            </a:pPr>
            <a:r>
              <a:rPr lang="en" sz="1200">
                <a:solidFill>
                  <a:srgbClr val="222222"/>
                </a:solidFill>
                <a:latin typeface="Times New Roman"/>
                <a:ea typeface="Times New Roman"/>
                <a:cs typeface="Times New Roman"/>
                <a:sym typeface="Times New Roman"/>
              </a:rPr>
              <a:t>Kunst, A. (2023) </a:t>
            </a:r>
            <a:r>
              <a:rPr lang="en" sz="1200" i="1">
                <a:solidFill>
                  <a:srgbClr val="222222"/>
                </a:solidFill>
                <a:latin typeface="Times New Roman"/>
                <a:ea typeface="Times New Roman"/>
                <a:cs typeface="Times New Roman"/>
                <a:sym typeface="Times New Roman"/>
              </a:rPr>
              <a:t>Marriott Brand Profile UK 2022</a:t>
            </a:r>
            <a:r>
              <a:rPr lang="en" sz="1200">
                <a:solidFill>
                  <a:srgbClr val="222222"/>
                </a:solidFill>
                <a:latin typeface="Times New Roman"/>
                <a:ea typeface="Times New Roman"/>
                <a:cs typeface="Times New Roman"/>
                <a:sym typeface="Times New Roman"/>
              </a:rPr>
              <a:t>, </a:t>
            </a:r>
            <a:r>
              <a:rPr lang="en" sz="1200" i="1">
                <a:solidFill>
                  <a:srgbClr val="222222"/>
                </a:solidFill>
                <a:latin typeface="Times New Roman"/>
                <a:ea typeface="Times New Roman"/>
                <a:cs typeface="Times New Roman"/>
                <a:sym typeface="Times New Roman"/>
              </a:rPr>
              <a:t>Statista</a:t>
            </a:r>
            <a:r>
              <a:rPr lang="en" sz="1200">
                <a:solidFill>
                  <a:srgbClr val="222222"/>
                </a:solidFill>
                <a:latin typeface="Times New Roman"/>
                <a:ea typeface="Times New Roman"/>
                <a:cs typeface="Times New Roman"/>
                <a:sym typeface="Times New Roman"/>
              </a:rPr>
              <a:t>. Available at: </a:t>
            </a:r>
            <a:r>
              <a:rPr lang="en" sz="1200" u="sng">
                <a:solidFill>
                  <a:srgbClr val="1155CC"/>
                </a:solidFill>
                <a:latin typeface="Times New Roman"/>
                <a:ea typeface="Times New Roman"/>
                <a:cs typeface="Times New Roman"/>
                <a:sym typeface="Times New Roman"/>
                <a:hlinkClick r:id="rId8">
                  <a:extLst>
                    <a:ext uri="{A12FA001-AC4F-418D-AE19-62706E023703}">
                      <ahyp:hlinkClr xmlns:ahyp="http://schemas.microsoft.com/office/drawing/2018/hyperlinkcolor" val="tx"/>
                    </a:ext>
                  </a:extLst>
                </a:hlinkClick>
              </a:rPr>
              <a:t>https://www.statista.com/forecasts/1335619/marriott-hotels-brand-profile-in-the-uk#:~:text=When%20it%20comes%20to%20hotel,customers%20say%20they%20like%20Marriott</a:t>
            </a:r>
            <a:r>
              <a:rPr lang="en" sz="1200">
                <a:solidFill>
                  <a:srgbClr val="222222"/>
                </a:solidFill>
                <a:latin typeface="Times New Roman"/>
                <a:ea typeface="Times New Roman"/>
                <a:cs typeface="Times New Roman"/>
                <a:sym typeface="Times New Roman"/>
              </a:rPr>
              <a:t>.  (Accessed: 17 October 2023). </a:t>
            </a:r>
            <a:endParaRPr sz="1200">
              <a:solidFill>
                <a:srgbClr val="222222"/>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None/>
            </a:pPr>
            <a:r>
              <a:rPr lang="en" sz="1200">
                <a:solidFill>
                  <a:srgbClr val="222222"/>
                </a:solidFill>
                <a:latin typeface="Times New Roman"/>
                <a:ea typeface="Times New Roman"/>
                <a:cs typeface="Times New Roman"/>
                <a:sym typeface="Times New Roman"/>
              </a:rPr>
              <a:t>Kyei-Frimpong, M., Kodwo Amoako, E., Akwetey-Siaw, B., Owusu Boakye, K., Nyarko Adu, I., Suleman, A.R. and Abdul Bawa, A., 2023. Employee empowerment and organisational commitment among employees of star-rated hotels in Ghana: does perceived supervisor support matter? </a:t>
            </a:r>
            <a:r>
              <a:rPr lang="en" sz="1200" i="1">
                <a:solidFill>
                  <a:srgbClr val="222222"/>
                </a:solidFill>
                <a:latin typeface="Times New Roman"/>
                <a:ea typeface="Times New Roman"/>
                <a:cs typeface="Times New Roman"/>
                <a:sym typeface="Times New Roman"/>
              </a:rPr>
              <a:t>Journal of Work-Applied Management</a:t>
            </a:r>
            <a:r>
              <a:rPr lang="en" sz="1200">
                <a:solidFill>
                  <a:srgbClr val="222222"/>
                </a:solidFill>
                <a:latin typeface="Times New Roman"/>
                <a:ea typeface="Times New Roman"/>
                <a:cs typeface="Times New Roman"/>
                <a:sym typeface="Times New Roman"/>
              </a:rPr>
              <a:t>. Available at: </a:t>
            </a:r>
            <a:r>
              <a:rPr lang="en" sz="1200" u="sng">
                <a:solidFill>
                  <a:srgbClr val="0000FF"/>
                </a:solidFill>
                <a:latin typeface="Times New Roman"/>
                <a:ea typeface="Times New Roman"/>
                <a:cs typeface="Times New Roman"/>
                <a:sym typeface="Times New Roman"/>
                <a:hlinkClick r:id="rId9">
                  <a:extLst>
                    <a:ext uri="{A12FA001-AC4F-418D-AE19-62706E023703}">
                      <ahyp:hlinkClr xmlns:ahyp="http://schemas.microsoft.com/office/drawing/2018/hyperlinkcolor" val="tx"/>
                    </a:ext>
                  </a:extLst>
                </a:hlinkClick>
              </a:rPr>
              <a:t>https://www.emerald.com/insight/content/doi/10.1108/JWAM-05-2023-0038/full/html</a:t>
            </a:r>
            <a:r>
              <a:rPr lang="en" sz="1200">
                <a:solidFill>
                  <a:srgbClr val="222222"/>
                </a:solidFill>
                <a:latin typeface="Times New Roman"/>
                <a:ea typeface="Times New Roman"/>
                <a:cs typeface="Times New Roman"/>
                <a:sym typeface="Times New Roman"/>
              </a:rPr>
              <a:t> (Accessed: 17 October 2023)</a:t>
            </a:r>
            <a:endParaRPr sz="1200">
              <a:solidFill>
                <a:srgbClr val="222222"/>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None/>
            </a:pPr>
            <a:r>
              <a:rPr lang="en" sz="1200">
                <a:solidFill>
                  <a:srgbClr val="222222"/>
                </a:solidFill>
                <a:latin typeface="Times New Roman"/>
                <a:ea typeface="Times New Roman"/>
                <a:cs typeface="Times New Roman"/>
                <a:sym typeface="Times New Roman"/>
              </a:rPr>
              <a:t>Setyadi, B.S.B., Helmi, S. and bin Syed Mohammad, S.I., 2023. Customer satisfaction mediates the influence of service quality on customer loyalty in Islamic banks. </a:t>
            </a:r>
            <a:r>
              <a:rPr lang="en" sz="1200" i="1">
                <a:solidFill>
                  <a:srgbClr val="222222"/>
                </a:solidFill>
                <a:latin typeface="Times New Roman"/>
                <a:ea typeface="Times New Roman"/>
                <a:cs typeface="Times New Roman"/>
                <a:sym typeface="Times New Roman"/>
              </a:rPr>
              <a:t>International Journal of Islamic Business and Economics (IJIBEC)</a:t>
            </a:r>
            <a:r>
              <a:rPr lang="en" sz="1200">
                <a:solidFill>
                  <a:srgbClr val="222222"/>
                </a:solidFill>
                <a:latin typeface="Times New Roman"/>
                <a:ea typeface="Times New Roman"/>
                <a:cs typeface="Times New Roman"/>
                <a:sym typeface="Times New Roman"/>
              </a:rPr>
              <a:t>, </a:t>
            </a:r>
            <a:r>
              <a:rPr lang="en" sz="1200" i="1">
                <a:solidFill>
                  <a:srgbClr val="222222"/>
                </a:solidFill>
                <a:latin typeface="Times New Roman"/>
                <a:ea typeface="Times New Roman"/>
                <a:cs typeface="Times New Roman"/>
                <a:sym typeface="Times New Roman"/>
              </a:rPr>
              <a:t>7</a:t>
            </a:r>
            <a:r>
              <a:rPr lang="en" sz="1200">
                <a:solidFill>
                  <a:srgbClr val="222222"/>
                </a:solidFill>
                <a:latin typeface="Times New Roman"/>
                <a:ea typeface="Times New Roman"/>
                <a:cs typeface="Times New Roman"/>
                <a:sym typeface="Times New Roman"/>
              </a:rPr>
              <a:t>(1), pp.25-36. Available at: </a:t>
            </a:r>
            <a:r>
              <a:rPr lang="en" sz="1200" u="sng">
                <a:solidFill>
                  <a:srgbClr val="0000FF"/>
                </a:solidFill>
                <a:latin typeface="Times New Roman"/>
                <a:ea typeface="Times New Roman"/>
                <a:cs typeface="Times New Roman"/>
                <a:sym typeface="Times New Roman"/>
                <a:hlinkClick r:id="rId10">
                  <a:extLst>
                    <a:ext uri="{A12FA001-AC4F-418D-AE19-62706E023703}">
                      <ahyp:hlinkClr xmlns:ahyp="http://schemas.microsoft.com/office/drawing/2018/hyperlinkcolor" val="tx"/>
                    </a:ext>
                  </a:extLst>
                </a:hlinkClick>
              </a:rPr>
              <a:t>https://e-journal.uingusdur.ac.id/Ijibec/article/view/752</a:t>
            </a:r>
            <a:r>
              <a:rPr lang="en" sz="1200">
                <a:solidFill>
                  <a:srgbClr val="222222"/>
                </a:solidFill>
                <a:latin typeface="Times New Roman"/>
                <a:ea typeface="Times New Roman"/>
                <a:cs typeface="Times New Roman"/>
                <a:sym typeface="Times New Roman"/>
              </a:rPr>
              <a:t> (Accessed: 17 October 2023)</a:t>
            </a:r>
            <a:endParaRPr sz="1200">
              <a:solidFill>
                <a:srgbClr val="222222"/>
              </a:solidFill>
              <a:latin typeface="Times New Roman"/>
              <a:ea typeface="Times New Roman"/>
              <a:cs typeface="Times New Roman"/>
              <a:sym typeface="Times New Roman"/>
            </a:endParaRPr>
          </a:p>
          <a:p>
            <a:pPr marL="0" lvl="0" indent="0" algn="l" rtl="0">
              <a:lnSpc>
                <a:spcPct val="115000"/>
              </a:lnSpc>
              <a:spcBef>
                <a:spcPts val="1200"/>
              </a:spcBef>
              <a:spcAft>
                <a:spcPts val="1200"/>
              </a:spcAft>
              <a:buNone/>
            </a:pPr>
            <a:endParaRPr sz="1800">
              <a:solidFill>
                <a:srgbClr val="595959"/>
              </a:solidFill>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a:gsLst>
            <a:gs pos="0">
              <a:srgbClr val="F0F0F0"/>
            </a:gs>
            <a:gs pos="100000">
              <a:srgbClr val="AFAFAF"/>
            </a:gs>
          </a:gsLst>
          <a:path path="circle">
            <a:fillToRect l="50000" t="50000" r="50000" b="50000"/>
          </a:path>
          <a:tileRect/>
        </a:gradFill>
        <a:effectLst/>
      </p:bgPr>
    </p:bg>
    <p:spTree>
      <p:nvGrpSpPr>
        <p:cNvPr id="1" name="Shape 400"/>
        <p:cNvGrpSpPr/>
        <p:nvPr/>
      </p:nvGrpSpPr>
      <p:grpSpPr>
        <a:xfrm>
          <a:off x="0" y="0"/>
          <a:ext cx="0" cy="0"/>
          <a:chOff x="0" y="0"/>
          <a:chExt cx="0" cy="0"/>
        </a:xfrm>
      </p:grpSpPr>
      <p:pic>
        <p:nvPicPr>
          <p:cNvPr id="401" name="Google Shape;401;p44"/>
          <p:cNvPicPr preferRelativeResize="0"/>
          <p:nvPr/>
        </p:nvPicPr>
        <p:blipFill>
          <a:blip r:embed="rId3">
            <a:alphaModFix/>
          </a:blip>
          <a:stretch>
            <a:fillRect/>
          </a:stretch>
        </p:blipFill>
        <p:spPr>
          <a:xfrm>
            <a:off x="7213840" y="3432104"/>
            <a:ext cx="2420327" cy="2421499"/>
          </a:xfrm>
          <a:prstGeom prst="rect">
            <a:avLst/>
          </a:prstGeom>
          <a:noFill/>
          <a:ln>
            <a:noFill/>
          </a:ln>
        </p:spPr>
      </p:pic>
      <p:sp>
        <p:nvSpPr>
          <p:cNvPr id="403" name="Google Shape;403;p44"/>
          <p:cNvSpPr txBox="1"/>
          <p:nvPr/>
        </p:nvSpPr>
        <p:spPr>
          <a:xfrm>
            <a:off x="311700" y="1152475"/>
            <a:ext cx="8520600" cy="3416400"/>
          </a:xfrm>
          <a:prstGeom prst="rect">
            <a:avLst/>
          </a:prstGeom>
          <a:noFill/>
          <a:ln>
            <a:noFill/>
          </a:ln>
        </p:spPr>
        <p:txBody>
          <a:bodyPr spcFirstLastPara="1" wrap="square" lIns="91425" tIns="91425" rIns="91425" bIns="91425" anchor="t" anchorCtr="0">
            <a:normAutofit fontScale="85000" lnSpcReduction="20000"/>
          </a:bodyPr>
          <a:lstStyle/>
          <a:p>
            <a:pPr marL="0" lvl="0" indent="0" algn="just" rtl="0">
              <a:lnSpc>
                <a:spcPct val="150000"/>
              </a:lnSpc>
              <a:spcBef>
                <a:spcPts val="1200"/>
              </a:spcBef>
              <a:spcAft>
                <a:spcPts val="0"/>
              </a:spcAft>
              <a:buNone/>
            </a:pPr>
            <a:r>
              <a:rPr lang="en" sz="1200">
                <a:solidFill>
                  <a:srgbClr val="222222"/>
                </a:solidFill>
                <a:latin typeface="Times New Roman"/>
                <a:ea typeface="Times New Roman"/>
                <a:cs typeface="Times New Roman"/>
                <a:sym typeface="Times New Roman"/>
              </a:rPr>
              <a:t>Shin, H.H. and Jeong, M., 2022. Redefining luxury service with technology implementation: the impact of technology on guest satisfaction and loyalty in a luxury hotel. </a:t>
            </a:r>
            <a:r>
              <a:rPr lang="en" sz="1200" i="1">
                <a:solidFill>
                  <a:srgbClr val="222222"/>
                </a:solidFill>
                <a:latin typeface="Times New Roman"/>
                <a:ea typeface="Times New Roman"/>
                <a:cs typeface="Times New Roman"/>
                <a:sym typeface="Times New Roman"/>
              </a:rPr>
              <a:t>International Journal of Contemporary Hospitality Management</a:t>
            </a:r>
            <a:r>
              <a:rPr lang="en" sz="1200">
                <a:solidFill>
                  <a:srgbClr val="222222"/>
                </a:solidFill>
                <a:latin typeface="Times New Roman"/>
                <a:ea typeface="Times New Roman"/>
                <a:cs typeface="Times New Roman"/>
                <a:sym typeface="Times New Roman"/>
              </a:rPr>
              <a:t>, </a:t>
            </a:r>
            <a:r>
              <a:rPr lang="en" sz="1200" i="1">
                <a:solidFill>
                  <a:srgbClr val="222222"/>
                </a:solidFill>
                <a:latin typeface="Times New Roman"/>
                <a:ea typeface="Times New Roman"/>
                <a:cs typeface="Times New Roman"/>
                <a:sym typeface="Times New Roman"/>
              </a:rPr>
              <a:t>34</a:t>
            </a:r>
            <a:r>
              <a:rPr lang="en" sz="1200">
                <a:solidFill>
                  <a:srgbClr val="222222"/>
                </a:solidFill>
                <a:latin typeface="Times New Roman"/>
                <a:ea typeface="Times New Roman"/>
                <a:cs typeface="Times New Roman"/>
                <a:sym typeface="Times New Roman"/>
              </a:rPr>
              <a:t>(4), pp.1491-1514. Available at: </a:t>
            </a:r>
            <a:r>
              <a:rPr lang="en" sz="1200" u="sng">
                <a:solidFill>
                  <a:srgbClr val="0000FF"/>
                </a:solidFill>
                <a:latin typeface="Times New Roman"/>
                <a:ea typeface="Times New Roman"/>
                <a:cs typeface="Times New Roman"/>
                <a:sym typeface="Times New Roman"/>
                <a:hlinkClick r:id="rId4">
                  <a:extLst>
                    <a:ext uri="{A12FA001-AC4F-418D-AE19-62706E023703}">
                      <ahyp:hlinkClr xmlns:ahyp="http://schemas.microsoft.com/office/drawing/2018/hyperlinkcolor" val="tx"/>
                    </a:ext>
                  </a:extLst>
                </a:hlinkClick>
              </a:rPr>
              <a:t>https://www.emerald.com/insight/content/doi/10.1108/IJCHM-06-2021-0798/full/html</a:t>
            </a:r>
            <a:r>
              <a:rPr lang="en" sz="1200">
                <a:solidFill>
                  <a:srgbClr val="222222"/>
                </a:solidFill>
                <a:latin typeface="Times New Roman"/>
                <a:ea typeface="Times New Roman"/>
                <a:cs typeface="Times New Roman"/>
                <a:sym typeface="Times New Roman"/>
              </a:rPr>
              <a:t> (Accessed: 17 October 2023)</a:t>
            </a:r>
            <a:endParaRPr sz="1200">
              <a:solidFill>
                <a:srgbClr val="222222"/>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None/>
            </a:pPr>
            <a:r>
              <a:rPr lang="en" sz="1200">
                <a:solidFill>
                  <a:srgbClr val="222222"/>
                </a:solidFill>
                <a:latin typeface="Times New Roman"/>
                <a:ea typeface="Times New Roman"/>
                <a:cs typeface="Times New Roman"/>
                <a:sym typeface="Times New Roman"/>
              </a:rPr>
              <a:t>Soegiono, D.P., 2021. INTERNSHIP REPORT "DIM SUM TRAINING AT TANG PALACE JW MARRIOTT SURABAYA". Available at: </a:t>
            </a:r>
            <a:r>
              <a:rPr lang="en" sz="1200" u="sng">
                <a:solidFill>
                  <a:srgbClr val="0000FF"/>
                </a:solidFill>
                <a:latin typeface="Times New Roman"/>
                <a:ea typeface="Times New Roman"/>
                <a:cs typeface="Times New Roman"/>
                <a:sym typeface="Times New Roman"/>
                <a:hlinkClick r:id="rId5">
                  <a:extLst>
                    <a:ext uri="{A12FA001-AC4F-418D-AE19-62706E023703}">
                      <ahyp:hlinkClr xmlns:ahyp="http://schemas.microsoft.com/office/drawing/2018/hyperlinkcolor" val="tx"/>
                    </a:ext>
                  </a:extLst>
                </a:hlinkClick>
              </a:rPr>
              <a:t>http://repository.ottimmo.ac.id/572/</a:t>
            </a:r>
            <a:r>
              <a:rPr lang="en" sz="1200">
                <a:solidFill>
                  <a:srgbClr val="222222"/>
                </a:solidFill>
                <a:latin typeface="Times New Roman"/>
                <a:ea typeface="Times New Roman"/>
                <a:cs typeface="Times New Roman"/>
                <a:sym typeface="Times New Roman"/>
              </a:rPr>
              <a:t> (Accessed: 17 October 2023)</a:t>
            </a:r>
            <a:endParaRPr sz="1200">
              <a:solidFill>
                <a:srgbClr val="222222"/>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None/>
            </a:pPr>
            <a:r>
              <a:rPr lang="en" sz="1200">
                <a:solidFill>
                  <a:srgbClr val="222222"/>
                </a:solidFill>
                <a:latin typeface="Times New Roman"/>
                <a:ea typeface="Times New Roman"/>
                <a:cs typeface="Times New Roman"/>
                <a:sym typeface="Times New Roman"/>
              </a:rPr>
              <a:t>Torres, E.N. and Zhang, T., 2022. </a:t>
            </a:r>
            <a:r>
              <a:rPr lang="en" sz="1200" i="1">
                <a:solidFill>
                  <a:srgbClr val="222222"/>
                </a:solidFill>
                <a:latin typeface="Times New Roman"/>
                <a:ea typeface="Times New Roman"/>
                <a:cs typeface="Times New Roman"/>
                <a:sym typeface="Times New Roman"/>
              </a:rPr>
              <a:t>Customer Service Marketing: Managing the Customer Experience</a:t>
            </a:r>
            <a:r>
              <a:rPr lang="en" sz="1200">
                <a:solidFill>
                  <a:srgbClr val="222222"/>
                </a:solidFill>
                <a:latin typeface="Times New Roman"/>
                <a:ea typeface="Times New Roman"/>
                <a:cs typeface="Times New Roman"/>
                <a:sym typeface="Times New Roman"/>
              </a:rPr>
              <a:t>. Taylor &amp; Francis. Available at: </a:t>
            </a:r>
            <a:r>
              <a:rPr lang="en" sz="1200" u="sng">
                <a:solidFill>
                  <a:srgbClr val="0000FF"/>
                </a:solidFill>
                <a:latin typeface="Times New Roman"/>
                <a:ea typeface="Times New Roman"/>
                <a:cs typeface="Times New Roman"/>
                <a:sym typeface="Times New Roman"/>
                <a:hlinkClick r:id="rId6">
                  <a:extLst>
                    <a:ext uri="{A12FA001-AC4F-418D-AE19-62706E023703}">
                      <ahyp:hlinkClr xmlns:ahyp="http://schemas.microsoft.com/office/drawing/2018/hyperlinkcolor" val="tx"/>
                    </a:ext>
                  </a:extLst>
                </a:hlinkClick>
              </a:rPr>
              <a:t>https://books.google.co.in/books?hl=en&amp;lr=&amp;id=N4qVEAAAQBAJ&amp;oi=fnd&amp;pg=PT9&amp;dq=JW+Marriott+understands+the+significance+of+the+guest+service.+The+JW+Marriott+use+their+guest+service+to+influence+the+perception,+experience,+behaviour+as+well+as+interaction+of+the+guest&amp;ots=rZchXNKRRQ&amp;sig=X6YoO2mCRff5eQh3ZhGNuKPrkbM&amp;redir_esc=y#v=onepage&amp;q&amp;f=false</a:t>
            </a:r>
            <a:r>
              <a:rPr lang="en" sz="1200">
                <a:solidFill>
                  <a:srgbClr val="222222"/>
                </a:solidFill>
                <a:latin typeface="Times New Roman"/>
                <a:ea typeface="Times New Roman"/>
                <a:cs typeface="Times New Roman"/>
                <a:sym typeface="Times New Roman"/>
              </a:rPr>
              <a:t> (Accessed: 17 October 2023)</a:t>
            </a:r>
            <a:endParaRPr sz="1200">
              <a:solidFill>
                <a:srgbClr val="222222"/>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None/>
            </a:pPr>
            <a:r>
              <a:rPr lang="en" sz="1200">
                <a:solidFill>
                  <a:srgbClr val="222222"/>
                </a:solidFill>
                <a:latin typeface="Times New Roman"/>
                <a:ea typeface="Times New Roman"/>
                <a:cs typeface="Times New Roman"/>
                <a:sym typeface="Times New Roman"/>
              </a:rPr>
              <a:t>Yang, H., Cheung, C. and Li, W., 2022. Intercultural communication competency practices in the hotel industry. </a:t>
            </a:r>
            <a:r>
              <a:rPr lang="en" sz="1200" i="1">
                <a:solidFill>
                  <a:srgbClr val="222222"/>
                </a:solidFill>
                <a:latin typeface="Times New Roman"/>
                <a:ea typeface="Times New Roman"/>
                <a:cs typeface="Times New Roman"/>
                <a:sym typeface="Times New Roman"/>
              </a:rPr>
              <a:t>Journal of China Tourism Research</a:t>
            </a:r>
            <a:r>
              <a:rPr lang="en" sz="1200">
                <a:solidFill>
                  <a:srgbClr val="222222"/>
                </a:solidFill>
                <a:latin typeface="Times New Roman"/>
                <a:ea typeface="Times New Roman"/>
                <a:cs typeface="Times New Roman"/>
                <a:sym typeface="Times New Roman"/>
              </a:rPr>
              <a:t>, </a:t>
            </a:r>
            <a:r>
              <a:rPr lang="en" sz="1200" i="1">
                <a:solidFill>
                  <a:srgbClr val="222222"/>
                </a:solidFill>
                <a:latin typeface="Times New Roman"/>
                <a:ea typeface="Times New Roman"/>
                <a:cs typeface="Times New Roman"/>
                <a:sym typeface="Times New Roman"/>
              </a:rPr>
              <a:t>18</a:t>
            </a:r>
            <a:r>
              <a:rPr lang="en" sz="1200">
                <a:solidFill>
                  <a:srgbClr val="222222"/>
                </a:solidFill>
                <a:latin typeface="Times New Roman"/>
                <a:ea typeface="Times New Roman"/>
                <a:cs typeface="Times New Roman"/>
                <a:sym typeface="Times New Roman"/>
              </a:rPr>
              <a:t>(1), pp.162-184. Available at: </a:t>
            </a:r>
            <a:r>
              <a:rPr lang="en" sz="1200" u="sng">
                <a:solidFill>
                  <a:srgbClr val="0000FF"/>
                </a:solidFill>
                <a:latin typeface="Times New Roman"/>
                <a:ea typeface="Times New Roman"/>
                <a:cs typeface="Times New Roman"/>
                <a:sym typeface="Times New Roman"/>
                <a:hlinkClick r:id="rId7">
                  <a:extLst>
                    <a:ext uri="{A12FA001-AC4F-418D-AE19-62706E023703}">
                      <ahyp:hlinkClr xmlns:ahyp="http://schemas.microsoft.com/office/drawing/2018/hyperlinkcolor" val="tx"/>
                    </a:ext>
                  </a:extLst>
                </a:hlinkClick>
              </a:rPr>
              <a:t>https://www.tandfonline.com/doi/abs/10.1080/19388160.2020.1807432</a:t>
            </a:r>
            <a:r>
              <a:rPr lang="en" sz="1200">
                <a:solidFill>
                  <a:srgbClr val="222222"/>
                </a:solidFill>
                <a:latin typeface="Times New Roman"/>
                <a:ea typeface="Times New Roman"/>
                <a:cs typeface="Times New Roman"/>
                <a:sym typeface="Times New Roman"/>
              </a:rPr>
              <a:t> (Accessed: 17 October 2023)</a:t>
            </a:r>
            <a:endParaRPr sz="1200">
              <a:solidFill>
                <a:srgbClr val="222222"/>
              </a:solidFill>
              <a:latin typeface="Times New Roman"/>
              <a:ea typeface="Times New Roman"/>
              <a:cs typeface="Times New Roman"/>
              <a:sym typeface="Times New Roman"/>
            </a:endParaRPr>
          </a:p>
          <a:p>
            <a:pPr marL="0" lvl="0" indent="0" algn="l" rtl="0">
              <a:lnSpc>
                <a:spcPct val="115000"/>
              </a:lnSpc>
              <a:spcBef>
                <a:spcPts val="1200"/>
              </a:spcBef>
              <a:spcAft>
                <a:spcPts val="1200"/>
              </a:spcAft>
              <a:buNone/>
            </a:pPr>
            <a:endParaRPr sz="1800">
              <a:solidFill>
                <a:srgbClr val="595959"/>
              </a:solidFill>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407"/>
        <p:cNvGrpSpPr/>
        <p:nvPr/>
      </p:nvGrpSpPr>
      <p:grpSpPr>
        <a:xfrm>
          <a:off x="0" y="0"/>
          <a:ext cx="0" cy="0"/>
          <a:chOff x="0" y="0"/>
          <a:chExt cx="0" cy="0"/>
        </a:xfrm>
      </p:grpSpPr>
      <p:pic>
        <p:nvPicPr>
          <p:cNvPr id="408" name="Google Shape;408;p45"/>
          <p:cNvPicPr preferRelativeResize="0"/>
          <p:nvPr/>
        </p:nvPicPr>
        <p:blipFill>
          <a:blip r:embed="rId3">
            <a:alphaModFix/>
          </a:blip>
          <a:stretch>
            <a:fillRect/>
          </a:stretch>
        </p:blipFill>
        <p:spPr>
          <a:xfrm>
            <a:off x="1671274" y="1343299"/>
            <a:ext cx="6686749" cy="2456900"/>
          </a:xfrm>
          <a:prstGeom prst="rect">
            <a:avLst/>
          </a:prstGeom>
          <a:noFill/>
          <a:ln>
            <a:noFill/>
          </a:ln>
        </p:spPr>
      </p:pic>
    </p:spTree>
  </p:cSld>
  <p:clrMapOvr>
    <a:masterClrMapping/>
  </p:clrMapOvr>
</p:sld>
</file>

<file path=ppt/theme/theme1.xml><?xml version="1.0" encoding="utf-8"?>
<a:theme xmlns:a="http://schemas.openxmlformats.org/drawingml/2006/main" name="Talent Management Process Project Proposal by Slidesgo">
  <a:themeElements>
    <a:clrScheme name="Simple Light">
      <a:dk1>
        <a:srgbClr val="000000"/>
      </a:dk1>
      <a:lt1>
        <a:srgbClr val="F7F7F7"/>
      </a:lt1>
      <a:dk2>
        <a:srgbClr val="CFCFCF"/>
      </a:dk2>
      <a:lt2>
        <a:srgbClr val="A3A3A3"/>
      </a:lt2>
      <a:accent1>
        <a:srgbClr val="707070"/>
      </a:accent1>
      <a:accent2>
        <a:srgbClr val="E3FF33"/>
      </a:accent2>
      <a:accent3>
        <a:srgbClr val="F2FFA0"/>
      </a:accent3>
      <a:accent4>
        <a:srgbClr val="B4D100"/>
      </a:accent4>
      <a:accent5>
        <a:srgbClr val="829411"/>
      </a:accent5>
      <a:accent6>
        <a:srgbClr val="FFFFFF"/>
      </a:accent6>
      <a:hlink>
        <a:srgbClr val="000000"/>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2093</Words>
  <Application>Microsoft Macintosh PowerPoint</Application>
  <PresentationFormat>On-screen Show (16:9)</PresentationFormat>
  <Paragraphs>68</Paragraphs>
  <Slides>13</Slides>
  <Notes>13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Arial</vt:lpstr>
      <vt:lpstr>Bebas Neue</vt:lpstr>
      <vt:lpstr>Poppins Black</vt:lpstr>
      <vt:lpstr>Times New Roman</vt:lpstr>
      <vt:lpstr>Sora</vt:lpstr>
      <vt:lpstr>Talent Management Process Project Proposal by Slidesgo</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Sabbir Ansar Hussain (2233891)</cp:lastModifiedBy>
  <cp:revision>1</cp:revision>
  <dcterms:modified xsi:type="dcterms:W3CDTF">2023-10-22T20:55:24Z</dcterms:modified>
</cp:coreProperties>
</file>