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8966" autoAdjust="0"/>
  </p:normalViewPr>
  <p:slideViewPr>
    <p:cSldViewPr snapToGrid="0">
      <p:cViewPr varScale="1">
        <p:scale>
          <a:sx n="43" d="100"/>
          <a:sy n="43" d="100"/>
        </p:scale>
        <p:origin x="30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AC06A-41C6-4667-BD1C-85CC20E5A1B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8428F4B-78AE-46F3-8F2F-CE672676DBED}">
      <dgm:prSet custT="1"/>
      <dgm:spPr/>
      <dgm:t>
        <a:bodyPr/>
        <a:lstStyle/>
        <a:p>
          <a:r>
            <a:rPr lang="en-GB" sz="2400" b="1"/>
            <a:t>Company overview</a:t>
          </a:r>
          <a:endParaRPr lang="en-US" sz="2400" b="1"/>
        </a:p>
      </dgm:t>
    </dgm:pt>
    <dgm:pt modelId="{BFCC7F43-2138-439D-8A6A-7A3323D1A67F}" type="parTrans" cxnId="{18C7A3F4-9E07-4454-91A4-4CA31DBFDE78}">
      <dgm:prSet/>
      <dgm:spPr/>
      <dgm:t>
        <a:bodyPr/>
        <a:lstStyle/>
        <a:p>
          <a:endParaRPr lang="en-US" sz="2000" b="1"/>
        </a:p>
      </dgm:t>
    </dgm:pt>
    <dgm:pt modelId="{486D9B90-1B6A-425F-84A6-58A86C2411DF}" type="sibTrans" cxnId="{18C7A3F4-9E07-4454-91A4-4CA31DBFDE78}">
      <dgm:prSet/>
      <dgm:spPr/>
      <dgm:t>
        <a:bodyPr/>
        <a:lstStyle/>
        <a:p>
          <a:endParaRPr lang="en-US" sz="2000" b="1"/>
        </a:p>
      </dgm:t>
    </dgm:pt>
    <dgm:pt modelId="{31A8BF84-DDA3-4C32-8581-8D413D610E75}">
      <dgm:prSet custT="1"/>
      <dgm:spPr/>
      <dgm:t>
        <a:bodyPr/>
        <a:lstStyle/>
        <a:p>
          <a:r>
            <a:rPr lang="en-GB" sz="2400" b="1"/>
            <a:t>Waldorf Astoria Hotels &amp; Resorts</a:t>
          </a:r>
          <a:endParaRPr lang="en-US" sz="2400" b="1"/>
        </a:p>
      </dgm:t>
    </dgm:pt>
    <dgm:pt modelId="{6507D2CC-F11D-46B6-81C6-C168900FC137}" type="parTrans" cxnId="{3380F7B8-48E1-441C-85F0-13506C8361BC}">
      <dgm:prSet/>
      <dgm:spPr/>
      <dgm:t>
        <a:bodyPr/>
        <a:lstStyle/>
        <a:p>
          <a:endParaRPr lang="en-US" sz="2000" b="1"/>
        </a:p>
      </dgm:t>
    </dgm:pt>
    <dgm:pt modelId="{A3025108-3143-493E-8077-D302B9638906}" type="sibTrans" cxnId="{3380F7B8-48E1-441C-85F0-13506C8361BC}">
      <dgm:prSet/>
      <dgm:spPr/>
      <dgm:t>
        <a:bodyPr/>
        <a:lstStyle/>
        <a:p>
          <a:endParaRPr lang="en-US" sz="2000" b="1"/>
        </a:p>
      </dgm:t>
    </dgm:pt>
    <dgm:pt modelId="{BEA5E32F-FBB6-4A4A-8799-787F7DD66448}">
      <dgm:prSet custT="1"/>
      <dgm:spPr/>
      <dgm:t>
        <a:bodyPr/>
        <a:lstStyle/>
        <a:p>
          <a:r>
            <a:rPr lang="en-GB" sz="2400" b="1"/>
            <a:t>Main Customers</a:t>
          </a:r>
          <a:endParaRPr lang="en-US" sz="2400" b="1"/>
        </a:p>
      </dgm:t>
    </dgm:pt>
    <dgm:pt modelId="{9154C8A5-F968-4E19-83AD-E04E7954371A}" type="parTrans" cxnId="{2E2A3820-B146-43D2-89F8-9B7F552A77C0}">
      <dgm:prSet/>
      <dgm:spPr/>
      <dgm:t>
        <a:bodyPr/>
        <a:lstStyle/>
        <a:p>
          <a:endParaRPr lang="en-US" sz="2000" b="1"/>
        </a:p>
      </dgm:t>
    </dgm:pt>
    <dgm:pt modelId="{38838A52-479D-44EC-AA2B-325C7468206F}" type="sibTrans" cxnId="{2E2A3820-B146-43D2-89F8-9B7F552A77C0}">
      <dgm:prSet/>
      <dgm:spPr/>
      <dgm:t>
        <a:bodyPr/>
        <a:lstStyle/>
        <a:p>
          <a:endParaRPr lang="en-US" sz="2000" b="1"/>
        </a:p>
      </dgm:t>
    </dgm:pt>
    <dgm:pt modelId="{85A3F1EC-8368-43FB-8ED4-1B16245DF6FC}">
      <dgm:prSet custT="1"/>
      <dgm:spPr/>
      <dgm:t>
        <a:bodyPr/>
        <a:lstStyle/>
        <a:p>
          <a:r>
            <a:rPr lang="en-GB" sz="2400" b="1" dirty="0"/>
            <a:t>Scope &amp; nature of guest services and facilities</a:t>
          </a:r>
          <a:endParaRPr lang="en-US" sz="2400" b="1" dirty="0"/>
        </a:p>
      </dgm:t>
    </dgm:pt>
    <dgm:pt modelId="{820E1BBE-D521-45CC-ADC3-E0A7117541B4}" type="parTrans" cxnId="{55036952-E358-42F0-B649-9AEC8B6FA3AD}">
      <dgm:prSet/>
      <dgm:spPr/>
      <dgm:t>
        <a:bodyPr/>
        <a:lstStyle/>
        <a:p>
          <a:endParaRPr lang="en-US" sz="2000" b="1"/>
        </a:p>
      </dgm:t>
    </dgm:pt>
    <dgm:pt modelId="{AA19B7ED-7F3C-4279-800D-17013AD71DCE}" type="sibTrans" cxnId="{55036952-E358-42F0-B649-9AEC8B6FA3AD}">
      <dgm:prSet/>
      <dgm:spPr/>
      <dgm:t>
        <a:bodyPr/>
        <a:lstStyle/>
        <a:p>
          <a:endParaRPr lang="en-US" sz="2000" b="1"/>
        </a:p>
      </dgm:t>
    </dgm:pt>
    <dgm:pt modelId="{4A574076-5B93-44A8-9D97-629C8C61DB30}">
      <dgm:prSet custT="1"/>
      <dgm:spPr/>
      <dgm:t>
        <a:bodyPr/>
        <a:lstStyle/>
        <a:p>
          <a:r>
            <a:rPr lang="en-GB" sz="2400" b="1"/>
            <a:t>Role of guest services and facilities</a:t>
          </a:r>
          <a:endParaRPr lang="en-US" sz="2400" b="1"/>
        </a:p>
      </dgm:t>
    </dgm:pt>
    <dgm:pt modelId="{9F6B6886-F919-4578-8BA5-4CB06D5005C8}" type="parTrans" cxnId="{18892FCC-58C3-40E8-925C-3E50CAF1755B}">
      <dgm:prSet/>
      <dgm:spPr/>
      <dgm:t>
        <a:bodyPr/>
        <a:lstStyle/>
        <a:p>
          <a:endParaRPr lang="en-US" sz="2000" b="1"/>
        </a:p>
      </dgm:t>
    </dgm:pt>
    <dgm:pt modelId="{6A478168-F4D2-4F1A-BA2F-7406349354AC}" type="sibTrans" cxnId="{18892FCC-58C3-40E8-925C-3E50CAF1755B}">
      <dgm:prSet/>
      <dgm:spPr/>
      <dgm:t>
        <a:bodyPr/>
        <a:lstStyle/>
        <a:p>
          <a:endParaRPr lang="en-US" sz="2000" b="1"/>
        </a:p>
      </dgm:t>
    </dgm:pt>
    <dgm:pt modelId="{DB181A60-DD75-4675-896A-4A576A0F12F1}">
      <dgm:prSet custT="1"/>
      <dgm:spPr/>
      <dgm:t>
        <a:bodyPr/>
        <a:lstStyle/>
        <a:p>
          <a:r>
            <a:rPr lang="en-GB" sz="2400" b="1" dirty="0"/>
            <a:t>The role and function of guest services</a:t>
          </a:r>
          <a:endParaRPr lang="en-US" sz="2400" b="1" dirty="0"/>
        </a:p>
      </dgm:t>
    </dgm:pt>
    <dgm:pt modelId="{FFD82665-D05A-4517-B129-4D75A9A53F65}" type="parTrans" cxnId="{928E6BF6-8544-466D-B9FB-93A922E6FF2C}">
      <dgm:prSet/>
      <dgm:spPr/>
      <dgm:t>
        <a:bodyPr/>
        <a:lstStyle/>
        <a:p>
          <a:endParaRPr lang="en-US" sz="2000" b="1"/>
        </a:p>
      </dgm:t>
    </dgm:pt>
    <dgm:pt modelId="{88B4FD83-7A10-419F-AF77-ECDEF25D26A8}" type="sibTrans" cxnId="{928E6BF6-8544-466D-B9FB-93A922E6FF2C}">
      <dgm:prSet/>
      <dgm:spPr/>
      <dgm:t>
        <a:bodyPr/>
        <a:lstStyle/>
        <a:p>
          <a:endParaRPr lang="en-US" sz="2000" b="1"/>
        </a:p>
      </dgm:t>
    </dgm:pt>
    <dgm:pt modelId="{B4F0B686-0628-4C85-A6B3-98E65E4F2FB0}">
      <dgm:prSet custT="1"/>
      <dgm:spPr/>
      <dgm:t>
        <a:bodyPr/>
        <a:lstStyle/>
        <a:p>
          <a:r>
            <a:rPr lang="en-GB" sz="2400" b="1"/>
            <a:t>Importance of hospitality</a:t>
          </a:r>
          <a:endParaRPr lang="en-US" sz="2400" b="1"/>
        </a:p>
      </dgm:t>
    </dgm:pt>
    <dgm:pt modelId="{3FD76FCA-5311-445B-B017-408D728E64DB}" type="parTrans" cxnId="{BA6545B7-50A5-435C-82E9-D698192E3857}">
      <dgm:prSet/>
      <dgm:spPr/>
      <dgm:t>
        <a:bodyPr/>
        <a:lstStyle/>
        <a:p>
          <a:endParaRPr lang="en-US" sz="2000" b="1"/>
        </a:p>
      </dgm:t>
    </dgm:pt>
    <dgm:pt modelId="{7311F180-5A00-4EB3-BCF8-492059C5EDE4}" type="sibTrans" cxnId="{BA6545B7-50A5-435C-82E9-D698192E3857}">
      <dgm:prSet/>
      <dgm:spPr/>
      <dgm:t>
        <a:bodyPr/>
        <a:lstStyle/>
        <a:p>
          <a:endParaRPr lang="en-US" sz="2000" b="1"/>
        </a:p>
      </dgm:t>
    </dgm:pt>
    <dgm:pt modelId="{4B11D482-E482-4789-BECA-A5D9D1C28A5E}">
      <dgm:prSet custT="1"/>
      <dgm:spPr/>
      <dgm:t>
        <a:bodyPr/>
        <a:lstStyle/>
        <a:p>
          <a:r>
            <a:rPr lang="en-GB" sz="2400" b="1"/>
            <a:t>Conclusion</a:t>
          </a:r>
          <a:endParaRPr lang="en-US" sz="2400" b="1"/>
        </a:p>
      </dgm:t>
    </dgm:pt>
    <dgm:pt modelId="{46DD37DB-0208-4CBD-BA0C-2F0ABBBF97C9}" type="parTrans" cxnId="{519BBDB2-D8AB-44F7-BECD-04053C5D3AD5}">
      <dgm:prSet/>
      <dgm:spPr/>
      <dgm:t>
        <a:bodyPr/>
        <a:lstStyle/>
        <a:p>
          <a:endParaRPr lang="en-US" sz="2000" b="1"/>
        </a:p>
      </dgm:t>
    </dgm:pt>
    <dgm:pt modelId="{9F0F98F4-0F26-4C21-A345-2493C160417E}" type="sibTrans" cxnId="{519BBDB2-D8AB-44F7-BECD-04053C5D3AD5}">
      <dgm:prSet/>
      <dgm:spPr/>
      <dgm:t>
        <a:bodyPr/>
        <a:lstStyle/>
        <a:p>
          <a:endParaRPr lang="en-US" sz="2000" b="1"/>
        </a:p>
      </dgm:t>
    </dgm:pt>
    <dgm:pt modelId="{0653A061-AFD0-482D-A3C2-2ADEAE0FD57E}">
      <dgm:prSet custT="1"/>
      <dgm:spPr/>
      <dgm:t>
        <a:bodyPr/>
        <a:lstStyle/>
        <a:p>
          <a:r>
            <a:rPr lang="en-GB" sz="2400" b="1"/>
            <a:t>references</a:t>
          </a:r>
          <a:endParaRPr lang="en-US" sz="2400" b="1"/>
        </a:p>
      </dgm:t>
    </dgm:pt>
    <dgm:pt modelId="{88EF559E-255F-4417-A537-A8B3DC8493EC}" type="parTrans" cxnId="{33E0A29E-58CB-4A36-A361-B31346295C12}">
      <dgm:prSet/>
      <dgm:spPr/>
      <dgm:t>
        <a:bodyPr/>
        <a:lstStyle/>
        <a:p>
          <a:endParaRPr lang="en-US" sz="2000" b="1"/>
        </a:p>
      </dgm:t>
    </dgm:pt>
    <dgm:pt modelId="{97221F21-960B-4A8A-95DE-BE6F329CE2EB}" type="sibTrans" cxnId="{33E0A29E-58CB-4A36-A361-B31346295C12}">
      <dgm:prSet/>
      <dgm:spPr/>
      <dgm:t>
        <a:bodyPr/>
        <a:lstStyle/>
        <a:p>
          <a:endParaRPr lang="en-US" sz="2000" b="1"/>
        </a:p>
      </dgm:t>
    </dgm:pt>
    <dgm:pt modelId="{A8AFD109-60BA-486A-A736-01D1A731CF2D}" type="pres">
      <dgm:prSet presAssocID="{6B5AC06A-41C6-4667-BD1C-85CC20E5A1B5}" presName="vert0" presStyleCnt="0">
        <dgm:presLayoutVars>
          <dgm:dir/>
          <dgm:animOne val="branch"/>
          <dgm:animLvl val="lvl"/>
        </dgm:presLayoutVars>
      </dgm:prSet>
      <dgm:spPr/>
    </dgm:pt>
    <dgm:pt modelId="{B68512FF-CEB6-4A72-B8CD-78234D6ADDAC}" type="pres">
      <dgm:prSet presAssocID="{B8428F4B-78AE-46F3-8F2F-CE672676DBED}" presName="thickLine" presStyleLbl="alignNode1" presStyleIdx="0" presStyleCnt="9"/>
      <dgm:spPr/>
    </dgm:pt>
    <dgm:pt modelId="{16E48C1E-1562-4F38-8215-B936D2197EFD}" type="pres">
      <dgm:prSet presAssocID="{B8428F4B-78AE-46F3-8F2F-CE672676DBED}" presName="horz1" presStyleCnt="0"/>
      <dgm:spPr/>
    </dgm:pt>
    <dgm:pt modelId="{8DA941F5-430B-4F93-B182-B40998989E8D}" type="pres">
      <dgm:prSet presAssocID="{B8428F4B-78AE-46F3-8F2F-CE672676DBED}" presName="tx1" presStyleLbl="revTx" presStyleIdx="0" presStyleCnt="9"/>
      <dgm:spPr/>
    </dgm:pt>
    <dgm:pt modelId="{00CFBDF4-22D8-4B2C-9F2A-0E60642864A4}" type="pres">
      <dgm:prSet presAssocID="{B8428F4B-78AE-46F3-8F2F-CE672676DBED}" presName="vert1" presStyleCnt="0"/>
      <dgm:spPr/>
    </dgm:pt>
    <dgm:pt modelId="{24B38913-47D1-44D2-ABE5-62F04E4BBBA9}" type="pres">
      <dgm:prSet presAssocID="{31A8BF84-DDA3-4C32-8581-8D413D610E75}" presName="thickLine" presStyleLbl="alignNode1" presStyleIdx="1" presStyleCnt="9"/>
      <dgm:spPr/>
    </dgm:pt>
    <dgm:pt modelId="{791E46B3-8AC4-4BB7-BCCD-1CC243C1E97B}" type="pres">
      <dgm:prSet presAssocID="{31A8BF84-DDA3-4C32-8581-8D413D610E75}" presName="horz1" presStyleCnt="0"/>
      <dgm:spPr/>
    </dgm:pt>
    <dgm:pt modelId="{FC1B7CD1-5BFB-472F-AABE-35B37A38233E}" type="pres">
      <dgm:prSet presAssocID="{31A8BF84-DDA3-4C32-8581-8D413D610E75}" presName="tx1" presStyleLbl="revTx" presStyleIdx="1" presStyleCnt="9"/>
      <dgm:spPr/>
    </dgm:pt>
    <dgm:pt modelId="{03F28F89-82D9-4D5D-BE71-5C3D19129B2E}" type="pres">
      <dgm:prSet presAssocID="{31A8BF84-DDA3-4C32-8581-8D413D610E75}" presName="vert1" presStyleCnt="0"/>
      <dgm:spPr/>
    </dgm:pt>
    <dgm:pt modelId="{2E63BCDA-549C-4300-B0EF-925B80F148F3}" type="pres">
      <dgm:prSet presAssocID="{BEA5E32F-FBB6-4A4A-8799-787F7DD66448}" presName="thickLine" presStyleLbl="alignNode1" presStyleIdx="2" presStyleCnt="9"/>
      <dgm:spPr/>
    </dgm:pt>
    <dgm:pt modelId="{EF28F1FB-B794-47CD-A712-523651B1140C}" type="pres">
      <dgm:prSet presAssocID="{BEA5E32F-FBB6-4A4A-8799-787F7DD66448}" presName="horz1" presStyleCnt="0"/>
      <dgm:spPr/>
    </dgm:pt>
    <dgm:pt modelId="{66929CE2-D074-4FDD-83E2-208645D4C890}" type="pres">
      <dgm:prSet presAssocID="{BEA5E32F-FBB6-4A4A-8799-787F7DD66448}" presName="tx1" presStyleLbl="revTx" presStyleIdx="2" presStyleCnt="9"/>
      <dgm:spPr/>
    </dgm:pt>
    <dgm:pt modelId="{A46726EE-9BAF-4231-B887-CF711C76FF75}" type="pres">
      <dgm:prSet presAssocID="{BEA5E32F-FBB6-4A4A-8799-787F7DD66448}" presName="vert1" presStyleCnt="0"/>
      <dgm:spPr/>
    </dgm:pt>
    <dgm:pt modelId="{DA6317C7-0FD0-497B-A431-12749676A046}" type="pres">
      <dgm:prSet presAssocID="{85A3F1EC-8368-43FB-8ED4-1B16245DF6FC}" presName="thickLine" presStyleLbl="alignNode1" presStyleIdx="3" presStyleCnt="9"/>
      <dgm:spPr/>
    </dgm:pt>
    <dgm:pt modelId="{E964C837-4A50-4F45-8764-AB737F9CE077}" type="pres">
      <dgm:prSet presAssocID="{85A3F1EC-8368-43FB-8ED4-1B16245DF6FC}" presName="horz1" presStyleCnt="0"/>
      <dgm:spPr/>
    </dgm:pt>
    <dgm:pt modelId="{C54B00A5-8ADA-4C54-8910-5931479D2ADF}" type="pres">
      <dgm:prSet presAssocID="{85A3F1EC-8368-43FB-8ED4-1B16245DF6FC}" presName="tx1" presStyleLbl="revTx" presStyleIdx="3" presStyleCnt="9"/>
      <dgm:spPr/>
    </dgm:pt>
    <dgm:pt modelId="{5211D9D7-B0DD-484E-8D37-6EB3707E65A8}" type="pres">
      <dgm:prSet presAssocID="{85A3F1EC-8368-43FB-8ED4-1B16245DF6FC}" presName="vert1" presStyleCnt="0"/>
      <dgm:spPr/>
    </dgm:pt>
    <dgm:pt modelId="{58BC5003-6693-49F1-83F2-FED8E0F9D640}" type="pres">
      <dgm:prSet presAssocID="{4A574076-5B93-44A8-9D97-629C8C61DB30}" presName="thickLine" presStyleLbl="alignNode1" presStyleIdx="4" presStyleCnt="9"/>
      <dgm:spPr/>
    </dgm:pt>
    <dgm:pt modelId="{65FBB971-3241-4632-AA8D-42616053BCAF}" type="pres">
      <dgm:prSet presAssocID="{4A574076-5B93-44A8-9D97-629C8C61DB30}" presName="horz1" presStyleCnt="0"/>
      <dgm:spPr/>
    </dgm:pt>
    <dgm:pt modelId="{2DAEC2B5-E9DD-4F42-A9E8-C42511EF3363}" type="pres">
      <dgm:prSet presAssocID="{4A574076-5B93-44A8-9D97-629C8C61DB30}" presName="tx1" presStyleLbl="revTx" presStyleIdx="4" presStyleCnt="9"/>
      <dgm:spPr/>
    </dgm:pt>
    <dgm:pt modelId="{BA778EAE-90B9-40BF-9C45-65C9EABBE1C4}" type="pres">
      <dgm:prSet presAssocID="{4A574076-5B93-44A8-9D97-629C8C61DB30}" presName="vert1" presStyleCnt="0"/>
      <dgm:spPr/>
    </dgm:pt>
    <dgm:pt modelId="{47537C61-76E3-4126-AACD-B2148C515121}" type="pres">
      <dgm:prSet presAssocID="{DB181A60-DD75-4675-896A-4A576A0F12F1}" presName="thickLine" presStyleLbl="alignNode1" presStyleIdx="5" presStyleCnt="9"/>
      <dgm:spPr/>
    </dgm:pt>
    <dgm:pt modelId="{08DB8FD6-E023-48E9-81EF-E12816BD768F}" type="pres">
      <dgm:prSet presAssocID="{DB181A60-DD75-4675-896A-4A576A0F12F1}" presName="horz1" presStyleCnt="0"/>
      <dgm:spPr/>
    </dgm:pt>
    <dgm:pt modelId="{A9BABAE5-81C6-411C-A13B-E1C065C8C6B2}" type="pres">
      <dgm:prSet presAssocID="{DB181A60-DD75-4675-896A-4A576A0F12F1}" presName="tx1" presStyleLbl="revTx" presStyleIdx="5" presStyleCnt="9"/>
      <dgm:spPr/>
    </dgm:pt>
    <dgm:pt modelId="{B4873A5F-81E1-4606-B68C-60305CA2FB1F}" type="pres">
      <dgm:prSet presAssocID="{DB181A60-DD75-4675-896A-4A576A0F12F1}" presName="vert1" presStyleCnt="0"/>
      <dgm:spPr/>
    </dgm:pt>
    <dgm:pt modelId="{DB340819-E4CE-4787-B606-3D1A096F6606}" type="pres">
      <dgm:prSet presAssocID="{B4F0B686-0628-4C85-A6B3-98E65E4F2FB0}" presName="thickLine" presStyleLbl="alignNode1" presStyleIdx="6" presStyleCnt="9"/>
      <dgm:spPr/>
    </dgm:pt>
    <dgm:pt modelId="{7F4E74CC-C90A-4598-87DE-A7B00EFAD216}" type="pres">
      <dgm:prSet presAssocID="{B4F0B686-0628-4C85-A6B3-98E65E4F2FB0}" presName="horz1" presStyleCnt="0"/>
      <dgm:spPr/>
    </dgm:pt>
    <dgm:pt modelId="{0718F01A-9740-40F9-B906-8C1B69AEF3EA}" type="pres">
      <dgm:prSet presAssocID="{B4F0B686-0628-4C85-A6B3-98E65E4F2FB0}" presName="tx1" presStyleLbl="revTx" presStyleIdx="6" presStyleCnt="9"/>
      <dgm:spPr/>
    </dgm:pt>
    <dgm:pt modelId="{F5A584EE-71F6-4C41-9054-8C37C08C705F}" type="pres">
      <dgm:prSet presAssocID="{B4F0B686-0628-4C85-A6B3-98E65E4F2FB0}" presName="vert1" presStyleCnt="0"/>
      <dgm:spPr/>
    </dgm:pt>
    <dgm:pt modelId="{522E2E51-9BFC-419C-8EC7-4C1383D3FE2B}" type="pres">
      <dgm:prSet presAssocID="{4B11D482-E482-4789-BECA-A5D9D1C28A5E}" presName="thickLine" presStyleLbl="alignNode1" presStyleIdx="7" presStyleCnt="9"/>
      <dgm:spPr/>
    </dgm:pt>
    <dgm:pt modelId="{B5A5F75E-B723-47BB-B8E6-11F2C4D86766}" type="pres">
      <dgm:prSet presAssocID="{4B11D482-E482-4789-BECA-A5D9D1C28A5E}" presName="horz1" presStyleCnt="0"/>
      <dgm:spPr/>
    </dgm:pt>
    <dgm:pt modelId="{BF12B753-4687-4101-BB4C-A512582AD633}" type="pres">
      <dgm:prSet presAssocID="{4B11D482-E482-4789-BECA-A5D9D1C28A5E}" presName="tx1" presStyleLbl="revTx" presStyleIdx="7" presStyleCnt="9"/>
      <dgm:spPr/>
    </dgm:pt>
    <dgm:pt modelId="{A7AEA2FF-FCD6-4836-B557-C142921D5531}" type="pres">
      <dgm:prSet presAssocID="{4B11D482-E482-4789-BECA-A5D9D1C28A5E}" presName="vert1" presStyleCnt="0"/>
      <dgm:spPr/>
    </dgm:pt>
    <dgm:pt modelId="{391B5FEB-20D6-45A0-B64B-4EF37B021AE0}" type="pres">
      <dgm:prSet presAssocID="{0653A061-AFD0-482D-A3C2-2ADEAE0FD57E}" presName="thickLine" presStyleLbl="alignNode1" presStyleIdx="8" presStyleCnt="9"/>
      <dgm:spPr/>
    </dgm:pt>
    <dgm:pt modelId="{98647C54-7807-4F57-949D-C9F2B6BE2778}" type="pres">
      <dgm:prSet presAssocID="{0653A061-AFD0-482D-A3C2-2ADEAE0FD57E}" presName="horz1" presStyleCnt="0"/>
      <dgm:spPr/>
    </dgm:pt>
    <dgm:pt modelId="{9C571D0A-9C6E-423B-81F8-4C3064139CFF}" type="pres">
      <dgm:prSet presAssocID="{0653A061-AFD0-482D-A3C2-2ADEAE0FD57E}" presName="tx1" presStyleLbl="revTx" presStyleIdx="8" presStyleCnt="9"/>
      <dgm:spPr/>
    </dgm:pt>
    <dgm:pt modelId="{94EC85A0-29CF-46DC-B3E9-F889B3486F92}" type="pres">
      <dgm:prSet presAssocID="{0653A061-AFD0-482D-A3C2-2ADEAE0FD57E}" presName="vert1" presStyleCnt="0"/>
      <dgm:spPr/>
    </dgm:pt>
  </dgm:ptLst>
  <dgm:cxnLst>
    <dgm:cxn modelId="{2E2A3820-B146-43D2-89F8-9B7F552A77C0}" srcId="{6B5AC06A-41C6-4667-BD1C-85CC20E5A1B5}" destId="{BEA5E32F-FBB6-4A4A-8799-787F7DD66448}" srcOrd="2" destOrd="0" parTransId="{9154C8A5-F968-4E19-83AD-E04E7954371A}" sibTransId="{38838A52-479D-44EC-AA2B-325C7468206F}"/>
    <dgm:cxn modelId="{53993F22-0CDB-45DD-A849-9FBF94EF3A40}" type="presOf" srcId="{31A8BF84-DDA3-4C32-8581-8D413D610E75}" destId="{FC1B7CD1-5BFB-472F-AABE-35B37A38233E}" srcOrd="0" destOrd="0" presId="urn:microsoft.com/office/officeart/2008/layout/LinedList"/>
    <dgm:cxn modelId="{8D2F8D60-CCB4-47EA-BBF2-17D9E7CB251B}" type="presOf" srcId="{DB181A60-DD75-4675-896A-4A576A0F12F1}" destId="{A9BABAE5-81C6-411C-A13B-E1C065C8C6B2}" srcOrd="0" destOrd="0" presId="urn:microsoft.com/office/officeart/2008/layout/LinedList"/>
    <dgm:cxn modelId="{B6BA004C-EEDB-49EC-8CDA-C8AC210DAD35}" type="presOf" srcId="{B8428F4B-78AE-46F3-8F2F-CE672676DBED}" destId="{8DA941F5-430B-4F93-B182-B40998989E8D}" srcOrd="0" destOrd="0" presId="urn:microsoft.com/office/officeart/2008/layout/LinedList"/>
    <dgm:cxn modelId="{55036952-E358-42F0-B649-9AEC8B6FA3AD}" srcId="{6B5AC06A-41C6-4667-BD1C-85CC20E5A1B5}" destId="{85A3F1EC-8368-43FB-8ED4-1B16245DF6FC}" srcOrd="3" destOrd="0" parTransId="{820E1BBE-D521-45CC-ADC3-E0A7117541B4}" sibTransId="{AA19B7ED-7F3C-4279-800D-17013AD71DCE}"/>
    <dgm:cxn modelId="{909A6178-A837-4C93-9724-755B672390D9}" type="presOf" srcId="{85A3F1EC-8368-43FB-8ED4-1B16245DF6FC}" destId="{C54B00A5-8ADA-4C54-8910-5931479D2ADF}" srcOrd="0" destOrd="0" presId="urn:microsoft.com/office/officeart/2008/layout/LinedList"/>
    <dgm:cxn modelId="{69408D8B-F214-41A2-8036-0367DDBBE9E5}" type="presOf" srcId="{BEA5E32F-FBB6-4A4A-8799-787F7DD66448}" destId="{66929CE2-D074-4FDD-83E2-208645D4C890}" srcOrd="0" destOrd="0" presId="urn:microsoft.com/office/officeart/2008/layout/LinedList"/>
    <dgm:cxn modelId="{5B1DB997-6021-4892-8694-54A799EB81B6}" type="presOf" srcId="{0653A061-AFD0-482D-A3C2-2ADEAE0FD57E}" destId="{9C571D0A-9C6E-423B-81F8-4C3064139CFF}" srcOrd="0" destOrd="0" presId="urn:microsoft.com/office/officeart/2008/layout/LinedList"/>
    <dgm:cxn modelId="{33E0A29E-58CB-4A36-A361-B31346295C12}" srcId="{6B5AC06A-41C6-4667-BD1C-85CC20E5A1B5}" destId="{0653A061-AFD0-482D-A3C2-2ADEAE0FD57E}" srcOrd="8" destOrd="0" parTransId="{88EF559E-255F-4417-A537-A8B3DC8493EC}" sibTransId="{97221F21-960B-4A8A-95DE-BE6F329CE2EB}"/>
    <dgm:cxn modelId="{519BBDB2-D8AB-44F7-BECD-04053C5D3AD5}" srcId="{6B5AC06A-41C6-4667-BD1C-85CC20E5A1B5}" destId="{4B11D482-E482-4789-BECA-A5D9D1C28A5E}" srcOrd="7" destOrd="0" parTransId="{46DD37DB-0208-4CBD-BA0C-2F0ABBBF97C9}" sibTransId="{9F0F98F4-0F26-4C21-A345-2493C160417E}"/>
    <dgm:cxn modelId="{44008FB6-D080-4E68-B470-57FC8052DF75}" type="presOf" srcId="{B4F0B686-0628-4C85-A6B3-98E65E4F2FB0}" destId="{0718F01A-9740-40F9-B906-8C1B69AEF3EA}" srcOrd="0" destOrd="0" presId="urn:microsoft.com/office/officeart/2008/layout/LinedList"/>
    <dgm:cxn modelId="{BA6545B7-50A5-435C-82E9-D698192E3857}" srcId="{6B5AC06A-41C6-4667-BD1C-85CC20E5A1B5}" destId="{B4F0B686-0628-4C85-A6B3-98E65E4F2FB0}" srcOrd="6" destOrd="0" parTransId="{3FD76FCA-5311-445B-B017-408D728E64DB}" sibTransId="{7311F180-5A00-4EB3-BCF8-492059C5EDE4}"/>
    <dgm:cxn modelId="{3380F7B8-48E1-441C-85F0-13506C8361BC}" srcId="{6B5AC06A-41C6-4667-BD1C-85CC20E5A1B5}" destId="{31A8BF84-DDA3-4C32-8581-8D413D610E75}" srcOrd="1" destOrd="0" parTransId="{6507D2CC-F11D-46B6-81C6-C168900FC137}" sibTransId="{A3025108-3143-493E-8077-D302B9638906}"/>
    <dgm:cxn modelId="{18892FCC-58C3-40E8-925C-3E50CAF1755B}" srcId="{6B5AC06A-41C6-4667-BD1C-85CC20E5A1B5}" destId="{4A574076-5B93-44A8-9D97-629C8C61DB30}" srcOrd="4" destOrd="0" parTransId="{9F6B6886-F919-4578-8BA5-4CB06D5005C8}" sibTransId="{6A478168-F4D2-4F1A-BA2F-7406349354AC}"/>
    <dgm:cxn modelId="{3A576AE7-6E63-4691-912E-60C140B8F4CF}" type="presOf" srcId="{6B5AC06A-41C6-4667-BD1C-85CC20E5A1B5}" destId="{A8AFD109-60BA-486A-A736-01D1A731CF2D}" srcOrd="0" destOrd="0" presId="urn:microsoft.com/office/officeart/2008/layout/LinedList"/>
    <dgm:cxn modelId="{5B5EC6E8-703D-473C-8D1D-68998FAF3036}" type="presOf" srcId="{4B11D482-E482-4789-BECA-A5D9D1C28A5E}" destId="{BF12B753-4687-4101-BB4C-A512582AD633}" srcOrd="0" destOrd="0" presId="urn:microsoft.com/office/officeart/2008/layout/LinedList"/>
    <dgm:cxn modelId="{18C7A3F4-9E07-4454-91A4-4CA31DBFDE78}" srcId="{6B5AC06A-41C6-4667-BD1C-85CC20E5A1B5}" destId="{B8428F4B-78AE-46F3-8F2F-CE672676DBED}" srcOrd="0" destOrd="0" parTransId="{BFCC7F43-2138-439D-8A6A-7A3323D1A67F}" sibTransId="{486D9B90-1B6A-425F-84A6-58A86C2411DF}"/>
    <dgm:cxn modelId="{928E6BF6-8544-466D-B9FB-93A922E6FF2C}" srcId="{6B5AC06A-41C6-4667-BD1C-85CC20E5A1B5}" destId="{DB181A60-DD75-4675-896A-4A576A0F12F1}" srcOrd="5" destOrd="0" parTransId="{FFD82665-D05A-4517-B129-4D75A9A53F65}" sibTransId="{88B4FD83-7A10-419F-AF77-ECDEF25D26A8}"/>
    <dgm:cxn modelId="{50CCD9F6-4099-48CC-96A3-47F40927EDBF}" type="presOf" srcId="{4A574076-5B93-44A8-9D97-629C8C61DB30}" destId="{2DAEC2B5-E9DD-4F42-A9E8-C42511EF3363}" srcOrd="0" destOrd="0" presId="urn:microsoft.com/office/officeart/2008/layout/LinedList"/>
    <dgm:cxn modelId="{A6567461-CEE0-42BA-B550-CC69EF1A4BFD}" type="presParOf" srcId="{A8AFD109-60BA-486A-A736-01D1A731CF2D}" destId="{B68512FF-CEB6-4A72-B8CD-78234D6ADDAC}" srcOrd="0" destOrd="0" presId="urn:microsoft.com/office/officeart/2008/layout/LinedList"/>
    <dgm:cxn modelId="{7EC4943C-B087-4EB8-8EB7-545926377423}" type="presParOf" srcId="{A8AFD109-60BA-486A-A736-01D1A731CF2D}" destId="{16E48C1E-1562-4F38-8215-B936D2197EFD}" srcOrd="1" destOrd="0" presId="urn:microsoft.com/office/officeart/2008/layout/LinedList"/>
    <dgm:cxn modelId="{E03F11A7-9F1F-4DF4-81AE-5075CBE2F6DD}" type="presParOf" srcId="{16E48C1E-1562-4F38-8215-B936D2197EFD}" destId="{8DA941F5-430B-4F93-B182-B40998989E8D}" srcOrd="0" destOrd="0" presId="urn:microsoft.com/office/officeart/2008/layout/LinedList"/>
    <dgm:cxn modelId="{3890FAAD-9A8D-4AF6-816C-F337805EF31A}" type="presParOf" srcId="{16E48C1E-1562-4F38-8215-B936D2197EFD}" destId="{00CFBDF4-22D8-4B2C-9F2A-0E60642864A4}" srcOrd="1" destOrd="0" presId="urn:microsoft.com/office/officeart/2008/layout/LinedList"/>
    <dgm:cxn modelId="{BC523DF3-A3C7-4704-84C2-CA03D914E357}" type="presParOf" srcId="{A8AFD109-60BA-486A-A736-01D1A731CF2D}" destId="{24B38913-47D1-44D2-ABE5-62F04E4BBBA9}" srcOrd="2" destOrd="0" presId="urn:microsoft.com/office/officeart/2008/layout/LinedList"/>
    <dgm:cxn modelId="{B359F305-1223-4FE8-A5CF-EA11EACB03E3}" type="presParOf" srcId="{A8AFD109-60BA-486A-A736-01D1A731CF2D}" destId="{791E46B3-8AC4-4BB7-BCCD-1CC243C1E97B}" srcOrd="3" destOrd="0" presId="urn:microsoft.com/office/officeart/2008/layout/LinedList"/>
    <dgm:cxn modelId="{42BCE64F-F7B7-4490-967C-45425ED39B11}" type="presParOf" srcId="{791E46B3-8AC4-4BB7-BCCD-1CC243C1E97B}" destId="{FC1B7CD1-5BFB-472F-AABE-35B37A38233E}" srcOrd="0" destOrd="0" presId="urn:microsoft.com/office/officeart/2008/layout/LinedList"/>
    <dgm:cxn modelId="{763656E8-1209-4CF5-8D2F-D21B305F6234}" type="presParOf" srcId="{791E46B3-8AC4-4BB7-BCCD-1CC243C1E97B}" destId="{03F28F89-82D9-4D5D-BE71-5C3D19129B2E}" srcOrd="1" destOrd="0" presId="urn:microsoft.com/office/officeart/2008/layout/LinedList"/>
    <dgm:cxn modelId="{2DE0B72A-78D7-46F8-A46B-274A582CC46D}" type="presParOf" srcId="{A8AFD109-60BA-486A-A736-01D1A731CF2D}" destId="{2E63BCDA-549C-4300-B0EF-925B80F148F3}" srcOrd="4" destOrd="0" presId="urn:microsoft.com/office/officeart/2008/layout/LinedList"/>
    <dgm:cxn modelId="{2E223804-21E1-470E-B2F9-419244213290}" type="presParOf" srcId="{A8AFD109-60BA-486A-A736-01D1A731CF2D}" destId="{EF28F1FB-B794-47CD-A712-523651B1140C}" srcOrd="5" destOrd="0" presId="urn:microsoft.com/office/officeart/2008/layout/LinedList"/>
    <dgm:cxn modelId="{8669D1FE-1901-4344-98E6-E4546F1D7E34}" type="presParOf" srcId="{EF28F1FB-B794-47CD-A712-523651B1140C}" destId="{66929CE2-D074-4FDD-83E2-208645D4C890}" srcOrd="0" destOrd="0" presId="urn:microsoft.com/office/officeart/2008/layout/LinedList"/>
    <dgm:cxn modelId="{7FF275CB-5DA3-4D00-B017-8011A92F09F7}" type="presParOf" srcId="{EF28F1FB-B794-47CD-A712-523651B1140C}" destId="{A46726EE-9BAF-4231-B887-CF711C76FF75}" srcOrd="1" destOrd="0" presId="urn:microsoft.com/office/officeart/2008/layout/LinedList"/>
    <dgm:cxn modelId="{D521F755-A432-4D20-8BA0-45FE9C677A81}" type="presParOf" srcId="{A8AFD109-60BA-486A-A736-01D1A731CF2D}" destId="{DA6317C7-0FD0-497B-A431-12749676A046}" srcOrd="6" destOrd="0" presId="urn:microsoft.com/office/officeart/2008/layout/LinedList"/>
    <dgm:cxn modelId="{DE338F36-2DB6-4404-8154-8A5B70F3A84E}" type="presParOf" srcId="{A8AFD109-60BA-486A-A736-01D1A731CF2D}" destId="{E964C837-4A50-4F45-8764-AB737F9CE077}" srcOrd="7" destOrd="0" presId="urn:microsoft.com/office/officeart/2008/layout/LinedList"/>
    <dgm:cxn modelId="{D9EF0B5B-D760-4306-88B2-C78540DEF290}" type="presParOf" srcId="{E964C837-4A50-4F45-8764-AB737F9CE077}" destId="{C54B00A5-8ADA-4C54-8910-5931479D2ADF}" srcOrd="0" destOrd="0" presId="urn:microsoft.com/office/officeart/2008/layout/LinedList"/>
    <dgm:cxn modelId="{10222C85-F999-401E-8513-80CD8B84413F}" type="presParOf" srcId="{E964C837-4A50-4F45-8764-AB737F9CE077}" destId="{5211D9D7-B0DD-484E-8D37-6EB3707E65A8}" srcOrd="1" destOrd="0" presId="urn:microsoft.com/office/officeart/2008/layout/LinedList"/>
    <dgm:cxn modelId="{199DC527-14EC-4AF8-98A8-0D13BA203580}" type="presParOf" srcId="{A8AFD109-60BA-486A-A736-01D1A731CF2D}" destId="{58BC5003-6693-49F1-83F2-FED8E0F9D640}" srcOrd="8" destOrd="0" presId="urn:microsoft.com/office/officeart/2008/layout/LinedList"/>
    <dgm:cxn modelId="{D019779F-240F-4D12-B308-4449F1A19B32}" type="presParOf" srcId="{A8AFD109-60BA-486A-A736-01D1A731CF2D}" destId="{65FBB971-3241-4632-AA8D-42616053BCAF}" srcOrd="9" destOrd="0" presId="urn:microsoft.com/office/officeart/2008/layout/LinedList"/>
    <dgm:cxn modelId="{FA6495D1-774D-43D6-981D-5B9E91F68EFE}" type="presParOf" srcId="{65FBB971-3241-4632-AA8D-42616053BCAF}" destId="{2DAEC2B5-E9DD-4F42-A9E8-C42511EF3363}" srcOrd="0" destOrd="0" presId="urn:microsoft.com/office/officeart/2008/layout/LinedList"/>
    <dgm:cxn modelId="{08A424C0-4C0D-4AFE-8273-33A6FFFDCD8C}" type="presParOf" srcId="{65FBB971-3241-4632-AA8D-42616053BCAF}" destId="{BA778EAE-90B9-40BF-9C45-65C9EABBE1C4}" srcOrd="1" destOrd="0" presId="urn:microsoft.com/office/officeart/2008/layout/LinedList"/>
    <dgm:cxn modelId="{CBEFC5FC-F75E-4611-AFEC-FD15E2E17812}" type="presParOf" srcId="{A8AFD109-60BA-486A-A736-01D1A731CF2D}" destId="{47537C61-76E3-4126-AACD-B2148C515121}" srcOrd="10" destOrd="0" presId="urn:microsoft.com/office/officeart/2008/layout/LinedList"/>
    <dgm:cxn modelId="{4AFFC433-3405-47CB-B1A4-41546B88D6B0}" type="presParOf" srcId="{A8AFD109-60BA-486A-A736-01D1A731CF2D}" destId="{08DB8FD6-E023-48E9-81EF-E12816BD768F}" srcOrd="11" destOrd="0" presId="urn:microsoft.com/office/officeart/2008/layout/LinedList"/>
    <dgm:cxn modelId="{605E9C78-4E70-44CC-9671-EB8CC3E6DB78}" type="presParOf" srcId="{08DB8FD6-E023-48E9-81EF-E12816BD768F}" destId="{A9BABAE5-81C6-411C-A13B-E1C065C8C6B2}" srcOrd="0" destOrd="0" presId="urn:microsoft.com/office/officeart/2008/layout/LinedList"/>
    <dgm:cxn modelId="{2FC2649A-2809-4E38-937E-553BE1BC977B}" type="presParOf" srcId="{08DB8FD6-E023-48E9-81EF-E12816BD768F}" destId="{B4873A5F-81E1-4606-B68C-60305CA2FB1F}" srcOrd="1" destOrd="0" presId="urn:microsoft.com/office/officeart/2008/layout/LinedList"/>
    <dgm:cxn modelId="{B5B02309-EEF0-481D-82EE-B49F9605C254}" type="presParOf" srcId="{A8AFD109-60BA-486A-A736-01D1A731CF2D}" destId="{DB340819-E4CE-4787-B606-3D1A096F6606}" srcOrd="12" destOrd="0" presId="urn:microsoft.com/office/officeart/2008/layout/LinedList"/>
    <dgm:cxn modelId="{2D191868-4EC6-40CD-9F9A-F4417B4EBC02}" type="presParOf" srcId="{A8AFD109-60BA-486A-A736-01D1A731CF2D}" destId="{7F4E74CC-C90A-4598-87DE-A7B00EFAD216}" srcOrd="13" destOrd="0" presId="urn:microsoft.com/office/officeart/2008/layout/LinedList"/>
    <dgm:cxn modelId="{2ACE2234-8750-414E-AEB1-3D274E602F87}" type="presParOf" srcId="{7F4E74CC-C90A-4598-87DE-A7B00EFAD216}" destId="{0718F01A-9740-40F9-B906-8C1B69AEF3EA}" srcOrd="0" destOrd="0" presId="urn:microsoft.com/office/officeart/2008/layout/LinedList"/>
    <dgm:cxn modelId="{50F38AE5-C19B-4E48-9707-6A71364CCF88}" type="presParOf" srcId="{7F4E74CC-C90A-4598-87DE-A7B00EFAD216}" destId="{F5A584EE-71F6-4C41-9054-8C37C08C705F}" srcOrd="1" destOrd="0" presId="urn:microsoft.com/office/officeart/2008/layout/LinedList"/>
    <dgm:cxn modelId="{FC53D3A4-AEBC-4108-AA99-662B95154A04}" type="presParOf" srcId="{A8AFD109-60BA-486A-A736-01D1A731CF2D}" destId="{522E2E51-9BFC-419C-8EC7-4C1383D3FE2B}" srcOrd="14" destOrd="0" presId="urn:microsoft.com/office/officeart/2008/layout/LinedList"/>
    <dgm:cxn modelId="{E215BD2C-CE96-4908-BC17-4B6AA8479010}" type="presParOf" srcId="{A8AFD109-60BA-486A-A736-01D1A731CF2D}" destId="{B5A5F75E-B723-47BB-B8E6-11F2C4D86766}" srcOrd="15" destOrd="0" presId="urn:microsoft.com/office/officeart/2008/layout/LinedList"/>
    <dgm:cxn modelId="{D8859EA8-B910-4548-834A-03D80C71239F}" type="presParOf" srcId="{B5A5F75E-B723-47BB-B8E6-11F2C4D86766}" destId="{BF12B753-4687-4101-BB4C-A512582AD633}" srcOrd="0" destOrd="0" presId="urn:microsoft.com/office/officeart/2008/layout/LinedList"/>
    <dgm:cxn modelId="{BF64372D-6E89-455F-9901-4726EB7330DF}" type="presParOf" srcId="{B5A5F75E-B723-47BB-B8E6-11F2C4D86766}" destId="{A7AEA2FF-FCD6-4836-B557-C142921D5531}" srcOrd="1" destOrd="0" presId="urn:microsoft.com/office/officeart/2008/layout/LinedList"/>
    <dgm:cxn modelId="{471B57A9-1D97-493D-A518-1C217108A27B}" type="presParOf" srcId="{A8AFD109-60BA-486A-A736-01D1A731CF2D}" destId="{391B5FEB-20D6-45A0-B64B-4EF37B021AE0}" srcOrd="16" destOrd="0" presId="urn:microsoft.com/office/officeart/2008/layout/LinedList"/>
    <dgm:cxn modelId="{76F8FACB-E538-4C1C-B9DB-433CA0AC7BBA}" type="presParOf" srcId="{A8AFD109-60BA-486A-A736-01D1A731CF2D}" destId="{98647C54-7807-4F57-949D-C9F2B6BE2778}" srcOrd="17" destOrd="0" presId="urn:microsoft.com/office/officeart/2008/layout/LinedList"/>
    <dgm:cxn modelId="{633638F1-B34F-4FCB-B2C9-1CFB21A2F3DB}" type="presParOf" srcId="{98647C54-7807-4F57-949D-C9F2B6BE2778}" destId="{9C571D0A-9C6E-423B-81F8-4C3064139CFF}" srcOrd="0" destOrd="0" presId="urn:microsoft.com/office/officeart/2008/layout/LinedList"/>
    <dgm:cxn modelId="{622507FB-88E2-49DC-A080-A09B15C84724}" type="presParOf" srcId="{98647C54-7807-4F57-949D-C9F2B6BE2778}" destId="{94EC85A0-29CF-46DC-B3E9-F889B3486F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2F75D0-55EC-4773-88DC-FBAFE79DF7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D2FE12-7119-4AB6-9EF8-1ABF8E10E916}">
      <dgm:prSet/>
      <dgm:spPr/>
      <dgm:t>
        <a:bodyPr/>
        <a:lstStyle/>
        <a:p>
          <a:r>
            <a:rPr lang="en-GB" dirty="0"/>
            <a:t>First founded by Conrad Hilton Nicholson in 1919</a:t>
          </a:r>
          <a:endParaRPr lang="en-US" dirty="0"/>
        </a:p>
      </dgm:t>
    </dgm:pt>
    <dgm:pt modelId="{D133B8C4-D0D0-436D-AA98-2D0EBE70A777}" type="parTrans" cxnId="{E79ABDFE-7CAA-4B7E-B549-5580407CF84C}">
      <dgm:prSet/>
      <dgm:spPr/>
      <dgm:t>
        <a:bodyPr/>
        <a:lstStyle/>
        <a:p>
          <a:endParaRPr lang="en-US"/>
        </a:p>
      </dgm:t>
    </dgm:pt>
    <dgm:pt modelId="{FD1B5A89-C44A-4D1D-89FF-3DC038F9AFFD}" type="sibTrans" cxnId="{E79ABDFE-7CAA-4B7E-B549-5580407CF84C}">
      <dgm:prSet/>
      <dgm:spPr/>
      <dgm:t>
        <a:bodyPr/>
        <a:lstStyle/>
        <a:p>
          <a:endParaRPr lang="en-US"/>
        </a:p>
      </dgm:t>
    </dgm:pt>
    <dgm:pt modelId="{E0AE3AF8-D8A3-4D1D-A20C-340362E6E4CF}">
      <dgm:prSet/>
      <dgm:spPr/>
      <dgm:t>
        <a:bodyPr/>
        <a:lstStyle/>
        <a:p>
          <a:r>
            <a:rPr lang="en-GB" dirty="0"/>
            <a:t>Multinational hospitality company</a:t>
          </a:r>
          <a:endParaRPr lang="en-US" dirty="0"/>
        </a:p>
      </dgm:t>
    </dgm:pt>
    <dgm:pt modelId="{0571723A-1711-46E7-B12D-B6ABBFCC773B}" type="parTrans" cxnId="{6E480508-5BF8-4982-92D6-0B39BE581B33}">
      <dgm:prSet/>
      <dgm:spPr/>
      <dgm:t>
        <a:bodyPr/>
        <a:lstStyle/>
        <a:p>
          <a:endParaRPr lang="en-US"/>
        </a:p>
      </dgm:t>
    </dgm:pt>
    <dgm:pt modelId="{E85925A4-D60C-4EFF-994B-A453CBEF4981}" type="sibTrans" cxnId="{6E480508-5BF8-4982-92D6-0B39BE581B33}">
      <dgm:prSet/>
      <dgm:spPr/>
      <dgm:t>
        <a:bodyPr/>
        <a:lstStyle/>
        <a:p>
          <a:endParaRPr lang="en-US"/>
        </a:p>
      </dgm:t>
    </dgm:pt>
    <dgm:pt modelId="{4AEB3ABB-BCED-4D0B-9A45-27BFC0BF5F37}">
      <dgm:prSet/>
      <dgm:spPr/>
      <dgm:t>
        <a:bodyPr/>
        <a:lstStyle/>
        <a:p>
          <a:r>
            <a:rPr lang="en-GB"/>
            <a:t>Brand portfolio of 19 hotels and resorts worldwide</a:t>
          </a:r>
          <a:endParaRPr lang="en-US"/>
        </a:p>
      </dgm:t>
    </dgm:pt>
    <dgm:pt modelId="{83656CE6-69D0-40C2-A0B4-F9D9DA4B8BDF}" type="parTrans" cxnId="{0D262E82-567E-4B9E-96A8-27DAD02801E9}">
      <dgm:prSet/>
      <dgm:spPr/>
      <dgm:t>
        <a:bodyPr/>
        <a:lstStyle/>
        <a:p>
          <a:endParaRPr lang="en-US"/>
        </a:p>
      </dgm:t>
    </dgm:pt>
    <dgm:pt modelId="{17440281-3C2F-4428-A7EE-DB763E68402C}" type="sibTrans" cxnId="{0D262E82-567E-4B9E-96A8-27DAD02801E9}">
      <dgm:prSet/>
      <dgm:spPr/>
      <dgm:t>
        <a:bodyPr/>
        <a:lstStyle/>
        <a:p>
          <a:endParaRPr lang="en-US"/>
        </a:p>
      </dgm:t>
    </dgm:pt>
    <dgm:pt modelId="{10D4B350-D477-4120-BBCE-FD97B7C190CD}" type="pres">
      <dgm:prSet presAssocID="{B82F75D0-55EC-4773-88DC-FBAFE79DF746}" presName="root" presStyleCnt="0">
        <dgm:presLayoutVars>
          <dgm:dir/>
          <dgm:resizeHandles val="exact"/>
        </dgm:presLayoutVars>
      </dgm:prSet>
      <dgm:spPr/>
    </dgm:pt>
    <dgm:pt modelId="{33467CA6-BA55-46B5-8A45-B15822B37794}" type="pres">
      <dgm:prSet presAssocID="{F9D2FE12-7119-4AB6-9EF8-1ABF8E10E916}" presName="compNode" presStyleCnt="0"/>
      <dgm:spPr/>
    </dgm:pt>
    <dgm:pt modelId="{2F42023F-FE5E-4DC5-BDE7-F3091C7BF6FF}" type="pres">
      <dgm:prSet presAssocID="{F9D2FE12-7119-4AB6-9EF8-1ABF8E10E916}" presName="bgRect" presStyleLbl="bgShp" presStyleIdx="0" presStyleCnt="3"/>
      <dgm:spPr/>
    </dgm:pt>
    <dgm:pt modelId="{666AB57B-25ED-408B-9480-4CFCFA8F3181}" type="pres">
      <dgm:prSet presAssocID="{F9D2FE12-7119-4AB6-9EF8-1ABF8E10E9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66F3EB9-006F-43E6-BCA2-4C41B2E9DAB2}" type="pres">
      <dgm:prSet presAssocID="{F9D2FE12-7119-4AB6-9EF8-1ABF8E10E916}" presName="spaceRect" presStyleCnt="0"/>
      <dgm:spPr/>
    </dgm:pt>
    <dgm:pt modelId="{DCB0C265-9880-40D2-A128-A1FF53804ADF}" type="pres">
      <dgm:prSet presAssocID="{F9D2FE12-7119-4AB6-9EF8-1ABF8E10E916}" presName="parTx" presStyleLbl="revTx" presStyleIdx="0" presStyleCnt="3">
        <dgm:presLayoutVars>
          <dgm:chMax val="0"/>
          <dgm:chPref val="0"/>
        </dgm:presLayoutVars>
      </dgm:prSet>
      <dgm:spPr/>
    </dgm:pt>
    <dgm:pt modelId="{26505807-2974-4C16-9F05-F57D4733DB55}" type="pres">
      <dgm:prSet presAssocID="{FD1B5A89-C44A-4D1D-89FF-3DC038F9AFFD}" presName="sibTrans" presStyleCnt="0"/>
      <dgm:spPr/>
    </dgm:pt>
    <dgm:pt modelId="{87534F2E-F186-4973-9941-4B9D63809092}" type="pres">
      <dgm:prSet presAssocID="{E0AE3AF8-D8A3-4D1D-A20C-340362E6E4CF}" presName="compNode" presStyleCnt="0"/>
      <dgm:spPr/>
    </dgm:pt>
    <dgm:pt modelId="{80997376-F046-4E98-B71B-511BA04D1A0A}" type="pres">
      <dgm:prSet presAssocID="{E0AE3AF8-D8A3-4D1D-A20C-340362E6E4CF}" presName="bgRect" presStyleLbl="bgShp" presStyleIdx="1" presStyleCnt="3"/>
      <dgm:spPr/>
    </dgm:pt>
    <dgm:pt modelId="{5CA57BCB-BA96-4700-8080-84B328F6CA1C}" type="pres">
      <dgm:prSet presAssocID="{E0AE3AF8-D8A3-4D1D-A20C-340362E6E4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09C7F64F-D232-451F-A4E9-6D7A9C8B65EB}" type="pres">
      <dgm:prSet presAssocID="{E0AE3AF8-D8A3-4D1D-A20C-340362E6E4CF}" presName="spaceRect" presStyleCnt="0"/>
      <dgm:spPr/>
    </dgm:pt>
    <dgm:pt modelId="{1E9D202C-5570-4866-9374-949BDDF7D6C5}" type="pres">
      <dgm:prSet presAssocID="{E0AE3AF8-D8A3-4D1D-A20C-340362E6E4CF}" presName="parTx" presStyleLbl="revTx" presStyleIdx="1" presStyleCnt="3">
        <dgm:presLayoutVars>
          <dgm:chMax val="0"/>
          <dgm:chPref val="0"/>
        </dgm:presLayoutVars>
      </dgm:prSet>
      <dgm:spPr/>
    </dgm:pt>
    <dgm:pt modelId="{9B0BD933-B827-43F2-A4AE-6DBE391C157C}" type="pres">
      <dgm:prSet presAssocID="{E85925A4-D60C-4EFF-994B-A453CBEF4981}" presName="sibTrans" presStyleCnt="0"/>
      <dgm:spPr/>
    </dgm:pt>
    <dgm:pt modelId="{531513CB-5F2F-43BE-A259-5BB687C56931}" type="pres">
      <dgm:prSet presAssocID="{4AEB3ABB-BCED-4D0B-9A45-27BFC0BF5F37}" presName="compNode" presStyleCnt="0"/>
      <dgm:spPr/>
    </dgm:pt>
    <dgm:pt modelId="{D1C6FBD6-6CB5-45CE-8E7A-D5725311664B}" type="pres">
      <dgm:prSet presAssocID="{4AEB3ABB-BCED-4D0B-9A45-27BFC0BF5F37}" presName="bgRect" presStyleLbl="bgShp" presStyleIdx="2" presStyleCnt="3"/>
      <dgm:spPr/>
    </dgm:pt>
    <dgm:pt modelId="{052E622F-B705-4455-929B-7C6C778392DD}" type="pres">
      <dgm:prSet presAssocID="{4AEB3ABB-BCED-4D0B-9A45-27BFC0BF5F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DAC93F25-4837-4667-BAB0-4D78C157BCA8}" type="pres">
      <dgm:prSet presAssocID="{4AEB3ABB-BCED-4D0B-9A45-27BFC0BF5F37}" presName="spaceRect" presStyleCnt="0"/>
      <dgm:spPr/>
    </dgm:pt>
    <dgm:pt modelId="{5E8789C0-5149-4553-9DF2-CAF8F221955C}" type="pres">
      <dgm:prSet presAssocID="{4AEB3ABB-BCED-4D0B-9A45-27BFC0BF5F3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E480508-5BF8-4982-92D6-0B39BE581B33}" srcId="{B82F75D0-55EC-4773-88DC-FBAFE79DF746}" destId="{E0AE3AF8-D8A3-4D1D-A20C-340362E6E4CF}" srcOrd="1" destOrd="0" parTransId="{0571723A-1711-46E7-B12D-B6ABBFCC773B}" sibTransId="{E85925A4-D60C-4EFF-994B-A453CBEF4981}"/>
    <dgm:cxn modelId="{34716D7A-171C-4B4E-985B-5DAA22886571}" type="presOf" srcId="{E0AE3AF8-D8A3-4D1D-A20C-340362E6E4CF}" destId="{1E9D202C-5570-4866-9374-949BDDF7D6C5}" srcOrd="0" destOrd="0" presId="urn:microsoft.com/office/officeart/2018/2/layout/IconVerticalSolidList"/>
    <dgm:cxn modelId="{0D262E82-567E-4B9E-96A8-27DAD02801E9}" srcId="{B82F75D0-55EC-4773-88DC-FBAFE79DF746}" destId="{4AEB3ABB-BCED-4D0B-9A45-27BFC0BF5F37}" srcOrd="2" destOrd="0" parTransId="{83656CE6-69D0-40C2-A0B4-F9D9DA4B8BDF}" sibTransId="{17440281-3C2F-4428-A7EE-DB763E68402C}"/>
    <dgm:cxn modelId="{3A8C4D8F-7DA1-4CC0-AEEA-89D85CD3DECA}" type="presOf" srcId="{F9D2FE12-7119-4AB6-9EF8-1ABF8E10E916}" destId="{DCB0C265-9880-40D2-A128-A1FF53804ADF}" srcOrd="0" destOrd="0" presId="urn:microsoft.com/office/officeart/2018/2/layout/IconVerticalSolidList"/>
    <dgm:cxn modelId="{61B09BC0-B8F8-48BC-9F32-CFB98BD1520C}" type="presOf" srcId="{4AEB3ABB-BCED-4D0B-9A45-27BFC0BF5F37}" destId="{5E8789C0-5149-4553-9DF2-CAF8F221955C}" srcOrd="0" destOrd="0" presId="urn:microsoft.com/office/officeart/2018/2/layout/IconVerticalSolidList"/>
    <dgm:cxn modelId="{D18DA3CA-5E00-442D-AAFB-D4F8738BF9C7}" type="presOf" srcId="{B82F75D0-55EC-4773-88DC-FBAFE79DF746}" destId="{10D4B350-D477-4120-BBCE-FD97B7C190CD}" srcOrd="0" destOrd="0" presId="urn:microsoft.com/office/officeart/2018/2/layout/IconVerticalSolidList"/>
    <dgm:cxn modelId="{E79ABDFE-7CAA-4B7E-B549-5580407CF84C}" srcId="{B82F75D0-55EC-4773-88DC-FBAFE79DF746}" destId="{F9D2FE12-7119-4AB6-9EF8-1ABF8E10E916}" srcOrd="0" destOrd="0" parTransId="{D133B8C4-D0D0-436D-AA98-2D0EBE70A777}" sibTransId="{FD1B5A89-C44A-4D1D-89FF-3DC038F9AFFD}"/>
    <dgm:cxn modelId="{B114CBCC-37DD-410F-8440-AF71B047BD86}" type="presParOf" srcId="{10D4B350-D477-4120-BBCE-FD97B7C190CD}" destId="{33467CA6-BA55-46B5-8A45-B15822B37794}" srcOrd="0" destOrd="0" presId="urn:microsoft.com/office/officeart/2018/2/layout/IconVerticalSolidList"/>
    <dgm:cxn modelId="{30F46E03-B6D3-499D-916D-B4C58C6A54B7}" type="presParOf" srcId="{33467CA6-BA55-46B5-8A45-B15822B37794}" destId="{2F42023F-FE5E-4DC5-BDE7-F3091C7BF6FF}" srcOrd="0" destOrd="0" presId="urn:microsoft.com/office/officeart/2018/2/layout/IconVerticalSolidList"/>
    <dgm:cxn modelId="{37BF7C57-69FC-441E-811E-599C280FACC4}" type="presParOf" srcId="{33467CA6-BA55-46B5-8A45-B15822B37794}" destId="{666AB57B-25ED-408B-9480-4CFCFA8F3181}" srcOrd="1" destOrd="0" presId="urn:microsoft.com/office/officeart/2018/2/layout/IconVerticalSolidList"/>
    <dgm:cxn modelId="{CEBD752D-B63B-4B65-8533-7A9F083A5FF1}" type="presParOf" srcId="{33467CA6-BA55-46B5-8A45-B15822B37794}" destId="{F66F3EB9-006F-43E6-BCA2-4C41B2E9DAB2}" srcOrd="2" destOrd="0" presId="urn:microsoft.com/office/officeart/2018/2/layout/IconVerticalSolidList"/>
    <dgm:cxn modelId="{1A00BCB5-499C-42A4-BC35-0CEDC0D9C189}" type="presParOf" srcId="{33467CA6-BA55-46B5-8A45-B15822B37794}" destId="{DCB0C265-9880-40D2-A128-A1FF53804ADF}" srcOrd="3" destOrd="0" presId="urn:microsoft.com/office/officeart/2018/2/layout/IconVerticalSolidList"/>
    <dgm:cxn modelId="{66F34A3C-22ED-49A3-98AA-6873ED2E67A4}" type="presParOf" srcId="{10D4B350-D477-4120-BBCE-FD97B7C190CD}" destId="{26505807-2974-4C16-9F05-F57D4733DB55}" srcOrd="1" destOrd="0" presId="urn:microsoft.com/office/officeart/2018/2/layout/IconVerticalSolidList"/>
    <dgm:cxn modelId="{1D4B7352-AE0B-44D5-85A4-AC014FA7DE52}" type="presParOf" srcId="{10D4B350-D477-4120-BBCE-FD97B7C190CD}" destId="{87534F2E-F186-4973-9941-4B9D63809092}" srcOrd="2" destOrd="0" presId="urn:microsoft.com/office/officeart/2018/2/layout/IconVerticalSolidList"/>
    <dgm:cxn modelId="{706ABA2D-2BBD-47BC-800B-25265937818B}" type="presParOf" srcId="{87534F2E-F186-4973-9941-4B9D63809092}" destId="{80997376-F046-4E98-B71B-511BA04D1A0A}" srcOrd="0" destOrd="0" presId="urn:microsoft.com/office/officeart/2018/2/layout/IconVerticalSolidList"/>
    <dgm:cxn modelId="{3AB15172-E507-45BB-A795-B78C636D0853}" type="presParOf" srcId="{87534F2E-F186-4973-9941-4B9D63809092}" destId="{5CA57BCB-BA96-4700-8080-84B328F6CA1C}" srcOrd="1" destOrd="0" presId="urn:microsoft.com/office/officeart/2018/2/layout/IconVerticalSolidList"/>
    <dgm:cxn modelId="{274098C9-5867-40E4-9838-75E28233A8A0}" type="presParOf" srcId="{87534F2E-F186-4973-9941-4B9D63809092}" destId="{09C7F64F-D232-451F-A4E9-6D7A9C8B65EB}" srcOrd="2" destOrd="0" presId="urn:microsoft.com/office/officeart/2018/2/layout/IconVerticalSolidList"/>
    <dgm:cxn modelId="{8FF52228-8C0A-4A5E-ABBE-C9EDC0C77D46}" type="presParOf" srcId="{87534F2E-F186-4973-9941-4B9D63809092}" destId="{1E9D202C-5570-4866-9374-949BDDF7D6C5}" srcOrd="3" destOrd="0" presId="urn:microsoft.com/office/officeart/2018/2/layout/IconVerticalSolidList"/>
    <dgm:cxn modelId="{7F70722A-E21A-4B4C-9EC1-08E9CF7161F6}" type="presParOf" srcId="{10D4B350-D477-4120-BBCE-FD97B7C190CD}" destId="{9B0BD933-B827-43F2-A4AE-6DBE391C157C}" srcOrd="3" destOrd="0" presId="urn:microsoft.com/office/officeart/2018/2/layout/IconVerticalSolidList"/>
    <dgm:cxn modelId="{00D288CE-0CAE-4EB6-BE5A-F7A48C2AF560}" type="presParOf" srcId="{10D4B350-D477-4120-BBCE-FD97B7C190CD}" destId="{531513CB-5F2F-43BE-A259-5BB687C56931}" srcOrd="4" destOrd="0" presId="urn:microsoft.com/office/officeart/2018/2/layout/IconVerticalSolidList"/>
    <dgm:cxn modelId="{E1C2B7EB-ABB9-405D-9663-7AD897F7F5E3}" type="presParOf" srcId="{531513CB-5F2F-43BE-A259-5BB687C56931}" destId="{D1C6FBD6-6CB5-45CE-8E7A-D5725311664B}" srcOrd="0" destOrd="0" presId="urn:microsoft.com/office/officeart/2018/2/layout/IconVerticalSolidList"/>
    <dgm:cxn modelId="{B235E6C9-D15C-42F4-A2DF-67B29112CD8A}" type="presParOf" srcId="{531513CB-5F2F-43BE-A259-5BB687C56931}" destId="{052E622F-B705-4455-929B-7C6C778392DD}" srcOrd="1" destOrd="0" presId="urn:microsoft.com/office/officeart/2018/2/layout/IconVerticalSolidList"/>
    <dgm:cxn modelId="{426065D1-5B88-4519-91F3-E00D98F3EB08}" type="presParOf" srcId="{531513CB-5F2F-43BE-A259-5BB687C56931}" destId="{DAC93F25-4837-4667-BAB0-4D78C157BCA8}" srcOrd="2" destOrd="0" presId="urn:microsoft.com/office/officeart/2018/2/layout/IconVerticalSolidList"/>
    <dgm:cxn modelId="{8A8B8B98-22C2-479D-8B4D-901920B3A73F}" type="presParOf" srcId="{531513CB-5F2F-43BE-A259-5BB687C56931}" destId="{5E8789C0-5149-4553-9DF2-CAF8F22195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423010-C2A7-4640-89D4-8DEE376CEA48}" type="doc">
      <dgm:prSet loTypeId="urn:microsoft.com/office/officeart/2018/5/layout/IconCircle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1D0DBE1-9D1D-45E4-AACA-B9CF20F6D81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Highest degree of personalised service for each guest.</a:t>
          </a:r>
          <a:endParaRPr lang="en-US" sz="1400" dirty="0"/>
        </a:p>
      </dgm:t>
    </dgm:pt>
    <dgm:pt modelId="{C08ECF33-C595-4CC2-81E8-6F4994A3E649}" type="parTrans" cxnId="{E62A9B6B-2087-4C91-9B73-BD07A6028252}">
      <dgm:prSet/>
      <dgm:spPr/>
      <dgm:t>
        <a:bodyPr/>
        <a:lstStyle/>
        <a:p>
          <a:endParaRPr lang="en-US"/>
        </a:p>
      </dgm:t>
    </dgm:pt>
    <dgm:pt modelId="{C219FDB3-BE3D-4DCE-8DA5-29D39FC306F2}" type="sibTrans" cxnId="{E62A9B6B-2087-4C91-9B73-BD07A6028252}">
      <dgm:prSet/>
      <dgm:spPr/>
      <dgm:t>
        <a:bodyPr/>
        <a:lstStyle/>
        <a:p>
          <a:endParaRPr lang="en-US"/>
        </a:p>
      </dgm:t>
    </dgm:pt>
    <dgm:pt modelId="{7F63974C-B9DB-4F6C-AF0A-ED8F70AC44B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Genuine culture, unique approach that is friendly yet unremarkable. </a:t>
          </a:r>
          <a:endParaRPr lang="en-US" sz="1400" dirty="0"/>
        </a:p>
      </dgm:t>
    </dgm:pt>
    <dgm:pt modelId="{4EBF9557-D4DF-4BC8-8689-5DBA0A0AB536}" type="parTrans" cxnId="{B1E29907-8390-47F7-A45C-67EE1336BCBB}">
      <dgm:prSet/>
      <dgm:spPr/>
      <dgm:t>
        <a:bodyPr/>
        <a:lstStyle/>
        <a:p>
          <a:endParaRPr lang="en-US"/>
        </a:p>
      </dgm:t>
    </dgm:pt>
    <dgm:pt modelId="{10BEBDE4-77BF-4784-B044-F881017E5D50}" type="sibTrans" cxnId="{B1E29907-8390-47F7-A45C-67EE1336BCBB}">
      <dgm:prSet/>
      <dgm:spPr/>
      <dgm:t>
        <a:bodyPr/>
        <a:lstStyle/>
        <a:p>
          <a:endParaRPr lang="en-US"/>
        </a:p>
      </dgm:t>
    </dgm:pt>
    <dgm:pt modelId="{3168CF94-EFF4-439C-A7D6-D6241EA58CA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Personal Concierge tailored services to meet the individual needs of guests by focusing on high-impact moments.</a:t>
          </a:r>
          <a:endParaRPr lang="en-US" sz="1400" dirty="0"/>
        </a:p>
      </dgm:t>
    </dgm:pt>
    <dgm:pt modelId="{040DB51F-697D-4381-9429-979BD07EAFED}" type="parTrans" cxnId="{2606D9CE-7FE5-48CD-9126-9563972303BD}">
      <dgm:prSet/>
      <dgm:spPr/>
      <dgm:t>
        <a:bodyPr/>
        <a:lstStyle/>
        <a:p>
          <a:endParaRPr lang="en-US"/>
        </a:p>
      </dgm:t>
    </dgm:pt>
    <dgm:pt modelId="{F05C0092-A730-4539-85BF-EADE0164CC03}" type="sibTrans" cxnId="{2606D9CE-7FE5-48CD-9126-9563972303BD}">
      <dgm:prSet/>
      <dgm:spPr/>
      <dgm:t>
        <a:bodyPr/>
        <a:lstStyle/>
        <a:p>
          <a:endParaRPr lang="en-US"/>
        </a:p>
      </dgm:t>
    </dgm:pt>
    <dgm:pt modelId="{FB52EF14-EB6B-41DF-A628-BCECAE2082A0}" type="pres">
      <dgm:prSet presAssocID="{1A423010-C2A7-4640-89D4-8DEE376CEA48}" presName="root" presStyleCnt="0">
        <dgm:presLayoutVars>
          <dgm:dir/>
          <dgm:resizeHandles val="exact"/>
        </dgm:presLayoutVars>
      </dgm:prSet>
      <dgm:spPr/>
    </dgm:pt>
    <dgm:pt modelId="{02A64340-E802-4695-AAF9-53D0100CEC0C}" type="pres">
      <dgm:prSet presAssocID="{41D0DBE1-9D1D-45E4-AACA-B9CF20F6D817}" presName="compNode" presStyleCnt="0"/>
      <dgm:spPr/>
    </dgm:pt>
    <dgm:pt modelId="{3A959FB6-FE9D-47E4-8989-905A8ADB75C8}" type="pres">
      <dgm:prSet presAssocID="{41D0DBE1-9D1D-45E4-AACA-B9CF20F6D817}" presName="iconBgRect" presStyleLbl="bgShp" presStyleIdx="0" presStyleCnt="3"/>
      <dgm:spPr/>
    </dgm:pt>
    <dgm:pt modelId="{BEDB5E07-2551-441F-9EC9-1A8CE40585F0}" type="pres">
      <dgm:prSet presAssocID="{41D0DBE1-9D1D-45E4-AACA-B9CF20F6D81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0420B146-E7A9-4016-9919-79A8AD9DD6E4}" type="pres">
      <dgm:prSet presAssocID="{41D0DBE1-9D1D-45E4-AACA-B9CF20F6D817}" presName="spaceRect" presStyleCnt="0"/>
      <dgm:spPr/>
    </dgm:pt>
    <dgm:pt modelId="{20352C95-83A7-45AC-98CD-3AC1D26F070A}" type="pres">
      <dgm:prSet presAssocID="{41D0DBE1-9D1D-45E4-AACA-B9CF20F6D817}" presName="textRect" presStyleLbl="revTx" presStyleIdx="0" presStyleCnt="3">
        <dgm:presLayoutVars>
          <dgm:chMax val="1"/>
          <dgm:chPref val="1"/>
        </dgm:presLayoutVars>
      </dgm:prSet>
      <dgm:spPr/>
    </dgm:pt>
    <dgm:pt modelId="{6608C3AF-D81C-47FE-B01D-6FC31353B05B}" type="pres">
      <dgm:prSet presAssocID="{C219FDB3-BE3D-4DCE-8DA5-29D39FC306F2}" presName="sibTrans" presStyleCnt="0"/>
      <dgm:spPr/>
    </dgm:pt>
    <dgm:pt modelId="{CB0ECFD2-D4B1-4D82-830A-A4D468FB5BE2}" type="pres">
      <dgm:prSet presAssocID="{7F63974C-B9DB-4F6C-AF0A-ED8F70AC44B6}" presName="compNode" presStyleCnt="0"/>
      <dgm:spPr/>
    </dgm:pt>
    <dgm:pt modelId="{E41D0003-1E9F-4B9F-AD81-30647F0DAA4F}" type="pres">
      <dgm:prSet presAssocID="{7F63974C-B9DB-4F6C-AF0A-ED8F70AC44B6}" presName="iconBgRect" presStyleLbl="bgShp" presStyleIdx="1" presStyleCnt="3"/>
      <dgm:spPr/>
    </dgm:pt>
    <dgm:pt modelId="{9959C9F4-7F87-499F-8574-88426097754F}" type="pres">
      <dgm:prSet presAssocID="{7F63974C-B9DB-4F6C-AF0A-ED8F70AC44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66F55B3-42A5-498A-9AF8-4B2ADEC61412}" type="pres">
      <dgm:prSet presAssocID="{7F63974C-B9DB-4F6C-AF0A-ED8F70AC44B6}" presName="spaceRect" presStyleCnt="0"/>
      <dgm:spPr/>
    </dgm:pt>
    <dgm:pt modelId="{623B721C-528D-4CF8-82D8-DF35FB61D9DF}" type="pres">
      <dgm:prSet presAssocID="{7F63974C-B9DB-4F6C-AF0A-ED8F70AC44B6}" presName="textRect" presStyleLbl="revTx" presStyleIdx="1" presStyleCnt="3">
        <dgm:presLayoutVars>
          <dgm:chMax val="1"/>
          <dgm:chPref val="1"/>
        </dgm:presLayoutVars>
      </dgm:prSet>
      <dgm:spPr/>
    </dgm:pt>
    <dgm:pt modelId="{FE19EDB5-1D30-489C-9C70-9C33C164DFC9}" type="pres">
      <dgm:prSet presAssocID="{10BEBDE4-77BF-4784-B044-F881017E5D50}" presName="sibTrans" presStyleCnt="0"/>
      <dgm:spPr/>
    </dgm:pt>
    <dgm:pt modelId="{371FE279-281D-4FCC-A6A4-9A28598A4712}" type="pres">
      <dgm:prSet presAssocID="{3168CF94-EFF4-439C-A7D6-D6241EA58CA1}" presName="compNode" presStyleCnt="0"/>
      <dgm:spPr/>
    </dgm:pt>
    <dgm:pt modelId="{C72EEAB0-4CE6-4B6D-89B8-4478D7E57E48}" type="pres">
      <dgm:prSet presAssocID="{3168CF94-EFF4-439C-A7D6-D6241EA58CA1}" presName="iconBgRect" presStyleLbl="bgShp" presStyleIdx="2" presStyleCnt="3"/>
      <dgm:spPr/>
    </dgm:pt>
    <dgm:pt modelId="{33FC7C0B-2FD3-4A6C-A0FD-082F36DB4BA4}" type="pres">
      <dgm:prSet presAssocID="{3168CF94-EFF4-439C-A7D6-D6241EA58C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14CBD394-119F-4BF0-95BD-5F3ACC026F76}" type="pres">
      <dgm:prSet presAssocID="{3168CF94-EFF4-439C-A7D6-D6241EA58CA1}" presName="spaceRect" presStyleCnt="0"/>
      <dgm:spPr/>
    </dgm:pt>
    <dgm:pt modelId="{1F74B1D5-8E82-445D-8EE7-4940FA55A798}" type="pres">
      <dgm:prSet presAssocID="{3168CF94-EFF4-439C-A7D6-D6241EA58CA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1E29907-8390-47F7-A45C-67EE1336BCBB}" srcId="{1A423010-C2A7-4640-89D4-8DEE376CEA48}" destId="{7F63974C-B9DB-4F6C-AF0A-ED8F70AC44B6}" srcOrd="1" destOrd="0" parTransId="{4EBF9557-D4DF-4BC8-8689-5DBA0A0AB536}" sibTransId="{10BEBDE4-77BF-4784-B044-F881017E5D50}"/>
    <dgm:cxn modelId="{BD29D630-41A5-434B-A968-AB618E240859}" type="presOf" srcId="{7F63974C-B9DB-4F6C-AF0A-ED8F70AC44B6}" destId="{623B721C-528D-4CF8-82D8-DF35FB61D9DF}" srcOrd="0" destOrd="0" presId="urn:microsoft.com/office/officeart/2018/5/layout/IconCircleLabelList"/>
    <dgm:cxn modelId="{785F7A31-AFA6-4A86-8DF2-8AAE0040CDA7}" type="presOf" srcId="{1A423010-C2A7-4640-89D4-8DEE376CEA48}" destId="{FB52EF14-EB6B-41DF-A628-BCECAE2082A0}" srcOrd="0" destOrd="0" presId="urn:microsoft.com/office/officeart/2018/5/layout/IconCircleLabelList"/>
    <dgm:cxn modelId="{DCF3CB35-2DED-4BA8-96A9-8BAC333D8A3B}" type="presOf" srcId="{41D0DBE1-9D1D-45E4-AACA-B9CF20F6D817}" destId="{20352C95-83A7-45AC-98CD-3AC1D26F070A}" srcOrd="0" destOrd="0" presId="urn:microsoft.com/office/officeart/2018/5/layout/IconCircleLabelList"/>
    <dgm:cxn modelId="{E62A9B6B-2087-4C91-9B73-BD07A6028252}" srcId="{1A423010-C2A7-4640-89D4-8DEE376CEA48}" destId="{41D0DBE1-9D1D-45E4-AACA-B9CF20F6D817}" srcOrd="0" destOrd="0" parTransId="{C08ECF33-C595-4CC2-81E8-6F4994A3E649}" sibTransId="{C219FDB3-BE3D-4DCE-8DA5-29D39FC306F2}"/>
    <dgm:cxn modelId="{9B7BF8C3-E679-4975-A43B-44C5127A451F}" type="presOf" srcId="{3168CF94-EFF4-439C-A7D6-D6241EA58CA1}" destId="{1F74B1D5-8E82-445D-8EE7-4940FA55A798}" srcOrd="0" destOrd="0" presId="urn:microsoft.com/office/officeart/2018/5/layout/IconCircleLabelList"/>
    <dgm:cxn modelId="{2606D9CE-7FE5-48CD-9126-9563972303BD}" srcId="{1A423010-C2A7-4640-89D4-8DEE376CEA48}" destId="{3168CF94-EFF4-439C-A7D6-D6241EA58CA1}" srcOrd="2" destOrd="0" parTransId="{040DB51F-697D-4381-9429-979BD07EAFED}" sibTransId="{F05C0092-A730-4539-85BF-EADE0164CC03}"/>
    <dgm:cxn modelId="{EB45170F-9E89-4398-8802-3105DE19C1D2}" type="presParOf" srcId="{FB52EF14-EB6B-41DF-A628-BCECAE2082A0}" destId="{02A64340-E802-4695-AAF9-53D0100CEC0C}" srcOrd="0" destOrd="0" presId="urn:microsoft.com/office/officeart/2018/5/layout/IconCircleLabelList"/>
    <dgm:cxn modelId="{AE9E58DC-3718-4875-BE10-DEB9BADD6A4C}" type="presParOf" srcId="{02A64340-E802-4695-AAF9-53D0100CEC0C}" destId="{3A959FB6-FE9D-47E4-8989-905A8ADB75C8}" srcOrd="0" destOrd="0" presId="urn:microsoft.com/office/officeart/2018/5/layout/IconCircleLabelList"/>
    <dgm:cxn modelId="{FB2B788B-9B18-47A3-AD3C-BB77B7E0C81D}" type="presParOf" srcId="{02A64340-E802-4695-AAF9-53D0100CEC0C}" destId="{BEDB5E07-2551-441F-9EC9-1A8CE40585F0}" srcOrd="1" destOrd="0" presId="urn:microsoft.com/office/officeart/2018/5/layout/IconCircleLabelList"/>
    <dgm:cxn modelId="{25E35047-D488-4752-9F23-1D0F2E91CB6D}" type="presParOf" srcId="{02A64340-E802-4695-AAF9-53D0100CEC0C}" destId="{0420B146-E7A9-4016-9919-79A8AD9DD6E4}" srcOrd="2" destOrd="0" presId="urn:microsoft.com/office/officeart/2018/5/layout/IconCircleLabelList"/>
    <dgm:cxn modelId="{8F7189B2-53E9-4AB1-A061-9C8596D858A5}" type="presParOf" srcId="{02A64340-E802-4695-AAF9-53D0100CEC0C}" destId="{20352C95-83A7-45AC-98CD-3AC1D26F070A}" srcOrd="3" destOrd="0" presId="urn:microsoft.com/office/officeart/2018/5/layout/IconCircleLabelList"/>
    <dgm:cxn modelId="{2DF0AAE8-F4E1-466D-B6CE-E8D40A51E39E}" type="presParOf" srcId="{FB52EF14-EB6B-41DF-A628-BCECAE2082A0}" destId="{6608C3AF-D81C-47FE-B01D-6FC31353B05B}" srcOrd="1" destOrd="0" presId="urn:microsoft.com/office/officeart/2018/5/layout/IconCircleLabelList"/>
    <dgm:cxn modelId="{CA9935E8-E262-48D6-9A34-40979980F0C7}" type="presParOf" srcId="{FB52EF14-EB6B-41DF-A628-BCECAE2082A0}" destId="{CB0ECFD2-D4B1-4D82-830A-A4D468FB5BE2}" srcOrd="2" destOrd="0" presId="urn:microsoft.com/office/officeart/2018/5/layout/IconCircleLabelList"/>
    <dgm:cxn modelId="{A3549B12-DA6B-4B24-9785-542E09FFFA5A}" type="presParOf" srcId="{CB0ECFD2-D4B1-4D82-830A-A4D468FB5BE2}" destId="{E41D0003-1E9F-4B9F-AD81-30647F0DAA4F}" srcOrd="0" destOrd="0" presId="urn:microsoft.com/office/officeart/2018/5/layout/IconCircleLabelList"/>
    <dgm:cxn modelId="{0A38A5CB-60E0-4A70-8244-9C58898009F8}" type="presParOf" srcId="{CB0ECFD2-D4B1-4D82-830A-A4D468FB5BE2}" destId="{9959C9F4-7F87-499F-8574-88426097754F}" srcOrd="1" destOrd="0" presId="urn:microsoft.com/office/officeart/2018/5/layout/IconCircleLabelList"/>
    <dgm:cxn modelId="{7EFCB716-16F6-4582-843F-B9B18BED8F53}" type="presParOf" srcId="{CB0ECFD2-D4B1-4D82-830A-A4D468FB5BE2}" destId="{066F55B3-42A5-498A-9AF8-4B2ADEC61412}" srcOrd="2" destOrd="0" presId="urn:microsoft.com/office/officeart/2018/5/layout/IconCircleLabelList"/>
    <dgm:cxn modelId="{6E7BC9EB-D970-4114-B684-FA2357BBA2DF}" type="presParOf" srcId="{CB0ECFD2-D4B1-4D82-830A-A4D468FB5BE2}" destId="{623B721C-528D-4CF8-82D8-DF35FB61D9DF}" srcOrd="3" destOrd="0" presId="urn:microsoft.com/office/officeart/2018/5/layout/IconCircleLabelList"/>
    <dgm:cxn modelId="{2AE705CE-3232-4FA0-8D89-A3B974BD8917}" type="presParOf" srcId="{FB52EF14-EB6B-41DF-A628-BCECAE2082A0}" destId="{FE19EDB5-1D30-489C-9C70-9C33C164DFC9}" srcOrd="3" destOrd="0" presId="urn:microsoft.com/office/officeart/2018/5/layout/IconCircleLabelList"/>
    <dgm:cxn modelId="{7FE8524B-6EEF-40B1-BFB2-FDAC30127206}" type="presParOf" srcId="{FB52EF14-EB6B-41DF-A628-BCECAE2082A0}" destId="{371FE279-281D-4FCC-A6A4-9A28598A4712}" srcOrd="4" destOrd="0" presId="urn:microsoft.com/office/officeart/2018/5/layout/IconCircleLabelList"/>
    <dgm:cxn modelId="{33CC8484-FEEF-4730-85BA-AA8F7A3C5278}" type="presParOf" srcId="{371FE279-281D-4FCC-A6A4-9A28598A4712}" destId="{C72EEAB0-4CE6-4B6D-89B8-4478D7E57E48}" srcOrd="0" destOrd="0" presId="urn:microsoft.com/office/officeart/2018/5/layout/IconCircleLabelList"/>
    <dgm:cxn modelId="{5E283958-BE96-49F5-AE90-FCDAB6FBF9FD}" type="presParOf" srcId="{371FE279-281D-4FCC-A6A4-9A28598A4712}" destId="{33FC7C0B-2FD3-4A6C-A0FD-082F36DB4BA4}" srcOrd="1" destOrd="0" presId="urn:microsoft.com/office/officeart/2018/5/layout/IconCircleLabelList"/>
    <dgm:cxn modelId="{E41D139D-6037-4161-877B-4B5F3C6A5D36}" type="presParOf" srcId="{371FE279-281D-4FCC-A6A4-9A28598A4712}" destId="{14CBD394-119F-4BF0-95BD-5F3ACC026F76}" srcOrd="2" destOrd="0" presId="urn:microsoft.com/office/officeart/2018/5/layout/IconCircleLabelList"/>
    <dgm:cxn modelId="{13F8B7C6-ED93-4CF0-92C8-32FF4293A687}" type="presParOf" srcId="{371FE279-281D-4FCC-A6A4-9A28598A4712}" destId="{1F74B1D5-8E82-445D-8EE7-4940FA55A79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CDF81E-BE86-4884-B6CC-C52D0B4D9C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4175C6C-9AE0-49F3-B4E3-A346234E199F}">
      <dgm:prSet/>
      <dgm:spPr/>
      <dgm:t>
        <a:bodyPr/>
        <a:lstStyle/>
        <a:p>
          <a:r>
            <a:rPr lang="en-GB" b="0" i="0" dirty="0"/>
            <a:t>warm and inviting atmosphere, establishing a strong connection between guests and the hotel, and ultimately developing loyalty from guests.</a:t>
          </a:r>
          <a:endParaRPr lang="en-US" dirty="0"/>
        </a:p>
      </dgm:t>
    </dgm:pt>
    <dgm:pt modelId="{C7FAAD5D-D4FE-4AF6-83E9-8FB9F8B394A3}" type="parTrans" cxnId="{C96BAFC4-FE74-4320-BDA3-ED9BB8D3CD31}">
      <dgm:prSet/>
      <dgm:spPr/>
      <dgm:t>
        <a:bodyPr/>
        <a:lstStyle/>
        <a:p>
          <a:endParaRPr lang="en-US"/>
        </a:p>
      </dgm:t>
    </dgm:pt>
    <dgm:pt modelId="{079E9830-80A0-4C8B-96A6-EAF372C78392}" type="sibTrans" cxnId="{C96BAFC4-FE74-4320-BDA3-ED9BB8D3CD31}">
      <dgm:prSet/>
      <dgm:spPr/>
      <dgm:t>
        <a:bodyPr/>
        <a:lstStyle/>
        <a:p>
          <a:endParaRPr lang="en-US"/>
        </a:p>
      </dgm:t>
    </dgm:pt>
    <dgm:pt modelId="{288D8650-1430-4304-9B7E-26EB6DF9C457}">
      <dgm:prSet/>
      <dgm:spPr/>
      <dgm:t>
        <a:bodyPr/>
        <a:lstStyle/>
        <a:p>
          <a:r>
            <a:rPr lang="en-GB" b="0" i="0"/>
            <a:t>provide personalized services that exceeds guest expectations.</a:t>
          </a:r>
          <a:endParaRPr lang="en-US"/>
        </a:p>
      </dgm:t>
    </dgm:pt>
    <dgm:pt modelId="{2CD4B5E9-5BC8-4415-8F28-E736AEB30887}" type="parTrans" cxnId="{CBB67C08-B90E-481F-BAAE-27406B75A0E3}">
      <dgm:prSet/>
      <dgm:spPr/>
      <dgm:t>
        <a:bodyPr/>
        <a:lstStyle/>
        <a:p>
          <a:endParaRPr lang="en-US"/>
        </a:p>
      </dgm:t>
    </dgm:pt>
    <dgm:pt modelId="{10E718A9-7CFE-4D75-AD81-3E8D300B2223}" type="sibTrans" cxnId="{CBB67C08-B90E-481F-BAAE-27406B75A0E3}">
      <dgm:prSet/>
      <dgm:spPr/>
      <dgm:t>
        <a:bodyPr/>
        <a:lstStyle/>
        <a:p>
          <a:endParaRPr lang="en-US"/>
        </a:p>
      </dgm:t>
    </dgm:pt>
    <dgm:pt modelId="{FAF1910A-1A89-4BF9-869D-4EC037A307DC}">
      <dgm:prSet/>
      <dgm:spPr/>
      <dgm:t>
        <a:bodyPr/>
        <a:lstStyle/>
        <a:p>
          <a:r>
            <a:rPr lang="en-GB"/>
            <a:t>Offer </a:t>
          </a:r>
          <a:r>
            <a:rPr lang="en-GB" b="0" i="0"/>
            <a:t>genuine care for every guest, ensuring they feel welcomed and valued throughout their stay</a:t>
          </a:r>
          <a:endParaRPr lang="en-US"/>
        </a:p>
      </dgm:t>
    </dgm:pt>
    <dgm:pt modelId="{923F270D-409C-43AE-9D4C-3B8BD199AA3E}" type="parTrans" cxnId="{B9A788BC-625C-4A6E-8C9C-2572AD44C2F9}">
      <dgm:prSet/>
      <dgm:spPr/>
      <dgm:t>
        <a:bodyPr/>
        <a:lstStyle/>
        <a:p>
          <a:endParaRPr lang="en-US"/>
        </a:p>
      </dgm:t>
    </dgm:pt>
    <dgm:pt modelId="{66CFA716-CD8E-40FE-B83D-1A2775EEA5EF}" type="sibTrans" cxnId="{B9A788BC-625C-4A6E-8C9C-2572AD44C2F9}">
      <dgm:prSet/>
      <dgm:spPr/>
      <dgm:t>
        <a:bodyPr/>
        <a:lstStyle/>
        <a:p>
          <a:endParaRPr lang="en-US"/>
        </a:p>
      </dgm:t>
    </dgm:pt>
    <dgm:pt modelId="{4AD79BA4-DDFF-4BBE-9D10-1F52E39820B6}" type="pres">
      <dgm:prSet presAssocID="{7BCDF81E-BE86-4884-B6CC-C52D0B4D9CD6}" presName="root" presStyleCnt="0">
        <dgm:presLayoutVars>
          <dgm:dir/>
          <dgm:resizeHandles val="exact"/>
        </dgm:presLayoutVars>
      </dgm:prSet>
      <dgm:spPr/>
    </dgm:pt>
    <dgm:pt modelId="{929A309B-C804-4BD5-ACCF-F1A6A3CA0172}" type="pres">
      <dgm:prSet presAssocID="{84175C6C-9AE0-49F3-B4E3-A346234E199F}" presName="compNode" presStyleCnt="0"/>
      <dgm:spPr/>
    </dgm:pt>
    <dgm:pt modelId="{9C5B3E4E-5945-402E-98A2-2BBFBC0DECD4}" type="pres">
      <dgm:prSet presAssocID="{84175C6C-9AE0-49F3-B4E3-A346234E199F}" presName="bgRect" presStyleLbl="bgShp" presStyleIdx="0" presStyleCnt="3"/>
      <dgm:spPr/>
    </dgm:pt>
    <dgm:pt modelId="{143E4133-AD5A-47B9-8F89-2C9E322D8C39}" type="pres">
      <dgm:prSet presAssocID="{84175C6C-9AE0-49F3-B4E3-A346234E199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519D9C1D-89FA-4BA0-8A16-572E3F8DCC1C}" type="pres">
      <dgm:prSet presAssocID="{84175C6C-9AE0-49F3-B4E3-A346234E199F}" presName="spaceRect" presStyleCnt="0"/>
      <dgm:spPr/>
    </dgm:pt>
    <dgm:pt modelId="{22AA3C9D-7F0B-4EB9-8BA6-B81861B3BD82}" type="pres">
      <dgm:prSet presAssocID="{84175C6C-9AE0-49F3-B4E3-A346234E199F}" presName="parTx" presStyleLbl="revTx" presStyleIdx="0" presStyleCnt="3">
        <dgm:presLayoutVars>
          <dgm:chMax val="0"/>
          <dgm:chPref val="0"/>
        </dgm:presLayoutVars>
      </dgm:prSet>
      <dgm:spPr/>
    </dgm:pt>
    <dgm:pt modelId="{34DB07EB-81EA-458F-A191-9B9C00CED6E5}" type="pres">
      <dgm:prSet presAssocID="{079E9830-80A0-4C8B-96A6-EAF372C78392}" presName="sibTrans" presStyleCnt="0"/>
      <dgm:spPr/>
    </dgm:pt>
    <dgm:pt modelId="{2142CC8D-5679-4A4D-A611-11503F01D8F7}" type="pres">
      <dgm:prSet presAssocID="{288D8650-1430-4304-9B7E-26EB6DF9C457}" presName="compNode" presStyleCnt="0"/>
      <dgm:spPr/>
    </dgm:pt>
    <dgm:pt modelId="{19F87CBB-E2A6-479F-A453-6E0325AAFA4A}" type="pres">
      <dgm:prSet presAssocID="{288D8650-1430-4304-9B7E-26EB6DF9C457}" presName="bgRect" presStyleLbl="bgShp" presStyleIdx="1" presStyleCnt="3"/>
      <dgm:spPr/>
    </dgm:pt>
    <dgm:pt modelId="{19CF1523-0319-4E20-99F6-CE712143D836}" type="pres">
      <dgm:prSet presAssocID="{288D8650-1430-4304-9B7E-26EB6DF9C45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49B8E84C-5E78-4ADE-A9AC-11223A47EF3F}" type="pres">
      <dgm:prSet presAssocID="{288D8650-1430-4304-9B7E-26EB6DF9C457}" presName="spaceRect" presStyleCnt="0"/>
      <dgm:spPr/>
    </dgm:pt>
    <dgm:pt modelId="{4990BC8B-2011-468F-B8B5-361D72F3D126}" type="pres">
      <dgm:prSet presAssocID="{288D8650-1430-4304-9B7E-26EB6DF9C457}" presName="parTx" presStyleLbl="revTx" presStyleIdx="1" presStyleCnt="3">
        <dgm:presLayoutVars>
          <dgm:chMax val="0"/>
          <dgm:chPref val="0"/>
        </dgm:presLayoutVars>
      </dgm:prSet>
      <dgm:spPr/>
    </dgm:pt>
    <dgm:pt modelId="{A5AF58FB-5754-4858-B5A8-DFEA8A5361DC}" type="pres">
      <dgm:prSet presAssocID="{10E718A9-7CFE-4D75-AD81-3E8D300B2223}" presName="sibTrans" presStyleCnt="0"/>
      <dgm:spPr/>
    </dgm:pt>
    <dgm:pt modelId="{30E76C2E-2D15-4747-8AA0-4A1B7E328DA8}" type="pres">
      <dgm:prSet presAssocID="{FAF1910A-1A89-4BF9-869D-4EC037A307DC}" presName="compNode" presStyleCnt="0"/>
      <dgm:spPr/>
    </dgm:pt>
    <dgm:pt modelId="{D341E9BD-64EA-4F1B-B2F6-ED9BF78CBD3C}" type="pres">
      <dgm:prSet presAssocID="{FAF1910A-1A89-4BF9-869D-4EC037A307DC}" presName="bgRect" presStyleLbl="bgShp" presStyleIdx="2" presStyleCnt="3"/>
      <dgm:spPr/>
    </dgm:pt>
    <dgm:pt modelId="{2B35FAA8-E037-4AB6-BADE-D9F9D9B9F6BB}" type="pres">
      <dgm:prSet presAssocID="{FAF1910A-1A89-4BF9-869D-4EC037A307D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5E1BAA3D-EA3D-44A4-B11D-9F9BBF07D01E}" type="pres">
      <dgm:prSet presAssocID="{FAF1910A-1A89-4BF9-869D-4EC037A307DC}" presName="spaceRect" presStyleCnt="0"/>
      <dgm:spPr/>
    </dgm:pt>
    <dgm:pt modelId="{F6EA9E1D-A7F5-42ED-9CE8-EBCD0E355943}" type="pres">
      <dgm:prSet presAssocID="{FAF1910A-1A89-4BF9-869D-4EC037A307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BB67C08-B90E-481F-BAAE-27406B75A0E3}" srcId="{7BCDF81E-BE86-4884-B6CC-C52D0B4D9CD6}" destId="{288D8650-1430-4304-9B7E-26EB6DF9C457}" srcOrd="1" destOrd="0" parTransId="{2CD4B5E9-5BC8-4415-8F28-E736AEB30887}" sibTransId="{10E718A9-7CFE-4D75-AD81-3E8D300B2223}"/>
    <dgm:cxn modelId="{7B037C60-3202-4509-88CE-3A0238249347}" type="presOf" srcId="{7BCDF81E-BE86-4884-B6CC-C52D0B4D9CD6}" destId="{4AD79BA4-DDFF-4BBE-9D10-1F52E39820B6}" srcOrd="0" destOrd="0" presId="urn:microsoft.com/office/officeart/2018/2/layout/IconVerticalSolidList"/>
    <dgm:cxn modelId="{CCCF98B4-9D17-4004-A7DA-4A117C2A7FC4}" type="presOf" srcId="{84175C6C-9AE0-49F3-B4E3-A346234E199F}" destId="{22AA3C9D-7F0B-4EB9-8BA6-B81861B3BD82}" srcOrd="0" destOrd="0" presId="urn:microsoft.com/office/officeart/2018/2/layout/IconVerticalSolidList"/>
    <dgm:cxn modelId="{B9A788BC-625C-4A6E-8C9C-2572AD44C2F9}" srcId="{7BCDF81E-BE86-4884-B6CC-C52D0B4D9CD6}" destId="{FAF1910A-1A89-4BF9-869D-4EC037A307DC}" srcOrd="2" destOrd="0" parTransId="{923F270D-409C-43AE-9D4C-3B8BD199AA3E}" sibTransId="{66CFA716-CD8E-40FE-B83D-1A2775EEA5EF}"/>
    <dgm:cxn modelId="{C96BAFC4-FE74-4320-BDA3-ED9BB8D3CD31}" srcId="{7BCDF81E-BE86-4884-B6CC-C52D0B4D9CD6}" destId="{84175C6C-9AE0-49F3-B4E3-A346234E199F}" srcOrd="0" destOrd="0" parTransId="{C7FAAD5D-D4FE-4AF6-83E9-8FB9F8B394A3}" sibTransId="{079E9830-80A0-4C8B-96A6-EAF372C78392}"/>
    <dgm:cxn modelId="{C96EF2D2-EB7F-4A0D-BB3B-E07719FA706B}" type="presOf" srcId="{288D8650-1430-4304-9B7E-26EB6DF9C457}" destId="{4990BC8B-2011-468F-B8B5-361D72F3D126}" srcOrd="0" destOrd="0" presId="urn:microsoft.com/office/officeart/2018/2/layout/IconVerticalSolidList"/>
    <dgm:cxn modelId="{338C70DC-855F-40F3-B2BA-6AD459233A36}" type="presOf" srcId="{FAF1910A-1A89-4BF9-869D-4EC037A307DC}" destId="{F6EA9E1D-A7F5-42ED-9CE8-EBCD0E355943}" srcOrd="0" destOrd="0" presId="urn:microsoft.com/office/officeart/2018/2/layout/IconVerticalSolidList"/>
    <dgm:cxn modelId="{FED7D094-2631-425F-84F3-FDB549D30361}" type="presParOf" srcId="{4AD79BA4-DDFF-4BBE-9D10-1F52E39820B6}" destId="{929A309B-C804-4BD5-ACCF-F1A6A3CA0172}" srcOrd="0" destOrd="0" presId="urn:microsoft.com/office/officeart/2018/2/layout/IconVerticalSolidList"/>
    <dgm:cxn modelId="{71643EE2-9621-4E8C-9136-1C60155EE788}" type="presParOf" srcId="{929A309B-C804-4BD5-ACCF-F1A6A3CA0172}" destId="{9C5B3E4E-5945-402E-98A2-2BBFBC0DECD4}" srcOrd="0" destOrd="0" presId="urn:microsoft.com/office/officeart/2018/2/layout/IconVerticalSolidList"/>
    <dgm:cxn modelId="{0BA382FF-B342-4FCB-909A-19F1B82432C4}" type="presParOf" srcId="{929A309B-C804-4BD5-ACCF-F1A6A3CA0172}" destId="{143E4133-AD5A-47B9-8F89-2C9E322D8C39}" srcOrd="1" destOrd="0" presId="urn:microsoft.com/office/officeart/2018/2/layout/IconVerticalSolidList"/>
    <dgm:cxn modelId="{DD89A7AA-C909-4FEE-9CD3-F1B8FE8299E3}" type="presParOf" srcId="{929A309B-C804-4BD5-ACCF-F1A6A3CA0172}" destId="{519D9C1D-89FA-4BA0-8A16-572E3F8DCC1C}" srcOrd="2" destOrd="0" presId="urn:microsoft.com/office/officeart/2018/2/layout/IconVerticalSolidList"/>
    <dgm:cxn modelId="{0A67FDF4-31BC-4313-9BF5-C5A21B6E2B73}" type="presParOf" srcId="{929A309B-C804-4BD5-ACCF-F1A6A3CA0172}" destId="{22AA3C9D-7F0B-4EB9-8BA6-B81861B3BD82}" srcOrd="3" destOrd="0" presId="urn:microsoft.com/office/officeart/2018/2/layout/IconVerticalSolidList"/>
    <dgm:cxn modelId="{C7AE8F2E-558F-4F8E-8462-7CE6FEACE3C0}" type="presParOf" srcId="{4AD79BA4-DDFF-4BBE-9D10-1F52E39820B6}" destId="{34DB07EB-81EA-458F-A191-9B9C00CED6E5}" srcOrd="1" destOrd="0" presId="urn:microsoft.com/office/officeart/2018/2/layout/IconVerticalSolidList"/>
    <dgm:cxn modelId="{12B1A346-8D11-4EF3-8159-3AAB2F55DAD6}" type="presParOf" srcId="{4AD79BA4-DDFF-4BBE-9D10-1F52E39820B6}" destId="{2142CC8D-5679-4A4D-A611-11503F01D8F7}" srcOrd="2" destOrd="0" presId="urn:microsoft.com/office/officeart/2018/2/layout/IconVerticalSolidList"/>
    <dgm:cxn modelId="{27DDA030-BA7F-4F08-B643-FCA38A0BBF6B}" type="presParOf" srcId="{2142CC8D-5679-4A4D-A611-11503F01D8F7}" destId="{19F87CBB-E2A6-479F-A453-6E0325AAFA4A}" srcOrd="0" destOrd="0" presId="urn:microsoft.com/office/officeart/2018/2/layout/IconVerticalSolidList"/>
    <dgm:cxn modelId="{AEE56C0F-F1BD-4A13-9AFF-5A83ACFF8EAF}" type="presParOf" srcId="{2142CC8D-5679-4A4D-A611-11503F01D8F7}" destId="{19CF1523-0319-4E20-99F6-CE712143D836}" srcOrd="1" destOrd="0" presId="urn:microsoft.com/office/officeart/2018/2/layout/IconVerticalSolidList"/>
    <dgm:cxn modelId="{EA2FED41-DF91-4FD9-9646-DBEE113AC55F}" type="presParOf" srcId="{2142CC8D-5679-4A4D-A611-11503F01D8F7}" destId="{49B8E84C-5E78-4ADE-A9AC-11223A47EF3F}" srcOrd="2" destOrd="0" presId="urn:microsoft.com/office/officeart/2018/2/layout/IconVerticalSolidList"/>
    <dgm:cxn modelId="{30B4299A-A20F-4E9E-A45E-4FC6C9D6D9AD}" type="presParOf" srcId="{2142CC8D-5679-4A4D-A611-11503F01D8F7}" destId="{4990BC8B-2011-468F-B8B5-361D72F3D126}" srcOrd="3" destOrd="0" presId="urn:microsoft.com/office/officeart/2018/2/layout/IconVerticalSolidList"/>
    <dgm:cxn modelId="{DD3A4132-8B99-4E2C-8F5E-222BCE844CFA}" type="presParOf" srcId="{4AD79BA4-DDFF-4BBE-9D10-1F52E39820B6}" destId="{A5AF58FB-5754-4858-B5A8-DFEA8A5361DC}" srcOrd="3" destOrd="0" presId="urn:microsoft.com/office/officeart/2018/2/layout/IconVerticalSolidList"/>
    <dgm:cxn modelId="{78D484B1-87D4-41B9-AEE1-5EDE2D1E431D}" type="presParOf" srcId="{4AD79BA4-DDFF-4BBE-9D10-1F52E39820B6}" destId="{30E76C2E-2D15-4747-8AA0-4A1B7E328DA8}" srcOrd="4" destOrd="0" presId="urn:microsoft.com/office/officeart/2018/2/layout/IconVerticalSolidList"/>
    <dgm:cxn modelId="{C404C57B-537E-43C4-8C4E-ADECB22E6989}" type="presParOf" srcId="{30E76C2E-2D15-4747-8AA0-4A1B7E328DA8}" destId="{D341E9BD-64EA-4F1B-B2F6-ED9BF78CBD3C}" srcOrd="0" destOrd="0" presId="urn:microsoft.com/office/officeart/2018/2/layout/IconVerticalSolidList"/>
    <dgm:cxn modelId="{5CD31F7B-7638-47F8-91DF-9A35144634DF}" type="presParOf" srcId="{30E76C2E-2D15-4747-8AA0-4A1B7E328DA8}" destId="{2B35FAA8-E037-4AB6-BADE-D9F9D9B9F6BB}" srcOrd="1" destOrd="0" presId="urn:microsoft.com/office/officeart/2018/2/layout/IconVerticalSolidList"/>
    <dgm:cxn modelId="{34B27853-2D64-40F8-8DBE-A923CF9868AA}" type="presParOf" srcId="{30E76C2E-2D15-4747-8AA0-4A1B7E328DA8}" destId="{5E1BAA3D-EA3D-44A4-B11D-9F9BBF07D01E}" srcOrd="2" destOrd="0" presId="urn:microsoft.com/office/officeart/2018/2/layout/IconVerticalSolidList"/>
    <dgm:cxn modelId="{B57406D6-2916-40C1-BA08-7B6E7E802EAF}" type="presParOf" srcId="{30E76C2E-2D15-4747-8AA0-4A1B7E328DA8}" destId="{F6EA9E1D-A7F5-42ED-9CE8-EBCD0E3559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512FF-CEB6-4A72-B8CD-78234D6ADDAC}">
      <dsp:nvSpPr>
        <dsp:cNvPr id="0" name=""/>
        <dsp:cNvSpPr/>
      </dsp:nvSpPr>
      <dsp:spPr>
        <a:xfrm>
          <a:off x="0" y="473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941F5-430B-4F93-B182-B40998989E8D}">
      <dsp:nvSpPr>
        <dsp:cNvPr id="0" name=""/>
        <dsp:cNvSpPr/>
      </dsp:nvSpPr>
      <dsp:spPr>
        <a:xfrm>
          <a:off x="0" y="473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Company overview</a:t>
          </a:r>
          <a:endParaRPr lang="en-US" sz="2400" b="1" kern="1200"/>
        </a:p>
      </dsp:txBody>
      <dsp:txXfrm>
        <a:off x="0" y="473"/>
        <a:ext cx="8596668" cy="431091"/>
      </dsp:txXfrm>
    </dsp:sp>
    <dsp:sp modelId="{24B38913-47D1-44D2-ABE5-62F04E4BBBA9}">
      <dsp:nvSpPr>
        <dsp:cNvPr id="0" name=""/>
        <dsp:cNvSpPr/>
      </dsp:nvSpPr>
      <dsp:spPr>
        <a:xfrm>
          <a:off x="0" y="431565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B7CD1-5BFB-472F-AABE-35B37A38233E}">
      <dsp:nvSpPr>
        <dsp:cNvPr id="0" name=""/>
        <dsp:cNvSpPr/>
      </dsp:nvSpPr>
      <dsp:spPr>
        <a:xfrm>
          <a:off x="0" y="431565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Waldorf Astoria Hotels &amp; Resorts</a:t>
          </a:r>
          <a:endParaRPr lang="en-US" sz="2400" b="1" kern="1200"/>
        </a:p>
      </dsp:txBody>
      <dsp:txXfrm>
        <a:off x="0" y="431565"/>
        <a:ext cx="8596668" cy="431091"/>
      </dsp:txXfrm>
    </dsp:sp>
    <dsp:sp modelId="{2E63BCDA-549C-4300-B0EF-925B80F148F3}">
      <dsp:nvSpPr>
        <dsp:cNvPr id="0" name=""/>
        <dsp:cNvSpPr/>
      </dsp:nvSpPr>
      <dsp:spPr>
        <a:xfrm>
          <a:off x="0" y="862657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29CE2-D074-4FDD-83E2-208645D4C890}">
      <dsp:nvSpPr>
        <dsp:cNvPr id="0" name=""/>
        <dsp:cNvSpPr/>
      </dsp:nvSpPr>
      <dsp:spPr>
        <a:xfrm>
          <a:off x="0" y="862657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Main Customers</a:t>
          </a:r>
          <a:endParaRPr lang="en-US" sz="2400" b="1" kern="1200"/>
        </a:p>
      </dsp:txBody>
      <dsp:txXfrm>
        <a:off x="0" y="862657"/>
        <a:ext cx="8596668" cy="431091"/>
      </dsp:txXfrm>
    </dsp:sp>
    <dsp:sp modelId="{DA6317C7-0FD0-497B-A431-12749676A046}">
      <dsp:nvSpPr>
        <dsp:cNvPr id="0" name=""/>
        <dsp:cNvSpPr/>
      </dsp:nvSpPr>
      <dsp:spPr>
        <a:xfrm>
          <a:off x="0" y="1293748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B00A5-8ADA-4C54-8910-5931479D2ADF}">
      <dsp:nvSpPr>
        <dsp:cNvPr id="0" name=""/>
        <dsp:cNvSpPr/>
      </dsp:nvSpPr>
      <dsp:spPr>
        <a:xfrm>
          <a:off x="0" y="1293748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Scope &amp; nature of guest services and facilities</a:t>
          </a:r>
          <a:endParaRPr lang="en-US" sz="2400" b="1" kern="1200" dirty="0"/>
        </a:p>
      </dsp:txBody>
      <dsp:txXfrm>
        <a:off x="0" y="1293748"/>
        <a:ext cx="8596668" cy="431091"/>
      </dsp:txXfrm>
    </dsp:sp>
    <dsp:sp modelId="{58BC5003-6693-49F1-83F2-FED8E0F9D640}">
      <dsp:nvSpPr>
        <dsp:cNvPr id="0" name=""/>
        <dsp:cNvSpPr/>
      </dsp:nvSpPr>
      <dsp:spPr>
        <a:xfrm>
          <a:off x="0" y="1724840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EC2B5-E9DD-4F42-A9E8-C42511EF3363}">
      <dsp:nvSpPr>
        <dsp:cNvPr id="0" name=""/>
        <dsp:cNvSpPr/>
      </dsp:nvSpPr>
      <dsp:spPr>
        <a:xfrm>
          <a:off x="0" y="1724840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Role of guest services and facilities</a:t>
          </a:r>
          <a:endParaRPr lang="en-US" sz="2400" b="1" kern="1200"/>
        </a:p>
      </dsp:txBody>
      <dsp:txXfrm>
        <a:off x="0" y="1724840"/>
        <a:ext cx="8596668" cy="431091"/>
      </dsp:txXfrm>
    </dsp:sp>
    <dsp:sp modelId="{47537C61-76E3-4126-AACD-B2148C515121}">
      <dsp:nvSpPr>
        <dsp:cNvPr id="0" name=""/>
        <dsp:cNvSpPr/>
      </dsp:nvSpPr>
      <dsp:spPr>
        <a:xfrm>
          <a:off x="0" y="2155932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ABAE5-81C6-411C-A13B-E1C065C8C6B2}">
      <dsp:nvSpPr>
        <dsp:cNvPr id="0" name=""/>
        <dsp:cNvSpPr/>
      </dsp:nvSpPr>
      <dsp:spPr>
        <a:xfrm>
          <a:off x="0" y="2155932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 role and function of guest services</a:t>
          </a:r>
          <a:endParaRPr lang="en-US" sz="2400" b="1" kern="1200" dirty="0"/>
        </a:p>
      </dsp:txBody>
      <dsp:txXfrm>
        <a:off x="0" y="2155932"/>
        <a:ext cx="8596668" cy="431091"/>
      </dsp:txXfrm>
    </dsp:sp>
    <dsp:sp modelId="{DB340819-E4CE-4787-B606-3D1A096F6606}">
      <dsp:nvSpPr>
        <dsp:cNvPr id="0" name=""/>
        <dsp:cNvSpPr/>
      </dsp:nvSpPr>
      <dsp:spPr>
        <a:xfrm>
          <a:off x="0" y="2587024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8F01A-9740-40F9-B906-8C1B69AEF3EA}">
      <dsp:nvSpPr>
        <dsp:cNvPr id="0" name=""/>
        <dsp:cNvSpPr/>
      </dsp:nvSpPr>
      <dsp:spPr>
        <a:xfrm>
          <a:off x="0" y="2587024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Importance of hospitality</a:t>
          </a:r>
          <a:endParaRPr lang="en-US" sz="2400" b="1" kern="1200"/>
        </a:p>
      </dsp:txBody>
      <dsp:txXfrm>
        <a:off x="0" y="2587024"/>
        <a:ext cx="8596668" cy="431091"/>
      </dsp:txXfrm>
    </dsp:sp>
    <dsp:sp modelId="{522E2E51-9BFC-419C-8EC7-4C1383D3FE2B}">
      <dsp:nvSpPr>
        <dsp:cNvPr id="0" name=""/>
        <dsp:cNvSpPr/>
      </dsp:nvSpPr>
      <dsp:spPr>
        <a:xfrm>
          <a:off x="0" y="3018115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2B753-4687-4101-BB4C-A512582AD633}">
      <dsp:nvSpPr>
        <dsp:cNvPr id="0" name=""/>
        <dsp:cNvSpPr/>
      </dsp:nvSpPr>
      <dsp:spPr>
        <a:xfrm>
          <a:off x="0" y="3018115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Conclusion</a:t>
          </a:r>
          <a:endParaRPr lang="en-US" sz="2400" b="1" kern="1200"/>
        </a:p>
      </dsp:txBody>
      <dsp:txXfrm>
        <a:off x="0" y="3018115"/>
        <a:ext cx="8596668" cy="431091"/>
      </dsp:txXfrm>
    </dsp:sp>
    <dsp:sp modelId="{391B5FEB-20D6-45A0-B64B-4EF37B021AE0}">
      <dsp:nvSpPr>
        <dsp:cNvPr id="0" name=""/>
        <dsp:cNvSpPr/>
      </dsp:nvSpPr>
      <dsp:spPr>
        <a:xfrm>
          <a:off x="0" y="3449207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71D0A-9C6E-423B-81F8-4C3064139CFF}">
      <dsp:nvSpPr>
        <dsp:cNvPr id="0" name=""/>
        <dsp:cNvSpPr/>
      </dsp:nvSpPr>
      <dsp:spPr>
        <a:xfrm>
          <a:off x="0" y="3449207"/>
          <a:ext cx="8596668" cy="431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references</a:t>
          </a:r>
          <a:endParaRPr lang="en-US" sz="2400" b="1" kern="1200"/>
        </a:p>
      </dsp:txBody>
      <dsp:txXfrm>
        <a:off x="0" y="3449207"/>
        <a:ext cx="8596668" cy="4310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2023F-FE5E-4DC5-BDE7-F3091C7BF6FF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AB57B-25ED-408B-9480-4CFCFA8F3181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0C265-9880-40D2-A128-A1FF53804ADF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First founded by Conrad Hilton Nicholson in 1919</a:t>
          </a:r>
          <a:endParaRPr lang="en-US" sz="2500" kern="1200" dirty="0"/>
        </a:p>
      </dsp:txBody>
      <dsp:txXfrm>
        <a:off x="1591264" y="588"/>
        <a:ext cx="5101549" cy="1377717"/>
      </dsp:txXfrm>
    </dsp:sp>
    <dsp:sp modelId="{80997376-F046-4E98-B71B-511BA04D1A0A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57BCB-BA96-4700-8080-84B328F6CA1C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D202C-5570-4866-9374-949BDDF7D6C5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Multinational hospitality company</a:t>
          </a:r>
          <a:endParaRPr lang="en-US" sz="2500" kern="1200" dirty="0"/>
        </a:p>
      </dsp:txBody>
      <dsp:txXfrm>
        <a:off x="1591264" y="1722736"/>
        <a:ext cx="5101549" cy="1377717"/>
      </dsp:txXfrm>
    </dsp:sp>
    <dsp:sp modelId="{D1C6FBD6-6CB5-45CE-8E7A-D5725311664B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2E622F-B705-4455-929B-7C6C778392DD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789C0-5149-4553-9DF2-CAF8F221955C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Brand portfolio of 19 hotels and resorts worldwide</a:t>
          </a:r>
          <a:endParaRPr lang="en-US" sz="2500" kern="1200"/>
        </a:p>
      </dsp:txBody>
      <dsp:txXfrm>
        <a:off x="1591264" y="3444883"/>
        <a:ext cx="5101549" cy="13777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59FB6-FE9D-47E4-8989-905A8ADB75C8}">
      <dsp:nvSpPr>
        <dsp:cNvPr id="0" name=""/>
        <dsp:cNvSpPr/>
      </dsp:nvSpPr>
      <dsp:spPr>
        <a:xfrm>
          <a:off x="495625" y="309978"/>
          <a:ext cx="1441125" cy="1441125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B5E07-2551-441F-9EC9-1A8CE40585F0}">
      <dsp:nvSpPr>
        <dsp:cNvPr id="0" name=""/>
        <dsp:cNvSpPr/>
      </dsp:nvSpPr>
      <dsp:spPr>
        <a:xfrm>
          <a:off x="802750" y="617103"/>
          <a:ext cx="826875" cy="826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52C95-83A7-45AC-98CD-3AC1D26F070A}">
      <dsp:nvSpPr>
        <dsp:cNvPr id="0" name=""/>
        <dsp:cNvSpPr/>
      </dsp:nvSpPr>
      <dsp:spPr>
        <a:xfrm>
          <a:off x="34938" y="2199978"/>
          <a:ext cx="23625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Highest degree of personalised service for each guest.</a:t>
          </a:r>
          <a:endParaRPr lang="en-US" sz="1400" kern="1200" dirty="0"/>
        </a:p>
      </dsp:txBody>
      <dsp:txXfrm>
        <a:off x="34938" y="2199978"/>
        <a:ext cx="2362500" cy="1035000"/>
      </dsp:txXfrm>
    </dsp:sp>
    <dsp:sp modelId="{E41D0003-1E9F-4B9F-AD81-30647F0DAA4F}">
      <dsp:nvSpPr>
        <dsp:cNvPr id="0" name=""/>
        <dsp:cNvSpPr/>
      </dsp:nvSpPr>
      <dsp:spPr>
        <a:xfrm>
          <a:off x="3271563" y="309978"/>
          <a:ext cx="1441125" cy="1441125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9C9F4-7F87-499F-8574-88426097754F}">
      <dsp:nvSpPr>
        <dsp:cNvPr id="0" name=""/>
        <dsp:cNvSpPr/>
      </dsp:nvSpPr>
      <dsp:spPr>
        <a:xfrm>
          <a:off x="3578688" y="617103"/>
          <a:ext cx="826875" cy="826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B721C-528D-4CF8-82D8-DF35FB61D9DF}">
      <dsp:nvSpPr>
        <dsp:cNvPr id="0" name=""/>
        <dsp:cNvSpPr/>
      </dsp:nvSpPr>
      <dsp:spPr>
        <a:xfrm>
          <a:off x="2810875" y="2199978"/>
          <a:ext cx="23625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Genuine culture, unique approach that is friendly yet unremarkable. </a:t>
          </a:r>
          <a:endParaRPr lang="en-US" sz="1400" kern="1200" dirty="0"/>
        </a:p>
      </dsp:txBody>
      <dsp:txXfrm>
        <a:off x="2810875" y="2199978"/>
        <a:ext cx="2362500" cy="1035000"/>
      </dsp:txXfrm>
    </dsp:sp>
    <dsp:sp modelId="{C72EEAB0-4CE6-4B6D-89B8-4478D7E57E48}">
      <dsp:nvSpPr>
        <dsp:cNvPr id="0" name=""/>
        <dsp:cNvSpPr/>
      </dsp:nvSpPr>
      <dsp:spPr>
        <a:xfrm>
          <a:off x="6047500" y="309978"/>
          <a:ext cx="1441125" cy="1441125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FC7C0B-2FD3-4A6C-A0FD-082F36DB4BA4}">
      <dsp:nvSpPr>
        <dsp:cNvPr id="0" name=""/>
        <dsp:cNvSpPr/>
      </dsp:nvSpPr>
      <dsp:spPr>
        <a:xfrm>
          <a:off x="6354625" y="617103"/>
          <a:ext cx="826875" cy="826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4B1D5-8E82-445D-8EE7-4940FA55A798}">
      <dsp:nvSpPr>
        <dsp:cNvPr id="0" name=""/>
        <dsp:cNvSpPr/>
      </dsp:nvSpPr>
      <dsp:spPr>
        <a:xfrm>
          <a:off x="5586813" y="2199978"/>
          <a:ext cx="23625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Personal Concierge tailored services to meet the individual needs of guests by focusing on high-impact moments.</a:t>
          </a:r>
          <a:endParaRPr lang="en-US" sz="1400" kern="1200" dirty="0"/>
        </a:p>
      </dsp:txBody>
      <dsp:txXfrm>
        <a:off x="5586813" y="2199978"/>
        <a:ext cx="2362500" cy="1035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B3E4E-5945-402E-98A2-2BBFBC0DECD4}">
      <dsp:nvSpPr>
        <dsp:cNvPr id="0" name=""/>
        <dsp:cNvSpPr/>
      </dsp:nvSpPr>
      <dsp:spPr>
        <a:xfrm>
          <a:off x="0" y="499"/>
          <a:ext cx="9618133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3E4133-AD5A-47B9-8F89-2C9E322D8C39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A3C9D-7F0B-4EB9-8BA6-B81861B3BD82}">
      <dsp:nvSpPr>
        <dsp:cNvPr id="0" name=""/>
        <dsp:cNvSpPr/>
      </dsp:nvSpPr>
      <dsp:spPr>
        <a:xfrm>
          <a:off x="1350519" y="499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warm and inviting atmosphere, establishing a strong connection between guests and the hotel, and ultimately developing loyalty from guests.</a:t>
          </a:r>
          <a:endParaRPr lang="en-US" sz="2300" kern="1200" dirty="0"/>
        </a:p>
      </dsp:txBody>
      <dsp:txXfrm>
        <a:off x="1350519" y="499"/>
        <a:ext cx="8267613" cy="1169280"/>
      </dsp:txXfrm>
    </dsp:sp>
    <dsp:sp modelId="{19F87CBB-E2A6-479F-A453-6E0325AAFA4A}">
      <dsp:nvSpPr>
        <dsp:cNvPr id="0" name=""/>
        <dsp:cNvSpPr/>
      </dsp:nvSpPr>
      <dsp:spPr>
        <a:xfrm>
          <a:off x="0" y="1462100"/>
          <a:ext cx="9618133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CF1523-0319-4E20-99F6-CE712143D836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0BC8B-2011-468F-B8B5-361D72F3D126}">
      <dsp:nvSpPr>
        <dsp:cNvPr id="0" name=""/>
        <dsp:cNvSpPr/>
      </dsp:nvSpPr>
      <dsp:spPr>
        <a:xfrm>
          <a:off x="1350519" y="1462100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provide personalized services that exceeds guest expectations.</a:t>
          </a:r>
          <a:endParaRPr lang="en-US" sz="2300" kern="1200"/>
        </a:p>
      </dsp:txBody>
      <dsp:txXfrm>
        <a:off x="1350519" y="1462100"/>
        <a:ext cx="8267613" cy="1169280"/>
      </dsp:txXfrm>
    </dsp:sp>
    <dsp:sp modelId="{D341E9BD-64EA-4F1B-B2F6-ED9BF78CBD3C}">
      <dsp:nvSpPr>
        <dsp:cNvPr id="0" name=""/>
        <dsp:cNvSpPr/>
      </dsp:nvSpPr>
      <dsp:spPr>
        <a:xfrm>
          <a:off x="0" y="2923701"/>
          <a:ext cx="9618133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5FAA8-E037-4AB6-BADE-D9F9D9B9F6BB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EA9E1D-A7F5-42ED-9CE8-EBCD0E355943}">
      <dsp:nvSpPr>
        <dsp:cNvPr id="0" name=""/>
        <dsp:cNvSpPr/>
      </dsp:nvSpPr>
      <dsp:spPr>
        <a:xfrm>
          <a:off x="1350519" y="2923701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Offer </a:t>
          </a:r>
          <a:r>
            <a:rPr lang="en-GB" sz="2300" b="0" i="0" kern="1200"/>
            <a:t>genuine care for every guest, ensuring they feel welcomed and valued throughout their stay</a:t>
          </a:r>
          <a:endParaRPr lang="en-US" sz="2300" kern="1200"/>
        </a:p>
      </dsp:txBody>
      <dsp:txXfrm>
        <a:off x="1350519" y="2923701"/>
        <a:ext cx="8267613" cy="1169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5219E-0345-4C72-98F0-67CDCB3B12A1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E3CC0-BFB4-49E5-AAE5-3BFDB3DA72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55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8823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99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967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791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6875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350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9995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E3CC0-BFB4-49E5-AAE5-3BFDB3DA723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54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453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981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50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959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453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235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659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645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2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23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7757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55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76535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16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321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9D55E-5793-4DE1-AA66-0CBA64AE29CE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4127FC2-02F9-40F6-BCEA-C31DC4060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691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room.hilton.com/waldorfastoria" TargetMode="External"/><Relationship Id="rId2" Type="http://schemas.openxmlformats.org/officeDocument/2006/relationships/hyperlink" Target="https://www.waldorfastoria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aldorfastoria.com/facilities/" TargetMode="External"/><Relationship Id="rId4" Type="http://schemas.openxmlformats.org/officeDocument/2006/relationships/hyperlink" Target="https://www.waldorfastoria.com/concierg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FF83B137-458A-2939-DBCE-48CEE6F56A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26967" t="9091" r="10290"/>
          <a:stretch/>
        </p:blipFill>
        <p:spPr>
          <a:xfrm>
            <a:off x="5097780" y="-1"/>
            <a:ext cx="7091044" cy="6858001"/>
          </a:xfrm>
          <a:custGeom>
            <a:avLst/>
            <a:gdLst/>
            <a:ahLst/>
            <a:cxnLst/>
            <a:rect l="l" t="t" r="r" b="b"/>
            <a:pathLst>
              <a:path w="7091044" h="6858001">
                <a:moveTo>
                  <a:pt x="405750" y="0"/>
                </a:moveTo>
                <a:lnTo>
                  <a:pt x="7091044" y="0"/>
                </a:lnTo>
                <a:lnTo>
                  <a:pt x="7091044" y="6858001"/>
                </a:lnTo>
                <a:lnTo>
                  <a:pt x="53572" y="6858001"/>
                </a:lnTo>
                <a:lnTo>
                  <a:pt x="1828991" y="4521201"/>
                </a:lnTo>
                <a:close/>
                <a:moveTo>
                  <a:pt x="0" y="0"/>
                </a:moveTo>
                <a:lnTo>
                  <a:pt x="405750" y="0"/>
                </a:lnTo>
                <a:lnTo>
                  <a:pt x="0" y="43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E6EB91-60A5-C5EA-8266-D2F22C68A1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840" y="932931"/>
            <a:ext cx="6400375" cy="381000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3200" b="1" dirty="0">
                <a:solidFill>
                  <a:schemeClr val="tx1"/>
                </a:solidFill>
              </a:rPr>
              <a:t>The role and importance of quality service, hospitality and guest services within the hotel industry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800" b="1" i="1" dirty="0">
                <a:solidFill>
                  <a:schemeClr val="tx1"/>
                </a:solidFill>
              </a:rPr>
              <a:t>Waldorf Astoria Hotels &amp; Resorts</a:t>
            </a:r>
            <a:br>
              <a:rPr lang="en-GB" sz="2800" b="1" i="1" dirty="0">
                <a:solidFill>
                  <a:schemeClr val="tx1"/>
                </a:solidFill>
              </a:rPr>
            </a:br>
            <a:r>
              <a:rPr lang="en-GB" sz="2800" b="1" i="1" dirty="0">
                <a:solidFill>
                  <a:schemeClr val="tx1"/>
                </a:solidFill>
              </a:rPr>
              <a:t>Luxury collection by Hilton</a:t>
            </a:r>
            <a:br>
              <a:rPr lang="en-GB" sz="2800" b="1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2422CD-91F4-8FA8-218D-973629D0A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621" y="4622316"/>
            <a:ext cx="5486400" cy="1053547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Student: </a:t>
            </a:r>
            <a:r>
              <a:rPr lang="en-GB" sz="2400" b="1" dirty="0" err="1">
                <a:solidFill>
                  <a:schemeClr val="tx1"/>
                </a:solidFill>
              </a:rPr>
              <a:t>Wazadur</a:t>
            </a:r>
            <a:r>
              <a:rPr lang="en-GB" sz="2400" b="1" dirty="0">
                <a:solidFill>
                  <a:schemeClr val="tx1"/>
                </a:solidFill>
              </a:rPr>
              <a:t> Rob Chowdhury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Student ID: 2222624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Module: </a:t>
            </a:r>
            <a:r>
              <a:rPr lang="en-GB" sz="2400" i="1" dirty="0">
                <a:solidFill>
                  <a:schemeClr val="tx1"/>
                </a:solidFill>
              </a:rPr>
              <a:t>Hospitality &amp; Guest Services Management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b="1" dirty="0">
                <a:solidFill>
                  <a:schemeClr val="tx1"/>
                </a:solidFill>
              </a:rPr>
              <a:t>Module Code:</a:t>
            </a:r>
            <a:r>
              <a:rPr lang="en-GB" sz="2400" i="1" dirty="0">
                <a:solidFill>
                  <a:schemeClr val="tx1"/>
                </a:solidFill>
              </a:rPr>
              <a:t>BMIH4003</a:t>
            </a:r>
            <a:endParaRPr lang="en-GB" sz="2400" b="1" dirty="0">
              <a:solidFill>
                <a:schemeClr val="tx1"/>
              </a:solidFill>
            </a:endParaRPr>
          </a:p>
          <a:p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7A85E05-9D34-4977-8352-DB3956997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CDED616-E554-4DB6-9F28-08F38A64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8CDA3497-1EDA-4EB3-9C27-4D9835D30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5">
            <a:extLst>
              <a:ext uri="{FF2B5EF4-FFF2-40B4-BE49-F238E27FC236}">
                <a16:creationId xmlns:a16="http://schemas.microsoft.com/office/drawing/2014/main" id="{41F9764E-9AA0-49A3-9EA2-885EE991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4">
            <a:extLst>
              <a:ext uri="{FF2B5EF4-FFF2-40B4-BE49-F238E27FC236}">
                <a16:creationId xmlns:a16="http://schemas.microsoft.com/office/drawing/2014/main" id="{FA3A4F4A-4DC4-43F2-AC2D-06211A812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7">
            <a:extLst>
              <a:ext uri="{FF2B5EF4-FFF2-40B4-BE49-F238E27FC236}">
                <a16:creationId xmlns:a16="http://schemas.microsoft.com/office/drawing/2014/main" id="{84CFB374-B343-457A-B567-B4D784B1F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28">
            <a:extLst>
              <a:ext uri="{FF2B5EF4-FFF2-40B4-BE49-F238E27FC236}">
                <a16:creationId xmlns:a16="http://schemas.microsoft.com/office/drawing/2014/main" id="{0597FEEE-1E11-4396-BB69-B43FA92F9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A2DB2F81-3E68-4044-B7C2-03DEEC50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Isosceles Triangle 29">
            <a:extLst>
              <a:ext uri="{FF2B5EF4-FFF2-40B4-BE49-F238E27FC236}">
                <a16:creationId xmlns:a16="http://schemas.microsoft.com/office/drawing/2014/main" id="{DC2F7294-2397-4C96-AB1E-E66CDEA3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56943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33401-59D7-CAE9-4AA6-9CF8194FB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E01F59-7492-A8ED-FF6D-FB815AA71A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139318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076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AC3DEA-CEBC-49D8-B15F-5B97E7A21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Company Overview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E042B8-FEEE-769C-3914-538ED6B589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2143052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8380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AC777-B91D-3C69-FEFC-08B44B37D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Waldorf Astoria Hotels &amp; Resorts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9C77C-D2CA-DCEB-2CF5-B5E9E2EB6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sz="2000" dirty="0"/>
              <a:t>Waldorf Astoria Hotel &amp; Resorts first launched in 2006</a:t>
            </a:r>
          </a:p>
          <a:p>
            <a:r>
              <a:rPr lang="en-GB" sz="2000" dirty="0"/>
              <a:t>Is a luxury brand part of the Hilton group of hotels</a:t>
            </a:r>
          </a:p>
          <a:p>
            <a:r>
              <a:rPr lang="en-GB" sz="2000" b="0" i="0" dirty="0">
                <a:effectLst/>
              </a:rPr>
              <a:t>'Live Unforgettable' is the mantra of Waldorf Astoria.</a:t>
            </a:r>
            <a:endParaRPr lang="en-GB" sz="2000" dirty="0"/>
          </a:p>
          <a:p>
            <a:r>
              <a:rPr lang="en-GB" sz="2000" dirty="0"/>
              <a:t>37 hotels and resorts worldwide</a:t>
            </a:r>
          </a:p>
          <a:p>
            <a:endParaRPr lang="en-GB" sz="2000" dirty="0"/>
          </a:p>
        </p:txBody>
      </p:sp>
      <p:pic>
        <p:nvPicPr>
          <p:cNvPr id="31" name="Picture 4" descr="Building with blue windows">
            <a:extLst>
              <a:ext uri="{FF2B5EF4-FFF2-40B4-BE49-F238E27FC236}">
                <a16:creationId xmlns:a16="http://schemas.microsoft.com/office/drawing/2014/main" id="{9D549DC4-EE50-7672-C4DE-CB10429CEC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67" r="2182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2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83349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0200D-0F81-4C30-B393-4877944A8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Main Customers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89C7E-47B7-1242-D51E-3EC3344FB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sz="2800" b="0" i="0" dirty="0">
                <a:effectLst/>
                <a:latin typeface="Google Sans"/>
              </a:rPr>
              <a:t>Sophisticated travellers</a:t>
            </a:r>
          </a:p>
          <a:p>
            <a:r>
              <a:rPr lang="en-GB" sz="2800" dirty="0">
                <a:latin typeface="Google Sans"/>
              </a:rPr>
              <a:t>High profile travellers</a:t>
            </a:r>
            <a:endParaRPr lang="en-GB" sz="2800" b="0" i="0" dirty="0">
              <a:effectLst/>
              <a:latin typeface="Google Sans"/>
            </a:endParaRP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96FFCE15-126D-0EAF-2E49-7578CE5323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389" r="32101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85484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E934C-F6B9-C510-BA65-FA49C70C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51185"/>
            <a:ext cx="8931597" cy="1895061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Scope &amp; nature of guest services and facilities</a:t>
            </a:r>
            <a:br>
              <a:rPr lang="en-GB" dirty="0"/>
            </a:b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EA7D38-F24A-FF10-37C8-E1B141F54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4199" y="5201478"/>
            <a:ext cx="4977866" cy="1305337"/>
          </a:xfrm>
          <a:prstGeom prst="rect">
            <a:avLst/>
          </a:prstGeom>
        </p:spPr>
      </p:pic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91850564-54FA-D349-0902-59B5DF3783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260919"/>
              </p:ext>
            </p:extLst>
          </p:nvPr>
        </p:nvGraphicFramePr>
        <p:xfrm>
          <a:off x="1151005" y="1656521"/>
          <a:ext cx="7984251" cy="3544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66875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7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D074D-D5EF-042E-8E28-E446D7AA1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278296"/>
            <a:ext cx="4512989" cy="2559034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Role of guest services and facilities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9117241E-6A4C-01C6-3C5D-5A95CD7306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CFB86-B4CC-7610-003B-F4FB1B0C1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3158" y="2485147"/>
            <a:ext cx="4839327" cy="3710241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Building strong customer relations, trust and loyalty.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Keeping current customers as well as &amp; growing new customers.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Increasing profitability.</a:t>
            </a:r>
          </a:p>
        </p:txBody>
      </p:sp>
    </p:spTree>
    <p:extLst>
      <p:ext uri="{BB962C8B-B14F-4D97-AF65-F5344CB8AC3E}">
        <p14:creationId xmlns:p14="http://schemas.microsoft.com/office/powerpoint/2010/main" val="1662783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73269-CCDA-CE1E-8F0A-931CD0C3A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guest services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A9258-9604-50BC-021B-62DEF5E7D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Concierge services – </a:t>
            </a:r>
            <a:r>
              <a:rPr lang="en-GB" sz="2000" b="0" i="0" dirty="0">
                <a:solidFill>
                  <a:srgbClr val="374151"/>
                </a:solidFill>
                <a:effectLst/>
              </a:rPr>
              <a:t>The concierge team assist guests with various requests, such as making restaurant reservations, arranging transportation, organizing sightseeing tours, and providing local recommendations and much more. </a:t>
            </a:r>
            <a:endParaRPr lang="en-GB" sz="2000" dirty="0"/>
          </a:p>
          <a:p>
            <a:r>
              <a:rPr lang="en-GB" sz="2000" dirty="0"/>
              <a:t>Room services – </a:t>
            </a:r>
            <a:r>
              <a:rPr lang="en-GB" sz="2000" b="0" i="0" dirty="0">
                <a:solidFill>
                  <a:srgbClr val="374151"/>
                </a:solidFill>
                <a:effectLst/>
              </a:rPr>
              <a:t>high quality room service to cater to guests' dining needs in the comfort of their rooms</a:t>
            </a:r>
            <a:endParaRPr lang="en-GB" sz="2000" dirty="0"/>
          </a:p>
          <a:p>
            <a:r>
              <a:rPr lang="en-GB" sz="2000" dirty="0"/>
              <a:t>Guest relations- </a:t>
            </a:r>
            <a:r>
              <a:rPr lang="en-GB" sz="2000" b="0" i="0" dirty="0">
                <a:solidFill>
                  <a:srgbClr val="374151"/>
                </a:solidFill>
                <a:effectLst/>
              </a:rPr>
              <a:t>The guest relations team acts as a point of contact for guests, ensuring that their needs are met throughout their stay. They handle guest inquiries, address concerns or issues.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53217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7ECC9-0EE3-12C9-3D53-DEE5FD12B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Importance of hospitality</a:t>
            </a:r>
            <a:br>
              <a:rPr lang="en-GB" dirty="0"/>
            </a:b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4B4EF4-3EBB-2440-87DC-D00E045BFB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065228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2985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77EE-1B95-4F66-6155-879260D22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GB" sz="4800" b="1" dirty="0"/>
              <a:t>Conclusion</a:t>
            </a:r>
          </a:p>
        </p:txBody>
      </p:sp>
      <p:pic>
        <p:nvPicPr>
          <p:cNvPr id="5" name="Picture 4" descr="Modern contemporary living room interior">
            <a:extLst>
              <a:ext uri="{FF2B5EF4-FFF2-40B4-BE49-F238E27FC236}">
                <a16:creationId xmlns:a16="http://schemas.microsoft.com/office/drawing/2014/main" id="{DD61B579-8AE2-9F8E-C069-D9D6ADFB40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5844" r="70498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4FFA8-BD84-9F9B-7B72-41F9D8B73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1649896"/>
            <a:ext cx="7371744" cy="45985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b="0" i="0" dirty="0">
                <a:effectLst/>
              </a:rPr>
              <a:t>In conclusion, Waldorf Astoria hotels and resorts is an exemplary model within the hotel industry, emphasizing the essential role of quality service, hospitality, and guest services. </a:t>
            </a:r>
          </a:p>
          <a:p>
            <a:pPr marL="0" indent="0">
              <a:buNone/>
            </a:pPr>
            <a:endParaRPr lang="en-GB" sz="2200" b="0" i="0" dirty="0">
              <a:effectLst/>
            </a:endParaRPr>
          </a:p>
          <a:p>
            <a:r>
              <a:rPr lang="en-GB" sz="2200" dirty="0"/>
              <a:t>Waldorf Astoria Hotels &amp; resorts , a luxury brand of Hilton worldwide.</a:t>
            </a:r>
          </a:p>
          <a:p>
            <a:r>
              <a:rPr lang="en-GB" sz="2200" dirty="0"/>
              <a:t>Focuses on creating personalised service for each guest through its range of services.</a:t>
            </a:r>
          </a:p>
          <a:p>
            <a:r>
              <a:rPr lang="en-GB" sz="2200" dirty="0"/>
              <a:t>R</a:t>
            </a:r>
            <a:r>
              <a:rPr lang="en-GB" sz="2200" b="0" i="0" dirty="0">
                <a:effectLst/>
              </a:rPr>
              <a:t>enowned for their consistent commitment to delivering exceptional experiences and creating lasting memories for their guests.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065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4BF58-D5E3-39EB-26E5-EE8814003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0AA55-E08C-91C5-91EA-F6600FF42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1"/>
            <a:ext cx="8596668" cy="4629426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Waldorf Astoria Hotels &amp; Resorts Official Website - </a:t>
            </a:r>
            <a:r>
              <a:rPr lang="en-GB" b="0" i="0" u="sng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https://www.waldorfastoria.com/</a:t>
            </a:r>
            <a:endParaRPr lang="en-GB" b="0" i="0" dirty="0">
              <a:solidFill>
                <a:srgbClr val="37415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Hilton Newsroom - "Waldorf Astoria Hotels &amp; Resorts" - </a:t>
            </a:r>
            <a:r>
              <a:rPr lang="en-GB" b="0" i="0" u="sng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https://newsroom.hilton.com/waldorfastoria</a:t>
            </a:r>
            <a:endParaRPr lang="en-GB" b="0" i="0" u="sng" dirty="0">
              <a:solidFill>
                <a:srgbClr val="37415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Waldorf Astoria Hotels &amp; Resorts Official Website - "Concierge" - </a:t>
            </a:r>
            <a:r>
              <a:rPr lang="en-GB" b="0" i="0" u="sng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https://www.waldorfastoria.com/concierge/</a:t>
            </a:r>
            <a:endParaRPr lang="en-GB" b="0" i="0" dirty="0">
              <a:solidFill>
                <a:srgbClr val="37415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Waldorf Astoria Hotels &amp; Resorts Official Website - "Facilities" - </a:t>
            </a:r>
            <a:r>
              <a:rPr lang="en-GB" b="0" i="0" u="sng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https://www.waldorfastoria.com/facilities/</a:t>
            </a:r>
            <a:endParaRPr lang="en-GB" b="0" i="0" dirty="0">
              <a:solidFill>
                <a:srgbClr val="37415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Michaelides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R (2017) “ Hospitality Industry and the services culture in Europe,”, pp. 15-19,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Tourism and Travelling.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"Introduction to Hospitality" by John R. Walker and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Josielyn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T.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Walker.pp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24-99</a:t>
            </a:r>
          </a:p>
          <a:p>
            <a:r>
              <a:rPr lang="en-GB" b="0" i="0" dirty="0" err="1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Pizam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A., &amp; Ellis, T. (1999). Customer satisfaction and its measurement in hospitality enterprises: A revisit and update. Tourism Management, 20(2), 159-170.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938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406</TotalTime>
  <Words>620</Words>
  <Application>Microsoft Office PowerPoint</Application>
  <PresentationFormat>Widescreen</PresentationFormat>
  <Paragraphs>67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Google Sans</vt:lpstr>
      <vt:lpstr>Söhne</vt:lpstr>
      <vt:lpstr>Trebuchet MS</vt:lpstr>
      <vt:lpstr>Wingdings 3</vt:lpstr>
      <vt:lpstr>Facet</vt:lpstr>
      <vt:lpstr>The role and importance of quality service, hospitality and guest services within the hotel industry Waldorf Astoria Hotels &amp; Resorts Luxury collection by Hilton    </vt:lpstr>
      <vt:lpstr>Contents</vt:lpstr>
      <vt:lpstr>Company Overview</vt:lpstr>
      <vt:lpstr>Waldorf Astoria Hotels &amp; Resorts </vt:lpstr>
      <vt:lpstr>Main Customers </vt:lpstr>
      <vt:lpstr>Scope &amp; nature of guest services and facilities </vt:lpstr>
      <vt:lpstr>Role of guest services and facilities </vt:lpstr>
      <vt:lpstr>The role and function of guest services </vt:lpstr>
      <vt:lpstr>Importance of hospitality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 and guest services within the hotel industry</dc:title>
  <dc:creator>Sabiha Chowdhury</dc:creator>
  <cp:lastModifiedBy>Sabiha Chowdhury</cp:lastModifiedBy>
  <cp:revision>23</cp:revision>
  <dcterms:created xsi:type="dcterms:W3CDTF">2023-05-25T09:59:43Z</dcterms:created>
  <dcterms:modified xsi:type="dcterms:W3CDTF">2023-05-25T16:45:44Z</dcterms:modified>
</cp:coreProperties>
</file>