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04DFC-6AD2-524A-8039-492562AEDE75}" v="88" dt="2024-05-01T08:12:16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62"/>
    <p:restoredTop sz="95872"/>
  </p:normalViewPr>
  <p:slideViewPr>
    <p:cSldViewPr snapToGrid="0">
      <p:cViewPr varScale="1">
        <p:scale>
          <a:sx n="127" d="100"/>
          <a:sy n="127" d="100"/>
        </p:scale>
        <p:origin x="4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3FD7EB-FB81-49D4-8646-C7737C63252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9DE96F-DA4A-4C27-8F97-E840E545D325}">
      <dgm:prSet/>
      <dgm:spPr/>
      <dgm:t>
        <a:bodyPr/>
        <a:lstStyle/>
        <a:p>
          <a:r>
            <a:rPr lang="en-US"/>
            <a:t>Reflection</a:t>
          </a:r>
        </a:p>
      </dgm:t>
    </dgm:pt>
    <dgm:pt modelId="{80309D95-46E0-4459-BD30-3980F8E2B19F}" type="parTrans" cxnId="{BB3E3353-40D9-432A-84A0-603195E20308}">
      <dgm:prSet/>
      <dgm:spPr/>
      <dgm:t>
        <a:bodyPr/>
        <a:lstStyle/>
        <a:p>
          <a:endParaRPr lang="en-US"/>
        </a:p>
      </dgm:t>
    </dgm:pt>
    <dgm:pt modelId="{F601FE26-2FC7-4C81-9136-A70B30F03D06}" type="sibTrans" cxnId="{BB3E3353-40D9-432A-84A0-603195E20308}">
      <dgm:prSet/>
      <dgm:spPr/>
      <dgm:t>
        <a:bodyPr/>
        <a:lstStyle/>
        <a:p>
          <a:endParaRPr lang="en-US"/>
        </a:p>
      </dgm:t>
    </dgm:pt>
    <dgm:pt modelId="{FB4825DD-9BEE-416B-9721-5478905553BC}">
      <dgm:prSet/>
      <dgm:spPr/>
      <dgm:t>
        <a:bodyPr/>
        <a:lstStyle/>
        <a:p>
          <a:r>
            <a:rPr lang="en-US"/>
            <a:t>SWOT analysis </a:t>
          </a:r>
        </a:p>
      </dgm:t>
    </dgm:pt>
    <dgm:pt modelId="{96DA487F-13F0-4ACE-AD10-D0F96031E845}" type="parTrans" cxnId="{85563DB8-2ADC-483D-90A5-EB82E32E8BF0}">
      <dgm:prSet/>
      <dgm:spPr/>
      <dgm:t>
        <a:bodyPr/>
        <a:lstStyle/>
        <a:p>
          <a:endParaRPr lang="en-US"/>
        </a:p>
      </dgm:t>
    </dgm:pt>
    <dgm:pt modelId="{FA6D34E4-B51C-412C-B8B4-EEB93D80CEBF}" type="sibTrans" cxnId="{85563DB8-2ADC-483D-90A5-EB82E32E8BF0}">
      <dgm:prSet/>
      <dgm:spPr/>
      <dgm:t>
        <a:bodyPr/>
        <a:lstStyle/>
        <a:p>
          <a:endParaRPr lang="en-US"/>
        </a:p>
      </dgm:t>
    </dgm:pt>
    <dgm:pt modelId="{828805D5-D568-4D1E-AF37-3BC2CAC9B647}">
      <dgm:prSet/>
      <dgm:spPr/>
      <dgm:t>
        <a:bodyPr/>
        <a:lstStyle/>
        <a:p>
          <a:r>
            <a:rPr lang="en-US"/>
            <a:t>Skills and professionalism</a:t>
          </a:r>
        </a:p>
      </dgm:t>
    </dgm:pt>
    <dgm:pt modelId="{CA1BABA2-AEE2-4948-A55E-66D425EEC755}" type="parTrans" cxnId="{976A067A-2BA8-4736-BBA4-EDFD42D8D4F8}">
      <dgm:prSet/>
      <dgm:spPr/>
      <dgm:t>
        <a:bodyPr/>
        <a:lstStyle/>
        <a:p>
          <a:endParaRPr lang="en-US"/>
        </a:p>
      </dgm:t>
    </dgm:pt>
    <dgm:pt modelId="{59438A5C-B71B-407C-8958-A48B8336B340}" type="sibTrans" cxnId="{976A067A-2BA8-4736-BBA4-EDFD42D8D4F8}">
      <dgm:prSet/>
      <dgm:spPr/>
      <dgm:t>
        <a:bodyPr/>
        <a:lstStyle/>
        <a:p>
          <a:endParaRPr lang="en-US"/>
        </a:p>
      </dgm:t>
    </dgm:pt>
    <dgm:pt modelId="{9CE0F1B9-44BD-4CFF-B99C-66F617730803}">
      <dgm:prSet/>
      <dgm:spPr/>
      <dgm:t>
        <a:bodyPr/>
        <a:lstStyle/>
        <a:p>
          <a:r>
            <a:rPr lang="en-US"/>
            <a:t>Conclusion </a:t>
          </a:r>
        </a:p>
      </dgm:t>
    </dgm:pt>
    <dgm:pt modelId="{DF8D4CAD-EDEB-4AF2-9E35-F4AF7A7356D9}" type="parTrans" cxnId="{7B0F6C65-1B32-4E7A-A918-5EC616BB2466}">
      <dgm:prSet/>
      <dgm:spPr/>
      <dgm:t>
        <a:bodyPr/>
        <a:lstStyle/>
        <a:p>
          <a:endParaRPr lang="en-US"/>
        </a:p>
      </dgm:t>
    </dgm:pt>
    <dgm:pt modelId="{43B6D513-1DC5-49F5-86BF-FE4F958A737B}" type="sibTrans" cxnId="{7B0F6C65-1B32-4E7A-A918-5EC616BB2466}">
      <dgm:prSet/>
      <dgm:spPr/>
      <dgm:t>
        <a:bodyPr/>
        <a:lstStyle/>
        <a:p>
          <a:endParaRPr lang="en-US"/>
        </a:p>
      </dgm:t>
    </dgm:pt>
    <dgm:pt modelId="{A2D770C1-F011-478B-8144-3EB7F8D6AF32}" type="pres">
      <dgm:prSet presAssocID="{BA3FD7EB-FB81-49D4-8646-C7737C632527}" presName="root" presStyleCnt="0">
        <dgm:presLayoutVars>
          <dgm:dir/>
          <dgm:resizeHandles val="exact"/>
        </dgm:presLayoutVars>
      </dgm:prSet>
      <dgm:spPr/>
    </dgm:pt>
    <dgm:pt modelId="{B2B4B25B-4B83-4999-9C38-97F20072A685}" type="pres">
      <dgm:prSet presAssocID="{529DE96F-DA4A-4C27-8F97-E840E545D325}" presName="compNode" presStyleCnt="0"/>
      <dgm:spPr/>
    </dgm:pt>
    <dgm:pt modelId="{B72F2B15-4F18-4B14-9772-029C418802C4}" type="pres">
      <dgm:prSet presAssocID="{529DE96F-DA4A-4C27-8F97-E840E545D3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F929FBF-A303-41D2-9B70-C16E2BDB5C1B}" type="pres">
      <dgm:prSet presAssocID="{529DE96F-DA4A-4C27-8F97-E840E545D325}" presName="spaceRect" presStyleCnt="0"/>
      <dgm:spPr/>
    </dgm:pt>
    <dgm:pt modelId="{75BB6B66-DD30-4AE7-9ED9-70059622B8F0}" type="pres">
      <dgm:prSet presAssocID="{529DE96F-DA4A-4C27-8F97-E840E545D325}" presName="textRect" presStyleLbl="revTx" presStyleIdx="0" presStyleCnt="4">
        <dgm:presLayoutVars>
          <dgm:chMax val="1"/>
          <dgm:chPref val="1"/>
        </dgm:presLayoutVars>
      </dgm:prSet>
      <dgm:spPr/>
    </dgm:pt>
    <dgm:pt modelId="{71C18415-755F-4015-81DB-78B5BC44E934}" type="pres">
      <dgm:prSet presAssocID="{F601FE26-2FC7-4C81-9136-A70B30F03D06}" presName="sibTrans" presStyleCnt="0"/>
      <dgm:spPr/>
    </dgm:pt>
    <dgm:pt modelId="{8D38F889-8D8A-409E-A5C3-80A22EDCDF3B}" type="pres">
      <dgm:prSet presAssocID="{FB4825DD-9BEE-416B-9721-5478905553BC}" presName="compNode" presStyleCnt="0"/>
      <dgm:spPr/>
    </dgm:pt>
    <dgm:pt modelId="{13E29E44-2D23-4A70-ADFE-06533B594F0D}" type="pres">
      <dgm:prSet presAssocID="{FB4825DD-9BEE-416B-9721-5478905553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72358EB-408B-48BF-9529-8C4D33EE7BEC}" type="pres">
      <dgm:prSet presAssocID="{FB4825DD-9BEE-416B-9721-5478905553BC}" presName="spaceRect" presStyleCnt="0"/>
      <dgm:spPr/>
    </dgm:pt>
    <dgm:pt modelId="{CEF8A7F2-D15E-44C1-9EF0-DA9B70830FBA}" type="pres">
      <dgm:prSet presAssocID="{FB4825DD-9BEE-416B-9721-5478905553BC}" presName="textRect" presStyleLbl="revTx" presStyleIdx="1" presStyleCnt="4">
        <dgm:presLayoutVars>
          <dgm:chMax val="1"/>
          <dgm:chPref val="1"/>
        </dgm:presLayoutVars>
      </dgm:prSet>
      <dgm:spPr/>
    </dgm:pt>
    <dgm:pt modelId="{28B619CC-668B-4885-A993-EF446882CBF8}" type="pres">
      <dgm:prSet presAssocID="{FA6D34E4-B51C-412C-B8B4-EEB93D80CEBF}" presName="sibTrans" presStyleCnt="0"/>
      <dgm:spPr/>
    </dgm:pt>
    <dgm:pt modelId="{CCB54EC8-CB66-4B38-9351-D0FD65A855D2}" type="pres">
      <dgm:prSet presAssocID="{828805D5-D568-4D1E-AF37-3BC2CAC9B647}" presName="compNode" presStyleCnt="0"/>
      <dgm:spPr/>
    </dgm:pt>
    <dgm:pt modelId="{839E8C29-9DC5-431C-A7D6-285631298573}" type="pres">
      <dgm:prSet presAssocID="{828805D5-D568-4D1E-AF37-3BC2CAC9B6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8369E22-C078-4499-AF2F-80679BA27CAC}" type="pres">
      <dgm:prSet presAssocID="{828805D5-D568-4D1E-AF37-3BC2CAC9B647}" presName="spaceRect" presStyleCnt="0"/>
      <dgm:spPr/>
    </dgm:pt>
    <dgm:pt modelId="{F12DDD45-CE17-43B9-A064-7F90561565C6}" type="pres">
      <dgm:prSet presAssocID="{828805D5-D568-4D1E-AF37-3BC2CAC9B647}" presName="textRect" presStyleLbl="revTx" presStyleIdx="2" presStyleCnt="4">
        <dgm:presLayoutVars>
          <dgm:chMax val="1"/>
          <dgm:chPref val="1"/>
        </dgm:presLayoutVars>
      </dgm:prSet>
      <dgm:spPr/>
    </dgm:pt>
    <dgm:pt modelId="{AB4B0C64-FBFE-411C-9D43-E81CD7A3F7A7}" type="pres">
      <dgm:prSet presAssocID="{59438A5C-B71B-407C-8958-A48B8336B340}" presName="sibTrans" presStyleCnt="0"/>
      <dgm:spPr/>
    </dgm:pt>
    <dgm:pt modelId="{53F279E0-4AD0-4AB3-87F6-2DA7BD2A7CAE}" type="pres">
      <dgm:prSet presAssocID="{9CE0F1B9-44BD-4CFF-B99C-66F617730803}" presName="compNode" presStyleCnt="0"/>
      <dgm:spPr/>
    </dgm:pt>
    <dgm:pt modelId="{3E1746C6-862C-40D4-A376-7ADDE5EDE0AB}" type="pres">
      <dgm:prSet presAssocID="{9CE0F1B9-44BD-4CFF-B99C-66F61773080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9303198-4139-46EE-990A-6EE02786F0D8}" type="pres">
      <dgm:prSet presAssocID="{9CE0F1B9-44BD-4CFF-B99C-66F617730803}" presName="spaceRect" presStyleCnt="0"/>
      <dgm:spPr/>
    </dgm:pt>
    <dgm:pt modelId="{2A1F44B8-843D-44FC-9ECE-5F2B85947AC9}" type="pres">
      <dgm:prSet presAssocID="{9CE0F1B9-44BD-4CFF-B99C-66F6177308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5B171C-BFA6-4B86-A517-858B02A97676}" type="presOf" srcId="{BA3FD7EB-FB81-49D4-8646-C7737C632527}" destId="{A2D770C1-F011-478B-8144-3EB7F8D6AF32}" srcOrd="0" destOrd="0" presId="urn:microsoft.com/office/officeart/2018/2/layout/IconLabelList"/>
    <dgm:cxn modelId="{69EA8833-095C-469A-9058-12E28216667A}" type="presOf" srcId="{9CE0F1B9-44BD-4CFF-B99C-66F617730803}" destId="{2A1F44B8-843D-44FC-9ECE-5F2B85947AC9}" srcOrd="0" destOrd="0" presId="urn:microsoft.com/office/officeart/2018/2/layout/IconLabelList"/>
    <dgm:cxn modelId="{73E2DF44-1288-415A-8CCD-EC333CABF93C}" type="presOf" srcId="{828805D5-D568-4D1E-AF37-3BC2CAC9B647}" destId="{F12DDD45-CE17-43B9-A064-7F90561565C6}" srcOrd="0" destOrd="0" presId="urn:microsoft.com/office/officeart/2018/2/layout/IconLabelList"/>
    <dgm:cxn modelId="{7B0F6C65-1B32-4E7A-A918-5EC616BB2466}" srcId="{BA3FD7EB-FB81-49D4-8646-C7737C632527}" destId="{9CE0F1B9-44BD-4CFF-B99C-66F617730803}" srcOrd="3" destOrd="0" parTransId="{DF8D4CAD-EDEB-4AF2-9E35-F4AF7A7356D9}" sibTransId="{43B6D513-1DC5-49F5-86BF-FE4F958A737B}"/>
    <dgm:cxn modelId="{BB3E3353-40D9-432A-84A0-603195E20308}" srcId="{BA3FD7EB-FB81-49D4-8646-C7737C632527}" destId="{529DE96F-DA4A-4C27-8F97-E840E545D325}" srcOrd="0" destOrd="0" parTransId="{80309D95-46E0-4459-BD30-3980F8E2B19F}" sibTransId="{F601FE26-2FC7-4C81-9136-A70B30F03D06}"/>
    <dgm:cxn modelId="{976A067A-2BA8-4736-BBA4-EDFD42D8D4F8}" srcId="{BA3FD7EB-FB81-49D4-8646-C7737C632527}" destId="{828805D5-D568-4D1E-AF37-3BC2CAC9B647}" srcOrd="2" destOrd="0" parTransId="{CA1BABA2-AEE2-4948-A55E-66D425EEC755}" sibTransId="{59438A5C-B71B-407C-8958-A48B8336B340}"/>
    <dgm:cxn modelId="{1C036B9C-273B-4E8D-A893-B4A4282E598B}" type="presOf" srcId="{FB4825DD-9BEE-416B-9721-5478905553BC}" destId="{CEF8A7F2-D15E-44C1-9EF0-DA9B70830FBA}" srcOrd="0" destOrd="0" presId="urn:microsoft.com/office/officeart/2018/2/layout/IconLabelList"/>
    <dgm:cxn modelId="{85563DB8-2ADC-483D-90A5-EB82E32E8BF0}" srcId="{BA3FD7EB-FB81-49D4-8646-C7737C632527}" destId="{FB4825DD-9BEE-416B-9721-5478905553BC}" srcOrd="1" destOrd="0" parTransId="{96DA487F-13F0-4ACE-AD10-D0F96031E845}" sibTransId="{FA6D34E4-B51C-412C-B8B4-EEB93D80CEBF}"/>
    <dgm:cxn modelId="{BCBB65DC-EBB9-40F9-94E8-9B87C2E5EC21}" type="presOf" srcId="{529DE96F-DA4A-4C27-8F97-E840E545D325}" destId="{75BB6B66-DD30-4AE7-9ED9-70059622B8F0}" srcOrd="0" destOrd="0" presId="urn:microsoft.com/office/officeart/2018/2/layout/IconLabelList"/>
    <dgm:cxn modelId="{EE31A196-C1FE-4D9B-A1AE-2243D945F7CD}" type="presParOf" srcId="{A2D770C1-F011-478B-8144-3EB7F8D6AF32}" destId="{B2B4B25B-4B83-4999-9C38-97F20072A685}" srcOrd="0" destOrd="0" presId="urn:microsoft.com/office/officeart/2018/2/layout/IconLabelList"/>
    <dgm:cxn modelId="{991EBAE0-E6A5-43B7-B452-E41A53C4853D}" type="presParOf" srcId="{B2B4B25B-4B83-4999-9C38-97F20072A685}" destId="{B72F2B15-4F18-4B14-9772-029C418802C4}" srcOrd="0" destOrd="0" presId="urn:microsoft.com/office/officeart/2018/2/layout/IconLabelList"/>
    <dgm:cxn modelId="{C512A0A0-3284-4C16-8F8A-EF29F1592D30}" type="presParOf" srcId="{B2B4B25B-4B83-4999-9C38-97F20072A685}" destId="{1F929FBF-A303-41D2-9B70-C16E2BDB5C1B}" srcOrd="1" destOrd="0" presId="urn:microsoft.com/office/officeart/2018/2/layout/IconLabelList"/>
    <dgm:cxn modelId="{9263B056-3C63-4D33-A5E1-C36E55F14416}" type="presParOf" srcId="{B2B4B25B-4B83-4999-9C38-97F20072A685}" destId="{75BB6B66-DD30-4AE7-9ED9-70059622B8F0}" srcOrd="2" destOrd="0" presId="urn:microsoft.com/office/officeart/2018/2/layout/IconLabelList"/>
    <dgm:cxn modelId="{71068B53-C92F-435E-8053-BCEBD940F787}" type="presParOf" srcId="{A2D770C1-F011-478B-8144-3EB7F8D6AF32}" destId="{71C18415-755F-4015-81DB-78B5BC44E934}" srcOrd="1" destOrd="0" presId="urn:microsoft.com/office/officeart/2018/2/layout/IconLabelList"/>
    <dgm:cxn modelId="{9C0818D6-B7C4-4F86-B2B5-9ED03C62C633}" type="presParOf" srcId="{A2D770C1-F011-478B-8144-3EB7F8D6AF32}" destId="{8D38F889-8D8A-409E-A5C3-80A22EDCDF3B}" srcOrd="2" destOrd="0" presId="urn:microsoft.com/office/officeart/2018/2/layout/IconLabelList"/>
    <dgm:cxn modelId="{2087D12C-DF57-42CE-B1C2-96A615B8A90C}" type="presParOf" srcId="{8D38F889-8D8A-409E-A5C3-80A22EDCDF3B}" destId="{13E29E44-2D23-4A70-ADFE-06533B594F0D}" srcOrd="0" destOrd="0" presId="urn:microsoft.com/office/officeart/2018/2/layout/IconLabelList"/>
    <dgm:cxn modelId="{924429CF-7776-4E15-B27F-10B691FE6153}" type="presParOf" srcId="{8D38F889-8D8A-409E-A5C3-80A22EDCDF3B}" destId="{072358EB-408B-48BF-9529-8C4D33EE7BEC}" srcOrd="1" destOrd="0" presId="urn:microsoft.com/office/officeart/2018/2/layout/IconLabelList"/>
    <dgm:cxn modelId="{C8E7C457-E01B-4C53-843F-E06969C425BE}" type="presParOf" srcId="{8D38F889-8D8A-409E-A5C3-80A22EDCDF3B}" destId="{CEF8A7F2-D15E-44C1-9EF0-DA9B70830FBA}" srcOrd="2" destOrd="0" presId="urn:microsoft.com/office/officeart/2018/2/layout/IconLabelList"/>
    <dgm:cxn modelId="{76E0C009-6A5E-47A8-8E6A-D6BA38C21A99}" type="presParOf" srcId="{A2D770C1-F011-478B-8144-3EB7F8D6AF32}" destId="{28B619CC-668B-4885-A993-EF446882CBF8}" srcOrd="3" destOrd="0" presId="urn:microsoft.com/office/officeart/2018/2/layout/IconLabelList"/>
    <dgm:cxn modelId="{2983EA48-7A85-4E09-9586-D5CE774A12F2}" type="presParOf" srcId="{A2D770C1-F011-478B-8144-3EB7F8D6AF32}" destId="{CCB54EC8-CB66-4B38-9351-D0FD65A855D2}" srcOrd="4" destOrd="0" presId="urn:microsoft.com/office/officeart/2018/2/layout/IconLabelList"/>
    <dgm:cxn modelId="{2D33FE35-A730-4859-A5C3-4F85B56EEE10}" type="presParOf" srcId="{CCB54EC8-CB66-4B38-9351-D0FD65A855D2}" destId="{839E8C29-9DC5-431C-A7D6-285631298573}" srcOrd="0" destOrd="0" presId="urn:microsoft.com/office/officeart/2018/2/layout/IconLabelList"/>
    <dgm:cxn modelId="{24530E7B-B3F4-45AA-B5CC-89CF21699C4D}" type="presParOf" srcId="{CCB54EC8-CB66-4B38-9351-D0FD65A855D2}" destId="{18369E22-C078-4499-AF2F-80679BA27CAC}" srcOrd="1" destOrd="0" presId="urn:microsoft.com/office/officeart/2018/2/layout/IconLabelList"/>
    <dgm:cxn modelId="{3222881F-AFF9-4CA1-BB3B-360A26F0CA0F}" type="presParOf" srcId="{CCB54EC8-CB66-4B38-9351-D0FD65A855D2}" destId="{F12DDD45-CE17-43B9-A064-7F90561565C6}" srcOrd="2" destOrd="0" presId="urn:microsoft.com/office/officeart/2018/2/layout/IconLabelList"/>
    <dgm:cxn modelId="{A8E3D51F-1C56-46DD-A9E6-6E7E1FAC4230}" type="presParOf" srcId="{A2D770C1-F011-478B-8144-3EB7F8D6AF32}" destId="{AB4B0C64-FBFE-411C-9D43-E81CD7A3F7A7}" srcOrd="5" destOrd="0" presId="urn:microsoft.com/office/officeart/2018/2/layout/IconLabelList"/>
    <dgm:cxn modelId="{5225EA7A-7B38-4BA5-9FFD-895707BD289F}" type="presParOf" srcId="{A2D770C1-F011-478B-8144-3EB7F8D6AF32}" destId="{53F279E0-4AD0-4AB3-87F6-2DA7BD2A7CAE}" srcOrd="6" destOrd="0" presId="urn:microsoft.com/office/officeart/2018/2/layout/IconLabelList"/>
    <dgm:cxn modelId="{FA6A9B65-35AD-476A-93A1-976284E744B1}" type="presParOf" srcId="{53F279E0-4AD0-4AB3-87F6-2DA7BD2A7CAE}" destId="{3E1746C6-862C-40D4-A376-7ADDE5EDE0AB}" srcOrd="0" destOrd="0" presId="urn:microsoft.com/office/officeart/2018/2/layout/IconLabelList"/>
    <dgm:cxn modelId="{5A9094E5-9C5F-421C-9F25-A0AF198F2DA9}" type="presParOf" srcId="{53F279E0-4AD0-4AB3-87F6-2DA7BD2A7CAE}" destId="{39303198-4139-46EE-990A-6EE02786F0D8}" srcOrd="1" destOrd="0" presId="urn:microsoft.com/office/officeart/2018/2/layout/IconLabelList"/>
    <dgm:cxn modelId="{62FA2194-E653-4106-A8BE-707C9D4E1D55}" type="presParOf" srcId="{53F279E0-4AD0-4AB3-87F6-2DA7BD2A7CAE}" destId="{2A1F44B8-843D-44FC-9ECE-5F2B85947AC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4F8B03-220B-4A4E-A9FE-C238CE44B3E9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26A436-539C-4E7D-93ED-B16323541CD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CA360556-932E-426C-AF3A-76AC2A694411}" type="parTrans" cxnId="{09D777FE-8EBF-42B8-B0D1-2DA5882DD0AE}">
      <dgm:prSet/>
      <dgm:spPr/>
      <dgm:t>
        <a:bodyPr/>
        <a:lstStyle/>
        <a:p>
          <a:endParaRPr lang="en-US"/>
        </a:p>
      </dgm:t>
    </dgm:pt>
    <dgm:pt modelId="{8891CE1E-108E-4A2C-99E5-25B80AB74FFC}" type="sibTrans" cxnId="{09D777FE-8EBF-42B8-B0D1-2DA5882DD0AE}">
      <dgm:prSet/>
      <dgm:spPr/>
      <dgm:t>
        <a:bodyPr/>
        <a:lstStyle/>
        <a:p>
          <a:endParaRPr lang="en-US"/>
        </a:p>
      </dgm:t>
    </dgm:pt>
    <dgm:pt modelId="{D3A6DB77-AD24-496A-A3C0-60629C04F101}">
      <dgm:prSet/>
      <dgm:spPr/>
      <dgm:t>
        <a:bodyPr/>
        <a:lstStyle/>
        <a:p>
          <a:r>
            <a:rPr lang="en-US"/>
            <a:t>Ability to work under pressure</a:t>
          </a:r>
        </a:p>
      </dgm:t>
    </dgm:pt>
    <dgm:pt modelId="{3F6E8DF6-BE13-4BC2-852C-FCED4214818E}" type="parTrans" cxnId="{2289D5F6-A0C2-4338-9939-D77146CC1CA8}">
      <dgm:prSet/>
      <dgm:spPr/>
      <dgm:t>
        <a:bodyPr/>
        <a:lstStyle/>
        <a:p>
          <a:endParaRPr lang="en-US"/>
        </a:p>
      </dgm:t>
    </dgm:pt>
    <dgm:pt modelId="{0252B220-956E-40BA-92FB-9AB70EB4028E}" type="sibTrans" cxnId="{2289D5F6-A0C2-4338-9939-D77146CC1CA8}">
      <dgm:prSet/>
      <dgm:spPr/>
      <dgm:t>
        <a:bodyPr/>
        <a:lstStyle/>
        <a:p>
          <a:endParaRPr lang="en-US"/>
        </a:p>
      </dgm:t>
    </dgm:pt>
    <dgm:pt modelId="{43151F95-1004-447A-8E4C-1044655FD9DA}">
      <dgm:prSet/>
      <dgm:spPr/>
      <dgm:t>
        <a:bodyPr/>
        <a:lstStyle/>
        <a:p>
          <a:r>
            <a:rPr lang="en-US"/>
            <a:t>Team-work</a:t>
          </a:r>
        </a:p>
      </dgm:t>
    </dgm:pt>
    <dgm:pt modelId="{4927E311-BC4A-4D7B-A296-66FEFB3D650F}" type="parTrans" cxnId="{46AF82E6-CB2B-4C50-91E5-EF2EA30475EF}">
      <dgm:prSet/>
      <dgm:spPr/>
      <dgm:t>
        <a:bodyPr/>
        <a:lstStyle/>
        <a:p>
          <a:endParaRPr lang="en-US"/>
        </a:p>
      </dgm:t>
    </dgm:pt>
    <dgm:pt modelId="{95995BB6-8E92-402C-A8C7-E5497F069604}" type="sibTrans" cxnId="{46AF82E6-CB2B-4C50-91E5-EF2EA30475EF}">
      <dgm:prSet/>
      <dgm:spPr/>
      <dgm:t>
        <a:bodyPr/>
        <a:lstStyle/>
        <a:p>
          <a:endParaRPr lang="en-US"/>
        </a:p>
      </dgm:t>
    </dgm:pt>
    <dgm:pt modelId="{976D4FAC-B662-4169-8755-4E8F426173EE}">
      <dgm:prSet/>
      <dgm:spPr/>
      <dgm:t>
        <a:bodyPr/>
        <a:lstStyle/>
        <a:p>
          <a:r>
            <a:rPr lang="en-US"/>
            <a:t>Resilience </a:t>
          </a:r>
        </a:p>
      </dgm:t>
    </dgm:pt>
    <dgm:pt modelId="{B6AF2BCC-02BD-48DD-9E98-CA422872A418}" type="parTrans" cxnId="{45B9FE04-8684-47B0-B335-3762CDA34D0A}">
      <dgm:prSet/>
      <dgm:spPr/>
      <dgm:t>
        <a:bodyPr/>
        <a:lstStyle/>
        <a:p>
          <a:endParaRPr lang="en-US"/>
        </a:p>
      </dgm:t>
    </dgm:pt>
    <dgm:pt modelId="{63C537F7-99DA-48CA-94CB-BEDA83452A46}" type="sibTrans" cxnId="{45B9FE04-8684-47B0-B335-3762CDA34D0A}">
      <dgm:prSet/>
      <dgm:spPr/>
      <dgm:t>
        <a:bodyPr/>
        <a:lstStyle/>
        <a:p>
          <a:endParaRPr lang="en-US"/>
        </a:p>
      </dgm:t>
    </dgm:pt>
    <dgm:pt modelId="{40556FBC-CF4C-4AFC-90F0-DCE0A28E780A}">
      <dgm:prSet/>
      <dgm:spPr/>
      <dgm:t>
        <a:bodyPr/>
        <a:lstStyle/>
        <a:p>
          <a:r>
            <a:rPr lang="en-US"/>
            <a:t>Empathy </a:t>
          </a:r>
        </a:p>
      </dgm:t>
    </dgm:pt>
    <dgm:pt modelId="{6EEA2522-1A7B-4027-9C6B-FC63C766BC87}" type="parTrans" cxnId="{FA156A64-67F4-43C3-A9D8-4951255E7BE9}">
      <dgm:prSet/>
      <dgm:spPr/>
      <dgm:t>
        <a:bodyPr/>
        <a:lstStyle/>
        <a:p>
          <a:endParaRPr lang="en-US"/>
        </a:p>
      </dgm:t>
    </dgm:pt>
    <dgm:pt modelId="{0B75E334-52BC-4AF6-9D32-1D3A77AC2DE3}" type="sibTrans" cxnId="{FA156A64-67F4-43C3-A9D8-4951255E7BE9}">
      <dgm:prSet/>
      <dgm:spPr/>
      <dgm:t>
        <a:bodyPr/>
        <a:lstStyle/>
        <a:p>
          <a:endParaRPr lang="en-US"/>
        </a:p>
      </dgm:t>
    </dgm:pt>
    <dgm:pt modelId="{41285270-0931-9D41-8F0B-FC727742E32D}" type="pres">
      <dgm:prSet presAssocID="{064F8B03-220B-4A4E-A9FE-C238CE44B3E9}" presName="linear" presStyleCnt="0">
        <dgm:presLayoutVars>
          <dgm:dir/>
          <dgm:animLvl val="lvl"/>
          <dgm:resizeHandles val="exact"/>
        </dgm:presLayoutVars>
      </dgm:prSet>
      <dgm:spPr/>
    </dgm:pt>
    <dgm:pt modelId="{FBC80973-D112-3B42-90E1-81BA366E510F}" type="pres">
      <dgm:prSet presAssocID="{A326A436-539C-4E7D-93ED-B16323541CD4}" presName="parentLin" presStyleCnt="0"/>
      <dgm:spPr/>
    </dgm:pt>
    <dgm:pt modelId="{431DBF3B-1C25-CE4F-ABC3-3782A55C322A}" type="pres">
      <dgm:prSet presAssocID="{A326A436-539C-4E7D-93ED-B16323541CD4}" presName="parentLeftMargin" presStyleLbl="node1" presStyleIdx="0" presStyleCnt="5"/>
      <dgm:spPr/>
    </dgm:pt>
    <dgm:pt modelId="{005B458A-B767-0B42-8ABC-E7941167B3FC}" type="pres">
      <dgm:prSet presAssocID="{A326A436-539C-4E7D-93ED-B16323541C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48A369-C5CB-3048-9DB7-DC396FE745A5}" type="pres">
      <dgm:prSet presAssocID="{A326A436-539C-4E7D-93ED-B16323541CD4}" presName="negativeSpace" presStyleCnt="0"/>
      <dgm:spPr/>
    </dgm:pt>
    <dgm:pt modelId="{8B92B6DD-5CAD-1646-89B7-7B178A7E7605}" type="pres">
      <dgm:prSet presAssocID="{A326A436-539C-4E7D-93ED-B16323541CD4}" presName="childText" presStyleLbl="conFgAcc1" presStyleIdx="0" presStyleCnt="5">
        <dgm:presLayoutVars>
          <dgm:bulletEnabled val="1"/>
        </dgm:presLayoutVars>
      </dgm:prSet>
      <dgm:spPr/>
    </dgm:pt>
    <dgm:pt modelId="{E77E3B4C-3278-3A4A-ADE2-3B754FDC3D24}" type="pres">
      <dgm:prSet presAssocID="{8891CE1E-108E-4A2C-99E5-25B80AB74FFC}" presName="spaceBetweenRectangles" presStyleCnt="0"/>
      <dgm:spPr/>
    </dgm:pt>
    <dgm:pt modelId="{DE29B1E7-CED9-424C-A46C-4AACD0EB12FD}" type="pres">
      <dgm:prSet presAssocID="{D3A6DB77-AD24-496A-A3C0-60629C04F101}" presName="parentLin" presStyleCnt="0"/>
      <dgm:spPr/>
    </dgm:pt>
    <dgm:pt modelId="{59AA74D4-58B3-1A4F-B688-AA5593068B99}" type="pres">
      <dgm:prSet presAssocID="{D3A6DB77-AD24-496A-A3C0-60629C04F101}" presName="parentLeftMargin" presStyleLbl="node1" presStyleIdx="0" presStyleCnt="5"/>
      <dgm:spPr/>
    </dgm:pt>
    <dgm:pt modelId="{53EB8B0F-AD60-3B41-AC5C-3A4787AE4B1E}" type="pres">
      <dgm:prSet presAssocID="{D3A6DB77-AD24-496A-A3C0-60629C04F10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42E25BB-422C-F345-8684-895246DABAF1}" type="pres">
      <dgm:prSet presAssocID="{D3A6DB77-AD24-496A-A3C0-60629C04F101}" presName="negativeSpace" presStyleCnt="0"/>
      <dgm:spPr/>
    </dgm:pt>
    <dgm:pt modelId="{6C0194BD-0AA0-9D4D-882B-59CD4A099983}" type="pres">
      <dgm:prSet presAssocID="{D3A6DB77-AD24-496A-A3C0-60629C04F101}" presName="childText" presStyleLbl="conFgAcc1" presStyleIdx="1" presStyleCnt="5">
        <dgm:presLayoutVars>
          <dgm:bulletEnabled val="1"/>
        </dgm:presLayoutVars>
      </dgm:prSet>
      <dgm:spPr/>
    </dgm:pt>
    <dgm:pt modelId="{6CCD061A-4BA6-5A45-A4F2-5DF0E57A3EA1}" type="pres">
      <dgm:prSet presAssocID="{0252B220-956E-40BA-92FB-9AB70EB4028E}" presName="spaceBetweenRectangles" presStyleCnt="0"/>
      <dgm:spPr/>
    </dgm:pt>
    <dgm:pt modelId="{9689D0A1-D917-A447-B3F7-87496E2E5EFC}" type="pres">
      <dgm:prSet presAssocID="{43151F95-1004-447A-8E4C-1044655FD9DA}" presName="parentLin" presStyleCnt="0"/>
      <dgm:spPr/>
    </dgm:pt>
    <dgm:pt modelId="{001E65DF-85AE-3B45-BC54-BE1EC731C225}" type="pres">
      <dgm:prSet presAssocID="{43151F95-1004-447A-8E4C-1044655FD9DA}" presName="parentLeftMargin" presStyleLbl="node1" presStyleIdx="1" presStyleCnt="5"/>
      <dgm:spPr/>
    </dgm:pt>
    <dgm:pt modelId="{620C2C94-BA0A-CC4F-8E94-45EB6ED87954}" type="pres">
      <dgm:prSet presAssocID="{43151F95-1004-447A-8E4C-1044655FD9D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19D5C7-B603-8B40-B296-1975F3429E57}" type="pres">
      <dgm:prSet presAssocID="{43151F95-1004-447A-8E4C-1044655FD9DA}" presName="negativeSpace" presStyleCnt="0"/>
      <dgm:spPr/>
    </dgm:pt>
    <dgm:pt modelId="{3854B92A-9475-8142-A68E-1A051ED9681B}" type="pres">
      <dgm:prSet presAssocID="{43151F95-1004-447A-8E4C-1044655FD9DA}" presName="childText" presStyleLbl="conFgAcc1" presStyleIdx="2" presStyleCnt="5">
        <dgm:presLayoutVars>
          <dgm:bulletEnabled val="1"/>
        </dgm:presLayoutVars>
      </dgm:prSet>
      <dgm:spPr/>
    </dgm:pt>
    <dgm:pt modelId="{F94B0389-8FD1-1A49-9785-5010C4109EC0}" type="pres">
      <dgm:prSet presAssocID="{95995BB6-8E92-402C-A8C7-E5497F069604}" presName="spaceBetweenRectangles" presStyleCnt="0"/>
      <dgm:spPr/>
    </dgm:pt>
    <dgm:pt modelId="{E234172E-7CE3-F345-BD2B-53AEACE329FF}" type="pres">
      <dgm:prSet presAssocID="{976D4FAC-B662-4169-8755-4E8F426173EE}" presName="parentLin" presStyleCnt="0"/>
      <dgm:spPr/>
    </dgm:pt>
    <dgm:pt modelId="{D2893F14-7B68-9949-AE5F-6D710AB59787}" type="pres">
      <dgm:prSet presAssocID="{976D4FAC-B662-4169-8755-4E8F426173EE}" presName="parentLeftMargin" presStyleLbl="node1" presStyleIdx="2" presStyleCnt="5"/>
      <dgm:spPr/>
    </dgm:pt>
    <dgm:pt modelId="{A8C07120-420A-1E4B-8273-2A36F0973EA4}" type="pres">
      <dgm:prSet presAssocID="{976D4FAC-B662-4169-8755-4E8F426173E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91E47F8-283F-EA45-828B-380BB6F6AF98}" type="pres">
      <dgm:prSet presAssocID="{976D4FAC-B662-4169-8755-4E8F426173EE}" presName="negativeSpace" presStyleCnt="0"/>
      <dgm:spPr/>
    </dgm:pt>
    <dgm:pt modelId="{3EEEB707-A4F6-1245-8F12-C19051CDD07E}" type="pres">
      <dgm:prSet presAssocID="{976D4FAC-B662-4169-8755-4E8F426173EE}" presName="childText" presStyleLbl="conFgAcc1" presStyleIdx="3" presStyleCnt="5">
        <dgm:presLayoutVars>
          <dgm:bulletEnabled val="1"/>
        </dgm:presLayoutVars>
      </dgm:prSet>
      <dgm:spPr/>
    </dgm:pt>
    <dgm:pt modelId="{2D91C898-2344-9745-AE27-9AF985116670}" type="pres">
      <dgm:prSet presAssocID="{63C537F7-99DA-48CA-94CB-BEDA83452A46}" presName="spaceBetweenRectangles" presStyleCnt="0"/>
      <dgm:spPr/>
    </dgm:pt>
    <dgm:pt modelId="{3DF69BEC-A27D-2C40-BA93-FFE2A1E5F64E}" type="pres">
      <dgm:prSet presAssocID="{40556FBC-CF4C-4AFC-90F0-DCE0A28E780A}" presName="parentLin" presStyleCnt="0"/>
      <dgm:spPr/>
    </dgm:pt>
    <dgm:pt modelId="{B462E23A-3D81-B94B-A0A0-B52CD9472236}" type="pres">
      <dgm:prSet presAssocID="{40556FBC-CF4C-4AFC-90F0-DCE0A28E780A}" presName="parentLeftMargin" presStyleLbl="node1" presStyleIdx="3" presStyleCnt="5"/>
      <dgm:spPr/>
    </dgm:pt>
    <dgm:pt modelId="{C29634C9-74FA-2A40-859E-755AA553B921}" type="pres">
      <dgm:prSet presAssocID="{40556FBC-CF4C-4AFC-90F0-DCE0A28E780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4CE141-A520-774D-AD22-85FF929F039E}" type="pres">
      <dgm:prSet presAssocID="{40556FBC-CF4C-4AFC-90F0-DCE0A28E780A}" presName="negativeSpace" presStyleCnt="0"/>
      <dgm:spPr/>
    </dgm:pt>
    <dgm:pt modelId="{05B5C5BF-C48F-5B4D-AB4E-2B39AAFDFDF3}" type="pres">
      <dgm:prSet presAssocID="{40556FBC-CF4C-4AFC-90F0-DCE0A28E780A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45B9FE04-8684-47B0-B335-3762CDA34D0A}" srcId="{064F8B03-220B-4A4E-A9FE-C238CE44B3E9}" destId="{976D4FAC-B662-4169-8755-4E8F426173EE}" srcOrd="3" destOrd="0" parTransId="{B6AF2BCC-02BD-48DD-9E98-CA422872A418}" sibTransId="{63C537F7-99DA-48CA-94CB-BEDA83452A46}"/>
    <dgm:cxn modelId="{A729B308-6D9F-CD49-BC55-F7913693754D}" type="presOf" srcId="{A326A436-539C-4E7D-93ED-B16323541CD4}" destId="{005B458A-B767-0B42-8ABC-E7941167B3FC}" srcOrd="1" destOrd="0" presId="urn:microsoft.com/office/officeart/2005/8/layout/list1"/>
    <dgm:cxn modelId="{E19ECA2D-DDFF-3847-8CF5-11E0E8EF12E6}" type="presOf" srcId="{40556FBC-CF4C-4AFC-90F0-DCE0A28E780A}" destId="{C29634C9-74FA-2A40-859E-755AA553B921}" srcOrd="1" destOrd="0" presId="urn:microsoft.com/office/officeart/2005/8/layout/list1"/>
    <dgm:cxn modelId="{4AE4C630-A3F6-E548-8502-53BA1DC4C3C5}" type="presOf" srcId="{40556FBC-CF4C-4AFC-90F0-DCE0A28E780A}" destId="{B462E23A-3D81-B94B-A0A0-B52CD9472236}" srcOrd="0" destOrd="0" presId="urn:microsoft.com/office/officeart/2005/8/layout/list1"/>
    <dgm:cxn modelId="{FA156A64-67F4-43C3-A9D8-4951255E7BE9}" srcId="{064F8B03-220B-4A4E-A9FE-C238CE44B3E9}" destId="{40556FBC-CF4C-4AFC-90F0-DCE0A28E780A}" srcOrd="4" destOrd="0" parTransId="{6EEA2522-1A7B-4027-9C6B-FC63C766BC87}" sibTransId="{0B75E334-52BC-4AF6-9D32-1D3A77AC2DE3}"/>
    <dgm:cxn modelId="{64F32D72-7BC8-E44C-B8E4-51D3E6DD73A8}" type="presOf" srcId="{976D4FAC-B662-4169-8755-4E8F426173EE}" destId="{A8C07120-420A-1E4B-8273-2A36F0973EA4}" srcOrd="1" destOrd="0" presId="urn:microsoft.com/office/officeart/2005/8/layout/list1"/>
    <dgm:cxn modelId="{85841055-34BF-2B4C-A64B-C92061A781CA}" type="presOf" srcId="{976D4FAC-B662-4169-8755-4E8F426173EE}" destId="{D2893F14-7B68-9949-AE5F-6D710AB59787}" srcOrd="0" destOrd="0" presId="urn:microsoft.com/office/officeart/2005/8/layout/list1"/>
    <dgm:cxn modelId="{D073B259-0864-A546-A2A0-322E3D2A279B}" type="presOf" srcId="{064F8B03-220B-4A4E-A9FE-C238CE44B3E9}" destId="{41285270-0931-9D41-8F0B-FC727742E32D}" srcOrd="0" destOrd="0" presId="urn:microsoft.com/office/officeart/2005/8/layout/list1"/>
    <dgm:cxn modelId="{861BC48F-F467-AA48-8A89-F4C6EEC3AA58}" type="presOf" srcId="{D3A6DB77-AD24-496A-A3C0-60629C04F101}" destId="{59AA74D4-58B3-1A4F-B688-AA5593068B99}" srcOrd="0" destOrd="0" presId="urn:microsoft.com/office/officeart/2005/8/layout/list1"/>
    <dgm:cxn modelId="{474458DB-DC50-D243-A40B-716F53215C94}" type="presOf" srcId="{43151F95-1004-447A-8E4C-1044655FD9DA}" destId="{001E65DF-85AE-3B45-BC54-BE1EC731C225}" srcOrd="0" destOrd="0" presId="urn:microsoft.com/office/officeart/2005/8/layout/list1"/>
    <dgm:cxn modelId="{B5EEE8E4-CB5E-9346-9912-4BDC3329E128}" type="presOf" srcId="{43151F95-1004-447A-8E4C-1044655FD9DA}" destId="{620C2C94-BA0A-CC4F-8E94-45EB6ED87954}" srcOrd="1" destOrd="0" presId="urn:microsoft.com/office/officeart/2005/8/layout/list1"/>
    <dgm:cxn modelId="{46AF82E6-CB2B-4C50-91E5-EF2EA30475EF}" srcId="{064F8B03-220B-4A4E-A9FE-C238CE44B3E9}" destId="{43151F95-1004-447A-8E4C-1044655FD9DA}" srcOrd="2" destOrd="0" parTransId="{4927E311-BC4A-4D7B-A296-66FEFB3D650F}" sibTransId="{95995BB6-8E92-402C-A8C7-E5497F069604}"/>
    <dgm:cxn modelId="{15081DE8-BCED-7649-8B4E-F10F2AECE212}" type="presOf" srcId="{A326A436-539C-4E7D-93ED-B16323541CD4}" destId="{431DBF3B-1C25-CE4F-ABC3-3782A55C322A}" srcOrd="0" destOrd="0" presId="urn:microsoft.com/office/officeart/2005/8/layout/list1"/>
    <dgm:cxn modelId="{F68867EA-9383-AA41-93BC-6177D5503BF0}" type="presOf" srcId="{D3A6DB77-AD24-496A-A3C0-60629C04F101}" destId="{53EB8B0F-AD60-3B41-AC5C-3A4787AE4B1E}" srcOrd="1" destOrd="0" presId="urn:microsoft.com/office/officeart/2005/8/layout/list1"/>
    <dgm:cxn modelId="{2289D5F6-A0C2-4338-9939-D77146CC1CA8}" srcId="{064F8B03-220B-4A4E-A9FE-C238CE44B3E9}" destId="{D3A6DB77-AD24-496A-A3C0-60629C04F101}" srcOrd="1" destOrd="0" parTransId="{3F6E8DF6-BE13-4BC2-852C-FCED4214818E}" sibTransId="{0252B220-956E-40BA-92FB-9AB70EB4028E}"/>
    <dgm:cxn modelId="{09D777FE-8EBF-42B8-B0D1-2DA5882DD0AE}" srcId="{064F8B03-220B-4A4E-A9FE-C238CE44B3E9}" destId="{A326A436-539C-4E7D-93ED-B16323541CD4}" srcOrd="0" destOrd="0" parTransId="{CA360556-932E-426C-AF3A-76AC2A694411}" sibTransId="{8891CE1E-108E-4A2C-99E5-25B80AB74FFC}"/>
    <dgm:cxn modelId="{D0376B12-EB54-6F4F-876F-6ACD5D751024}" type="presParOf" srcId="{41285270-0931-9D41-8F0B-FC727742E32D}" destId="{FBC80973-D112-3B42-90E1-81BA366E510F}" srcOrd="0" destOrd="0" presId="urn:microsoft.com/office/officeart/2005/8/layout/list1"/>
    <dgm:cxn modelId="{9E6C9AB1-A2FD-B741-8ED1-742C66CEE7B8}" type="presParOf" srcId="{FBC80973-D112-3B42-90E1-81BA366E510F}" destId="{431DBF3B-1C25-CE4F-ABC3-3782A55C322A}" srcOrd="0" destOrd="0" presId="urn:microsoft.com/office/officeart/2005/8/layout/list1"/>
    <dgm:cxn modelId="{F3A8AA32-0A79-8A49-B81D-A51DDD700251}" type="presParOf" srcId="{FBC80973-D112-3B42-90E1-81BA366E510F}" destId="{005B458A-B767-0B42-8ABC-E7941167B3FC}" srcOrd="1" destOrd="0" presId="urn:microsoft.com/office/officeart/2005/8/layout/list1"/>
    <dgm:cxn modelId="{8A463F6B-A426-4646-8154-3DCF00278455}" type="presParOf" srcId="{41285270-0931-9D41-8F0B-FC727742E32D}" destId="{6048A369-C5CB-3048-9DB7-DC396FE745A5}" srcOrd="1" destOrd="0" presId="urn:microsoft.com/office/officeart/2005/8/layout/list1"/>
    <dgm:cxn modelId="{321C8028-CD56-E94C-A65C-B20D593887E3}" type="presParOf" srcId="{41285270-0931-9D41-8F0B-FC727742E32D}" destId="{8B92B6DD-5CAD-1646-89B7-7B178A7E7605}" srcOrd="2" destOrd="0" presId="urn:microsoft.com/office/officeart/2005/8/layout/list1"/>
    <dgm:cxn modelId="{78DAD74E-ED62-9D42-A641-28C73997758B}" type="presParOf" srcId="{41285270-0931-9D41-8F0B-FC727742E32D}" destId="{E77E3B4C-3278-3A4A-ADE2-3B754FDC3D24}" srcOrd="3" destOrd="0" presId="urn:microsoft.com/office/officeart/2005/8/layout/list1"/>
    <dgm:cxn modelId="{6BD25872-7264-BC4D-9667-92BFBCCE32C3}" type="presParOf" srcId="{41285270-0931-9D41-8F0B-FC727742E32D}" destId="{DE29B1E7-CED9-424C-A46C-4AACD0EB12FD}" srcOrd="4" destOrd="0" presId="urn:microsoft.com/office/officeart/2005/8/layout/list1"/>
    <dgm:cxn modelId="{E820B816-E22A-974F-A7A4-3B41D077E3C5}" type="presParOf" srcId="{DE29B1E7-CED9-424C-A46C-4AACD0EB12FD}" destId="{59AA74D4-58B3-1A4F-B688-AA5593068B99}" srcOrd="0" destOrd="0" presId="urn:microsoft.com/office/officeart/2005/8/layout/list1"/>
    <dgm:cxn modelId="{3EB5513D-1D8B-2842-B903-E60B564D22F6}" type="presParOf" srcId="{DE29B1E7-CED9-424C-A46C-4AACD0EB12FD}" destId="{53EB8B0F-AD60-3B41-AC5C-3A4787AE4B1E}" srcOrd="1" destOrd="0" presId="urn:microsoft.com/office/officeart/2005/8/layout/list1"/>
    <dgm:cxn modelId="{F597E821-972E-244A-9E91-F2F00C90C243}" type="presParOf" srcId="{41285270-0931-9D41-8F0B-FC727742E32D}" destId="{542E25BB-422C-F345-8684-895246DABAF1}" srcOrd="5" destOrd="0" presId="urn:microsoft.com/office/officeart/2005/8/layout/list1"/>
    <dgm:cxn modelId="{78D29CB9-64BB-4D48-AE8C-3B3900BC34B4}" type="presParOf" srcId="{41285270-0931-9D41-8F0B-FC727742E32D}" destId="{6C0194BD-0AA0-9D4D-882B-59CD4A099983}" srcOrd="6" destOrd="0" presId="urn:microsoft.com/office/officeart/2005/8/layout/list1"/>
    <dgm:cxn modelId="{CD8483D8-DF89-0D4C-A721-A39FBDFF7F5D}" type="presParOf" srcId="{41285270-0931-9D41-8F0B-FC727742E32D}" destId="{6CCD061A-4BA6-5A45-A4F2-5DF0E57A3EA1}" srcOrd="7" destOrd="0" presId="urn:microsoft.com/office/officeart/2005/8/layout/list1"/>
    <dgm:cxn modelId="{25F983C0-023E-C14A-8E0E-1335D795E338}" type="presParOf" srcId="{41285270-0931-9D41-8F0B-FC727742E32D}" destId="{9689D0A1-D917-A447-B3F7-87496E2E5EFC}" srcOrd="8" destOrd="0" presId="urn:microsoft.com/office/officeart/2005/8/layout/list1"/>
    <dgm:cxn modelId="{49D7EF16-BB12-FE4C-A4E0-DF044D78BEBE}" type="presParOf" srcId="{9689D0A1-D917-A447-B3F7-87496E2E5EFC}" destId="{001E65DF-85AE-3B45-BC54-BE1EC731C225}" srcOrd="0" destOrd="0" presId="urn:microsoft.com/office/officeart/2005/8/layout/list1"/>
    <dgm:cxn modelId="{D8124D0C-550D-A04E-99CB-48542F1159A0}" type="presParOf" srcId="{9689D0A1-D917-A447-B3F7-87496E2E5EFC}" destId="{620C2C94-BA0A-CC4F-8E94-45EB6ED87954}" srcOrd="1" destOrd="0" presId="urn:microsoft.com/office/officeart/2005/8/layout/list1"/>
    <dgm:cxn modelId="{58450156-8C8E-CC48-9FA2-6EB0A0B4D79A}" type="presParOf" srcId="{41285270-0931-9D41-8F0B-FC727742E32D}" destId="{D519D5C7-B603-8B40-B296-1975F3429E57}" srcOrd="9" destOrd="0" presId="urn:microsoft.com/office/officeart/2005/8/layout/list1"/>
    <dgm:cxn modelId="{56B83E2B-7E32-6241-B15C-BA4674DCBBA2}" type="presParOf" srcId="{41285270-0931-9D41-8F0B-FC727742E32D}" destId="{3854B92A-9475-8142-A68E-1A051ED9681B}" srcOrd="10" destOrd="0" presId="urn:microsoft.com/office/officeart/2005/8/layout/list1"/>
    <dgm:cxn modelId="{D75D0E21-ED7F-464F-99BF-725618D1CAFF}" type="presParOf" srcId="{41285270-0931-9D41-8F0B-FC727742E32D}" destId="{F94B0389-8FD1-1A49-9785-5010C4109EC0}" srcOrd="11" destOrd="0" presId="urn:microsoft.com/office/officeart/2005/8/layout/list1"/>
    <dgm:cxn modelId="{5C5FDB84-4E10-BE45-8220-E19097AF2612}" type="presParOf" srcId="{41285270-0931-9D41-8F0B-FC727742E32D}" destId="{E234172E-7CE3-F345-BD2B-53AEACE329FF}" srcOrd="12" destOrd="0" presId="urn:microsoft.com/office/officeart/2005/8/layout/list1"/>
    <dgm:cxn modelId="{BE0BB210-A4E2-E348-9F21-8B20BFAC4D22}" type="presParOf" srcId="{E234172E-7CE3-F345-BD2B-53AEACE329FF}" destId="{D2893F14-7B68-9949-AE5F-6D710AB59787}" srcOrd="0" destOrd="0" presId="urn:microsoft.com/office/officeart/2005/8/layout/list1"/>
    <dgm:cxn modelId="{ABA40613-39B9-404E-A984-9A46B1F64696}" type="presParOf" srcId="{E234172E-7CE3-F345-BD2B-53AEACE329FF}" destId="{A8C07120-420A-1E4B-8273-2A36F0973EA4}" srcOrd="1" destOrd="0" presId="urn:microsoft.com/office/officeart/2005/8/layout/list1"/>
    <dgm:cxn modelId="{3C534150-C28E-BC46-8955-E1F13374843A}" type="presParOf" srcId="{41285270-0931-9D41-8F0B-FC727742E32D}" destId="{F91E47F8-283F-EA45-828B-380BB6F6AF98}" srcOrd="13" destOrd="0" presId="urn:microsoft.com/office/officeart/2005/8/layout/list1"/>
    <dgm:cxn modelId="{DEC04AEC-C38D-F841-B96F-910B5B92676D}" type="presParOf" srcId="{41285270-0931-9D41-8F0B-FC727742E32D}" destId="{3EEEB707-A4F6-1245-8F12-C19051CDD07E}" srcOrd="14" destOrd="0" presId="urn:microsoft.com/office/officeart/2005/8/layout/list1"/>
    <dgm:cxn modelId="{D5916861-0A59-7F4A-91E9-0782F555EF3C}" type="presParOf" srcId="{41285270-0931-9D41-8F0B-FC727742E32D}" destId="{2D91C898-2344-9745-AE27-9AF985116670}" srcOrd="15" destOrd="0" presId="urn:microsoft.com/office/officeart/2005/8/layout/list1"/>
    <dgm:cxn modelId="{68207C6A-1D5F-F549-A641-E2C2901ECC7A}" type="presParOf" srcId="{41285270-0931-9D41-8F0B-FC727742E32D}" destId="{3DF69BEC-A27D-2C40-BA93-FFE2A1E5F64E}" srcOrd="16" destOrd="0" presId="urn:microsoft.com/office/officeart/2005/8/layout/list1"/>
    <dgm:cxn modelId="{325D1FB4-B047-C942-B6EC-0F9131DD7A86}" type="presParOf" srcId="{3DF69BEC-A27D-2C40-BA93-FFE2A1E5F64E}" destId="{B462E23A-3D81-B94B-A0A0-B52CD9472236}" srcOrd="0" destOrd="0" presId="urn:microsoft.com/office/officeart/2005/8/layout/list1"/>
    <dgm:cxn modelId="{EEB1631B-7DCD-1A44-A0DE-22F66A4A3A7A}" type="presParOf" srcId="{3DF69BEC-A27D-2C40-BA93-FFE2A1E5F64E}" destId="{C29634C9-74FA-2A40-859E-755AA553B921}" srcOrd="1" destOrd="0" presId="urn:microsoft.com/office/officeart/2005/8/layout/list1"/>
    <dgm:cxn modelId="{903E40D9-481C-D248-87A8-73970CFC6790}" type="presParOf" srcId="{41285270-0931-9D41-8F0B-FC727742E32D}" destId="{BF4CE141-A520-774D-AD22-85FF929F039E}" srcOrd="17" destOrd="0" presId="urn:microsoft.com/office/officeart/2005/8/layout/list1"/>
    <dgm:cxn modelId="{FE379B87-0D9C-8B46-AB8A-CA7ECACD8096}" type="presParOf" srcId="{41285270-0931-9D41-8F0B-FC727742E32D}" destId="{05B5C5BF-C48F-5B4D-AB4E-2B39AAFDFDF3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0F9F22-CDF1-4FF3-8E24-F4ACB45B5C7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7E55E1-532D-48E1-B8A8-C6D6E44F194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Description</a:t>
          </a:r>
        </a:p>
      </dgm:t>
    </dgm:pt>
    <dgm:pt modelId="{61F6A72A-D51C-465B-85FC-0F248A1B11CC}" type="parTrans" cxnId="{6A116EBD-9830-47B4-A4A7-8CBAF03C378D}">
      <dgm:prSet/>
      <dgm:spPr/>
      <dgm:t>
        <a:bodyPr/>
        <a:lstStyle/>
        <a:p>
          <a:endParaRPr lang="en-US"/>
        </a:p>
      </dgm:t>
    </dgm:pt>
    <dgm:pt modelId="{92BA60CD-2BBC-43B2-BAF2-AA9CAC87B020}" type="sibTrans" cxnId="{6A116EBD-9830-47B4-A4A7-8CBAF03C378D}">
      <dgm:prSet/>
      <dgm:spPr/>
      <dgm:t>
        <a:bodyPr/>
        <a:lstStyle/>
        <a:p>
          <a:endParaRPr lang="en-US"/>
        </a:p>
      </dgm:t>
    </dgm:pt>
    <dgm:pt modelId="{DFF67E7D-0DC9-456B-B974-B630AD4DA7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Feelings</a:t>
          </a:r>
        </a:p>
      </dgm:t>
    </dgm:pt>
    <dgm:pt modelId="{33C13C74-D22D-4BC2-A27A-213993016033}" type="parTrans" cxnId="{1B19290D-503E-4F5C-A2E4-BE06A8E497C7}">
      <dgm:prSet/>
      <dgm:spPr/>
      <dgm:t>
        <a:bodyPr/>
        <a:lstStyle/>
        <a:p>
          <a:endParaRPr lang="en-US"/>
        </a:p>
      </dgm:t>
    </dgm:pt>
    <dgm:pt modelId="{51E62E12-5B73-4C5F-95F5-F77275854776}" type="sibTrans" cxnId="{1B19290D-503E-4F5C-A2E4-BE06A8E497C7}">
      <dgm:prSet/>
      <dgm:spPr/>
      <dgm:t>
        <a:bodyPr/>
        <a:lstStyle/>
        <a:p>
          <a:endParaRPr lang="en-US"/>
        </a:p>
      </dgm:t>
    </dgm:pt>
    <dgm:pt modelId="{D95C1583-36C9-4E79-B197-ACD9E0CEBEF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Evaluation</a:t>
          </a:r>
        </a:p>
      </dgm:t>
    </dgm:pt>
    <dgm:pt modelId="{9B2D8E89-6B45-4069-B4D4-93B701A31C6F}" type="parTrans" cxnId="{6EDF752B-F55B-4390-A1BD-F740E51076B3}">
      <dgm:prSet/>
      <dgm:spPr/>
      <dgm:t>
        <a:bodyPr/>
        <a:lstStyle/>
        <a:p>
          <a:endParaRPr lang="en-US"/>
        </a:p>
      </dgm:t>
    </dgm:pt>
    <dgm:pt modelId="{61A3E2D5-BA59-4D03-97EC-57E11C1CF7F0}" type="sibTrans" cxnId="{6EDF752B-F55B-4390-A1BD-F740E51076B3}">
      <dgm:prSet/>
      <dgm:spPr/>
      <dgm:t>
        <a:bodyPr/>
        <a:lstStyle/>
        <a:p>
          <a:endParaRPr lang="en-US"/>
        </a:p>
      </dgm:t>
    </dgm:pt>
    <dgm:pt modelId="{AC549578-DD28-4AA4-B357-0E971CADF9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Analysis</a:t>
          </a:r>
        </a:p>
      </dgm:t>
    </dgm:pt>
    <dgm:pt modelId="{FD51375B-0321-447C-9842-5675F940A056}" type="parTrans" cxnId="{9E9D1BEC-9484-458C-843F-22B98DB47971}">
      <dgm:prSet/>
      <dgm:spPr/>
      <dgm:t>
        <a:bodyPr/>
        <a:lstStyle/>
        <a:p>
          <a:endParaRPr lang="en-US"/>
        </a:p>
      </dgm:t>
    </dgm:pt>
    <dgm:pt modelId="{B05CDA8C-8F96-4237-8E36-9F90CC208776}" type="sibTrans" cxnId="{9E9D1BEC-9484-458C-843F-22B98DB47971}">
      <dgm:prSet/>
      <dgm:spPr/>
      <dgm:t>
        <a:bodyPr/>
        <a:lstStyle/>
        <a:p>
          <a:endParaRPr lang="en-US"/>
        </a:p>
      </dgm:t>
    </dgm:pt>
    <dgm:pt modelId="{96A8526F-FA0C-4467-A17A-2657158517D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Conclusion</a:t>
          </a:r>
        </a:p>
      </dgm:t>
    </dgm:pt>
    <dgm:pt modelId="{C3B88AFB-3BF6-4D4B-8244-E65CADBFFC77}" type="parTrans" cxnId="{D3FE5451-47E3-4687-BCA3-BAB43F099063}">
      <dgm:prSet/>
      <dgm:spPr/>
      <dgm:t>
        <a:bodyPr/>
        <a:lstStyle/>
        <a:p>
          <a:endParaRPr lang="en-US"/>
        </a:p>
      </dgm:t>
    </dgm:pt>
    <dgm:pt modelId="{AE349008-B9CC-4E00-A828-082418A64D35}" type="sibTrans" cxnId="{D3FE5451-47E3-4687-BCA3-BAB43F099063}">
      <dgm:prSet/>
      <dgm:spPr/>
      <dgm:t>
        <a:bodyPr/>
        <a:lstStyle/>
        <a:p>
          <a:endParaRPr lang="en-US"/>
        </a:p>
      </dgm:t>
    </dgm:pt>
    <dgm:pt modelId="{1B9340EF-2E6E-4DCF-AC9D-F328699707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Action plan</a:t>
          </a:r>
        </a:p>
      </dgm:t>
    </dgm:pt>
    <dgm:pt modelId="{B7EE467E-912F-4932-AB49-F05B259DFB30}" type="parTrans" cxnId="{E72ACA7C-E38C-41A1-B667-B45C80550005}">
      <dgm:prSet/>
      <dgm:spPr/>
      <dgm:t>
        <a:bodyPr/>
        <a:lstStyle/>
        <a:p>
          <a:endParaRPr lang="en-US"/>
        </a:p>
      </dgm:t>
    </dgm:pt>
    <dgm:pt modelId="{7C46E42C-F36B-4B5B-8DAE-BA5BD9455005}" type="sibTrans" cxnId="{E72ACA7C-E38C-41A1-B667-B45C80550005}">
      <dgm:prSet/>
      <dgm:spPr/>
      <dgm:t>
        <a:bodyPr/>
        <a:lstStyle/>
        <a:p>
          <a:endParaRPr lang="en-US"/>
        </a:p>
      </dgm:t>
    </dgm:pt>
    <dgm:pt modelId="{08817B45-8551-4EE1-8A94-2FD18B3EDF31}" type="pres">
      <dgm:prSet presAssocID="{560F9F22-CDF1-4FF3-8E24-F4ACB45B5C76}" presName="root" presStyleCnt="0">
        <dgm:presLayoutVars>
          <dgm:dir/>
          <dgm:resizeHandles val="exact"/>
        </dgm:presLayoutVars>
      </dgm:prSet>
      <dgm:spPr/>
    </dgm:pt>
    <dgm:pt modelId="{EA975B4A-2C47-4A39-81F6-7578E79B719B}" type="pres">
      <dgm:prSet presAssocID="{CE7E55E1-532D-48E1-B8A8-C6D6E44F1949}" presName="compNode" presStyleCnt="0"/>
      <dgm:spPr/>
    </dgm:pt>
    <dgm:pt modelId="{F73B4AB0-095B-44D3-9E1A-8689D320D835}" type="pres">
      <dgm:prSet presAssocID="{CE7E55E1-532D-48E1-B8A8-C6D6E44F194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D4A3AA5-C553-465D-9A46-50857CE2D315}" type="pres">
      <dgm:prSet presAssocID="{CE7E55E1-532D-48E1-B8A8-C6D6E44F1949}" presName="spaceRect" presStyleCnt="0"/>
      <dgm:spPr/>
    </dgm:pt>
    <dgm:pt modelId="{1472C191-7AD0-46B0-95D0-EA09F759148A}" type="pres">
      <dgm:prSet presAssocID="{CE7E55E1-532D-48E1-B8A8-C6D6E44F1949}" presName="textRect" presStyleLbl="revTx" presStyleIdx="0" presStyleCnt="6">
        <dgm:presLayoutVars>
          <dgm:chMax val="1"/>
          <dgm:chPref val="1"/>
        </dgm:presLayoutVars>
      </dgm:prSet>
      <dgm:spPr/>
    </dgm:pt>
    <dgm:pt modelId="{0EFC7792-2E55-4C3A-9AC3-3F216E15D692}" type="pres">
      <dgm:prSet presAssocID="{92BA60CD-2BBC-43B2-BAF2-AA9CAC87B020}" presName="sibTrans" presStyleCnt="0"/>
      <dgm:spPr/>
    </dgm:pt>
    <dgm:pt modelId="{33FA172F-2CB6-4C89-A33B-F2DF3D77ED6D}" type="pres">
      <dgm:prSet presAssocID="{DFF67E7D-0DC9-456B-B974-B630AD4DA7D0}" presName="compNode" presStyleCnt="0"/>
      <dgm:spPr/>
    </dgm:pt>
    <dgm:pt modelId="{EE8F78ED-A2EC-4412-A2E6-294621ED7526}" type="pres">
      <dgm:prSet presAssocID="{DFF67E7D-0DC9-456B-B974-B630AD4DA7D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3000BE0B-00EB-40F6-BE19-F7810AAD06B0}" type="pres">
      <dgm:prSet presAssocID="{DFF67E7D-0DC9-456B-B974-B630AD4DA7D0}" presName="spaceRect" presStyleCnt="0"/>
      <dgm:spPr/>
    </dgm:pt>
    <dgm:pt modelId="{DD4FF03F-D25D-485B-A262-B7A61AF35DA6}" type="pres">
      <dgm:prSet presAssocID="{DFF67E7D-0DC9-456B-B974-B630AD4DA7D0}" presName="textRect" presStyleLbl="revTx" presStyleIdx="1" presStyleCnt="6">
        <dgm:presLayoutVars>
          <dgm:chMax val="1"/>
          <dgm:chPref val="1"/>
        </dgm:presLayoutVars>
      </dgm:prSet>
      <dgm:spPr/>
    </dgm:pt>
    <dgm:pt modelId="{ED887CFF-F26B-4F8D-BE7F-712583963E49}" type="pres">
      <dgm:prSet presAssocID="{51E62E12-5B73-4C5F-95F5-F77275854776}" presName="sibTrans" presStyleCnt="0"/>
      <dgm:spPr/>
    </dgm:pt>
    <dgm:pt modelId="{40D02021-CEDE-4D08-A57B-FB6F6E53AD91}" type="pres">
      <dgm:prSet presAssocID="{D95C1583-36C9-4E79-B197-ACD9E0CEBEF5}" presName="compNode" presStyleCnt="0"/>
      <dgm:spPr/>
    </dgm:pt>
    <dgm:pt modelId="{35184B7C-A787-44F5-B936-B3B2B192BEA4}" type="pres">
      <dgm:prSet presAssocID="{D95C1583-36C9-4E79-B197-ACD9E0CEBEF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1CB8C4F-148B-4082-B082-82E3EE39AE34}" type="pres">
      <dgm:prSet presAssocID="{D95C1583-36C9-4E79-B197-ACD9E0CEBEF5}" presName="spaceRect" presStyleCnt="0"/>
      <dgm:spPr/>
    </dgm:pt>
    <dgm:pt modelId="{8323DE18-A607-4BC3-AA08-6B2960E4DEE3}" type="pres">
      <dgm:prSet presAssocID="{D95C1583-36C9-4E79-B197-ACD9E0CEBEF5}" presName="textRect" presStyleLbl="revTx" presStyleIdx="2" presStyleCnt="6">
        <dgm:presLayoutVars>
          <dgm:chMax val="1"/>
          <dgm:chPref val="1"/>
        </dgm:presLayoutVars>
      </dgm:prSet>
      <dgm:spPr/>
    </dgm:pt>
    <dgm:pt modelId="{894421E6-115B-4D6D-8F83-4F0F0607CBCD}" type="pres">
      <dgm:prSet presAssocID="{61A3E2D5-BA59-4D03-97EC-57E11C1CF7F0}" presName="sibTrans" presStyleCnt="0"/>
      <dgm:spPr/>
    </dgm:pt>
    <dgm:pt modelId="{EA7CCACA-63DF-4F6C-AD9C-F4A9938C0270}" type="pres">
      <dgm:prSet presAssocID="{AC549578-DD28-4AA4-B357-0E971CADF9CE}" presName="compNode" presStyleCnt="0"/>
      <dgm:spPr/>
    </dgm:pt>
    <dgm:pt modelId="{56C9B3E1-EEBD-4E9D-A7B1-5A6F980B06B6}" type="pres">
      <dgm:prSet presAssocID="{AC549578-DD28-4AA4-B357-0E971CADF9C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A8F24119-3ECC-4637-BB90-7FF812094EBE}" type="pres">
      <dgm:prSet presAssocID="{AC549578-DD28-4AA4-B357-0E971CADF9CE}" presName="spaceRect" presStyleCnt="0"/>
      <dgm:spPr/>
    </dgm:pt>
    <dgm:pt modelId="{55517237-039B-490D-83C6-52A3AF531619}" type="pres">
      <dgm:prSet presAssocID="{AC549578-DD28-4AA4-B357-0E971CADF9CE}" presName="textRect" presStyleLbl="revTx" presStyleIdx="3" presStyleCnt="6">
        <dgm:presLayoutVars>
          <dgm:chMax val="1"/>
          <dgm:chPref val="1"/>
        </dgm:presLayoutVars>
      </dgm:prSet>
      <dgm:spPr/>
    </dgm:pt>
    <dgm:pt modelId="{A3C329E9-FC48-47BD-B10E-CFD12D43AE5B}" type="pres">
      <dgm:prSet presAssocID="{B05CDA8C-8F96-4237-8E36-9F90CC208776}" presName="sibTrans" presStyleCnt="0"/>
      <dgm:spPr/>
    </dgm:pt>
    <dgm:pt modelId="{19AF5C34-6FF2-4795-AE0C-9707B110748D}" type="pres">
      <dgm:prSet presAssocID="{96A8526F-FA0C-4467-A17A-2657158517D2}" presName="compNode" presStyleCnt="0"/>
      <dgm:spPr/>
    </dgm:pt>
    <dgm:pt modelId="{7D2BA851-2EE1-4A2D-ACA1-8F429571F554}" type="pres">
      <dgm:prSet presAssocID="{96A8526F-FA0C-4467-A17A-2657158517D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7C5B6B19-DBDB-4822-B028-79A91B60D55B}" type="pres">
      <dgm:prSet presAssocID="{96A8526F-FA0C-4467-A17A-2657158517D2}" presName="spaceRect" presStyleCnt="0"/>
      <dgm:spPr/>
    </dgm:pt>
    <dgm:pt modelId="{06448840-23C2-42EA-8306-7564513107CC}" type="pres">
      <dgm:prSet presAssocID="{96A8526F-FA0C-4467-A17A-2657158517D2}" presName="textRect" presStyleLbl="revTx" presStyleIdx="4" presStyleCnt="6">
        <dgm:presLayoutVars>
          <dgm:chMax val="1"/>
          <dgm:chPref val="1"/>
        </dgm:presLayoutVars>
      </dgm:prSet>
      <dgm:spPr/>
    </dgm:pt>
    <dgm:pt modelId="{5C91E81A-70A0-4327-960E-474DE3A432A5}" type="pres">
      <dgm:prSet presAssocID="{AE349008-B9CC-4E00-A828-082418A64D35}" presName="sibTrans" presStyleCnt="0"/>
      <dgm:spPr/>
    </dgm:pt>
    <dgm:pt modelId="{2E3D6315-7809-44D5-B731-726EE8099C63}" type="pres">
      <dgm:prSet presAssocID="{1B9340EF-2E6E-4DCF-AC9D-F328699707B0}" presName="compNode" presStyleCnt="0"/>
      <dgm:spPr/>
    </dgm:pt>
    <dgm:pt modelId="{0BFB7479-6C53-4770-8C03-9D23C25633B3}" type="pres">
      <dgm:prSet presAssocID="{1B9340EF-2E6E-4DCF-AC9D-F328699707B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5FAD617-4605-4DE2-A04A-380F39031DA8}" type="pres">
      <dgm:prSet presAssocID="{1B9340EF-2E6E-4DCF-AC9D-F328699707B0}" presName="spaceRect" presStyleCnt="0"/>
      <dgm:spPr/>
    </dgm:pt>
    <dgm:pt modelId="{492F7CA3-BD0B-4F0A-86E8-2568FB5007FB}" type="pres">
      <dgm:prSet presAssocID="{1B9340EF-2E6E-4DCF-AC9D-F328699707B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779509-EF97-E045-9450-75EFB21C72F0}" type="presOf" srcId="{560F9F22-CDF1-4FF3-8E24-F4ACB45B5C76}" destId="{08817B45-8551-4EE1-8A94-2FD18B3EDF31}" srcOrd="0" destOrd="0" presId="urn:microsoft.com/office/officeart/2018/2/layout/IconLabelList"/>
    <dgm:cxn modelId="{1B19290D-503E-4F5C-A2E4-BE06A8E497C7}" srcId="{560F9F22-CDF1-4FF3-8E24-F4ACB45B5C76}" destId="{DFF67E7D-0DC9-456B-B974-B630AD4DA7D0}" srcOrd="1" destOrd="0" parTransId="{33C13C74-D22D-4BC2-A27A-213993016033}" sibTransId="{51E62E12-5B73-4C5F-95F5-F77275854776}"/>
    <dgm:cxn modelId="{6EDF752B-F55B-4390-A1BD-F740E51076B3}" srcId="{560F9F22-CDF1-4FF3-8E24-F4ACB45B5C76}" destId="{D95C1583-36C9-4E79-B197-ACD9E0CEBEF5}" srcOrd="2" destOrd="0" parTransId="{9B2D8E89-6B45-4069-B4D4-93B701A31C6F}" sibTransId="{61A3E2D5-BA59-4D03-97EC-57E11C1CF7F0}"/>
    <dgm:cxn modelId="{D3FE5451-47E3-4687-BCA3-BAB43F099063}" srcId="{560F9F22-CDF1-4FF3-8E24-F4ACB45B5C76}" destId="{96A8526F-FA0C-4467-A17A-2657158517D2}" srcOrd="4" destOrd="0" parTransId="{C3B88AFB-3BF6-4D4B-8244-E65CADBFFC77}" sibTransId="{AE349008-B9CC-4E00-A828-082418A64D35}"/>
    <dgm:cxn modelId="{E72ACA7C-E38C-41A1-B667-B45C80550005}" srcId="{560F9F22-CDF1-4FF3-8E24-F4ACB45B5C76}" destId="{1B9340EF-2E6E-4DCF-AC9D-F328699707B0}" srcOrd="5" destOrd="0" parTransId="{B7EE467E-912F-4932-AB49-F05B259DFB30}" sibTransId="{7C46E42C-F36B-4B5B-8DAE-BA5BD9455005}"/>
    <dgm:cxn modelId="{97C5867D-43AB-EF4F-BDC3-91B904C34BF0}" type="presOf" srcId="{DFF67E7D-0DC9-456B-B974-B630AD4DA7D0}" destId="{DD4FF03F-D25D-485B-A262-B7A61AF35DA6}" srcOrd="0" destOrd="0" presId="urn:microsoft.com/office/officeart/2018/2/layout/IconLabelList"/>
    <dgm:cxn modelId="{90481196-B37A-F240-87F4-D32CAA95AF80}" type="presOf" srcId="{AC549578-DD28-4AA4-B357-0E971CADF9CE}" destId="{55517237-039B-490D-83C6-52A3AF531619}" srcOrd="0" destOrd="0" presId="urn:microsoft.com/office/officeart/2018/2/layout/IconLabelList"/>
    <dgm:cxn modelId="{D86011B3-B59A-3E45-AE7E-976B785DC0C9}" type="presOf" srcId="{96A8526F-FA0C-4467-A17A-2657158517D2}" destId="{06448840-23C2-42EA-8306-7564513107CC}" srcOrd="0" destOrd="0" presId="urn:microsoft.com/office/officeart/2018/2/layout/IconLabelList"/>
    <dgm:cxn modelId="{6A116EBD-9830-47B4-A4A7-8CBAF03C378D}" srcId="{560F9F22-CDF1-4FF3-8E24-F4ACB45B5C76}" destId="{CE7E55E1-532D-48E1-B8A8-C6D6E44F1949}" srcOrd="0" destOrd="0" parTransId="{61F6A72A-D51C-465B-85FC-0F248A1B11CC}" sibTransId="{92BA60CD-2BBC-43B2-BAF2-AA9CAC87B020}"/>
    <dgm:cxn modelId="{0E06A7BD-9CBD-3A4E-9F71-1261660E50E0}" type="presOf" srcId="{1B9340EF-2E6E-4DCF-AC9D-F328699707B0}" destId="{492F7CA3-BD0B-4F0A-86E8-2568FB5007FB}" srcOrd="0" destOrd="0" presId="urn:microsoft.com/office/officeart/2018/2/layout/IconLabelList"/>
    <dgm:cxn modelId="{612932C4-2143-6A4D-A943-78D71948D7FB}" type="presOf" srcId="{D95C1583-36C9-4E79-B197-ACD9E0CEBEF5}" destId="{8323DE18-A607-4BC3-AA08-6B2960E4DEE3}" srcOrd="0" destOrd="0" presId="urn:microsoft.com/office/officeart/2018/2/layout/IconLabelList"/>
    <dgm:cxn modelId="{9E9D1BEC-9484-458C-843F-22B98DB47971}" srcId="{560F9F22-CDF1-4FF3-8E24-F4ACB45B5C76}" destId="{AC549578-DD28-4AA4-B357-0E971CADF9CE}" srcOrd="3" destOrd="0" parTransId="{FD51375B-0321-447C-9842-5675F940A056}" sibTransId="{B05CDA8C-8F96-4237-8E36-9F90CC208776}"/>
    <dgm:cxn modelId="{DE2C5CF4-D31F-8541-95ED-601B4C096583}" type="presOf" srcId="{CE7E55E1-532D-48E1-B8A8-C6D6E44F1949}" destId="{1472C191-7AD0-46B0-95D0-EA09F759148A}" srcOrd="0" destOrd="0" presId="urn:microsoft.com/office/officeart/2018/2/layout/IconLabelList"/>
    <dgm:cxn modelId="{BE27F429-C959-8449-8380-FC5DB2EC999B}" type="presParOf" srcId="{08817B45-8551-4EE1-8A94-2FD18B3EDF31}" destId="{EA975B4A-2C47-4A39-81F6-7578E79B719B}" srcOrd="0" destOrd="0" presId="urn:microsoft.com/office/officeart/2018/2/layout/IconLabelList"/>
    <dgm:cxn modelId="{E012D788-43EF-0744-AB65-89A8A77435BD}" type="presParOf" srcId="{EA975B4A-2C47-4A39-81F6-7578E79B719B}" destId="{F73B4AB0-095B-44D3-9E1A-8689D320D835}" srcOrd="0" destOrd="0" presId="urn:microsoft.com/office/officeart/2018/2/layout/IconLabelList"/>
    <dgm:cxn modelId="{5D655AEA-0E89-1B46-B356-1DE91A769AC9}" type="presParOf" srcId="{EA975B4A-2C47-4A39-81F6-7578E79B719B}" destId="{6D4A3AA5-C553-465D-9A46-50857CE2D315}" srcOrd="1" destOrd="0" presId="urn:microsoft.com/office/officeart/2018/2/layout/IconLabelList"/>
    <dgm:cxn modelId="{D14E31E3-18F3-2541-90AD-2772FD1FD080}" type="presParOf" srcId="{EA975B4A-2C47-4A39-81F6-7578E79B719B}" destId="{1472C191-7AD0-46B0-95D0-EA09F759148A}" srcOrd="2" destOrd="0" presId="urn:microsoft.com/office/officeart/2018/2/layout/IconLabelList"/>
    <dgm:cxn modelId="{95EFA070-1579-DC45-89EC-35E718A6736B}" type="presParOf" srcId="{08817B45-8551-4EE1-8A94-2FD18B3EDF31}" destId="{0EFC7792-2E55-4C3A-9AC3-3F216E15D692}" srcOrd="1" destOrd="0" presId="urn:microsoft.com/office/officeart/2018/2/layout/IconLabelList"/>
    <dgm:cxn modelId="{647E8844-318D-6749-B760-3509D8D69842}" type="presParOf" srcId="{08817B45-8551-4EE1-8A94-2FD18B3EDF31}" destId="{33FA172F-2CB6-4C89-A33B-F2DF3D77ED6D}" srcOrd="2" destOrd="0" presId="urn:microsoft.com/office/officeart/2018/2/layout/IconLabelList"/>
    <dgm:cxn modelId="{A71A192B-A842-1145-A774-7AC5FD2D53E2}" type="presParOf" srcId="{33FA172F-2CB6-4C89-A33B-F2DF3D77ED6D}" destId="{EE8F78ED-A2EC-4412-A2E6-294621ED7526}" srcOrd="0" destOrd="0" presId="urn:microsoft.com/office/officeart/2018/2/layout/IconLabelList"/>
    <dgm:cxn modelId="{A9967E5D-B8E4-8146-8BB6-BE2C359D6C17}" type="presParOf" srcId="{33FA172F-2CB6-4C89-A33B-F2DF3D77ED6D}" destId="{3000BE0B-00EB-40F6-BE19-F7810AAD06B0}" srcOrd="1" destOrd="0" presId="urn:microsoft.com/office/officeart/2018/2/layout/IconLabelList"/>
    <dgm:cxn modelId="{08085819-500C-694C-B9D5-09610FEB25E0}" type="presParOf" srcId="{33FA172F-2CB6-4C89-A33B-F2DF3D77ED6D}" destId="{DD4FF03F-D25D-485B-A262-B7A61AF35DA6}" srcOrd="2" destOrd="0" presId="urn:microsoft.com/office/officeart/2018/2/layout/IconLabelList"/>
    <dgm:cxn modelId="{765A90F4-B1CA-584F-9E27-BE449E487233}" type="presParOf" srcId="{08817B45-8551-4EE1-8A94-2FD18B3EDF31}" destId="{ED887CFF-F26B-4F8D-BE7F-712583963E49}" srcOrd="3" destOrd="0" presId="urn:microsoft.com/office/officeart/2018/2/layout/IconLabelList"/>
    <dgm:cxn modelId="{D2577E3E-57EC-D848-90B6-54A42024C4FB}" type="presParOf" srcId="{08817B45-8551-4EE1-8A94-2FD18B3EDF31}" destId="{40D02021-CEDE-4D08-A57B-FB6F6E53AD91}" srcOrd="4" destOrd="0" presId="urn:microsoft.com/office/officeart/2018/2/layout/IconLabelList"/>
    <dgm:cxn modelId="{ECD885F6-03B9-DB4B-A593-2763303DF825}" type="presParOf" srcId="{40D02021-CEDE-4D08-A57B-FB6F6E53AD91}" destId="{35184B7C-A787-44F5-B936-B3B2B192BEA4}" srcOrd="0" destOrd="0" presId="urn:microsoft.com/office/officeart/2018/2/layout/IconLabelList"/>
    <dgm:cxn modelId="{FFAAF4B5-0D64-6546-985B-5B4E3C478F81}" type="presParOf" srcId="{40D02021-CEDE-4D08-A57B-FB6F6E53AD91}" destId="{51CB8C4F-148B-4082-B082-82E3EE39AE34}" srcOrd="1" destOrd="0" presId="urn:microsoft.com/office/officeart/2018/2/layout/IconLabelList"/>
    <dgm:cxn modelId="{AD127297-DEB1-EF45-9458-44A2E0090330}" type="presParOf" srcId="{40D02021-CEDE-4D08-A57B-FB6F6E53AD91}" destId="{8323DE18-A607-4BC3-AA08-6B2960E4DEE3}" srcOrd="2" destOrd="0" presId="urn:microsoft.com/office/officeart/2018/2/layout/IconLabelList"/>
    <dgm:cxn modelId="{CAD72B41-DC34-A842-AAA2-0B5B79052BE2}" type="presParOf" srcId="{08817B45-8551-4EE1-8A94-2FD18B3EDF31}" destId="{894421E6-115B-4D6D-8F83-4F0F0607CBCD}" srcOrd="5" destOrd="0" presId="urn:microsoft.com/office/officeart/2018/2/layout/IconLabelList"/>
    <dgm:cxn modelId="{F9484CCC-AF15-E549-B453-907A7C40CC6A}" type="presParOf" srcId="{08817B45-8551-4EE1-8A94-2FD18B3EDF31}" destId="{EA7CCACA-63DF-4F6C-AD9C-F4A9938C0270}" srcOrd="6" destOrd="0" presId="urn:microsoft.com/office/officeart/2018/2/layout/IconLabelList"/>
    <dgm:cxn modelId="{6E99DD75-29EF-EE48-ACEC-A59A2FDBC6EA}" type="presParOf" srcId="{EA7CCACA-63DF-4F6C-AD9C-F4A9938C0270}" destId="{56C9B3E1-EEBD-4E9D-A7B1-5A6F980B06B6}" srcOrd="0" destOrd="0" presId="urn:microsoft.com/office/officeart/2018/2/layout/IconLabelList"/>
    <dgm:cxn modelId="{88E5331A-87C8-6F46-B492-429707275B35}" type="presParOf" srcId="{EA7CCACA-63DF-4F6C-AD9C-F4A9938C0270}" destId="{A8F24119-3ECC-4637-BB90-7FF812094EBE}" srcOrd="1" destOrd="0" presId="urn:microsoft.com/office/officeart/2018/2/layout/IconLabelList"/>
    <dgm:cxn modelId="{3723C9D5-9ABE-0E46-9A3C-D06AF796039F}" type="presParOf" srcId="{EA7CCACA-63DF-4F6C-AD9C-F4A9938C0270}" destId="{55517237-039B-490D-83C6-52A3AF531619}" srcOrd="2" destOrd="0" presId="urn:microsoft.com/office/officeart/2018/2/layout/IconLabelList"/>
    <dgm:cxn modelId="{0BC3CA26-264F-4044-B400-8EA379C402D3}" type="presParOf" srcId="{08817B45-8551-4EE1-8A94-2FD18B3EDF31}" destId="{A3C329E9-FC48-47BD-B10E-CFD12D43AE5B}" srcOrd="7" destOrd="0" presId="urn:microsoft.com/office/officeart/2018/2/layout/IconLabelList"/>
    <dgm:cxn modelId="{E011ECEC-6254-7840-B631-857B280E4E97}" type="presParOf" srcId="{08817B45-8551-4EE1-8A94-2FD18B3EDF31}" destId="{19AF5C34-6FF2-4795-AE0C-9707B110748D}" srcOrd="8" destOrd="0" presId="urn:microsoft.com/office/officeart/2018/2/layout/IconLabelList"/>
    <dgm:cxn modelId="{9206DE35-5842-2942-8B88-B5F12C4BF1DA}" type="presParOf" srcId="{19AF5C34-6FF2-4795-AE0C-9707B110748D}" destId="{7D2BA851-2EE1-4A2D-ACA1-8F429571F554}" srcOrd="0" destOrd="0" presId="urn:microsoft.com/office/officeart/2018/2/layout/IconLabelList"/>
    <dgm:cxn modelId="{3E484905-24EC-2243-A6C0-F28BB999D698}" type="presParOf" srcId="{19AF5C34-6FF2-4795-AE0C-9707B110748D}" destId="{7C5B6B19-DBDB-4822-B028-79A91B60D55B}" srcOrd="1" destOrd="0" presId="urn:microsoft.com/office/officeart/2018/2/layout/IconLabelList"/>
    <dgm:cxn modelId="{A90905C2-24C8-794F-A320-C0B491703681}" type="presParOf" srcId="{19AF5C34-6FF2-4795-AE0C-9707B110748D}" destId="{06448840-23C2-42EA-8306-7564513107CC}" srcOrd="2" destOrd="0" presId="urn:microsoft.com/office/officeart/2018/2/layout/IconLabelList"/>
    <dgm:cxn modelId="{67C56150-2E29-2E41-8B0D-9E298AB4F53F}" type="presParOf" srcId="{08817B45-8551-4EE1-8A94-2FD18B3EDF31}" destId="{5C91E81A-70A0-4327-960E-474DE3A432A5}" srcOrd="9" destOrd="0" presId="urn:microsoft.com/office/officeart/2018/2/layout/IconLabelList"/>
    <dgm:cxn modelId="{20C7D965-543E-CA4D-9B5B-3458F26AA5B9}" type="presParOf" srcId="{08817B45-8551-4EE1-8A94-2FD18B3EDF31}" destId="{2E3D6315-7809-44D5-B731-726EE8099C63}" srcOrd="10" destOrd="0" presId="urn:microsoft.com/office/officeart/2018/2/layout/IconLabelList"/>
    <dgm:cxn modelId="{67AE59DF-CBA8-C34C-998A-ABC57F67BBE6}" type="presParOf" srcId="{2E3D6315-7809-44D5-B731-726EE8099C63}" destId="{0BFB7479-6C53-4770-8C03-9D23C25633B3}" srcOrd="0" destOrd="0" presId="urn:microsoft.com/office/officeart/2018/2/layout/IconLabelList"/>
    <dgm:cxn modelId="{C79EC75A-2C49-B440-A5BE-E17B89C169EF}" type="presParOf" srcId="{2E3D6315-7809-44D5-B731-726EE8099C63}" destId="{05FAD617-4605-4DE2-A04A-380F39031DA8}" srcOrd="1" destOrd="0" presId="urn:microsoft.com/office/officeart/2018/2/layout/IconLabelList"/>
    <dgm:cxn modelId="{E5E63F26-00B6-324B-9436-735EC5E29674}" type="presParOf" srcId="{2E3D6315-7809-44D5-B731-726EE8099C63}" destId="{492F7CA3-BD0B-4F0A-86E8-2568FB5007F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64E221-4521-43A8-9A3F-A0E12FE52382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B8B293B-4531-49B8-877F-56D797D21A23}">
      <dgm:prSet/>
      <dgm:spPr/>
      <dgm:t>
        <a:bodyPr/>
        <a:lstStyle/>
        <a:p>
          <a:r>
            <a:rPr lang="en-US"/>
            <a:t>OPPORTUNITIES</a:t>
          </a:r>
        </a:p>
      </dgm:t>
    </dgm:pt>
    <dgm:pt modelId="{8533296C-E349-4B14-8EC9-5DDB2AF53984}" type="parTrans" cxnId="{DAC0B7AD-11BC-4019-B268-8AA2E31A9A1B}">
      <dgm:prSet/>
      <dgm:spPr/>
      <dgm:t>
        <a:bodyPr/>
        <a:lstStyle/>
        <a:p>
          <a:endParaRPr lang="en-US"/>
        </a:p>
      </dgm:t>
    </dgm:pt>
    <dgm:pt modelId="{F94BD42B-014C-4978-AC1F-0D309876BC55}" type="sibTrans" cxnId="{DAC0B7AD-11BC-4019-B268-8AA2E31A9A1B}">
      <dgm:prSet/>
      <dgm:spPr/>
      <dgm:t>
        <a:bodyPr/>
        <a:lstStyle/>
        <a:p>
          <a:endParaRPr lang="en-US"/>
        </a:p>
      </dgm:t>
    </dgm:pt>
    <dgm:pt modelId="{59B9ABF2-6496-413A-8575-D6BB18287920}">
      <dgm:prSet/>
      <dgm:spPr/>
      <dgm:t>
        <a:bodyPr/>
        <a:lstStyle/>
        <a:p>
          <a:r>
            <a:rPr lang="en-US"/>
            <a:t>Knowing the present codes of conduct</a:t>
          </a:r>
        </a:p>
      </dgm:t>
    </dgm:pt>
    <dgm:pt modelId="{17498AA3-3067-4937-A92F-B5B7CFFB5FB0}" type="parTrans" cxnId="{BDA75E24-2940-4006-B030-4C0DCBC1DF61}">
      <dgm:prSet/>
      <dgm:spPr/>
      <dgm:t>
        <a:bodyPr/>
        <a:lstStyle/>
        <a:p>
          <a:endParaRPr lang="en-US"/>
        </a:p>
      </dgm:t>
    </dgm:pt>
    <dgm:pt modelId="{DD465E80-83D1-4F5B-A358-BA7B4FD78583}" type="sibTrans" cxnId="{BDA75E24-2940-4006-B030-4C0DCBC1DF61}">
      <dgm:prSet/>
      <dgm:spPr/>
      <dgm:t>
        <a:bodyPr/>
        <a:lstStyle/>
        <a:p>
          <a:endParaRPr lang="en-US"/>
        </a:p>
      </dgm:t>
    </dgm:pt>
    <dgm:pt modelId="{87C2234B-6B12-449F-8856-CE6410E19A5C}">
      <dgm:prSet/>
      <dgm:spPr/>
      <dgm:t>
        <a:bodyPr/>
        <a:lstStyle/>
        <a:p>
          <a:r>
            <a:rPr lang="en-US"/>
            <a:t>Meeting the educational requirements</a:t>
          </a:r>
        </a:p>
      </dgm:t>
    </dgm:pt>
    <dgm:pt modelId="{66109D62-8C80-495A-9B8A-9D0057D6F17A}" type="parTrans" cxnId="{055684E0-2184-4C7E-B12F-24F8370F906F}">
      <dgm:prSet/>
      <dgm:spPr/>
      <dgm:t>
        <a:bodyPr/>
        <a:lstStyle/>
        <a:p>
          <a:endParaRPr lang="en-US"/>
        </a:p>
      </dgm:t>
    </dgm:pt>
    <dgm:pt modelId="{E2223E4D-A5F6-421B-B42D-B599961DC2DF}" type="sibTrans" cxnId="{055684E0-2184-4C7E-B12F-24F8370F906F}">
      <dgm:prSet/>
      <dgm:spPr/>
      <dgm:t>
        <a:bodyPr/>
        <a:lstStyle/>
        <a:p>
          <a:endParaRPr lang="en-US"/>
        </a:p>
      </dgm:t>
    </dgm:pt>
    <dgm:pt modelId="{E7F3415B-AB83-4BB8-A01E-869778C1540D}">
      <dgm:prSet/>
      <dgm:spPr/>
      <dgm:t>
        <a:bodyPr/>
        <a:lstStyle/>
        <a:p>
          <a:r>
            <a:rPr lang="en-US"/>
            <a:t>Many jobs within healthcare needed to be filled</a:t>
          </a:r>
        </a:p>
      </dgm:t>
    </dgm:pt>
    <dgm:pt modelId="{94BE0C9C-4FDD-4698-9D2C-37FD7FC4F8D5}" type="parTrans" cxnId="{A4DA565A-ED24-487E-B5BC-E8802F63FF4D}">
      <dgm:prSet/>
      <dgm:spPr/>
      <dgm:t>
        <a:bodyPr/>
        <a:lstStyle/>
        <a:p>
          <a:endParaRPr lang="en-US"/>
        </a:p>
      </dgm:t>
    </dgm:pt>
    <dgm:pt modelId="{6A481159-E59B-449E-BA1E-85D0696BAE78}" type="sibTrans" cxnId="{A4DA565A-ED24-487E-B5BC-E8802F63FF4D}">
      <dgm:prSet/>
      <dgm:spPr/>
      <dgm:t>
        <a:bodyPr/>
        <a:lstStyle/>
        <a:p>
          <a:endParaRPr lang="en-US"/>
        </a:p>
      </dgm:t>
    </dgm:pt>
    <dgm:pt modelId="{860913CC-EEA8-4027-9609-8C84043F7D5A}">
      <dgm:prSet/>
      <dgm:spPr/>
      <dgm:t>
        <a:bodyPr/>
        <a:lstStyle/>
        <a:p>
          <a:r>
            <a:rPr lang="en-US"/>
            <a:t>Sharing correct skills to be a paramedic</a:t>
          </a:r>
        </a:p>
      </dgm:t>
    </dgm:pt>
    <dgm:pt modelId="{735CE3FE-7F47-4DEA-B243-14B52EFBEAC4}" type="parTrans" cxnId="{2F39C590-CF1B-4B02-AC98-436A75636C34}">
      <dgm:prSet/>
      <dgm:spPr/>
      <dgm:t>
        <a:bodyPr/>
        <a:lstStyle/>
        <a:p>
          <a:endParaRPr lang="en-US"/>
        </a:p>
      </dgm:t>
    </dgm:pt>
    <dgm:pt modelId="{E33901B0-2051-4018-80AE-BCAAE91FD738}" type="sibTrans" cxnId="{2F39C590-CF1B-4B02-AC98-436A75636C34}">
      <dgm:prSet/>
      <dgm:spPr/>
      <dgm:t>
        <a:bodyPr/>
        <a:lstStyle/>
        <a:p>
          <a:endParaRPr lang="en-US"/>
        </a:p>
      </dgm:t>
    </dgm:pt>
    <dgm:pt modelId="{E3745AAA-8897-CE48-B1BC-F15EDEA5CEFB}" type="pres">
      <dgm:prSet presAssocID="{C564E221-4521-43A8-9A3F-A0E12FE52382}" presName="diagram" presStyleCnt="0">
        <dgm:presLayoutVars>
          <dgm:dir/>
          <dgm:resizeHandles val="exact"/>
        </dgm:presLayoutVars>
      </dgm:prSet>
      <dgm:spPr/>
    </dgm:pt>
    <dgm:pt modelId="{C1E4930D-E34A-FD4F-BA8B-BC7A7A3C376C}" type="pres">
      <dgm:prSet presAssocID="{CB8B293B-4531-49B8-877F-56D797D21A23}" presName="node" presStyleLbl="node1" presStyleIdx="0" presStyleCnt="1">
        <dgm:presLayoutVars>
          <dgm:bulletEnabled val="1"/>
        </dgm:presLayoutVars>
      </dgm:prSet>
      <dgm:spPr/>
    </dgm:pt>
  </dgm:ptLst>
  <dgm:cxnLst>
    <dgm:cxn modelId="{D715DD13-7FD0-EF46-B568-55FB90FD86AC}" type="presOf" srcId="{860913CC-EEA8-4027-9609-8C84043F7D5A}" destId="{C1E4930D-E34A-FD4F-BA8B-BC7A7A3C376C}" srcOrd="0" destOrd="4" presId="urn:microsoft.com/office/officeart/2005/8/layout/default"/>
    <dgm:cxn modelId="{BDA75E24-2940-4006-B030-4C0DCBC1DF61}" srcId="{CB8B293B-4531-49B8-877F-56D797D21A23}" destId="{59B9ABF2-6496-413A-8575-D6BB18287920}" srcOrd="0" destOrd="0" parTransId="{17498AA3-3067-4937-A92F-B5B7CFFB5FB0}" sibTransId="{DD465E80-83D1-4F5B-A358-BA7B4FD78583}"/>
    <dgm:cxn modelId="{07E6CB2D-6EA1-3A47-B363-4B5ECBDD210A}" type="presOf" srcId="{59B9ABF2-6496-413A-8575-D6BB18287920}" destId="{C1E4930D-E34A-FD4F-BA8B-BC7A7A3C376C}" srcOrd="0" destOrd="1" presId="urn:microsoft.com/office/officeart/2005/8/layout/default"/>
    <dgm:cxn modelId="{E7C31F68-307E-6449-8A0B-CC9BDBB4FB74}" type="presOf" srcId="{87C2234B-6B12-449F-8856-CE6410E19A5C}" destId="{C1E4930D-E34A-FD4F-BA8B-BC7A7A3C376C}" srcOrd="0" destOrd="2" presId="urn:microsoft.com/office/officeart/2005/8/layout/default"/>
    <dgm:cxn modelId="{EB1F904E-B721-7946-BD4D-C88BD81C4906}" type="presOf" srcId="{C564E221-4521-43A8-9A3F-A0E12FE52382}" destId="{E3745AAA-8897-CE48-B1BC-F15EDEA5CEFB}" srcOrd="0" destOrd="0" presId="urn:microsoft.com/office/officeart/2005/8/layout/default"/>
    <dgm:cxn modelId="{A4DA565A-ED24-487E-B5BC-E8802F63FF4D}" srcId="{CB8B293B-4531-49B8-877F-56D797D21A23}" destId="{E7F3415B-AB83-4BB8-A01E-869778C1540D}" srcOrd="2" destOrd="0" parTransId="{94BE0C9C-4FDD-4698-9D2C-37FD7FC4F8D5}" sibTransId="{6A481159-E59B-449E-BA1E-85D0696BAE78}"/>
    <dgm:cxn modelId="{2F39C590-CF1B-4B02-AC98-436A75636C34}" srcId="{CB8B293B-4531-49B8-877F-56D797D21A23}" destId="{860913CC-EEA8-4027-9609-8C84043F7D5A}" srcOrd="3" destOrd="0" parTransId="{735CE3FE-7F47-4DEA-B243-14B52EFBEAC4}" sibTransId="{E33901B0-2051-4018-80AE-BCAAE91FD738}"/>
    <dgm:cxn modelId="{DAC0B7AD-11BC-4019-B268-8AA2E31A9A1B}" srcId="{C564E221-4521-43A8-9A3F-A0E12FE52382}" destId="{CB8B293B-4531-49B8-877F-56D797D21A23}" srcOrd="0" destOrd="0" parTransId="{8533296C-E349-4B14-8EC9-5DDB2AF53984}" sibTransId="{F94BD42B-014C-4978-AC1F-0D309876BC55}"/>
    <dgm:cxn modelId="{4119E2B4-48C4-A04E-8585-EEAD32E653B0}" type="presOf" srcId="{CB8B293B-4531-49B8-877F-56D797D21A23}" destId="{C1E4930D-E34A-FD4F-BA8B-BC7A7A3C376C}" srcOrd="0" destOrd="0" presId="urn:microsoft.com/office/officeart/2005/8/layout/default"/>
    <dgm:cxn modelId="{0F7720BD-213F-A247-9B40-8AEB0E322EAD}" type="presOf" srcId="{E7F3415B-AB83-4BB8-A01E-869778C1540D}" destId="{C1E4930D-E34A-FD4F-BA8B-BC7A7A3C376C}" srcOrd="0" destOrd="3" presId="urn:microsoft.com/office/officeart/2005/8/layout/default"/>
    <dgm:cxn modelId="{055684E0-2184-4C7E-B12F-24F8370F906F}" srcId="{CB8B293B-4531-49B8-877F-56D797D21A23}" destId="{87C2234B-6B12-449F-8856-CE6410E19A5C}" srcOrd="1" destOrd="0" parTransId="{66109D62-8C80-495A-9B8A-9D0057D6F17A}" sibTransId="{E2223E4D-A5F6-421B-B42D-B599961DC2DF}"/>
    <dgm:cxn modelId="{88B3BE30-9589-0043-88D6-3D5D87D25322}" type="presParOf" srcId="{E3745AAA-8897-CE48-B1BC-F15EDEA5CEFB}" destId="{C1E4930D-E34A-FD4F-BA8B-BC7A7A3C376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0C6AA81-5D4D-463A-A6E0-1B4D05244C7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6A9F59-3CED-4F14-80C3-30D57C7505F3}">
      <dgm:prSet/>
      <dgm:spPr/>
      <dgm:t>
        <a:bodyPr/>
        <a:lstStyle/>
        <a:p>
          <a:r>
            <a:rPr lang="en-US"/>
            <a:t>More research carried out before-hand</a:t>
          </a:r>
        </a:p>
      </dgm:t>
    </dgm:pt>
    <dgm:pt modelId="{EFD4E128-187A-4702-BEB3-B3C77C05567B}" type="parTrans" cxnId="{4E52A85A-42F2-4930-B910-EEB8AF37EA2C}">
      <dgm:prSet/>
      <dgm:spPr/>
      <dgm:t>
        <a:bodyPr/>
        <a:lstStyle/>
        <a:p>
          <a:endParaRPr lang="en-US"/>
        </a:p>
      </dgm:t>
    </dgm:pt>
    <dgm:pt modelId="{14074905-E679-4838-A341-706FB2007F5B}" type="sibTrans" cxnId="{4E52A85A-42F2-4930-B910-EEB8AF37EA2C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6AB76A0D-9F84-4F4F-B9B3-C4C9B547B3DE}">
      <dgm:prSet/>
      <dgm:spPr/>
      <dgm:t>
        <a:bodyPr/>
        <a:lstStyle/>
        <a:p>
          <a:r>
            <a:rPr lang="en-US"/>
            <a:t>Prepare questions</a:t>
          </a:r>
        </a:p>
      </dgm:t>
    </dgm:pt>
    <dgm:pt modelId="{178D774D-AF76-4333-88A3-75B9697537CA}" type="parTrans" cxnId="{190FEAD9-F3C5-4B51-A0BB-E6EBEF1DC136}">
      <dgm:prSet/>
      <dgm:spPr/>
      <dgm:t>
        <a:bodyPr/>
        <a:lstStyle/>
        <a:p>
          <a:endParaRPr lang="en-US"/>
        </a:p>
      </dgm:t>
    </dgm:pt>
    <dgm:pt modelId="{31BDE901-2DF6-43BA-9207-D6A6E04687E7}" type="sibTrans" cxnId="{190FEAD9-F3C5-4B51-A0BB-E6EBEF1DC13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94796D7-F795-424D-97E8-75F0D9F1E864}">
      <dgm:prSet/>
      <dgm:spPr/>
      <dgm:t>
        <a:bodyPr/>
        <a:lstStyle/>
        <a:p>
          <a:r>
            <a:rPr lang="en-US"/>
            <a:t>Be more apparent to reasonings for wanting the job</a:t>
          </a:r>
        </a:p>
      </dgm:t>
    </dgm:pt>
    <dgm:pt modelId="{25CB1F0A-AA4B-44D0-BF30-0C53165342E6}" type="parTrans" cxnId="{7C51045D-6C42-4CF5-85C9-24C05A6EE334}">
      <dgm:prSet/>
      <dgm:spPr/>
      <dgm:t>
        <a:bodyPr/>
        <a:lstStyle/>
        <a:p>
          <a:endParaRPr lang="en-US"/>
        </a:p>
      </dgm:t>
    </dgm:pt>
    <dgm:pt modelId="{9DCCBC92-BDDB-4ECF-8417-4E8D44907CA0}" type="sibTrans" cxnId="{7C51045D-6C42-4CF5-85C9-24C05A6EE33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FA8BCB0-D980-4053-B73C-F6909B90BFF1}">
      <dgm:prSet/>
      <dgm:spPr/>
      <dgm:t>
        <a:bodyPr/>
        <a:lstStyle/>
        <a:p>
          <a:r>
            <a:rPr lang="en-US"/>
            <a:t>Include stories from experience</a:t>
          </a:r>
        </a:p>
      </dgm:t>
    </dgm:pt>
    <dgm:pt modelId="{A7538DF4-0BC4-4C3E-B168-EFCC80C400FE}" type="parTrans" cxnId="{127DF43F-BEF9-4687-9653-5C4107608155}">
      <dgm:prSet/>
      <dgm:spPr/>
      <dgm:t>
        <a:bodyPr/>
        <a:lstStyle/>
        <a:p>
          <a:endParaRPr lang="en-US"/>
        </a:p>
      </dgm:t>
    </dgm:pt>
    <dgm:pt modelId="{D3906605-37DA-48F4-9B28-6A760775A221}" type="sibTrans" cxnId="{127DF43F-BEF9-4687-9653-5C410760815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0A5EE96-6D5F-4F34-AF4A-F984F6C73E96}">
      <dgm:prSet/>
      <dgm:spPr/>
      <dgm:t>
        <a:bodyPr/>
        <a:lstStyle/>
        <a:p>
          <a:r>
            <a:rPr lang="en-US"/>
            <a:t>Explain how I learnt certain skills</a:t>
          </a:r>
        </a:p>
      </dgm:t>
    </dgm:pt>
    <dgm:pt modelId="{3603E49C-5E8B-44D2-8654-2F4CB04B47D5}" type="parTrans" cxnId="{DA54F64D-34BF-4957-946B-174198189D63}">
      <dgm:prSet/>
      <dgm:spPr/>
      <dgm:t>
        <a:bodyPr/>
        <a:lstStyle/>
        <a:p>
          <a:endParaRPr lang="en-US"/>
        </a:p>
      </dgm:t>
    </dgm:pt>
    <dgm:pt modelId="{B36BF701-3A46-4CED-8DD0-DD316A809239}" type="sibTrans" cxnId="{DA54F64D-34BF-4957-946B-174198189D63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0A9AD075-48B6-004E-80D3-54FFB8AC4279}" type="pres">
      <dgm:prSet presAssocID="{C0C6AA81-5D4D-463A-A6E0-1B4D05244C7A}" presName="Name0" presStyleCnt="0">
        <dgm:presLayoutVars>
          <dgm:animLvl val="lvl"/>
          <dgm:resizeHandles val="exact"/>
        </dgm:presLayoutVars>
      </dgm:prSet>
      <dgm:spPr/>
    </dgm:pt>
    <dgm:pt modelId="{A580E7FD-17C1-1646-8A7B-DADF6EE1D4F8}" type="pres">
      <dgm:prSet presAssocID="{016A9F59-3CED-4F14-80C3-30D57C7505F3}" presName="compositeNode" presStyleCnt="0">
        <dgm:presLayoutVars>
          <dgm:bulletEnabled val="1"/>
        </dgm:presLayoutVars>
      </dgm:prSet>
      <dgm:spPr/>
    </dgm:pt>
    <dgm:pt modelId="{DFA5FE3C-8A5F-2442-ACBD-F8AB401874CE}" type="pres">
      <dgm:prSet presAssocID="{016A9F59-3CED-4F14-80C3-30D57C7505F3}" presName="bgRect" presStyleLbl="bgAccFollowNode1" presStyleIdx="0" presStyleCnt="5"/>
      <dgm:spPr/>
    </dgm:pt>
    <dgm:pt modelId="{F22973D2-34F5-874F-8234-6FF18745F219}" type="pres">
      <dgm:prSet presAssocID="{14074905-E679-4838-A341-706FB2007F5B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282EF732-3C89-E74D-944C-497699ADEBFF}" type="pres">
      <dgm:prSet presAssocID="{016A9F59-3CED-4F14-80C3-30D57C7505F3}" presName="bottomLine" presStyleLbl="alignNode1" presStyleIdx="1" presStyleCnt="10">
        <dgm:presLayoutVars/>
      </dgm:prSet>
      <dgm:spPr/>
    </dgm:pt>
    <dgm:pt modelId="{1CAEF871-27FE-794F-93DC-EAFA4B86DE83}" type="pres">
      <dgm:prSet presAssocID="{016A9F59-3CED-4F14-80C3-30D57C7505F3}" presName="nodeText" presStyleLbl="bgAccFollowNode1" presStyleIdx="0" presStyleCnt="5">
        <dgm:presLayoutVars>
          <dgm:bulletEnabled val="1"/>
        </dgm:presLayoutVars>
      </dgm:prSet>
      <dgm:spPr/>
    </dgm:pt>
    <dgm:pt modelId="{EBE1A602-6B70-5F4B-908F-61AB93510699}" type="pres">
      <dgm:prSet presAssocID="{14074905-E679-4838-A341-706FB2007F5B}" presName="sibTrans" presStyleCnt="0"/>
      <dgm:spPr/>
    </dgm:pt>
    <dgm:pt modelId="{9E89B7D3-83C3-844C-8430-D3DA66C70FAE}" type="pres">
      <dgm:prSet presAssocID="{6AB76A0D-9F84-4F4F-B9B3-C4C9B547B3DE}" presName="compositeNode" presStyleCnt="0">
        <dgm:presLayoutVars>
          <dgm:bulletEnabled val="1"/>
        </dgm:presLayoutVars>
      </dgm:prSet>
      <dgm:spPr/>
    </dgm:pt>
    <dgm:pt modelId="{5767AB9D-D6F5-7A4C-AE81-03A70F069B06}" type="pres">
      <dgm:prSet presAssocID="{6AB76A0D-9F84-4F4F-B9B3-C4C9B547B3DE}" presName="bgRect" presStyleLbl="bgAccFollowNode1" presStyleIdx="1" presStyleCnt="5"/>
      <dgm:spPr/>
    </dgm:pt>
    <dgm:pt modelId="{66E29272-EF43-F342-93FB-3621C029350D}" type="pres">
      <dgm:prSet presAssocID="{31BDE901-2DF6-43BA-9207-D6A6E04687E7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51ABA961-AD64-8446-9DBA-6D9A61275081}" type="pres">
      <dgm:prSet presAssocID="{6AB76A0D-9F84-4F4F-B9B3-C4C9B547B3DE}" presName="bottomLine" presStyleLbl="alignNode1" presStyleIdx="3" presStyleCnt="10">
        <dgm:presLayoutVars/>
      </dgm:prSet>
      <dgm:spPr/>
    </dgm:pt>
    <dgm:pt modelId="{D5710D07-F91D-384E-8DF4-B06DAEDE3028}" type="pres">
      <dgm:prSet presAssocID="{6AB76A0D-9F84-4F4F-B9B3-C4C9B547B3DE}" presName="nodeText" presStyleLbl="bgAccFollowNode1" presStyleIdx="1" presStyleCnt="5">
        <dgm:presLayoutVars>
          <dgm:bulletEnabled val="1"/>
        </dgm:presLayoutVars>
      </dgm:prSet>
      <dgm:spPr/>
    </dgm:pt>
    <dgm:pt modelId="{75E20CA2-D68F-034C-8E95-94DBAC67DDEA}" type="pres">
      <dgm:prSet presAssocID="{31BDE901-2DF6-43BA-9207-D6A6E04687E7}" presName="sibTrans" presStyleCnt="0"/>
      <dgm:spPr/>
    </dgm:pt>
    <dgm:pt modelId="{85B75083-3476-AD49-81EC-40AF2A7AF316}" type="pres">
      <dgm:prSet presAssocID="{C94796D7-F795-424D-97E8-75F0D9F1E864}" presName="compositeNode" presStyleCnt="0">
        <dgm:presLayoutVars>
          <dgm:bulletEnabled val="1"/>
        </dgm:presLayoutVars>
      </dgm:prSet>
      <dgm:spPr/>
    </dgm:pt>
    <dgm:pt modelId="{A8E30AD8-3ECD-C242-81E8-11565637FAA7}" type="pres">
      <dgm:prSet presAssocID="{C94796D7-F795-424D-97E8-75F0D9F1E864}" presName="bgRect" presStyleLbl="bgAccFollowNode1" presStyleIdx="2" presStyleCnt="5"/>
      <dgm:spPr/>
    </dgm:pt>
    <dgm:pt modelId="{3BEE35EA-79BD-DD4C-9063-A14C49C48C56}" type="pres">
      <dgm:prSet presAssocID="{9DCCBC92-BDDB-4ECF-8417-4E8D44907CA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1107075F-0433-3147-B949-2E8E9F0204B4}" type="pres">
      <dgm:prSet presAssocID="{C94796D7-F795-424D-97E8-75F0D9F1E864}" presName="bottomLine" presStyleLbl="alignNode1" presStyleIdx="5" presStyleCnt="10">
        <dgm:presLayoutVars/>
      </dgm:prSet>
      <dgm:spPr/>
    </dgm:pt>
    <dgm:pt modelId="{71E37572-051F-2844-80AD-81A5A0001B5D}" type="pres">
      <dgm:prSet presAssocID="{C94796D7-F795-424D-97E8-75F0D9F1E864}" presName="nodeText" presStyleLbl="bgAccFollowNode1" presStyleIdx="2" presStyleCnt="5">
        <dgm:presLayoutVars>
          <dgm:bulletEnabled val="1"/>
        </dgm:presLayoutVars>
      </dgm:prSet>
      <dgm:spPr/>
    </dgm:pt>
    <dgm:pt modelId="{58BAD994-FEFE-C342-8334-680C1EEA751F}" type="pres">
      <dgm:prSet presAssocID="{9DCCBC92-BDDB-4ECF-8417-4E8D44907CA0}" presName="sibTrans" presStyleCnt="0"/>
      <dgm:spPr/>
    </dgm:pt>
    <dgm:pt modelId="{FA143C96-EDBA-394E-B16A-9D89B7F7C202}" type="pres">
      <dgm:prSet presAssocID="{DFA8BCB0-D980-4053-B73C-F6909B90BFF1}" presName="compositeNode" presStyleCnt="0">
        <dgm:presLayoutVars>
          <dgm:bulletEnabled val="1"/>
        </dgm:presLayoutVars>
      </dgm:prSet>
      <dgm:spPr/>
    </dgm:pt>
    <dgm:pt modelId="{8716B30A-43A7-D146-9481-7C0E7DC70428}" type="pres">
      <dgm:prSet presAssocID="{DFA8BCB0-D980-4053-B73C-F6909B90BFF1}" presName="bgRect" presStyleLbl="bgAccFollowNode1" presStyleIdx="3" presStyleCnt="5"/>
      <dgm:spPr/>
    </dgm:pt>
    <dgm:pt modelId="{3C9D8111-5FBD-DD4B-B031-33C0E5A28C23}" type="pres">
      <dgm:prSet presAssocID="{D3906605-37DA-48F4-9B28-6A760775A221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EC2BF1D2-E9B8-AD4A-98DE-A20272F5EB73}" type="pres">
      <dgm:prSet presAssocID="{DFA8BCB0-D980-4053-B73C-F6909B90BFF1}" presName="bottomLine" presStyleLbl="alignNode1" presStyleIdx="7" presStyleCnt="10">
        <dgm:presLayoutVars/>
      </dgm:prSet>
      <dgm:spPr/>
    </dgm:pt>
    <dgm:pt modelId="{6CB3AE79-AEBB-7646-BEB0-958C32CD1E8C}" type="pres">
      <dgm:prSet presAssocID="{DFA8BCB0-D980-4053-B73C-F6909B90BFF1}" presName="nodeText" presStyleLbl="bgAccFollowNode1" presStyleIdx="3" presStyleCnt="5">
        <dgm:presLayoutVars>
          <dgm:bulletEnabled val="1"/>
        </dgm:presLayoutVars>
      </dgm:prSet>
      <dgm:spPr/>
    </dgm:pt>
    <dgm:pt modelId="{E66D2348-D2A2-AD48-AB0C-71EE0A2097FD}" type="pres">
      <dgm:prSet presAssocID="{D3906605-37DA-48F4-9B28-6A760775A221}" presName="sibTrans" presStyleCnt="0"/>
      <dgm:spPr/>
    </dgm:pt>
    <dgm:pt modelId="{60F7DD26-F2F0-8548-AE77-6E7031BDF5AC}" type="pres">
      <dgm:prSet presAssocID="{F0A5EE96-6D5F-4F34-AF4A-F984F6C73E96}" presName="compositeNode" presStyleCnt="0">
        <dgm:presLayoutVars>
          <dgm:bulletEnabled val="1"/>
        </dgm:presLayoutVars>
      </dgm:prSet>
      <dgm:spPr/>
    </dgm:pt>
    <dgm:pt modelId="{8152EC45-4C68-D94E-811E-5FCFA272DB97}" type="pres">
      <dgm:prSet presAssocID="{F0A5EE96-6D5F-4F34-AF4A-F984F6C73E96}" presName="bgRect" presStyleLbl="bgAccFollowNode1" presStyleIdx="4" presStyleCnt="5"/>
      <dgm:spPr/>
    </dgm:pt>
    <dgm:pt modelId="{FACE7FC5-3407-1C44-8CCC-4F06B58E77A5}" type="pres">
      <dgm:prSet presAssocID="{B36BF701-3A46-4CED-8DD0-DD316A809239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6D8C5AF2-A221-C145-8FE3-332AF18CED5A}" type="pres">
      <dgm:prSet presAssocID="{F0A5EE96-6D5F-4F34-AF4A-F984F6C73E96}" presName="bottomLine" presStyleLbl="alignNode1" presStyleIdx="9" presStyleCnt="10">
        <dgm:presLayoutVars/>
      </dgm:prSet>
      <dgm:spPr/>
    </dgm:pt>
    <dgm:pt modelId="{8A9FCF04-706B-1A46-82FF-2399210F8F1F}" type="pres">
      <dgm:prSet presAssocID="{F0A5EE96-6D5F-4F34-AF4A-F984F6C73E96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32183718-D577-0B41-9EBD-581F8F7C15C0}" type="presOf" srcId="{F0A5EE96-6D5F-4F34-AF4A-F984F6C73E96}" destId="{8152EC45-4C68-D94E-811E-5FCFA272DB97}" srcOrd="0" destOrd="0" presId="urn:microsoft.com/office/officeart/2016/7/layout/BasicLinearProcessNumbered"/>
    <dgm:cxn modelId="{D7ACE31D-915B-CD4D-9204-3A6C74EA3869}" type="presOf" srcId="{C94796D7-F795-424D-97E8-75F0D9F1E864}" destId="{71E37572-051F-2844-80AD-81A5A0001B5D}" srcOrd="1" destOrd="0" presId="urn:microsoft.com/office/officeart/2016/7/layout/BasicLinearProcessNumbered"/>
    <dgm:cxn modelId="{7013CD21-E5E4-194B-A1BB-4453497D283C}" type="presOf" srcId="{14074905-E679-4838-A341-706FB2007F5B}" destId="{F22973D2-34F5-874F-8234-6FF18745F219}" srcOrd="0" destOrd="0" presId="urn:microsoft.com/office/officeart/2016/7/layout/BasicLinearProcessNumbered"/>
    <dgm:cxn modelId="{127DF43F-BEF9-4687-9653-5C4107608155}" srcId="{C0C6AA81-5D4D-463A-A6E0-1B4D05244C7A}" destId="{DFA8BCB0-D980-4053-B73C-F6909B90BFF1}" srcOrd="3" destOrd="0" parTransId="{A7538DF4-0BC4-4C3E-B168-EFCC80C400FE}" sibTransId="{D3906605-37DA-48F4-9B28-6A760775A221}"/>
    <dgm:cxn modelId="{7C51045D-6C42-4CF5-85C9-24C05A6EE334}" srcId="{C0C6AA81-5D4D-463A-A6E0-1B4D05244C7A}" destId="{C94796D7-F795-424D-97E8-75F0D9F1E864}" srcOrd="2" destOrd="0" parTransId="{25CB1F0A-AA4B-44D0-BF30-0C53165342E6}" sibTransId="{9DCCBC92-BDDB-4ECF-8417-4E8D44907CA0}"/>
    <dgm:cxn modelId="{9E96715F-204F-7E4C-8D0D-99211A35193B}" type="presOf" srcId="{C94796D7-F795-424D-97E8-75F0D9F1E864}" destId="{A8E30AD8-3ECD-C242-81E8-11565637FAA7}" srcOrd="0" destOrd="0" presId="urn:microsoft.com/office/officeart/2016/7/layout/BasicLinearProcessNumbered"/>
    <dgm:cxn modelId="{BB26C947-F4CC-064E-8D7C-EAF951B06AB3}" type="presOf" srcId="{016A9F59-3CED-4F14-80C3-30D57C7505F3}" destId="{1CAEF871-27FE-794F-93DC-EAFA4B86DE83}" srcOrd="1" destOrd="0" presId="urn:microsoft.com/office/officeart/2016/7/layout/BasicLinearProcessNumbered"/>
    <dgm:cxn modelId="{DA54F64D-34BF-4957-946B-174198189D63}" srcId="{C0C6AA81-5D4D-463A-A6E0-1B4D05244C7A}" destId="{F0A5EE96-6D5F-4F34-AF4A-F984F6C73E96}" srcOrd="4" destOrd="0" parTransId="{3603E49C-5E8B-44D2-8654-2F4CB04B47D5}" sibTransId="{B36BF701-3A46-4CED-8DD0-DD316A809239}"/>
    <dgm:cxn modelId="{21ADF650-1CA9-FE4A-905A-42F29673A8D2}" type="presOf" srcId="{F0A5EE96-6D5F-4F34-AF4A-F984F6C73E96}" destId="{8A9FCF04-706B-1A46-82FF-2399210F8F1F}" srcOrd="1" destOrd="0" presId="urn:microsoft.com/office/officeart/2016/7/layout/BasicLinearProcessNumbered"/>
    <dgm:cxn modelId="{9C9B5353-0526-094A-84EE-7D3B2CAC272A}" type="presOf" srcId="{31BDE901-2DF6-43BA-9207-D6A6E04687E7}" destId="{66E29272-EF43-F342-93FB-3621C029350D}" srcOrd="0" destOrd="0" presId="urn:microsoft.com/office/officeart/2016/7/layout/BasicLinearProcessNumbered"/>
    <dgm:cxn modelId="{F6B0EA74-3023-6441-8B90-B755CF98CE57}" type="presOf" srcId="{016A9F59-3CED-4F14-80C3-30D57C7505F3}" destId="{DFA5FE3C-8A5F-2442-ACBD-F8AB401874CE}" srcOrd="0" destOrd="0" presId="urn:microsoft.com/office/officeart/2016/7/layout/BasicLinearProcessNumbered"/>
    <dgm:cxn modelId="{20333F55-9A3F-3D41-AE2C-3EB44D4974FA}" type="presOf" srcId="{9DCCBC92-BDDB-4ECF-8417-4E8D44907CA0}" destId="{3BEE35EA-79BD-DD4C-9063-A14C49C48C56}" srcOrd="0" destOrd="0" presId="urn:microsoft.com/office/officeart/2016/7/layout/BasicLinearProcessNumbered"/>
    <dgm:cxn modelId="{4E52A85A-42F2-4930-B910-EEB8AF37EA2C}" srcId="{C0C6AA81-5D4D-463A-A6E0-1B4D05244C7A}" destId="{016A9F59-3CED-4F14-80C3-30D57C7505F3}" srcOrd="0" destOrd="0" parTransId="{EFD4E128-187A-4702-BEB3-B3C77C05567B}" sibTransId="{14074905-E679-4838-A341-706FB2007F5B}"/>
    <dgm:cxn modelId="{E38C6197-4C9A-B447-9581-5A7425D5DB25}" type="presOf" srcId="{6AB76A0D-9F84-4F4F-B9B3-C4C9B547B3DE}" destId="{5767AB9D-D6F5-7A4C-AE81-03A70F069B06}" srcOrd="0" destOrd="0" presId="urn:microsoft.com/office/officeart/2016/7/layout/BasicLinearProcessNumbered"/>
    <dgm:cxn modelId="{C86A42A4-0D55-514F-AB0D-E8FA158C9ACB}" type="presOf" srcId="{B36BF701-3A46-4CED-8DD0-DD316A809239}" destId="{FACE7FC5-3407-1C44-8CCC-4F06B58E77A5}" srcOrd="0" destOrd="0" presId="urn:microsoft.com/office/officeart/2016/7/layout/BasicLinearProcessNumbered"/>
    <dgm:cxn modelId="{7F2726BB-1D13-5746-B9F5-D6A4A250881D}" type="presOf" srcId="{6AB76A0D-9F84-4F4F-B9B3-C4C9B547B3DE}" destId="{D5710D07-F91D-384E-8DF4-B06DAEDE3028}" srcOrd="1" destOrd="0" presId="urn:microsoft.com/office/officeart/2016/7/layout/BasicLinearProcessNumbered"/>
    <dgm:cxn modelId="{B76325BE-CEBA-DB4B-8194-82CCEB095A71}" type="presOf" srcId="{C0C6AA81-5D4D-463A-A6E0-1B4D05244C7A}" destId="{0A9AD075-48B6-004E-80D3-54FFB8AC4279}" srcOrd="0" destOrd="0" presId="urn:microsoft.com/office/officeart/2016/7/layout/BasicLinearProcessNumbered"/>
    <dgm:cxn modelId="{E25432D4-CDA4-C646-884E-87D1E366D2EB}" type="presOf" srcId="{DFA8BCB0-D980-4053-B73C-F6909B90BFF1}" destId="{6CB3AE79-AEBB-7646-BEB0-958C32CD1E8C}" srcOrd="1" destOrd="0" presId="urn:microsoft.com/office/officeart/2016/7/layout/BasicLinearProcessNumbered"/>
    <dgm:cxn modelId="{190FEAD9-F3C5-4B51-A0BB-E6EBEF1DC136}" srcId="{C0C6AA81-5D4D-463A-A6E0-1B4D05244C7A}" destId="{6AB76A0D-9F84-4F4F-B9B3-C4C9B547B3DE}" srcOrd="1" destOrd="0" parTransId="{178D774D-AF76-4333-88A3-75B9697537CA}" sibTransId="{31BDE901-2DF6-43BA-9207-D6A6E04687E7}"/>
    <dgm:cxn modelId="{C18121DE-44AE-D546-8D72-77736C9412C8}" type="presOf" srcId="{D3906605-37DA-48F4-9B28-6A760775A221}" destId="{3C9D8111-5FBD-DD4B-B031-33C0E5A28C23}" srcOrd="0" destOrd="0" presId="urn:microsoft.com/office/officeart/2016/7/layout/BasicLinearProcessNumbered"/>
    <dgm:cxn modelId="{7CEF76EE-07F5-6E45-AAF1-1AEF79F43ABC}" type="presOf" srcId="{DFA8BCB0-D980-4053-B73C-F6909B90BFF1}" destId="{8716B30A-43A7-D146-9481-7C0E7DC70428}" srcOrd="0" destOrd="0" presId="urn:microsoft.com/office/officeart/2016/7/layout/BasicLinearProcessNumbered"/>
    <dgm:cxn modelId="{3BB17083-F87F-6F4F-81BC-0129139C4B8E}" type="presParOf" srcId="{0A9AD075-48B6-004E-80D3-54FFB8AC4279}" destId="{A580E7FD-17C1-1646-8A7B-DADF6EE1D4F8}" srcOrd="0" destOrd="0" presId="urn:microsoft.com/office/officeart/2016/7/layout/BasicLinearProcessNumbered"/>
    <dgm:cxn modelId="{F89E8EE0-49A8-384B-916E-E203456B01C1}" type="presParOf" srcId="{A580E7FD-17C1-1646-8A7B-DADF6EE1D4F8}" destId="{DFA5FE3C-8A5F-2442-ACBD-F8AB401874CE}" srcOrd="0" destOrd="0" presId="urn:microsoft.com/office/officeart/2016/7/layout/BasicLinearProcessNumbered"/>
    <dgm:cxn modelId="{E917B6E4-639B-1E4C-B592-BA1BE5FD654A}" type="presParOf" srcId="{A580E7FD-17C1-1646-8A7B-DADF6EE1D4F8}" destId="{F22973D2-34F5-874F-8234-6FF18745F219}" srcOrd="1" destOrd="0" presId="urn:microsoft.com/office/officeart/2016/7/layout/BasicLinearProcessNumbered"/>
    <dgm:cxn modelId="{03DB35F3-992E-D249-9C5B-A23F05B2EE0D}" type="presParOf" srcId="{A580E7FD-17C1-1646-8A7B-DADF6EE1D4F8}" destId="{282EF732-3C89-E74D-944C-497699ADEBFF}" srcOrd="2" destOrd="0" presId="urn:microsoft.com/office/officeart/2016/7/layout/BasicLinearProcessNumbered"/>
    <dgm:cxn modelId="{204830AC-02CC-4E4F-AE97-D465DB93EEEC}" type="presParOf" srcId="{A580E7FD-17C1-1646-8A7B-DADF6EE1D4F8}" destId="{1CAEF871-27FE-794F-93DC-EAFA4B86DE83}" srcOrd="3" destOrd="0" presId="urn:microsoft.com/office/officeart/2016/7/layout/BasicLinearProcessNumbered"/>
    <dgm:cxn modelId="{A4029B76-8AD4-DA42-A52C-FFBFCD177801}" type="presParOf" srcId="{0A9AD075-48B6-004E-80D3-54FFB8AC4279}" destId="{EBE1A602-6B70-5F4B-908F-61AB93510699}" srcOrd="1" destOrd="0" presId="urn:microsoft.com/office/officeart/2016/7/layout/BasicLinearProcessNumbered"/>
    <dgm:cxn modelId="{FAA76D23-62B1-594E-91DA-6235C23CF0E1}" type="presParOf" srcId="{0A9AD075-48B6-004E-80D3-54FFB8AC4279}" destId="{9E89B7D3-83C3-844C-8430-D3DA66C70FAE}" srcOrd="2" destOrd="0" presId="urn:microsoft.com/office/officeart/2016/7/layout/BasicLinearProcessNumbered"/>
    <dgm:cxn modelId="{F568CA62-6CD0-4846-ACBC-AADC31E63CA8}" type="presParOf" srcId="{9E89B7D3-83C3-844C-8430-D3DA66C70FAE}" destId="{5767AB9D-D6F5-7A4C-AE81-03A70F069B06}" srcOrd="0" destOrd="0" presId="urn:microsoft.com/office/officeart/2016/7/layout/BasicLinearProcessNumbered"/>
    <dgm:cxn modelId="{A4FC8454-BA21-A643-BC3B-575F4FE2063A}" type="presParOf" srcId="{9E89B7D3-83C3-844C-8430-D3DA66C70FAE}" destId="{66E29272-EF43-F342-93FB-3621C029350D}" srcOrd="1" destOrd="0" presId="urn:microsoft.com/office/officeart/2016/7/layout/BasicLinearProcessNumbered"/>
    <dgm:cxn modelId="{BD22BBDC-0C10-BB46-9AE7-49DE35802287}" type="presParOf" srcId="{9E89B7D3-83C3-844C-8430-D3DA66C70FAE}" destId="{51ABA961-AD64-8446-9DBA-6D9A61275081}" srcOrd="2" destOrd="0" presId="urn:microsoft.com/office/officeart/2016/7/layout/BasicLinearProcessNumbered"/>
    <dgm:cxn modelId="{38D371CE-F761-C74C-BB12-F7E8AB1A5AF1}" type="presParOf" srcId="{9E89B7D3-83C3-844C-8430-D3DA66C70FAE}" destId="{D5710D07-F91D-384E-8DF4-B06DAEDE3028}" srcOrd="3" destOrd="0" presId="urn:microsoft.com/office/officeart/2016/7/layout/BasicLinearProcessNumbered"/>
    <dgm:cxn modelId="{7B39D497-8338-D84F-A131-882716A95CC1}" type="presParOf" srcId="{0A9AD075-48B6-004E-80D3-54FFB8AC4279}" destId="{75E20CA2-D68F-034C-8E95-94DBAC67DDEA}" srcOrd="3" destOrd="0" presId="urn:microsoft.com/office/officeart/2016/7/layout/BasicLinearProcessNumbered"/>
    <dgm:cxn modelId="{9B274AC8-F57E-8344-8073-91417E242D36}" type="presParOf" srcId="{0A9AD075-48B6-004E-80D3-54FFB8AC4279}" destId="{85B75083-3476-AD49-81EC-40AF2A7AF316}" srcOrd="4" destOrd="0" presId="urn:microsoft.com/office/officeart/2016/7/layout/BasicLinearProcessNumbered"/>
    <dgm:cxn modelId="{808204D5-AFF9-A440-8C9D-53E27A9B79EE}" type="presParOf" srcId="{85B75083-3476-AD49-81EC-40AF2A7AF316}" destId="{A8E30AD8-3ECD-C242-81E8-11565637FAA7}" srcOrd="0" destOrd="0" presId="urn:microsoft.com/office/officeart/2016/7/layout/BasicLinearProcessNumbered"/>
    <dgm:cxn modelId="{F83F9AE0-57C4-2E44-9780-B7AC81F00FDD}" type="presParOf" srcId="{85B75083-3476-AD49-81EC-40AF2A7AF316}" destId="{3BEE35EA-79BD-DD4C-9063-A14C49C48C56}" srcOrd="1" destOrd="0" presId="urn:microsoft.com/office/officeart/2016/7/layout/BasicLinearProcessNumbered"/>
    <dgm:cxn modelId="{FFF0CC95-4C51-2647-A805-D804DECCC67E}" type="presParOf" srcId="{85B75083-3476-AD49-81EC-40AF2A7AF316}" destId="{1107075F-0433-3147-B949-2E8E9F0204B4}" srcOrd="2" destOrd="0" presId="urn:microsoft.com/office/officeart/2016/7/layout/BasicLinearProcessNumbered"/>
    <dgm:cxn modelId="{92904431-CF5E-0143-B7EC-41C66E104105}" type="presParOf" srcId="{85B75083-3476-AD49-81EC-40AF2A7AF316}" destId="{71E37572-051F-2844-80AD-81A5A0001B5D}" srcOrd="3" destOrd="0" presId="urn:microsoft.com/office/officeart/2016/7/layout/BasicLinearProcessNumbered"/>
    <dgm:cxn modelId="{465F0395-7C81-9643-96C3-514B0E20BD9B}" type="presParOf" srcId="{0A9AD075-48B6-004E-80D3-54FFB8AC4279}" destId="{58BAD994-FEFE-C342-8334-680C1EEA751F}" srcOrd="5" destOrd="0" presId="urn:microsoft.com/office/officeart/2016/7/layout/BasicLinearProcessNumbered"/>
    <dgm:cxn modelId="{E679982B-A457-4747-A10B-537EEE79B4FC}" type="presParOf" srcId="{0A9AD075-48B6-004E-80D3-54FFB8AC4279}" destId="{FA143C96-EDBA-394E-B16A-9D89B7F7C202}" srcOrd="6" destOrd="0" presId="urn:microsoft.com/office/officeart/2016/7/layout/BasicLinearProcessNumbered"/>
    <dgm:cxn modelId="{B184D7E0-8529-574F-A4A7-94532A0C5775}" type="presParOf" srcId="{FA143C96-EDBA-394E-B16A-9D89B7F7C202}" destId="{8716B30A-43A7-D146-9481-7C0E7DC70428}" srcOrd="0" destOrd="0" presId="urn:microsoft.com/office/officeart/2016/7/layout/BasicLinearProcessNumbered"/>
    <dgm:cxn modelId="{5EB166FA-5798-2C43-8F15-77BB48BEF324}" type="presParOf" srcId="{FA143C96-EDBA-394E-B16A-9D89B7F7C202}" destId="{3C9D8111-5FBD-DD4B-B031-33C0E5A28C23}" srcOrd="1" destOrd="0" presId="urn:microsoft.com/office/officeart/2016/7/layout/BasicLinearProcessNumbered"/>
    <dgm:cxn modelId="{46CDCB9B-08A3-5D4A-848A-5B12DD73B4F3}" type="presParOf" srcId="{FA143C96-EDBA-394E-B16A-9D89B7F7C202}" destId="{EC2BF1D2-E9B8-AD4A-98DE-A20272F5EB73}" srcOrd="2" destOrd="0" presId="urn:microsoft.com/office/officeart/2016/7/layout/BasicLinearProcessNumbered"/>
    <dgm:cxn modelId="{FD9F805D-94CF-DC4A-B3F3-CEA021569D25}" type="presParOf" srcId="{FA143C96-EDBA-394E-B16A-9D89B7F7C202}" destId="{6CB3AE79-AEBB-7646-BEB0-958C32CD1E8C}" srcOrd="3" destOrd="0" presId="urn:microsoft.com/office/officeart/2016/7/layout/BasicLinearProcessNumbered"/>
    <dgm:cxn modelId="{2264664E-5B4C-0746-A5EC-224631214970}" type="presParOf" srcId="{0A9AD075-48B6-004E-80D3-54FFB8AC4279}" destId="{E66D2348-D2A2-AD48-AB0C-71EE0A2097FD}" srcOrd="7" destOrd="0" presId="urn:microsoft.com/office/officeart/2016/7/layout/BasicLinearProcessNumbered"/>
    <dgm:cxn modelId="{460D14EC-58AB-F846-87B7-A26DE26C42C8}" type="presParOf" srcId="{0A9AD075-48B6-004E-80D3-54FFB8AC4279}" destId="{60F7DD26-F2F0-8548-AE77-6E7031BDF5AC}" srcOrd="8" destOrd="0" presId="urn:microsoft.com/office/officeart/2016/7/layout/BasicLinearProcessNumbered"/>
    <dgm:cxn modelId="{FD6B8C77-E51B-4F4E-BBAF-46190A706FA2}" type="presParOf" srcId="{60F7DD26-F2F0-8548-AE77-6E7031BDF5AC}" destId="{8152EC45-4C68-D94E-811E-5FCFA272DB97}" srcOrd="0" destOrd="0" presId="urn:microsoft.com/office/officeart/2016/7/layout/BasicLinearProcessNumbered"/>
    <dgm:cxn modelId="{F214D1CD-B0CD-8A45-8A65-180D2D0D4C77}" type="presParOf" srcId="{60F7DD26-F2F0-8548-AE77-6E7031BDF5AC}" destId="{FACE7FC5-3407-1C44-8CCC-4F06B58E77A5}" srcOrd="1" destOrd="0" presId="urn:microsoft.com/office/officeart/2016/7/layout/BasicLinearProcessNumbered"/>
    <dgm:cxn modelId="{F672CE61-F206-9D45-8A29-1EEF626AD38B}" type="presParOf" srcId="{60F7DD26-F2F0-8548-AE77-6E7031BDF5AC}" destId="{6D8C5AF2-A221-C145-8FE3-332AF18CED5A}" srcOrd="2" destOrd="0" presId="urn:microsoft.com/office/officeart/2016/7/layout/BasicLinearProcessNumbered"/>
    <dgm:cxn modelId="{D3419B90-67DF-AD4E-B6CF-578DDE3BB5DC}" type="presParOf" srcId="{60F7DD26-F2F0-8548-AE77-6E7031BDF5AC}" destId="{8A9FCF04-706B-1A46-82FF-2399210F8F1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6F1BDDB-6F0C-45A3-9FBF-AAE9CBAFC46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171606-C142-4D4E-9786-596CCBB7B95F}">
      <dgm:prSet/>
      <dgm:spPr/>
      <dgm:t>
        <a:bodyPr/>
        <a:lstStyle/>
        <a:p>
          <a:r>
            <a:rPr lang="en-US"/>
            <a:t>Gone over SWOT analysis &amp; reflection </a:t>
          </a:r>
        </a:p>
      </dgm:t>
    </dgm:pt>
    <dgm:pt modelId="{D5FD0F67-9F92-461D-8388-4D390093F9B5}" type="parTrans" cxnId="{A64167B5-9850-4B39-82FA-F57FC6CA1EBF}">
      <dgm:prSet/>
      <dgm:spPr/>
      <dgm:t>
        <a:bodyPr/>
        <a:lstStyle/>
        <a:p>
          <a:endParaRPr lang="en-US"/>
        </a:p>
      </dgm:t>
    </dgm:pt>
    <dgm:pt modelId="{E0E15414-F75C-4A81-B5BA-AE8150A855D4}" type="sibTrans" cxnId="{A64167B5-9850-4B39-82FA-F57FC6CA1EBF}">
      <dgm:prSet/>
      <dgm:spPr/>
      <dgm:t>
        <a:bodyPr/>
        <a:lstStyle/>
        <a:p>
          <a:endParaRPr lang="en-US"/>
        </a:p>
      </dgm:t>
    </dgm:pt>
    <dgm:pt modelId="{3D3A2CE2-AAE9-42BA-993C-1AC980B268C8}">
      <dgm:prSet/>
      <dgm:spPr/>
      <dgm:t>
        <a:bodyPr/>
        <a:lstStyle/>
        <a:p>
          <a:r>
            <a:rPr lang="en-US"/>
            <a:t>Helped understand what parts of the interview went well and what should be done differently next time. </a:t>
          </a:r>
        </a:p>
      </dgm:t>
    </dgm:pt>
    <dgm:pt modelId="{A93A9E7E-AAFD-4B5F-B759-64954DCC3D6F}" type="parTrans" cxnId="{7AEDD46A-A39D-4026-B393-AD45CB3D2D46}">
      <dgm:prSet/>
      <dgm:spPr/>
      <dgm:t>
        <a:bodyPr/>
        <a:lstStyle/>
        <a:p>
          <a:endParaRPr lang="en-US"/>
        </a:p>
      </dgm:t>
    </dgm:pt>
    <dgm:pt modelId="{E70E3374-BD29-48E7-B9E4-5371D945531E}" type="sibTrans" cxnId="{7AEDD46A-A39D-4026-B393-AD45CB3D2D46}">
      <dgm:prSet/>
      <dgm:spPr/>
      <dgm:t>
        <a:bodyPr/>
        <a:lstStyle/>
        <a:p>
          <a:endParaRPr lang="en-US"/>
        </a:p>
      </dgm:t>
    </dgm:pt>
    <dgm:pt modelId="{5BC87760-4110-8C48-AFB1-7095CC075D63}" type="pres">
      <dgm:prSet presAssocID="{96F1BDDB-6F0C-45A3-9FBF-AAE9CBAFC46B}" presName="outerComposite" presStyleCnt="0">
        <dgm:presLayoutVars>
          <dgm:chMax val="5"/>
          <dgm:dir/>
          <dgm:resizeHandles val="exact"/>
        </dgm:presLayoutVars>
      </dgm:prSet>
      <dgm:spPr/>
    </dgm:pt>
    <dgm:pt modelId="{0F55B225-995C-C549-B482-5D988B9C7C16}" type="pres">
      <dgm:prSet presAssocID="{96F1BDDB-6F0C-45A3-9FBF-AAE9CBAFC46B}" presName="dummyMaxCanvas" presStyleCnt="0">
        <dgm:presLayoutVars/>
      </dgm:prSet>
      <dgm:spPr/>
    </dgm:pt>
    <dgm:pt modelId="{5470DD60-C711-BD45-93DE-10DB0B634A94}" type="pres">
      <dgm:prSet presAssocID="{96F1BDDB-6F0C-45A3-9FBF-AAE9CBAFC46B}" presName="TwoNodes_1" presStyleLbl="node1" presStyleIdx="0" presStyleCnt="2">
        <dgm:presLayoutVars>
          <dgm:bulletEnabled val="1"/>
        </dgm:presLayoutVars>
      </dgm:prSet>
      <dgm:spPr/>
    </dgm:pt>
    <dgm:pt modelId="{5B35818A-10E1-1C48-8DF9-6786ED2AAA51}" type="pres">
      <dgm:prSet presAssocID="{96F1BDDB-6F0C-45A3-9FBF-AAE9CBAFC46B}" presName="TwoNodes_2" presStyleLbl="node1" presStyleIdx="1" presStyleCnt="2">
        <dgm:presLayoutVars>
          <dgm:bulletEnabled val="1"/>
        </dgm:presLayoutVars>
      </dgm:prSet>
      <dgm:spPr/>
    </dgm:pt>
    <dgm:pt modelId="{A30AE9F8-3DC0-B645-8743-A954A4607B46}" type="pres">
      <dgm:prSet presAssocID="{96F1BDDB-6F0C-45A3-9FBF-AAE9CBAFC46B}" presName="TwoConn_1-2" presStyleLbl="fgAccFollowNode1" presStyleIdx="0" presStyleCnt="1">
        <dgm:presLayoutVars>
          <dgm:bulletEnabled val="1"/>
        </dgm:presLayoutVars>
      </dgm:prSet>
      <dgm:spPr/>
    </dgm:pt>
    <dgm:pt modelId="{FDE1E1A7-3BB9-054D-9A12-0D549000884E}" type="pres">
      <dgm:prSet presAssocID="{96F1BDDB-6F0C-45A3-9FBF-AAE9CBAFC46B}" presName="TwoNodes_1_text" presStyleLbl="node1" presStyleIdx="1" presStyleCnt="2">
        <dgm:presLayoutVars>
          <dgm:bulletEnabled val="1"/>
        </dgm:presLayoutVars>
      </dgm:prSet>
      <dgm:spPr/>
    </dgm:pt>
    <dgm:pt modelId="{5EBE4A53-46C3-E84B-A2CB-14E92B95545A}" type="pres">
      <dgm:prSet presAssocID="{96F1BDDB-6F0C-45A3-9FBF-AAE9CBAFC46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C504700C-30A9-2F41-9E9E-C7EE06BDD136}" type="presOf" srcId="{01171606-C142-4D4E-9786-596CCBB7B95F}" destId="{5470DD60-C711-BD45-93DE-10DB0B634A94}" srcOrd="0" destOrd="0" presId="urn:microsoft.com/office/officeart/2005/8/layout/vProcess5"/>
    <dgm:cxn modelId="{7AEDD46A-A39D-4026-B393-AD45CB3D2D46}" srcId="{96F1BDDB-6F0C-45A3-9FBF-AAE9CBAFC46B}" destId="{3D3A2CE2-AAE9-42BA-993C-1AC980B268C8}" srcOrd="1" destOrd="0" parTransId="{A93A9E7E-AAFD-4B5F-B759-64954DCC3D6F}" sibTransId="{E70E3374-BD29-48E7-B9E4-5371D945531E}"/>
    <dgm:cxn modelId="{639C3E51-925D-0E4D-80D1-63E6CA851C15}" type="presOf" srcId="{E0E15414-F75C-4A81-B5BA-AE8150A855D4}" destId="{A30AE9F8-3DC0-B645-8743-A954A4607B46}" srcOrd="0" destOrd="0" presId="urn:microsoft.com/office/officeart/2005/8/layout/vProcess5"/>
    <dgm:cxn modelId="{88C2DCA4-4D98-FF4C-AC30-7A706871C088}" type="presOf" srcId="{3D3A2CE2-AAE9-42BA-993C-1AC980B268C8}" destId="{5B35818A-10E1-1C48-8DF9-6786ED2AAA51}" srcOrd="0" destOrd="0" presId="urn:microsoft.com/office/officeart/2005/8/layout/vProcess5"/>
    <dgm:cxn modelId="{A64167B5-9850-4B39-82FA-F57FC6CA1EBF}" srcId="{96F1BDDB-6F0C-45A3-9FBF-AAE9CBAFC46B}" destId="{01171606-C142-4D4E-9786-596CCBB7B95F}" srcOrd="0" destOrd="0" parTransId="{D5FD0F67-9F92-461D-8388-4D390093F9B5}" sibTransId="{E0E15414-F75C-4A81-B5BA-AE8150A855D4}"/>
    <dgm:cxn modelId="{20F9F6DD-FF49-4E41-AFEB-947C230EFEC9}" type="presOf" srcId="{96F1BDDB-6F0C-45A3-9FBF-AAE9CBAFC46B}" destId="{5BC87760-4110-8C48-AFB1-7095CC075D63}" srcOrd="0" destOrd="0" presId="urn:microsoft.com/office/officeart/2005/8/layout/vProcess5"/>
    <dgm:cxn modelId="{F14088E9-4D25-A241-B8B6-1ED4C2E544C8}" type="presOf" srcId="{01171606-C142-4D4E-9786-596CCBB7B95F}" destId="{FDE1E1A7-3BB9-054D-9A12-0D549000884E}" srcOrd="1" destOrd="0" presId="urn:microsoft.com/office/officeart/2005/8/layout/vProcess5"/>
    <dgm:cxn modelId="{D55ADBF3-0271-DB4D-B505-2F5FD4184872}" type="presOf" srcId="{3D3A2CE2-AAE9-42BA-993C-1AC980B268C8}" destId="{5EBE4A53-46C3-E84B-A2CB-14E92B95545A}" srcOrd="1" destOrd="0" presId="urn:microsoft.com/office/officeart/2005/8/layout/vProcess5"/>
    <dgm:cxn modelId="{A64D6B74-B9DB-834A-A11C-82F5A9DCF66D}" type="presParOf" srcId="{5BC87760-4110-8C48-AFB1-7095CC075D63}" destId="{0F55B225-995C-C549-B482-5D988B9C7C16}" srcOrd="0" destOrd="0" presId="urn:microsoft.com/office/officeart/2005/8/layout/vProcess5"/>
    <dgm:cxn modelId="{D792F5E1-798B-EF43-8414-C06A095E3DFC}" type="presParOf" srcId="{5BC87760-4110-8C48-AFB1-7095CC075D63}" destId="{5470DD60-C711-BD45-93DE-10DB0B634A94}" srcOrd="1" destOrd="0" presId="urn:microsoft.com/office/officeart/2005/8/layout/vProcess5"/>
    <dgm:cxn modelId="{50CF6FFE-9056-CA47-A916-EE522FC74832}" type="presParOf" srcId="{5BC87760-4110-8C48-AFB1-7095CC075D63}" destId="{5B35818A-10E1-1C48-8DF9-6786ED2AAA51}" srcOrd="2" destOrd="0" presId="urn:microsoft.com/office/officeart/2005/8/layout/vProcess5"/>
    <dgm:cxn modelId="{EF6FF8AA-0CB9-7F49-BE4B-B9F6758F5FE1}" type="presParOf" srcId="{5BC87760-4110-8C48-AFB1-7095CC075D63}" destId="{A30AE9F8-3DC0-B645-8743-A954A4607B46}" srcOrd="3" destOrd="0" presId="urn:microsoft.com/office/officeart/2005/8/layout/vProcess5"/>
    <dgm:cxn modelId="{CD4B6813-F6ED-B14F-A009-4AB2BA165AAE}" type="presParOf" srcId="{5BC87760-4110-8C48-AFB1-7095CC075D63}" destId="{FDE1E1A7-3BB9-054D-9A12-0D549000884E}" srcOrd="4" destOrd="0" presId="urn:microsoft.com/office/officeart/2005/8/layout/vProcess5"/>
    <dgm:cxn modelId="{2144C600-DB30-B043-B29F-2F312870DD25}" type="presParOf" srcId="{5BC87760-4110-8C48-AFB1-7095CC075D63}" destId="{5EBE4A53-46C3-E84B-A2CB-14E92B95545A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2F2B15-4F18-4B14-9772-029C418802C4}">
      <dsp:nvSpPr>
        <dsp:cNvPr id="0" name=""/>
        <dsp:cNvSpPr/>
      </dsp:nvSpPr>
      <dsp:spPr>
        <a:xfrm>
          <a:off x="739962" y="896991"/>
          <a:ext cx="919749" cy="9197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B6B66-DD30-4AE7-9ED9-70059622B8F0}">
      <dsp:nvSpPr>
        <dsp:cNvPr id="0" name=""/>
        <dsp:cNvSpPr/>
      </dsp:nvSpPr>
      <dsp:spPr>
        <a:xfrm>
          <a:off x="177893" y="2106235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Reflection</a:t>
          </a:r>
        </a:p>
      </dsp:txBody>
      <dsp:txXfrm>
        <a:off x="177893" y="2106235"/>
        <a:ext cx="2043886" cy="720000"/>
      </dsp:txXfrm>
    </dsp:sp>
    <dsp:sp modelId="{13E29E44-2D23-4A70-ADFE-06533B594F0D}">
      <dsp:nvSpPr>
        <dsp:cNvPr id="0" name=""/>
        <dsp:cNvSpPr/>
      </dsp:nvSpPr>
      <dsp:spPr>
        <a:xfrm>
          <a:off x="3141529" y="896991"/>
          <a:ext cx="919749" cy="9197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8A7F2-D15E-44C1-9EF0-DA9B70830FBA}">
      <dsp:nvSpPr>
        <dsp:cNvPr id="0" name=""/>
        <dsp:cNvSpPr/>
      </dsp:nvSpPr>
      <dsp:spPr>
        <a:xfrm>
          <a:off x="2579460" y="2106235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SWOT analysis </a:t>
          </a:r>
        </a:p>
      </dsp:txBody>
      <dsp:txXfrm>
        <a:off x="2579460" y="2106235"/>
        <a:ext cx="2043886" cy="720000"/>
      </dsp:txXfrm>
    </dsp:sp>
    <dsp:sp modelId="{839E8C29-9DC5-431C-A7D6-285631298573}">
      <dsp:nvSpPr>
        <dsp:cNvPr id="0" name=""/>
        <dsp:cNvSpPr/>
      </dsp:nvSpPr>
      <dsp:spPr>
        <a:xfrm>
          <a:off x="5543096" y="896991"/>
          <a:ext cx="919749" cy="9197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2DDD45-CE17-43B9-A064-7F90561565C6}">
      <dsp:nvSpPr>
        <dsp:cNvPr id="0" name=""/>
        <dsp:cNvSpPr/>
      </dsp:nvSpPr>
      <dsp:spPr>
        <a:xfrm>
          <a:off x="4981027" y="2106235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Skills and professionalism</a:t>
          </a:r>
        </a:p>
      </dsp:txBody>
      <dsp:txXfrm>
        <a:off x="4981027" y="2106235"/>
        <a:ext cx="2043886" cy="720000"/>
      </dsp:txXfrm>
    </dsp:sp>
    <dsp:sp modelId="{3E1746C6-862C-40D4-A376-7ADDE5EDE0AB}">
      <dsp:nvSpPr>
        <dsp:cNvPr id="0" name=""/>
        <dsp:cNvSpPr/>
      </dsp:nvSpPr>
      <dsp:spPr>
        <a:xfrm>
          <a:off x="7944663" y="896991"/>
          <a:ext cx="919749" cy="9197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F44B8-843D-44FC-9ECE-5F2B85947AC9}">
      <dsp:nvSpPr>
        <dsp:cNvPr id="0" name=""/>
        <dsp:cNvSpPr/>
      </dsp:nvSpPr>
      <dsp:spPr>
        <a:xfrm>
          <a:off x="7382594" y="2106235"/>
          <a:ext cx="20438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Conclusion </a:t>
          </a:r>
        </a:p>
      </dsp:txBody>
      <dsp:txXfrm>
        <a:off x="7382594" y="2106235"/>
        <a:ext cx="204388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92B6DD-5CAD-1646-89B7-7B178A7E7605}">
      <dsp:nvSpPr>
        <dsp:cNvPr id="0" name=""/>
        <dsp:cNvSpPr/>
      </dsp:nvSpPr>
      <dsp:spPr>
        <a:xfrm>
          <a:off x="0" y="399743"/>
          <a:ext cx="5913437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B458A-B767-0B42-8ABC-E7941167B3FC}">
      <dsp:nvSpPr>
        <dsp:cNvPr id="0" name=""/>
        <dsp:cNvSpPr/>
      </dsp:nvSpPr>
      <dsp:spPr>
        <a:xfrm>
          <a:off x="295671" y="104543"/>
          <a:ext cx="4139405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0" tIns="0" rIns="15646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Communication</a:t>
          </a:r>
        </a:p>
      </dsp:txBody>
      <dsp:txXfrm>
        <a:off x="324492" y="133364"/>
        <a:ext cx="4081763" cy="532758"/>
      </dsp:txXfrm>
    </dsp:sp>
    <dsp:sp modelId="{6C0194BD-0AA0-9D4D-882B-59CD4A099983}">
      <dsp:nvSpPr>
        <dsp:cNvPr id="0" name=""/>
        <dsp:cNvSpPr/>
      </dsp:nvSpPr>
      <dsp:spPr>
        <a:xfrm>
          <a:off x="0" y="1306943"/>
          <a:ext cx="5913437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848244"/>
              <a:satOff val="2796"/>
              <a:lumOff val="29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B8B0F-AD60-3B41-AC5C-3A4787AE4B1E}">
      <dsp:nvSpPr>
        <dsp:cNvPr id="0" name=""/>
        <dsp:cNvSpPr/>
      </dsp:nvSpPr>
      <dsp:spPr>
        <a:xfrm>
          <a:off x="295671" y="1011743"/>
          <a:ext cx="4139405" cy="590400"/>
        </a:xfrm>
        <a:prstGeom prst="roundRect">
          <a:avLst/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0" tIns="0" rIns="15646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Ability to work under pressure</a:t>
          </a:r>
        </a:p>
      </dsp:txBody>
      <dsp:txXfrm>
        <a:off x="324492" y="1040564"/>
        <a:ext cx="4081763" cy="532758"/>
      </dsp:txXfrm>
    </dsp:sp>
    <dsp:sp modelId="{3854B92A-9475-8142-A68E-1A051ED9681B}">
      <dsp:nvSpPr>
        <dsp:cNvPr id="0" name=""/>
        <dsp:cNvSpPr/>
      </dsp:nvSpPr>
      <dsp:spPr>
        <a:xfrm>
          <a:off x="0" y="2214144"/>
          <a:ext cx="5913437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1696488"/>
              <a:satOff val="5592"/>
              <a:lumOff val="598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0C2C94-BA0A-CC4F-8E94-45EB6ED87954}">
      <dsp:nvSpPr>
        <dsp:cNvPr id="0" name=""/>
        <dsp:cNvSpPr/>
      </dsp:nvSpPr>
      <dsp:spPr>
        <a:xfrm>
          <a:off x="295671" y="1918944"/>
          <a:ext cx="4139405" cy="590400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0" tIns="0" rIns="15646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Team-work</a:t>
          </a:r>
        </a:p>
      </dsp:txBody>
      <dsp:txXfrm>
        <a:off x="324492" y="1947765"/>
        <a:ext cx="4081763" cy="532758"/>
      </dsp:txXfrm>
    </dsp:sp>
    <dsp:sp modelId="{3EEEB707-A4F6-1245-8F12-C19051CDD07E}">
      <dsp:nvSpPr>
        <dsp:cNvPr id="0" name=""/>
        <dsp:cNvSpPr/>
      </dsp:nvSpPr>
      <dsp:spPr>
        <a:xfrm>
          <a:off x="0" y="3121344"/>
          <a:ext cx="5913437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2544732"/>
              <a:satOff val="8389"/>
              <a:lumOff val="89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07120-420A-1E4B-8273-2A36F0973EA4}">
      <dsp:nvSpPr>
        <dsp:cNvPr id="0" name=""/>
        <dsp:cNvSpPr/>
      </dsp:nvSpPr>
      <dsp:spPr>
        <a:xfrm>
          <a:off x="295671" y="2826143"/>
          <a:ext cx="4139405" cy="590400"/>
        </a:xfrm>
        <a:prstGeom prst="roundRect">
          <a:avLst/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0" tIns="0" rIns="15646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Resilience </a:t>
          </a:r>
        </a:p>
      </dsp:txBody>
      <dsp:txXfrm>
        <a:off x="324492" y="2854964"/>
        <a:ext cx="4081763" cy="532758"/>
      </dsp:txXfrm>
    </dsp:sp>
    <dsp:sp modelId="{05B5C5BF-C48F-5B4D-AB4E-2B39AAFDFDF3}">
      <dsp:nvSpPr>
        <dsp:cNvPr id="0" name=""/>
        <dsp:cNvSpPr/>
      </dsp:nvSpPr>
      <dsp:spPr>
        <a:xfrm>
          <a:off x="0" y="4028544"/>
          <a:ext cx="5913437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9634C9-74FA-2A40-859E-755AA553B921}">
      <dsp:nvSpPr>
        <dsp:cNvPr id="0" name=""/>
        <dsp:cNvSpPr/>
      </dsp:nvSpPr>
      <dsp:spPr>
        <a:xfrm>
          <a:off x="295671" y="3733344"/>
          <a:ext cx="4139405" cy="59040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0" tIns="0" rIns="15646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Empathy </a:t>
          </a:r>
        </a:p>
      </dsp:txBody>
      <dsp:txXfrm>
        <a:off x="324492" y="3762165"/>
        <a:ext cx="4081763" cy="5327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B4AB0-095B-44D3-9E1A-8689D320D835}">
      <dsp:nvSpPr>
        <dsp:cNvPr id="0" name=""/>
        <dsp:cNvSpPr/>
      </dsp:nvSpPr>
      <dsp:spPr>
        <a:xfrm>
          <a:off x="485937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2C191-7AD0-46B0-95D0-EA09F759148A}">
      <dsp:nvSpPr>
        <dsp:cNvPr id="0" name=""/>
        <dsp:cNvSpPr/>
      </dsp:nvSpPr>
      <dsp:spPr>
        <a:xfrm>
          <a:off x="605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Description</a:t>
          </a:r>
        </a:p>
      </dsp:txBody>
      <dsp:txXfrm>
        <a:off x="605" y="1392001"/>
        <a:ext cx="1764843" cy="705937"/>
      </dsp:txXfrm>
    </dsp:sp>
    <dsp:sp modelId="{EE8F78ED-A2EC-4412-A2E6-294621ED7526}">
      <dsp:nvSpPr>
        <dsp:cNvPr id="0" name=""/>
        <dsp:cNvSpPr/>
      </dsp:nvSpPr>
      <dsp:spPr>
        <a:xfrm>
          <a:off x="2559628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FF03F-D25D-485B-A262-B7A61AF35DA6}">
      <dsp:nvSpPr>
        <dsp:cNvPr id="0" name=""/>
        <dsp:cNvSpPr/>
      </dsp:nvSpPr>
      <dsp:spPr>
        <a:xfrm>
          <a:off x="2074296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Feelings</a:t>
          </a:r>
        </a:p>
      </dsp:txBody>
      <dsp:txXfrm>
        <a:off x="2074296" y="1392001"/>
        <a:ext cx="1764843" cy="705937"/>
      </dsp:txXfrm>
    </dsp:sp>
    <dsp:sp modelId="{35184B7C-A787-44F5-B936-B3B2B192BEA4}">
      <dsp:nvSpPr>
        <dsp:cNvPr id="0" name=""/>
        <dsp:cNvSpPr/>
      </dsp:nvSpPr>
      <dsp:spPr>
        <a:xfrm>
          <a:off x="4633320" y="319596"/>
          <a:ext cx="794179" cy="7941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3DE18-A607-4BC3-AA08-6B2960E4DEE3}">
      <dsp:nvSpPr>
        <dsp:cNvPr id="0" name=""/>
        <dsp:cNvSpPr/>
      </dsp:nvSpPr>
      <dsp:spPr>
        <a:xfrm>
          <a:off x="4147988" y="1392001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Evaluation</a:t>
          </a:r>
        </a:p>
      </dsp:txBody>
      <dsp:txXfrm>
        <a:off x="4147988" y="1392001"/>
        <a:ext cx="1764843" cy="705937"/>
      </dsp:txXfrm>
    </dsp:sp>
    <dsp:sp modelId="{56C9B3E1-EEBD-4E9D-A7B1-5A6F980B06B6}">
      <dsp:nvSpPr>
        <dsp:cNvPr id="0" name=""/>
        <dsp:cNvSpPr/>
      </dsp:nvSpPr>
      <dsp:spPr>
        <a:xfrm>
          <a:off x="485937" y="2539149"/>
          <a:ext cx="794179" cy="7941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17237-039B-490D-83C6-52A3AF531619}">
      <dsp:nvSpPr>
        <dsp:cNvPr id="0" name=""/>
        <dsp:cNvSpPr/>
      </dsp:nvSpPr>
      <dsp:spPr>
        <a:xfrm>
          <a:off x="605" y="3611554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Analysis</a:t>
          </a:r>
        </a:p>
      </dsp:txBody>
      <dsp:txXfrm>
        <a:off x="605" y="3611554"/>
        <a:ext cx="1764843" cy="705937"/>
      </dsp:txXfrm>
    </dsp:sp>
    <dsp:sp modelId="{7D2BA851-2EE1-4A2D-ACA1-8F429571F554}">
      <dsp:nvSpPr>
        <dsp:cNvPr id="0" name=""/>
        <dsp:cNvSpPr/>
      </dsp:nvSpPr>
      <dsp:spPr>
        <a:xfrm>
          <a:off x="2559628" y="2539149"/>
          <a:ext cx="794179" cy="7941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48840-23C2-42EA-8306-7564513107CC}">
      <dsp:nvSpPr>
        <dsp:cNvPr id="0" name=""/>
        <dsp:cNvSpPr/>
      </dsp:nvSpPr>
      <dsp:spPr>
        <a:xfrm>
          <a:off x="2074296" y="3611554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Conclusion</a:t>
          </a:r>
        </a:p>
      </dsp:txBody>
      <dsp:txXfrm>
        <a:off x="2074296" y="3611554"/>
        <a:ext cx="1764843" cy="705937"/>
      </dsp:txXfrm>
    </dsp:sp>
    <dsp:sp modelId="{0BFB7479-6C53-4770-8C03-9D23C25633B3}">
      <dsp:nvSpPr>
        <dsp:cNvPr id="0" name=""/>
        <dsp:cNvSpPr/>
      </dsp:nvSpPr>
      <dsp:spPr>
        <a:xfrm>
          <a:off x="4633320" y="2539149"/>
          <a:ext cx="794179" cy="79417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F7CA3-BD0B-4F0A-86E8-2568FB5007FB}">
      <dsp:nvSpPr>
        <dsp:cNvPr id="0" name=""/>
        <dsp:cNvSpPr/>
      </dsp:nvSpPr>
      <dsp:spPr>
        <a:xfrm>
          <a:off x="4147988" y="3611554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Action plan</a:t>
          </a:r>
        </a:p>
      </dsp:txBody>
      <dsp:txXfrm>
        <a:off x="4147988" y="3611554"/>
        <a:ext cx="1764843" cy="7059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4930D-E34A-FD4F-BA8B-BC7A7A3C376C}">
      <dsp:nvSpPr>
        <dsp:cNvPr id="0" name=""/>
        <dsp:cNvSpPr/>
      </dsp:nvSpPr>
      <dsp:spPr>
        <a:xfrm>
          <a:off x="1702337" y="1703"/>
          <a:ext cx="6199699" cy="371981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OPPORTUNITIES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Knowing the present codes of conduct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Meeting the educational requirements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Many jobs within healthcare needed to be filled</a:t>
          </a:r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Sharing correct skills to be a paramedic</a:t>
          </a:r>
        </a:p>
      </dsp:txBody>
      <dsp:txXfrm>
        <a:off x="1702337" y="1703"/>
        <a:ext cx="6199699" cy="37198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5FE3C-8A5F-2442-ACBD-F8AB401874CE}">
      <dsp:nvSpPr>
        <dsp:cNvPr id="0" name=""/>
        <dsp:cNvSpPr/>
      </dsp:nvSpPr>
      <dsp:spPr>
        <a:xfrm>
          <a:off x="3282" y="617453"/>
          <a:ext cx="1777372" cy="24883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71" tIns="330200" rIns="13857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More research carried out before-hand</a:t>
          </a:r>
        </a:p>
      </dsp:txBody>
      <dsp:txXfrm>
        <a:off x="3282" y="1563014"/>
        <a:ext cx="1777372" cy="1492992"/>
      </dsp:txXfrm>
    </dsp:sp>
    <dsp:sp modelId="{F22973D2-34F5-874F-8234-6FF18745F219}">
      <dsp:nvSpPr>
        <dsp:cNvPr id="0" name=""/>
        <dsp:cNvSpPr/>
      </dsp:nvSpPr>
      <dsp:spPr>
        <a:xfrm>
          <a:off x="518720" y="866285"/>
          <a:ext cx="746496" cy="746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200" tIns="12700" rIns="58200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1</a:t>
          </a:r>
        </a:p>
      </dsp:txBody>
      <dsp:txXfrm>
        <a:off x="628042" y="975607"/>
        <a:ext cx="527852" cy="527852"/>
      </dsp:txXfrm>
    </dsp:sp>
    <dsp:sp modelId="{282EF732-3C89-E74D-944C-497699ADEBFF}">
      <dsp:nvSpPr>
        <dsp:cNvPr id="0" name=""/>
        <dsp:cNvSpPr/>
      </dsp:nvSpPr>
      <dsp:spPr>
        <a:xfrm>
          <a:off x="3282" y="3105701"/>
          <a:ext cx="1777372" cy="72"/>
        </a:xfrm>
        <a:prstGeom prst="rect">
          <a:avLst/>
        </a:prstGeom>
        <a:solidFill>
          <a:schemeClr val="accent2">
            <a:hueOff val="-376997"/>
            <a:satOff val="1243"/>
            <a:lumOff val="1329"/>
            <a:alphaOff val="0"/>
          </a:schemeClr>
        </a:solidFill>
        <a:ln w="15875" cap="flat" cmpd="sng" algn="ctr">
          <a:solidFill>
            <a:schemeClr val="accent2">
              <a:hueOff val="-376997"/>
              <a:satOff val="1243"/>
              <a:lumOff val="13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7AB9D-D6F5-7A4C-AE81-03A70F069B06}">
      <dsp:nvSpPr>
        <dsp:cNvPr id="0" name=""/>
        <dsp:cNvSpPr/>
      </dsp:nvSpPr>
      <dsp:spPr>
        <a:xfrm>
          <a:off x="1958392" y="617453"/>
          <a:ext cx="1777372" cy="2488320"/>
        </a:xfrm>
        <a:prstGeom prst="rect">
          <a:avLst/>
        </a:prstGeom>
        <a:solidFill>
          <a:schemeClr val="accent2">
            <a:tint val="40000"/>
            <a:alpha val="90000"/>
            <a:hueOff val="-1048205"/>
            <a:satOff val="4201"/>
            <a:lumOff val="62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048205"/>
              <a:satOff val="4201"/>
              <a:lumOff val="6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71" tIns="330200" rIns="13857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Prepare questions</a:t>
          </a:r>
        </a:p>
      </dsp:txBody>
      <dsp:txXfrm>
        <a:off x="1958392" y="1563014"/>
        <a:ext cx="1777372" cy="1492992"/>
      </dsp:txXfrm>
    </dsp:sp>
    <dsp:sp modelId="{66E29272-EF43-F342-93FB-3621C029350D}">
      <dsp:nvSpPr>
        <dsp:cNvPr id="0" name=""/>
        <dsp:cNvSpPr/>
      </dsp:nvSpPr>
      <dsp:spPr>
        <a:xfrm>
          <a:off x="2473830" y="866285"/>
          <a:ext cx="746496" cy="746496"/>
        </a:xfrm>
        <a:prstGeom prst="ellipse">
          <a:avLst/>
        </a:prstGeom>
        <a:solidFill>
          <a:schemeClr val="accent2">
            <a:hueOff val="-753995"/>
            <a:satOff val="2486"/>
            <a:lumOff val="2658"/>
            <a:alphaOff val="0"/>
          </a:schemeClr>
        </a:solidFill>
        <a:ln w="15875" cap="flat" cmpd="sng" algn="ctr">
          <a:solidFill>
            <a:schemeClr val="accent2">
              <a:hueOff val="-753995"/>
              <a:satOff val="2486"/>
              <a:lumOff val="2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200" tIns="12700" rIns="58200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2</a:t>
          </a:r>
        </a:p>
      </dsp:txBody>
      <dsp:txXfrm>
        <a:off x="2583152" y="975607"/>
        <a:ext cx="527852" cy="527852"/>
      </dsp:txXfrm>
    </dsp:sp>
    <dsp:sp modelId="{51ABA961-AD64-8446-9DBA-6D9A61275081}">
      <dsp:nvSpPr>
        <dsp:cNvPr id="0" name=""/>
        <dsp:cNvSpPr/>
      </dsp:nvSpPr>
      <dsp:spPr>
        <a:xfrm>
          <a:off x="1958392" y="3105701"/>
          <a:ext cx="1777372" cy="72"/>
        </a:xfrm>
        <a:prstGeom prst="rect">
          <a:avLst/>
        </a:prstGeom>
        <a:solidFill>
          <a:schemeClr val="accent2">
            <a:hueOff val="-1130992"/>
            <a:satOff val="3728"/>
            <a:lumOff val="3987"/>
            <a:alphaOff val="0"/>
          </a:schemeClr>
        </a:solidFill>
        <a:ln w="15875" cap="flat" cmpd="sng" algn="ctr">
          <a:solidFill>
            <a:schemeClr val="accent2">
              <a:hueOff val="-1130992"/>
              <a:satOff val="3728"/>
              <a:lumOff val="39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E30AD8-3ECD-C242-81E8-11565637FAA7}">
      <dsp:nvSpPr>
        <dsp:cNvPr id="0" name=""/>
        <dsp:cNvSpPr/>
      </dsp:nvSpPr>
      <dsp:spPr>
        <a:xfrm>
          <a:off x="3913501" y="617453"/>
          <a:ext cx="1777372" cy="2488320"/>
        </a:xfrm>
        <a:prstGeom prst="rect">
          <a:avLst/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71" tIns="330200" rIns="13857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Be more apparent to reasonings for wanting the job</a:t>
          </a:r>
        </a:p>
      </dsp:txBody>
      <dsp:txXfrm>
        <a:off x="3913501" y="1563014"/>
        <a:ext cx="1777372" cy="1492992"/>
      </dsp:txXfrm>
    </dsp:sp>
    <dsp:sp modelId="{3BEE35EA-79BD-DD4C-9063-A14C49C48C56}">
      <dsp:nvSpPr>
        <dsp:cNvPr id="0" name=""/>
        <dsp:cNvSpPr/>
      </dsp:nvSpPr>
      <dsp:spPr>
        <a:xfrm>
          <a:off x="4428939" y="866285"/>
          <a:ext cx="746496" cy="746496"/>
        </a:xfrm>
        <a:prstGeom prst="ellipse">
          <a:avLst/>
        </a:prstGeom>
        <a:solidFill>
          <a:schemeClr val="accent2">
            <a:hueOff val="-1507989"/>
            <a:satOff val="4971"/>
            <a:lumOff val="5316"/>
            <a:alphaOff val="0"/>
          </a:schemeClr>
        </a:solidFill>
        <a:ln w="15875" cap="flat" cmpd="sng" algn="ctr">
          <a:solidFill>
            <a:schemeClr val="accent2">
              <a:hueOff val="-1507989"/>
              <a:satOff val="4971"/>
              <a:lumOff val="53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200" tIns="12700" rIns="58200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3</a:t>
          </a:r>
        </a:p>
      </dsp:txBody>
      <dsp:txXfrm>
        <a:off x="4538261" y="975607"/>
        <a:ext cx="527852" cy="527852"/>
      </dsp:txXfrm>
    </dsp:sp>
    <dsp:sp modelId="{1107075F-0433-3147-B949-2E8E9F0204B4}">
      <dsp:nvSpPr>
        <dsp:cNvPr id="0" name=""/>
        <dsp:cNvSpPr/>
      </dsp:nvSpPr>
      <dsp:spPr>
        <a:xfrm>
          <a:off x="3913501" y="3105701"/>
          <a:ext cx="1777372" cy="72"/>
        </a:xfrm>
        <a:prstGeom prst="rect">
          <a:avLst/>
        </a:prstGeom>
        <a:solidFill>
          <a:schemeClr val="accent2">
            <a:hueOff val="-1884986"/>
            <a:satOff val="6214"/>
            <a:lumOff val="6645"/>
            <a:alphaOff val="0"/>
          </a:schemeClr>
        </a:solidFill>
        <a:ln w="15875" cap="flat" cmpd="sng" algn="ctr">
          <a:solidFill>
            <a:schemeClr val="accent2">
              <a:hueOff val="-1884986"/>
              <a:satOff val="6214"/>
              <a:lumOff val="66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6B30A-43A7-D146-9481-7C0E7DC70428}">
      <dsp:nvSpPr>
        <dsp:cNvPr id="0" name=""/>
        <dsp:cNvSpPr/>
      </dsp:nvSpPr>
      <dsp:spPr>
        <a:xfrm>
          <a:off x="5868610" y="617453"/>
          <a:ext cx="1777372" cy="2488320"/>
        </a:xfrm>
        <a:prstGeom prst="rect">
          <a:avLst/>
        </a:prstGeom>
        <a:solidFill>
          <a:schemeClr val="accent2">
            <a:tint val="40000"/>
            <a:alpha val="90000"/>
            <a:hueOff val="-3144614"/>
            <a:satOff val="12603"/>
            <a:lumOff val="1871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3144614"/>
              <a:satOff val="12603"/>
              <a:lumOff val="18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71" tIns="330200" rIns="13857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Include stories from experience</a:t>
          </a:r>
        </a:p>
      </dsp:txBody>
      <dsp:txXfrm>
        <a:off x="5868610" y="1563014"/>
        <a:ext cx="1777372" cy="1492992"/>
      </dsp:txXfrm>
    </dsp:sp>
    <dsp:sp modelId="{3C9D8111-5FBD-DD4B-B031-33C0E5A28C23}">
      <dsp:nvSpPr>
        <dsp:cNvPr id="0" name=""/>
        <dsp:cNvSpPr/>
      </dsp:nvSpPr>
      <dsp:spPr>
        <a:xfrm>
          <a:off x="6384048" y="866285"/>
          <a:ext cx="746496" cy="746496"/>
        </a:xfrm>
        <a:prstGeom prst="ellipse">
          <a:avLst/>
        </a:prstGeom>
        <a:solidFill>
          <a:schemeClr val="accent2">
            <a:hueOff val="-2261984"/>
            <a:satOff val="7457"/>
            <a:lumOff val="7974"/>
            <a:alphaOff val="0"/>
          </a:schemeClr>
        </a:solidFill>
        <a:ln w="15875" cap="flat" cmpd="sng" algn="ctr">
          <a:solidFill>
            <a:schemeClr val="accent2">
              <a:hueOff val="-2261984"/>
              <a:satOff val="7457"/>
              <a:lumOff val="79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200" tIns="12700" rIns="58200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4</a:t>
          </a:r>
        </a:p>
      </dsp:txBody>
      <dsp:txXfrm>
        <a:off x="6493370" y="975607"/>
        <a:ext cx="527852" cy="527852"/>
      </dsp:txXfrm>
    </dsp:sp>
    <dsp:sp modelId="{EC2BF1D2-E9B8-AD4A-98DE-A20272F5EB73}">
      <dsp:nvSpPr>
        <dsp:cNvPr id="0" name=""/>
        <dsp:cNvSpPr/>
      </dsp:nvSpPr>
      <dsp:spPr>
        <a:xfrm>
          <a:off x="5868610" y="3105701"/>
          <a:ext cx="1777372" cy="72"/>
        </a:xfrm>
        <a:prstGeom prst="rect">
          <a:avLst/>
        </a:prstGeom>
        <a:solidFill>
          <a:schemeClr val="accent2">
            <a:hueOff val="-2638981"/>
            <a:satOff val="8699"/>
            <a:lumOff val="9303"/>
            <a:alphaOff val="0"/>
          </a:schemeClr>
        </a:solidFill>
        <a:ln w="15875" cap="flat" cmpd="sng" algn="ctr">
          <a:solidFill>
            <a:schemeClr val="accent2">
              <a:hueOff val="-2638981"/>
              <a:satOff val="8699"/>
              <a:lumOff val="93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2EC45-4C68-D94E-811E-5FCFA272DB97}">
      <dsp:nvSpPr>
        <dsp:cNvPr id="0" name=""/>
        <dsp:cNvSpPr/>
      </dsp:nvSpPr>
      <dsp:spPr>
        <a:xfrm>
          <a:off x="7823720" y="617453"/>
          <a:ext cx="1777372" cy="2488320"/>
        </a:xfrm>
        <a:prstGeom prst="rect">
          <a:avLst/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71" tIns="330200" rIns="13857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Explain how I learnt certain skills</a:t>
          </a:r>
        </a:p>
      </dsp:txBody>
      <dsp:txXfrm>
        <a:off x="7823720" y="1563014"/>
        <a:ext cx="1777372" cy="1492992"/>
      </dsp:txXfrm>
    </dsp:sp>
    <dsp:sp modelId="{FACE7FC5-3407-1C44-8CCC-4F06B58E77A5}">
      <dsp:nvSpPr>
        <dsp:cNvPr id="0" name=""/>
        <dsp:cNvSpPr/>
      </dsp:nvSpPr>
      <dsp:spPr>
        <a:xfrm>
          <a:off x="8339158" y="866285"/>
          <a:ext cx="746496" cy="746496"/>
        </a:xfrm>
        <a:prstGeom prst="ellipse">
          <a:avLst/>
        </a:prstGeom>
        <a:solidFill>
          <a:schemeClr val="accent2">
            <a:hueOff val="-3015978"/>
            <a:satOff val="9942"/>
            <a:lumOff val="10632"/>
            <a:alphaOff val="0"/>
          </a:schemeClr>
        </a:solidFill>
        <a:ln w="15875" cap="flat" cmpd="sng" algn="ctr">
          <a:solidFill>
            <a:schemeClr val="accent2">
              <a:hueOff val="-3015978"/>
              <a:satOff val="9942"/>
              <a:lumOff val="106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200" tIns="12700" rIns="58200" bIns="1270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5</a:t>
          </a:r>
        </a:p>
      </dsp:txBody>
      <dsp:txXfrm>
        <a:off x="8448480" y="975607"/>
        <a:ext cx="527852" cy="527852"/>
      </dsp:txXfrm>
    </dsp:sp>
    <dsp:sp modelId="{6D8C5AF2-A221-C145-8FE3-332AF18CED5A}">
      <dsp:nvSpPr>
        <dsp:cNvPr id="0" name=""/>
        <dsp:cNvSpPr/>
      </dsp:nvSpPr>
      <dsp:spPr>
        <a:xfrm>
          <a:off x="7823720" y="3105701"/>
          <a:ext cx="1777372" cy="72"/>
        </a:xfrm>
        <a:prstGeom prst="rect">
          <a:avLst/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70DD60-C711-BD45-93DE-10DB0B634A94}">
      <dsp:nvSpPr>
        <dsp:cNvPr id="0" name=""/>
        <dsp:cNvSpPr/>
      </dsp:nvSpPr>
      <dsp:spPr>
        <a:xfrm>
          <a:off x="0" y="0"/>
          <a:ext cx="8163718" cy="16754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Gone over SWOT analysis &amp; reflection </a:t>
          </a:r>
        </a:p>
      </dsp:txBody>
      <dsp:txXfrm>
        <a:off x="49072" y="49072"/>
        <a:ext cx="6432008" cy="1577308"/>
      </dsp:txXfrm>
    </dsp:sp>
    <dsp:sp modelId="{5B35818A-10E1-1C48-8DF9-6786ED2AAA51}">
      <dsp:nvSpPr>
        <dsp:cNvPr id="0" name=""/>
        <dsp:cNvSpPr/>
      </dsp:nvSpPr>
      <dsp:spPr>
        <a:xfrm>
          <a:off x="1440656" y="2047774"/>
          <a:ext cx="8163718" cy="1675452"/>
        </a:xfrm>
        <a:prstGeom prst="roundRect">
          <a:avLst>
            <a:gd name="adj" fmla="val 10000"/>
          </a:avLst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Helped understand what parts of the interview went well and what should be done differently next time. </a:t>
          </a:r>
        </a:p>
      </dsp:txBody>
      <dsp:txXfrm>
        <a:off x="1489728" y="2096846"/>
        <a:ext cx="5535874" cy="1577308"/>
      </dsp:txXfrm>
    </dsp:sp>
    <dsp:sp modelId="{A30AE9F8-3DC0-B645-8743-A954A4607B46}">
      <dsp:nvSpPr>
        <dsp:cNvPr id="0" name=""/>
        <dsp:cNvSpPr/>
      </dsp:nvSpPr>
      <dsp:spPr>
        <a:xfrm>
          <a:off x="7074674" y="1317091"/>
          <a:ext cx="1089043" cy="10890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319709" y="1317091"/>
        <a:ext cx="598973" cy="819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203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688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20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3175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5/1/2024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42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5/1/2024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5932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5/1/2024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662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702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97FD56A-AAB8-4544-A495-D0645413C9E3}" type="datetime1">
              <a:rPr lang="en-US" smtClean="0"/>
              <a:t>5/1/2024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297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5/1/2024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95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4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5/1/2024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879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8E7E4-2393-ACF5-8556-A948DB813E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4800"/>
              <a:t>Reflection on job interview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5AFDF-1CE2-F41C-E6B1-A1D2893911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US" sz="1600"/>
              <a:t>Nicole Davies</a:t>
            </a:r>
          </a:p>
          <a:p>
            <a:r>
              <a:rPr lang="en-US" sz="1600"/>
              <a:t>2305304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Video 3" descr="People In A Meeting">
            <a:extLst>
              <a:ext uri="{FF2B5EF4-FFF2-40B4-BE49-F238E27FC236}">
                <a16:creationId xmlns:a16="http://schemas.microsoft.com/office/drawing/2014/main" id="{D9E2D741-6523-7BA9-B28B-DB07AAFA9A8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6094411" y="1744802"/>
            <a:ext cx="4960442" cy="27823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911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D2206-231F-9CB1-BAD2-0CE05278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696AD3-1BCE-DB2C-FCA9-B825975B09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063837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5768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DB685-DA09-9B79-0E46-690532A5C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Skills required of paramedics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7730286A-19C1-888D-6AAA-8AE6818164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9296453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4528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4FF47-9B24-C951-9F7B-E36A03359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 dirty="0"/>
              <a:t>Reflection-using </a:t>
            </a:r>
            <a:r>
              <a:rPr lang="en-US" dirty="0" err="1"/>
              <a:t>gibbs’</a:t>
            </a:r>
            <a:r>
              <a:rPr lang="en-US" dirty="0"/>
              <a:t> reflective cycle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85C650-B4C4-5724-C59A-D2EBD6C3E9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8800000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4031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4C306-C483-FAEF-8B88-A9996EBD8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Swot analysis</a:t>
            </a:r>
            <a:br>
              <a:rPr lang="en-US" dirty="0"/>
            </a:br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EB574-C728-68BC-3B00-BB89DC909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STREGTHS </a:t>
            </a:r>
          </a:p>
          <a:p>
            <a:pPr>
              <a:buFontTx/>
              <a:buChar char="-"/>
            </a:pPr>
            <a:r>
              <a:rPr lang="en-US" dirty="0"/>
              <a:t>Understanding job role</a:t>
            </a:r>
          </a:p>
          <a:p>
            <a:pPr>
              <a:buFontTx/>
              <a:buChar char="-"/>
            </a:pPr>
            <a:r>
              <a:rPr lang="en-US" dirty="0"/>
              <a:t>Explained why I was suitable for the job</a:t>
            </a:r>
          </a:p>
          <a:p>
            <a:pPr>
              <a:buFontTx/>
              <a:buChar char="-"/>
            </a:pPr>
            <a:r>
              <a:rPr lang="en-US" dirty="0"/>
              <a:t>Confident</a:t>
            </a:r>
          </a:p>
          <a:p>
            <a:pPr>
              <a:buFontTx/>
              <a:buChar char="-"/>
            </a:pPr>
            <a:r>
              <a:rPr lang="en-US" dirty="0"/>
              <a:t>Previous experience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066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7F0EF-D8A5-6981-13AE-519E227C4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Swot analysis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D364-0EE3-C9DA-CCD6-49128EE67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WEAKNESSES</a:t>
            </a:r>
          </a:p>
          <a:p>
            <a:pPr marL="0" indent="0">
              <a:buNone/>
            </a:pPr>
            <a:r>
              <a:rPr lang="en-US" dirty="0"/>
              <a:t>-  Outfit </a:t>
            </a:r>
          </a:p>
          <a:p>
            <a:pPr>
              <a:buFontTx/>
              <a:buChar char="-"/>
            </a:pPr>
            <a:r>
              <a:rPr lang="en-US" dirty="0"/>
              <a:t>Nervous</a:t>
            </a:r>
          </a:p>
          <a:p>
            <a:pPr>
              <a:buFontTx/>
              <a:buChar char="-"/>
            </a:pPr>
            <a:r>
              <a:rPr lang="en-US" dirty="0"/>
              <a:t>Could have prepared more questions</a:t>
            </a:r>
          </a:p>
          <a:p>
            <a:pPr>
              <a:buFontTx/>
              <a:buChar char="-"/>
            </a:pPr>
            <a:r>
              <a:rPr lang="en-US" dirty="0"/>
              <a:t>Could have done more research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22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5A5D7-510D-BC4B-6612-27220326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Swot analysis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6C077B33-4814-E7CE-3EED-7C3271F44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197602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2764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28AC827-DE41-4D3E-A58A-7459D979E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BCECF-99A5-4B60-FA0A-5C4AE34F9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1289304"/>
            <a:ext cx="3163122" cy="4279393"/>
          </a:xfrm>
        </p:spPr>
        <p:txBody>
          <a:bodyPr anchor="ctr">
            <a:normAutofit/>
          </a:bodyPr>
          <a:lstStyle/>
          <a:p>
            <a:r>
              <a:rPr lang="en-US" dirty="0"/>
              <a:t>Swot analysis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FAD7B33-B27E-4BD4-BE9C-A3698E433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80324" y="957031"/>
            <a:ext cx="6574529" cy="4943939"/>
            <a:chOff x="7807230" y="2012810"/>
            <a:chExt cx="3251252" cy="3459865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91D039DC-5A65-400A-9CD6-F9725D1B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C3A47B2-ECD5-4DBE-A76C-FBFBFE127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4197647C-4C56-4F84-ABC7-9E6F3E678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360" y="1292111"/>
            <a:ext cx="5934456" cy="4279392"/>
          </a:xfrm>
          <a:prstGeom prst="rect">
            <a:avLst/>
          </a:prstGeom>
          <a:solidFill>
            <a:schemeClr val="bg2"/>
          </a:solidFill>
          <a:ln w="3175" cap="sq">
            <a:solidFill>
              <a:schemeClr val="bg1">
                <a:lumMod val="7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FB4D5-801F-FE32-1730-21770FAE3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091" y="1598346"/>
            <a:ext cx="5290143" cy="364237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/>
              <a:t>THREATS</a:t>
            </a:r>
          </a:p>
          <a:p>
            <a:pPr>
              <a:buFontTx/>
              <a:buChar char="-"/>
            </a:pPr>
            <a:r>
              <a:rPr lang="en-US" sz="1800"/>
              <a:t>The number of people applying</a:t>
            </a:r>
          </a:p>
          <a:p>
            <a:pPr>
              <a:buFontTx/>
              <a:buChar char="-"/>
            </a:pPr>
            <a:r>
              <a:rPr lang="en-US" sz="1800"/>
              <a:t>Issues with the NHS (financial)</a:t>
            </a:r>
          </a:p>
          <a:p>
            <a:pPr>
              <a:buFontTx/>
              <a:buChar char="-"/>
            </a:pPr>
            <a:r>
              <a:rPr lang="en-US" sz="1800"/>
              <a:t>Other applicants may have been more experienced</a:t>
            </a:r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204112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AD007-E12B-94F8-3E63-611A00734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0" rtlCol="0">
            <a:normAutofit/>
          </a:bodyPr>
          <a:lstStyle/>
          <a:p>
            <a:r>
              <a:rPr lang="en-US"/>
              <a:t>How to build on strengths…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34" name="Content Placeholder 5">
            <a:extLst>
              <a:ext uri="{FF2B5EF4-FFF2-40B4-BE49-F238E27FC236}">
                <a16:creationId xmlns:a16="http://schemas.microsoft.com/office/drawing/2014/main" id="{5AEE3E9F-2590-0E7D-5505-76D47868F3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022584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972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5211B-67A1-4854-B8C2-40087A5BA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0" rtlCol="0">
            <a:normAutofit/>
          </a:bodyPr>
          <a:lstStyle/>
          <a:p>
            <a:r>
              <a:rPr lang="en-US"/>
              <a:t>Conclusion 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42" name="Content Placeholder 5">
            <a:extLst>
              <a:ext uri="{FF2B5EF4-FFF2-40B4-BE49-F238E27FC236}">
                <a16:creationId xmlns:a16="http://schemas.microsoft.com/office/drawing/2014/main" id="{886AE214-27A0-18AB-BE7D-FE59BCAF21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5444436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82415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{BD338BFB-DB51-1741-96E3-38ADC8A3A11A}tf10001119_mac</Template>
  <TotalTime>19952</TotalTime>
  <Words>181</Words>
  <Application>Microsoft Office PowerPoint</Application>
  <PresentationFormat>Widescreen</PresentationFormat>
  <Paragraphs>53</Paragraphs>
  <Slides>10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Reflection on job interview</vt:lpstr>
      <vt:lpstr>Introduction </vt:lpstr>
      <vt:lpstr>Skills required of paramedics</vt:lpstr>
      <vt:lpstr>Reflection-using gibbs’ reflective cycle</vt:lpstr>
      <vt:lpstr>Swot analysis </vt:lpstr>
      <vt:lpstr>Swot analysis</vt:lpstr>
      <vt:lpstr>Swot analysis</vt:lpstr>
      <vt:lpstr>Swot analysis</vt:lpstr>
      <vt:lpstr>How to build on strengths…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Reflection on job interview</dc:title>
  <dc:creator>nicole davies</dc:creator>
  <cp:lastModifiedBy>nicole davies</cp:lastModifiedBy>
  <cp:revision>4</cp:revision>
  <dcterms:created xsi:type="dcterms:W3CDTF">2024-04-17T12:11:44Z</dcterms:created>
  <dcterms:modified xsi:type="dcterms:W3CDTF">2024-05-01T14:21:09Z</dcterms:modified>
</cp:coreProperties>
</file>