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71" d="100"/>
          <a:sy n="71" d="100"/>
        </p:scale>
        <p:origin x="-1500" y="-10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4BDEAEF4-239A-4CDB-B253-E00D39949D32}" type="datetimeFigureOut">
              <a:rPr lang="en-GB" smtClean="0"/>
              <a:t>09/10/2018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14D1DE2-A78F-4531-A048-9B089273A40C}" type="slidenum">
              <a:rPr lang="en-GB" smtClean="0"/>
              <a:t>‹#›</a:t>
            </a:fld>
            <a:endParaRPr lang="en-GB"/>
          </a:p>
        </p:txBody>
      </p:sp>
    </p:spTree>
    <p:extLst>
      <p:ext uri="{BB962C8B-B14F-4D97-AF65-F5344CB8AC3E}">
        <p14:creationId xmlns:p14="http://schemas.microsoft.com/office/powerpoint/2010/main" val="6212287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BDEAEF4-239A-4CDB-B253-E00D39949D32}" type="datetimeFigureOut">
              <a:rPr lang="en-GB" smtClean="0"/>
              <a:t>09/10/2018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14D1DE2-A78F-4531-A048-9B089273A40C}" type="slidenum">
              <a:rPr lang="en-GB" smtClean="0"/>
              <a:t>‹#›</a:t>
            </a:fld>
            <a:endParaRPr lang="en-GB"/>
          </a:p>
        </p:txBody>
      </p:sp>
    </p:spTree>
    <p:extLst>
      <p:ext uri="{BB962C8B-B14F-4D97-AF65-F5344CB8AC3E}">
        <p14:creationId xmlns:p14="http://schemas.microsoft.com/office/powerpoint/2010/main" val="34024937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BDEAEF4-239A-4CDB-B253-E00D39949D32}" type="datetimeFigureOut">
              <a:rPr lang="en-GB" smtClean="0"/>
              <a:t>09/10/2018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14D1DE2-A78F-4531-A048-9B089273A40C}" type="slidenum">
              <a:rPr lang="en-GB" smtClean="0"/>
              <a:t>‹#›</a:t>
            </a:fld>
            <a:endParaRPr lang="en-GB"/>
          </a:p>
        </p:txBody>
      </p:sp>
    </p:spTree>
    <p:extLst>
      <p:ext uri="{BB962C8B-B14F-4D97-AF65-F5344CB8AC3E}">
        <p14:creationId xmlns:p14="http://schemas.microsoft.com/office/powerpoint/2010/main" val="12221227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4BDEAEF4-239A-4CDB-B253-E00D39949D32}" type="datetimeFigureOut">
              <a:rPr lang="en-GB" smtClean="0"/>
              <a:t>09/10/2018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14D1DE2-A78F-4531-A048-9B089273A40C}" type="slidenum">
              <a:rPr lang="en-GB" smtClean="0"/>
              <a:t>‹#›</a:t>
            </a:fld>
            <a:endParaRPr lang="en-GB"/>
          </a:p>
        </p:txBody>
      </p:sp>
    </p:spTree>
    <p:extLst>
      <p:ext uri="{BB962C8B-B14F-4D97-AF65-F5344CB8AC3E}">
        <p14:creationId xmlns:p14="http://schemas.microsoft.com/office/powerpoint/2010/main" val="10141157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4BDEAEF4-239A-4CDB-B253-E00D39949D32}" type="datetimeFigureOut">
              <a:rPr lang="en-GB" smtClean="0"/>
              <a:t>09/10/2018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14D1DE2-A78F-4531-A048-9B089273A40C}" type="slidenum">
              <a:rPr lang="en-GB" smtClean="0"/>
              <a:t>‹#›</a:t>
            </a:fld>
            <a:endParaRPr lang="en-GB"/>
          </a:p>
        </p:txBody>
      </p:sp>
    </p:spTree>
    <p:extLst>
      <p:ext uri="{BB962C8B-B14F-4D97-AF65-F5344CB8AC3E}">
        <p14:creationId xmlns:p14="http://schemas.microsoft.com/office/powerpoint/2010/main" val="6062091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4BDEAEF4-239A-4CDB-B253-E00D39949D32}" type="datetimeFigureOut">
              <a:rPr lang="en-GB" smtClean="0"/>
              <a:t>09/10/2018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14D1DE2-A78F-4531-A048-9B089273A40C}" type="slidenum">
              <a:rPr lang="en-GB" smtClean="0"/>
              <a:t>‹#›</a:t>
            </a:fld>
            <a:endParaRPr lang="en-GB"/>
          </a:p>
        </p:txBody>
      </p:sp>
    </p:spTree>
    <p:extLst>
      <p:ext uri="{BB962C8B-B14F-4D97-AF65-F5344CB8AC3E}">
        <p14:creationId xmlns:p14="http://schemas.microsoft.com/office/powerpoint/2010/main" val="31050747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BDEAEF4-239A-4CDB-B253-E00D39949D32}" type="datetimeFigureOut">
              <a:rPr lang="en-GB" smtClean="0"/>
              <a:t>09/10/2018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14D1DE2-A78F-4531-A048-9B089273A40C}" type="slidenum">
              <a:rPr lang="en-GB" smtClean="0"/>
              <a:t>‹#›</a:t>
            </a:fld>
            <a:endParaRPr lang="en-GB"/>
          </a:p>
        </p:txBody>
      </p:sp>
    </p:spTree>
    <p:extLst>
      <p:ext uri="{BB962C8B-B14F-4D97-AF65-F5344CB8AC3E}">
        <p14:creationId xmlns:p14="http://schemas.microsoft.com/office/powerpoint/2010/main" val="1136314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BDEAEF4-239A-4CDB-B253-E00D39949D32}" type="datetimeFigureOut">
              <a:rPr lang="en-GB" smtClean="0"/>
              <a:t>09/10/2018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14D1DE2-A78F-4531-A048-9B089273A40C}" type="slidenum">
              <a:rPr lang="en-GB" smtClean="0"/>
              <a:t>‹#›</a:t>
            </a:fld>
            <a:endParaRPr lang="en-GB"/>
          </a:p>
        </p:txBody>
      </p:sp>
    </p:spTree>
    <p:extLst>
      <p:ext uri="{BB962C8B-B14F-4D97-AF65-F5344CB8AC3E}">
        <p14:creationId xmlns:p14="http://schemas.microsoft.com/office/powerpoint/2010/main" val="11453983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BDEAEF4-239A-4CDB-B253-E00D39949D32}" type="datetimeFigureOut">
              <a:rPr lang="en-GB" smtClean="0"/>
              <a:t>09/10/2018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14D1DE2-A78F-4531-A048-9B089273A40C}" type="slidenum">
              <a:rPr lang="en-GB" smtClean="0"/>
              <a:t>‹#›</a:t>
            </a:fld>
            <a:endParaRPr lang="en-GB"/>
          </a:p>
        </p:txBody>
      </p:sp>
    </p:spTree>
    <p:extLst>
      <p:ext uri="{BB962C8B-B14F-4D97-AF65-F5344CB8AC3E}">
        <p14:creationId xmlns:p14="http://schemas.microsoft.com/office/powerpoint/2010/main" val="14175046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BDEAEF4-239A-4CDB-B253-E00D39949D32}" type="datetimeFigureOut">
              <a:rPr lang="en-GB" smtClean="0"/>
              <a:t>09/10/2018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14D1DE2-A78F-4531-A048-9B089273A40C}" type="slidenum">
              <a:rPr lang="en-GB" smtClean="0"/>
              <a:t>‹#›</a:t>
            </a:fld>
            <a:endParaRPr lang="en-GB"/>
          </a:p>
        </p:txBody>
      </p:sp>
    </p:spTree>
    <p:extLst>
      <p:ext uri="{BB962C8B-B14F-4D97-AF65-F5344CB8AC3E}">
        <p14:creationId xmlns:p14="http://schemas.microsoft.com/office/powerpoint/2010/main" val="2367211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BDEAEF4-239A-4CDB-B253-E00D39949D32}" type="datetimeFigureOut">
              <a:rPr lang="en-GB" smtClean="0"/>
              <a:t>09/10/2018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14D1DE2-A78F-4531-A048-9B089273A40C}" type="slidenum">
              <a:rPr lang="en-GB" smtClean="0"/>
              <a:t>‹#›</a:t>
            </a:fld>
            <a:endParaRPr lang="en-GB"/>
          </a:p>
        </p:txBody>
      </p:sp>
    </p:spTree>
    <p:extLst>
      <p:ext uri="{BB962C8B-B14F-4D97-AF65-F5344CB8AC3E}">
        <p14:creationId xmlns:p14="http://schemas.microsoft.com/office/powerpoint/2010/main" val="25446473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BDEAEF4-239A-4CDB-B253-E00D39949D32}" type="datetimeFigureOut">
              <a:rPr lang="en-GB" smtClean="0"/>
              <a:t>09/10/2018</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4D1DE2-A78F-4531-A048-9B089273A40C}" type="slidenum">
              <a:rPr lang="en-GB" smtClean="0"/>
              <a:t>‹#›</a:t>
            </a:fld>
            <a:endParaRPr lang="en-GB"/>
          </a:p>
        </p:txBody>
      </p:sp>
    </p:spTree>
    <p:extLst>
      <p:ext uri="{BB962C8B-B14F-4D97-AF65-F5344CB8AC3E}">
        <p14:creationId xmlns:p14="http://schemas.microsoft.com/office/powerpoint/2010/main" val="262522042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620688"/>
            <a:ext cx="7772400" cy="1470025"/>
          </a:xfrm>
        </p:spPr>
        <p:txBody>
          <a:bodyPr/>
          <a:lstStyle/>
          <a:p>
            <a:r>
              <a:rPr lang="en-GB" b="1" dirty="0"/>
              <a:t>The Do’s and Don’ts of Blogging</a:t>
            </a:r>
            <a:endParaRPr lang="en-GB" dirty="0"/>
          </a:p>
        </p:txBody>
      </p:sp>
      <p:sp>
        <p:nvSpPr>
          <p:cNvPr id="3" name="Subtitle 2"/>
          <p:cNvSpPr>
            <a:spLocks noGrp="1"/>
          </p:cNvSpPr>
          <p:nvPr>
            <p:ph type="subTitle" idx="1"/>
          </p:nvPr>
        </p:nvSpPr>
        <p:spPr>
          <a:xfrm>
            <a:off x="1403648" y="2708920"/>
            <a:ext cx="6400800" cy="1752600"/>
          </a:xfrm>
        </p:spPr>
        <p:txBody>
          <a:bodyPr>
            <a:normAutofit fontScale="92500" lnSpcReduction="10000"/>
          </a:bodyPr>
          <a:lstStyle/>
          <a:p>
            <a:r>
              <a:rPr lang="en-GB" dirty="0" smtClean="0">
                <a:effectLst/>
              </a:rPr>
              <a:t>Writing in a blog is not very complex, and is the best way to update your tutors and peers on your progress and evidence your research.</a:t>
            </a:r>
            <a:endParaRPr lang="en-GB" dirty="0"/>
          </a:p>
        </p:txBody>
      </p:sp>
      <p:sp>
        <p:nvSpPr>
          <p:cNvPr id="4" name="TextBox 3"/>
          <p:cNvSpPr txBox="1"/>
          <p:nvPr/>
        </p:nvSpPr>
        <p:spPr>
          <a:xfrm>
            <a:off x="6610382" y="6186807"/>
            <a:ext cx="2448272" cy="646331"/>
          </a:xfrm>
          <a:prstGeom prst="rect">
            <a:avLst/>
          </a:prstGeom>
          <a:noFill/>
        </p:spPr>
        <p:txBody>
          <a:bodyPr wrap="square" rtlCol="0">
            <a:spAutoFit/>
          </a:bodyPr>
          <a:lstStyle/>
          <a:p>
            <a:r>
              <a:rPr lang="en-GB" dirty="0" smtClean="0"/>
              <a:t>BA </a:t>
            </a:r>
            <a:r>
              <a:rPr lang="en-GB" dirty="0" smtClean="0"/>
              <a:t>Music Technology Project Seminar</a:t>
            </a:r>
            <a:endParaRPr lang="en-GB" dirty="0"/>
          </a:p>
        </p:txBody>
      </p:sp>
    </p:spTree>
    <p:extLst>
      <p:ext uri="{BB962C8B-B14F-4D97-AF65-F5344CB8AC3E}">
        <p14:creationId xmlns:p14="http://schemas.microsoft.com/office/powerpoint/2010/main" val="221076403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smtClean="0"/>
              <a:t>Why, who and how</a:t>
            </a:r>
            <a:endParaRPr lang="en-GB" dirty="0"/>
          </a:p>
        </p:txBody>
      </p:sp>
      <p:sp>
        <p:nvSpPr>
          <p:cNvPr id="3" name="Content Placeholder 2"/>
          <p:cNvSpPr>
            <a:spLocks noGrp="1"/>
          </p:cNvSpPr>
          <p:nvPr>
            <p:ph idx="1"/>
          </p:nvPr>
        </p:nvSpPr>
        <p:spPr/>
        <p:txBody>
          <a:bodyPr/>
          <a:lstStyle/>
          <a:p>
            <a:r>
              <a:rPr lang="en-GB" dirty="0" smtClean="0">
                <a:effectLst/>
              </a:rPr>
              <a:t>Consider at all times-</a:t>
            </a:r>
          </a:p>
          <a:p>
            <a:r>
              <a:rPr lang="en-GB" dirty="0" smtClean="0">
                <a:effectLst/>
              </a:rPr>
              <a:t> </a:t>
            </a:r>
            <a:r>
              <a:rPr lang="en-GB" dirty="0" smtClean="0">
                <a:effectLst/>
              </a:rPr>
              <a:t>How </a:t>
            </a:r>
            <a:r>
              <a:rPr lang="en-GB" dirty="0" smtClean="0">
                <a:effectLst/>
              </a:rPr>
              <a:t>important is what I am writing?</a:t>
            </a:r>
          </a:p>
          <a:p>
            <a:r>
              <a:rPr lang="en-GB" dirty="0" smtClean="0"/>
              <a:t>Who will want to read about this?</a:t>
            </a:r>
          </a:p>
          <a:p>
            <a:r>
              <a:rPr lang="en-GB" dirty="0" smtClean="0"/>
              <a:t>What will my readers learn?</a:t>
            </a:r>
          </a:p>
          <a:p>
            <a:r>
              <a:rPr lang="en-GB" dirty="0" smtClean="0"/>
              <a:t>What am I trying to evidence?</a:t>
            </a:r>
            <a:endParaRPr lang="en-GB" dirty="0"/>
          </a:p>
        </p:txBody>
      </p:sp>
      <p:sp>
        <p:nvSpPr>
          <p:cNvPr id="5" name="TextBox 4"/>
          <p:cNvSpPr txBox="1"/>
          <p:nvPr/>
        </p:nvSpPr>
        <p:spPr>
          <a:xfrm>
            <a:off x="6610382" y="6186807"/>
            <a:ext cx="2448272" cy="646331"/>
          </a:xfrm>
          <a:prstGeom prst="rect">
            <a:avLst/>
          </a:prstGeom>
          <a:noFill/>
        </p:spPr>
        <p:txBody>
          <a:bodyPr wrap="square" rtlCol="0">
            <a:spAutoFit/>
          </a:bodyPr>
          <a:lstStyle/>
          <a:p>
            <a:r>
              <a:rPr lang="en-GB" dirty="0" smtClean="0"/>
              <a:t>BA </a:t>
            </a:r>
            <a:r>
              <a:rPr lang="en-GB" dirty="0" smtClean="0"/>
              <a:t>Music Technology Project Seminar</a:t>
            </a:r>
            <a:endParaRPr lang="en-GB" dirty="0"/>
          </a:p>
        </p:txBody>
      </p:sp>
    </p:spTree>
    <p:extLst>
      <p:ext uri="{BB962C8B-B14F-4D97-AF65-F5344CB8AC3E}">
        <p14:creationId xmlns:p14="http://schemas.microsoft.com/office/powerpoint/2010/main" val="18974426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Publish </a:t>
            </a:r>
            <a:r>
              <a:rPr lang="en-GB" b="1" dirty="0"/>
              <a:t>as much as you can</a:t>
            </a:r>
            <a:endParaRPr lang="en-GB" dirty="0"/>
          </a:p>
        </p:txBody>
      </p:sp>
      <p:sp>
        <p:nvSpPr>
          <p:cNvPr id="3" name="Content Placeholder 2"/>
          <p:cNvSpPr>
            <a:spLocks noGrp="1"/>
          </p:cNvSpPr>
          <p:nvPr>
            <p:ph idx="1"/>
          </p:nvPr>
        </p:nvSpPr>
        <p:spPr/>
        <p:txBody>
          <a:bodyPr/>
          <a:lstStyle/>
          <a:p>
            <a:r>
              <a:rPr lang="en-GB" dirty="0" smtClean="0">
                <a:effectLst/>
              </a:rPr>
              <a:t>The more articles you create, the greater your promotion on the web and the higher your website will rank in search engines, and the greater the evidence of work progress to your assessors.</a:t>
            </a:r>
            <a:endParaRPr lang="en-GB" dirty="0"/>
          </a:p>
        </p:txBody>
      </p:sp>
      <p:sp>
        <p:nvSpPr>
          <p:cNvPr id="4" name="TextBox 3"/>
          <p:cNvSpPr txBox="1"/>
          <p:nvPr/>
        </p:nvSpPr>
        <p:spPr>
          <a:xfrm>
            <a:off x="6610382" y="6186807"/>
            <a:ext cx="2448272" cy="646331"/>
          </a:xfrm>
          <a:prstGeom prst="rect">
            <a:avLst/>
          </a:prstGeom>
          <a:noFill/>
        </p:spPr>
        <p:txBody>
          <a:bodyPr wrap="square" rtlCol="0">
            <a:spAutoFit/>
          </a:bodyPr>
          <a:lstStyle/>
          <a:p>
            <a:r>
              <a:rPr lang="en-GB" dirty="0" smtClean="0"/>
              <a:t>BA </a:t>
            </a:r>
            <a:r>
              <a:rPr lang="en-GB" dirty="0" smtClean="0"/>
              <a:t>Music Technology Project Seminar</a:t>
            </a:r>
            <a:endParaRPr lang="en-GB" dirty="0"/>
          </a:p>
        </p:txBody>
      </p:sp>
    </p:spTree>
    <p:extLst>
      <p:ext uri="{BB962C8B-B14F-4D97-AF65-F5344CB8AC3E}">
        <p14:creationId xmlns:p14="http://schemas.microsoft.com/office/powerpoint/2010/main" val="1656160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Avoid </a:t>
            </a:r>
            <a:r>
              <a:rPr lang="en-GB" b="1" dirty="0"/>
              <a:t>typos and spelling/grammar mistakes at all cost</a:t>
            </a:r>
            <a:endParaRPr lang="en-GB" dirty="0"/>
          </a:p>
        </p:txBody>
      </p:sp>
      <p:sp>
        <p:nvSpPr>
          <p:cNvPr id="3" name="Content Placeholder 2"/>
          <p:cNvSpPr>
            <a:spLocks noGrp="1"/>
          </p:cNvSpPr>
          <p:nvPr>
            <p:ph idx="1"/>
          </p:nvPr>
        </p:nvSpPr>
        <p:spPr/>
        <p:txBody>
          <a:bodyPr/>
          <a:lstStyle/>
          <a:p>
            <a:r>
              <a:rPr lang="en-GB" dirty="0" smtClean="0">
                <a:effectLst/>
              </a:rPr>
              <a:t>This is a very common mistake. A lot of bloggers think that because you’re in a hurry you don’t have to worry so much about spelling or grammar. But this is a very bad habit, mainly if you have a corporate blog and you are projecting a corporate image. The writing has to be natural, which doesn’t mean that it has to be bad.</a:t>
            </a:r>
            <a:endParaRPr lang="en-GB" dirty="0"/>
          </a:p>
        </p:txBody>
      </p:sp>
      <p:sp>
        <p:nvSpPr>
          <p:cNvPr id="4" name="TextBox 3"/>
          <p:cNvSpPr txBox="1"/>
          <p:nvPr/>
        </p:nvSpPr>
        <p:spPr>
          <a:xfrm>
            <a:off x="6610382" y="6186807"/>
            <a:ext cx="2448272" cy="646331"/>
          </a:xfrm>
          <a:prstGeom prst="rect">
            <a:avLst/>
          </a:prstGeom>
          <a:noFill/>
        </p:spPr>
        <p:txBody>
          <a:bodyPr wrap="square" rtlCol="0">
            <a:spAutoFit/>
          </a:bodyPr>
          <a:lstStyle/>
          <a:p>
            <a:r>
              <a:rPr lang="en-GB" dirty="0" smtClean="0"/>
              <a:t>BA </a:t>
            </a:r>
            <a:r>
              <a:rPr lang="en-GB" dirty="0" smtClean="0"/>
              <a:t>Music Technology Project Seminar</a:t>
            </a:r>
            <a:endParaRPr lang="en-GB" dirty="0"/>
          </a:p>
        </p:txBody>
      </p:sp>
    </p:spTree>
    <p:extLst>
      <p:ext uri="{BB962C8B-B14F-4D97-AF65-F5344CB8AC3E}">
        <p14:creationId xmlns:p14="http://schemas.microsoft.com/office/powerpoint/2010/main" val="5468911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Layout </a:t>
            </a:r>
            <a:r>
              <a:rPr lang="en-GB" b="1" dirty="0"/>
              <a:t>is important</a:t>
            </a:r>
            <a:endParaRPr lang="en-GB" dirty="0"/>
          </a:p>
        </p:txBody>
      </p:sp>
      <p:sp>
        <p:nvSpPr>
          <p:cNvPr id="3" name="Content Placeholder 2"/>
          <p:cNvSpPr>
            <a:spLocks noGrp="1"/>
          </p:cNvSpPr>
          <p:nvPr>
            <p:ph idx="1"/>
          </p:nvPr>
        </p:nvSpPr>
        <p:spPr/>
        <p:txBody>
          <a:bodyPr/>
          <a:lstStyle/>
          <a:p>
            <a:r>
              <a:rPr lang="en-GB" dirty="0" smtClean="0">
                <a:effectLst/>
              </a:rPr>
              <a:t>How easily your blog is to read is just as important as the subject you’re writing about. Make sure your content is written in a conversational style and split up into small paragraphs to they’re easier to read. Also, make sure you include pictures to break up the text. The eye is naturally drawn to pictures so it will make your blog more engaging.</a:t>
            </a:r>
            <a:endParaRPr lang="en-GB" dirty="0"/>
          </a:p>
        </p:txBody>
      </p:sp>
    </p:spTree>
    <p:extLst>
      <p:ext uri="{BB962C8B-B14F-4D97-AF65-F5344CB8AC3E}">
        <p14:creationId xmlns:p14="http://schemas.microsoft.com/office/powerpoint/2010/main" val="40869086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Keep </a:t>
            </a:r>
            <a:r>
              <a:rPr lang="en-GB" b="1" dirty="0"/>
              <a:t>your articles brief</a:t>
            </a:r>
            <a:endParaRPr lang="en-GB" dirty="0"/>
          </a:p>
        </p:txBody>
      </p:sp>
      <p:sp>
        <p:nvSpPr>
          <p:cNvPr id="3" name="Content Placeholder 2"/>
          <p:cNvSpPr>
            <a:spLocks noGrp="1"/>
          </p:cNvSpPr>
          <p:nvPr>
            <p:ph idx="1"/>
          </p:nvPr>
        </p:nvSpPr>
        <p:spPr/>
        <p:txBody>
          <a:bodyPr>
            <a:normAutofit fontScale="85000" lnSpcReduction="10000"/>
          </a:bodyPr>
          <a:lstStyle/>
          <a:p>
            <a:r>
              <a:rPr lang="en-GB" dirty="0" smtClean="0">
                <a:effectLst/>
              </a:rPr>
              <a:t>Blogs are not supposed to be long articles. If you have a lengthy article (like this one), break it up into several </a:t>
            </a:r>
            <a:r>
              <a:rPr lang="en-GB" dirty="0" smtClean="0">
                <a:effectLst/>
              </a:rPr>
              <a:t>instalments</a:t>
            </a:r>
            <a:r>
              <a:rPr lang="en-GB" dirty="0" smtClean="0">
                <a:effectLst/>
              </a:rPr>
              <a:t>, which will have the advantage of forcing your users and visitors to return to the blog. </a:t>
            </a:r>
            <a:endParaRPr lang="en-GB" dirty="0" smtClean="0">
              <a:effectLst/>
            </a:endParaRPr>
          </a:p>
          <a:p>
            <a:r>
              <a:rPr lang="en-GB" dirty="0" smtClean="0">
                <a:effectLst/>
              </a:rPr>
              <a:t>Straight </a:t>
            </a:r>
            <a:r>
              <a:rPr lang="en-GB" dirty="0" smtClean="0">
                <a:effectLst/>
              </a:rPr>
              <a:t>to the point It is more important to publish small or medium sized articles 2 to 3 times a week than one or two large in-depth ones per month.</a:t>
            </a:r>
          </a:p>
          <a:p>
            <a:r>
              <a:rPr lang="en-GB" dirty="0" smtClean="0">
                <a:effectLst/>
              </a:rPr>
              <a:t>Google likes it when the frequency of updates of updates on your blog is high, which means your site will be ranked higher in search engine results.</a:t>
            </a:r>
          </a:p>
          <a:p>
            <a:endParaRPr lang="en-GB" dirty="0"/>
          </a:p>
        </p:txBody>
      </p:sp>
      <p:sp>
        <p:nvSpPr>
          <p:cNvPr id="4" name="TextBox 3"/>
          <p:cNvSpPr txBox="1"/>
          <p:nvPr/>
        </p:nvSpPr>
        <p:spPr>
          <a:xfrm>
            <a:off x="6610382" y="6186807"/>
            <a:ext cx="2448272" cy="646331"/>
          </a:xfrm>
          <a:prstGeom prst="rect">
            <a:avLst/>
          </a:prstGeom>
          <a:noFill/>
        </p:spPr>
        <p:txBody>
          <a:bodyPr wrap="square" rtlCol="0">
            <a:spAutoFit/>
          </a:bodyPr>
          <a:lstStyle/>
          <a:p>
            <a:r>
              <a:rPr lang="en-GB" dirty="0" smtClean="0"/>
              <a:t>BA </a:t>
            </a:r>
            <a:r>
              <a:rPr lang="en-GB" dirty="0" smtClean="0"/>
              <a:t>Music Technology Project Seminar</a:t>
            </a:r>
            <a:endParaRPr lang="en-GB" dirty="0"/>
          </a:p>
        </p:txBody>
      </p:sp>
    </p:spTree>
    <p:extLst>
      <p:ext uri="{BB962C8B-B14F-4D97-AF65-F5344CB8AC3E}">
        <p14:creationId xmlns:p14="http://schemas.microsoft.com/office/powerpoint/2010/main" val="27313035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3" name="Content Placeholder 2"/>
          <p:cNvSpPr>
            <a:spLocks noGrp="1"/>
          </p:cNvSpPr>
          <p:nvPr>
            <p:ph idx="1"/>
          </p:nvPr>
        </p:nvSpPr>
        <p:spPr/>
        <p:txBody>
          <a:bodyPr/>
          <a:lstStyle/>
          <a:p>
            <a:r>
              <a:rPr lang="en-GB" dirty="0" smtClean="0"/>
              <a:t>http://www.tributemedia.com/blog/erika-meissner/do%E2%80%99s-and-don%E2%80%99ts-blogging</a:t>
            </a:r>
            <a:endParaRPr lang="en-GB" dirty="0"/>
          </a:p>
        </p:txBody>
      </p:sp>
      <p:sp>
        <p:nvSpPr>
          <p:cNvPr id="4" name="TextBox 3"/>
          <p:cNvSpPr txBox="1"/>
          <p:nvPr/>
        </p:nvSpPr>
        <p:spPr>
          <a:xfrm>
            <a:off x="6610382" y="6186807"/>
            <a:ext cx="2448272" cy="646331"/>
          </a:xfrm>
          <a:prstGeom prst="rect">
            <a:avLst/>
          </a:prstGeom>
          <a:noFill/>
        </p:spPr>
        <p:txBody>
          <a:bodyPr wrap="square" rtlCol="0">
            <a:spAutoFit/>
          </a:bodyPr>
          <a:lstStyle/>
          <a:p>
            <a:r>
              <a:rPr lang="en-GB" dirty="0" smtClean="0"/>
              <a:t>BA </a:t>
            </a:r>
            <a:r>
              <a:rPr lang="en-GB" dirty="0" smtClean="0"/>
              <a:t>Music Technology Project Seminar</a:t>
            </a:r>
            <a:endParaRPr lang="en-GB" dirty="0"/>
          </a:p>
        </p:txBody>
      </p:sp>
    </p:spTree>
    <p:extLst>
      <p:ext uri="{BB962C8B-B14F-4D97-AF65-F5344CB8AC3E}">
        <p14:creationId xmlns:p14="http://schemas.microsoft.com/office/powerpoint/2010/main" val="153486634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17</TotalTime>
  <Words>407</Words>
  <Application>Microsoft Office PowerPoint</Application>
  <PresentationFormat>On-screen Show (4:3)</PresentationFormat>
  <Paragraphs>26</Paragraphs>
  <Slides>7</Slides>
  <Notes>0</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Office Theme</vt:lpstr>
      <vt:lpstr>The Do’s and Don’ts of Blogging</vt:lpstr>
      <vt:lpstr>Why, who and how</vt:lpstr>
      <vt:lpstr>Publish as much as you can</vt:lpstr>
      <vt:lpstr>Avoid typos and spelling/grammar mistakes at all cost</vt:lpstr>
      <vt:lpstr>Layout is important</vt:lpstr>
      <vt:lpstr>Keep your articles brief</vt:lpstr>
      <vt:lpstr>References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Do’s and Don’ts of Blogging</dc:title>
  <dc:creator>Kilshaw, Simon</dc:creator>
  <cp:lastModifiedBy>Simon Kilshaw</cp:lastModifiedBy>
  <cp:revision>5</cp:revision>
  <dcterms:created xsi:type="dcterms:W3CDTF">2014-10-13T08:22:08Z</dcterms:created>
  <dcterms:modified xsi:type="dcterms:W3CDTF">2018-10-09T07:48:56Z</dcterms:modified>
</cp:coreProperties>
</file>