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3F786-0363-7379-FAED-D2608A6AB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0428FB-E0AB-033B-B372-E2FF7EEE5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66A8-AB57-40E4-9752-23E1B10006A1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9CAB17-BF4B-B425-7D2A-AC258E9B1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3C8933-3998-EBE8-317B-37FCAA0C0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2DE2-FC7A-4AC2-ACD6-CCD2369B2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578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606D55-21F9-695E-D328-BEEF6B14E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214332-7AC4-B670-D95F-D085D748E1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825FA-86AA-D381-BE42-7C2F3891E6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0866A8-AB57-40E4-9752-23E1B10006A1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D0A13-F1BD-EA14-B7DB-53D49EC518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1377FB-ABA3-25BA-B742-B8BB356E4B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62DE2-FC7A-4AC2-ACD6-CCD2369B2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329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CC116C0-831B-8C7C-096C-227483892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/>
              <a:t>Psychology for Health and Social Care (BMHP4003_BIRM)</a:t>
            </a:r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CF0885-17BF-5267-C217-7971D451BCA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262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8CE933-C52C-072F-0082-D7669699C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4BE9A8-5510-A0BF-2B62-82467D9F3A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948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D88A961-B38C-6117-EBCE-E4956B8E8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B276D4-467E-A162-2D97-9CF6AFBE8D6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71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BAF671E-2A57-B2BE-745B-70D6AE913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C1705F-DAD1-1247-1CF1-0515323AB9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263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341BEDA-075B-341D-6C8E-8AB9ECE5F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B2CA59-EDEF-5E83-C29B-BA443859FD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815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DBAFF9-2C8B-5AAF-0A7E-008294F5B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9E9E77-2E44-8A74-27DD-9AC987FC3D5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2858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48378A-3463-E234-29CD-974B95D99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FE8796-F0B9-EFAF-F2A4-65546A4E5F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748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769F35A-F88C-3016-1BA5-E0691BE84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B00AA4-09AD-AC63-938E-F1800EC10BF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760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AE69AE4-8B05-F095-7398-4F382FDCB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CAE303-EE40-DF37-B982-ED0E9F13A2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807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E80C200-104F-ED52-3B59-648E89BEA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02D84F-25E8-BDCA-0812-D852E8C0F38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824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335158-A98D-5EAD-9C06-222E0FE36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659DBB-D2BD-A819-7779-B580C086B42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280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4714978-5EB6-3E63-9D8D-D18624B67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084B62-BB23-C25E-5A20-3410F1B6037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5400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CC0331-DE03-0F03-9D4A-3B1026239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F3F483-B156-956C-93C4-624CEAB631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1202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882C3B-759E-167A-32C4-300BCB26A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6F164E-DAC3-8F59-5FD5-2B53FDD0F2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6192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8C5BE-C44E-9550-10F0-727963331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540" y="176779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Uploaded By Assessments 10/10/22. jhhhhhhhhhhhhhhhhhhhhhhhhhhhhhhhhhhhhhhhhhhhhhhhhhhhhhhhhhhhhhhhhhhhhhhhhhhhhhhhhhhhhhhhhhhhhhhhhhhhhhhhhhhhhhhhhhhhhhhhhhhhhhhhhhhhhhhhhhhhhhhhhhhhhhhhhhhhhhhhhhhhhhhhhhhhhhhhhhhhhhhhhhhhhhhhhhhhhhhhhhhhhhhhhhhhhhhhhhhhhhhhhhhhhhhhhhhhhhhhhhhhhhhhhhhhhhhhhhhhhhhhhhhhhhhhhhhhhhh</a:t>
            </a:r>
          </a:p>
        </p:txBody>
      </p:sp>
    </p:spTree>
    <p:extLst>
      <p:ext uri="{BB962C8B-B14F-4D97-AF65-F5344CB8AC3E}">
        <p14:creationId xmlns:p14="http://schemas.microsoft.com/office/powerpoint/2010/main" val="26018440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17</Words>
  <Application>Microsoft Office PowerPoint</Application>
  <PresentationFormat>Widescreen</PresentationFormat>
  <Paragraphs>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Psychology for Health and Social Care (BMHP4003_BIRM)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Uploaded By Assessments 10/10/22. jhhhhhhhhhhhhhhhhhhhhhhhhhhhhhhhhhhhhhhhhhhhhhhhhhhhhhhhhhhhhhhhhhhhhhhhhhhhhhhhhhhhhhhhhhhhhhhhhhhhhhhhhhhhhhhhhhhhhhhhhhhhhhhhhhhhhhhhhhhhhhhhhhhhhhhhhhhhhhhhhhhhhhhhhhhhhhhhhhhhhhhhhhhhhhhhhhhhhhhhhhhhhhhhhhhhhhhhhhhhhhhhhhhhhhhhhhhhhhhhhhhhhhhhhhhhhhhhhhhhhhhhhhhhhhhhhhhhhhh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for Health and Social Care (BMHP4003_BIRM)</dc:title>
  <dc:creator>Nabilla Nambiar</dc:creator>
  <cp:lastModifiedBy>Gawain Frampton</cp:lastModifiedBy>
  <cp:revision>2</cp:revision>
  <dcterms:created xsi:type="dcterms:W3CDTF">2022-10-09T21:45:36Z</dcterms:created>
  <dcterms:modified xsi:type="dcterms:W3CDTF">2022-10-10T12:54:56Z</dcterms:modified>
</cp:coreProperties>
</file>