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5" autoAdjust="0"/>
    <p:restoredTop sz="94660"/>
  </p:normalViewPr>
  <p:slideViewPr>
    <p:cSldViewPr snapToGrid="0">
      <p:cViewPr varScale="1">
        <p:scale>
          <a:sx n="99" d="100"/>
          <a:sy n="99" d="100"/>
        </p:scale>
        <p:origin x="72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E600F-B71A-44A2-A675-FDF18AFA9E03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A3-195F-4A2C-8AA3-539C6E309E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214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E600F-B71A-44A2-A675-FDF18AFA9E03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A3-195F-4A2C-8AA3-539C6E309E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28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E600F-B71A-44A2-A675-FDF18AFA9E03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A3-195F-4A2C-8AA3-539C6E309E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566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E600F-B71A-44A2-A675-FDF18AFA9E03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A3-195F-4A2C-8AA3-539C6E309E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512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E600F-B71A-44A2-A675-FDF18AFA9E03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A3-195F-4A2C-8AA3-539C6E309E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904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E600F-B71A-44A2-A675-FDF18AFA9E03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A3-195F-4A2C-8AA3-539C6E309E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468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E600F-B71A-44A2-A675-FDF18AFA9E03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A3-195F-4A2C-8AA3-539C6E309E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672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E600F-B71A-44A2-A675-FDF18AFA9E03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A3-195F-4A2C-8AA3-539C6E309E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316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E600F-B71A-44A2-A675-FDF18AFA9E03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A3-195F-4A2C-8AA3-539C6E309E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0621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E600F-B71A-44A2-A675-FDF18AFA9E03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A3-195F-4A2C-8AA3-539C6E309E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051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E600F-B71A-44A2-A675-FDF18AFA9E03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A3-195F-4A2C-8AA3-539C6E309E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742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DE600F-B71A-44A2-A675-FDF18AFA9E03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3555A3-195F-4A2C-8AA3-539C6E309E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074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Mopping up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Caroline Jawad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1446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5" name="Content Placeholder 3"/>
          <p:cNvPicPr>
            <a:picLocks noGrp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0632"/>
            <a:ext cx="12118206" cy="6448926"/>
          </a:xfrm>
          <a:solidFill>
            <a:schemeClr val="accent1">
              <a:lumMod val="20000"/>
              <a:lumOff val="8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3140384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proposal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30208" y="2596044"/>
            <a:ext cx="7931583" cy="281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9893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Ch</a:t>
            </a:r>
            <a:r>
              <a:rPr lang="en-GB" dirty="0" smtClean="0"/>
              <a:t>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</a:p>
          <a:p>
            <a:r>
              <a:rPr lang="en-GB" dirty="0" smtClean="0"/>
              <a:t>Background to your research</a:t>
            </a:r>
          </a:p>
          <a:p>
            <a:r>
              <a:rPr lang="en-GB" dirty="0" smtClean="0"/>
              <a:t>Rationale</a:t>
            </a:r>
          </a:p>
          <a:p>
            <a:r>
              <a:rPr lang="en-GB" dirty="0" smtClean="0"/>
              <a:t>Aim and objectives</a:t>
            </a:r>
          </a:p>
          <a:p>
            <a:r>
              <a:rPr lang="en-GB" dirty="0" smtClean="0"/>
              <a:t>Structure</a:t>
            </a:r>
          </a:p>
          <a:p>
            <a:r>
              <a:rPr lang="en-GB" dirty="0" smtClean="0"/>
              <a:t>Methods</a:t>
            </a:r>
          </a:p>
          <a:p>
            <a:r>
              <a:rPr lang="en-GB" dirty="0" smtClean="0"/>
              <a:t>Signposts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2217" y="3717796"/>
            <a:ext cx="7931583" cy="281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212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Ch</a:t>
            </a:r>
            <a:r>
              <a:rPr lang="en-GB" dirty="0" smtClean="0"/>
              <a:t>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Models </a:t>
            </a:r>
          </a:p>
          <a:p>
            <a:r>
              <a:rPr lang="en-GB" dirty="0" smtClean="0"/>
              <a:t>Concepts</a:t>
            </a:r>
          </a:p>
          <a:p>
            <a:r>
              <a:rPr lang="en-GB" dirty="0" smtClean="0"/>
              <a:t>Theories</a:t>
            </a:r>
          </a:p>
          <a:p>
            <a:r>
              <a:rPr lang="en-GB" dirty="0" smtClean="0"/>
              <a:t>Research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656165" y="1157786"/>
            <a:ext cx="7923027" cy="280076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8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AIM AND OBJECTIVES</a:t>
            </a:r>
            <a:endParaRPr lang="en-US" sz="8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403218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Ch</a:t>
            </a:r>
            <a:r>
              <a:rPr lang="en-GB" dirty="0" smtClean="0"/>
              <a:t>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Justify what you did to collect data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2217" y="3494219"/>
            <a:ext cx="7931583" cy="281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8154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Ch</a:t>
            </a:r>
            <a:r>
              <a:rPr lang="en-GB" dirty="0" smtClean="0"/>
              <a:t>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Present and analyse date</a:t>
            </a:r>
          </a:p>
          <a:p>
            <a:r>
              <a:rPr lang="en-GB" dirty="0" smtClean="0"/>
              <a:t>Main findings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2217" y="3366463"/>
            <a:ext cx="7931583" cy="281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8141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Ch</a:t>
            </a:r>
            <a:r>
              <a:rPr lang="en-GB" dirty="0" smtClean="0"/>
              <a:t> 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Did you achieve your objectives? If so how?</a:t>
            </a:r>
          </a:p>
          <a:p>
            <a:r>
              <a:rPr lang="en-GB" dirty="0" smtClean="0"/>
              <a:t>Main findings – implications</a:t>
            </a:r>
          </a:p>
          <a:p>
            <a:r>
              <a:rPr lang="en-GB" dirty="0" smtClean="0"/>
              <a:t>Recommendations</a:t>
            </a:r>
          </a:p>
          <a:p>
            <a:r>
              <a:rPr lang="en-GB" dirty="0" smtClean="0"/>
              <a:t>Limitations</a:t>
            </a:r>
          </a:p>
          <a:p>
            <a:r>
              <a:rPr lang="en-GB" dirty="0" smtClean="0"/>
              <a:t>Further research</a:t>
            </a:r>
          </a:p>
          <a:p>
            <a:r>
              <a:rPr lang="en-GB" dirty="0" smtClean="0"/>
              <a:t>Conclusion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1349" y="3626528"/>
            <a:ext cx="7931583" cy="281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5423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69</Words>
  <Application>Microsoft Office PowerPoint</Application>
  <PresentationFormat>Widescreen</PresentationFormat>
  <Paragraphs>29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Mopping up</vt:lpstr>
      <vt:lpstr>PowerPoint Presentation</vt:lpstr>
      <vt:lpstr>Research proposal</vt:lpstr>
      <vt:lpstr>Ch 1</vt:lpstr>
      <vt:lpstr>Ch 2</vt:lpstr>
      <vt:lpstr>Ch 3</vt:lpstr>
      <vt:lpstr>Ch 4</vt:lpstr>
      <vt:lpstr>Ch 5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Mopping up</dc:title>
  <dc:creator>Caroline Jawad</dc:creator>
  <cp:lastModifiedBy>Caroline Jawad</cp:lastModifiedBy>
  <cp:revision>2</cp:revision>
  <dcterms:created xsi:type="dcterms:W3CDTF">2019-05-03T08:15:24Z</dcterms:created>
  <dcterms:modified xsi:type="dcterms:W3CDTF">2019-05-03T11:17:45Z</dcterms:modified>
</cp:coreProperties>
</file>