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64" r:id="rId2"/>
    <p:sldMasterId id="2147483666" r:id="rId3"/>
    <p:sldMasterId id="2147483668" r:id="rId4"/>
    <p:sldMasterId id="2147483670" r:id="rId5"/>
    <p:sldMasterId id="2147483674" r:id="rId6"/>
  </p:sldMasterIdLst>
  <p:notesMasterIdLst>
    <p:notesMasterId r:id="rId9"/>
  </p:notesMasterIdLst>
  <p:sldIdLst>
    <p:sldId id="256" r:id="rId7"/>
    <p:sldId id="257" r:id="rId8"/>
  </p:sldIdLst>
  <p:sldSz cx="40233600" cy="40233600"/>
  <p:notesSz cx="7004050" cy="9290050"/>
  <p:defaultTextStyle>
    <a:defPPr>
      <a:defRPr lang="en-US"/>
    </a:defPPr>
    <a:lvl1pPr marL="0" algn="l" defTabSz="914361" rtl="0" eaLnBrk="1" latinLnBrk="0" hangingPunct="1">
      <a:defRPr sz="1799" kern="1200">
        <a:solidFill>
          <a:schemeClr val="tx1"/>
        </a:solidFill>
        <a:latin typeface="+mn-lt"/>
        <a:ea typeface="+mn-ea"/>
        <a:cs typeface="+mn-cs"/>
      </a:defRPr>
    </a:lvl1pPr>
    <a:lvl2pPr marL="457179" algn="l" defTabSz="914361" rtl="0" eaLnBrk="1" latinLnBrk="0" hangingPunct="1">
      <a:defRPr sz="1799" kern="1200">
        <a:solidFill>
          <a:schemeClr val="tx1"/>
        </a:solidFill>
        <a:latin typeface="+mn-lt"/>
        <a:ea typeface="+mn-ea"/>
        <a:cs typeface="+mn-cs"/>
      </a:defRPr>
    </a:lvl2pPr>
    <a:lvl3pPr marL="914361" algn="l" defTabSz="914361" rtl="0" eaLnBrk="1" latinLnBrk="0" hangingPunct="1">
      <a:defRPr sz="1799" kern="1200">
        <a:solidFill>
          <a:schemeClr val="tx1"/>
        </a:solidFill>
        <a:latin typeface="+mn-lt"/>
        <a:ea typeface="+mn-ea"/>
        <a:cs typeface="+mn-cs"/>
      </a:defRPr>
    </a:lvl3pPr>
    <a:lvl4pPr marL="1371540" algn="l" defTabSz="914361" rtl="0" eaLnBrk="1" latinLnBrk="0" hangingPunct="1">
      <a:defRPr sz="1799" kern="1200">
        <a:solidFill>
          <a:schemeClr val="tx1"/>
        </a:solidFill>
        <a:latin typeface="+mn-lt"/>
        <a:ea typeface="+mn-ea"/>
        <a:cs typeface="+mn-cs"/>
      </a:defRPr>
    </a:lvl4pPr>
    <a:lvl5pPr marL="1828722" algn="l" defTabSz="914361" rtl="0" eaLnBrk="1" latinLnBrk="0" hangingPunct="1">
      <a:defRPr sz="1799" kern="1200">
        <a:solidFill>
          <a:schemeClr val="tx1"/>
        </a:solidFill>
        <a:latin typeface="+mn-lt"/>
        <a:ea typeface="+mn-ea"/>
        <a:cs typeface="+mn-cs"/>
      </a:defRPr>
    </a:lvl5pPr>
    <a:lvl6pPr marL="2285901" algn="l" defTabSz="914361" rtl="0" eaLnBrk="1" latinLnBrk="0" hangingPunct="1">
      <a:defRPr sz="1799" kern="1200">
        <a:solidFill>
          <a:schemeClr val="tx1"/>
        </a:solidFill>
        <a:latin typeface="+mn-lt"/>
        <a:ea typeface="+mn-ea"/>
        <a:cs typeface="+mn-cs"/>
      </a:defRPr>
    </a:lvl6pPr>
    <a:lvl7pPr marL="2743083" algn="l" defTabSz="914361" rtl="0" eaLnBrk="1" latinLnBrk="0" hangingPunct="1">
      <a:defRPr sz="1799" kern="1200">
        <a:solidFill>
          <a:schemeClr val="tx1"/>
        </a:solidFill>
        <a:latin typeface="+mn-lt"/>
        <a:ea typeface="+mn-ea"/>
        <a:cs typeface="+mn-cs"/>
      </a:defRPr>
    </a:lvl7pPr>
    <a:lvl8pPr marL="3200261" algn="l" defTabSz="914361" rtl="0" eaLnBrk="1" latinLnBrk="0" hangingPunct="1">
      <a:defRPr sz="1799" kern="1200">
        <a:solidFill>
          <a:schemeClr val="tx1"/>
        </a:solidFill>
        <a:latin typeface="+mn-lt"/>
        <a:ea typeface="+mn-ea"/>
        <a:cs typeface="+mn-cs"/>
      </a:defRPr>
    </a:lvl8pPr>
    <a:lvl9pPr marL="3657444" algn="l" defTabSz="914361" rtl="0" eaLnBrk="1" latinLnBrk="0" hangingPunct="1">
      <a:defRPr sz="1799"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672" userDrawn="1">
          <p15:clr>
            <a:srgbClr val="A4A3A4"/>
          </p15:clr>
        </p15:guide>
        <p15:guide id="2" pos="1267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4C7E7"/>
    <a:srgbClr val="7F7F7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BA6FE6-0AE7-4EA4-BCC3-63FA23A755BE}" v="6" dt="2024-04-13T09:51:09.775"/>
  </p1510:revLst>
</p1510:revInfo>
</file>

<file path=ppt/tableStyles.xml><?xml version="1.0" encoding="utf-8"?>
<a:tblStyleLst xmlns:a="http://schemas.openxmlformats.org/drawingml/2006/main" def="{5C22544A-7EE6-4342-B048-85BDC9FD1C3A}">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74" autoAdjust="0"/>
    <p:restoredTop sz="94676" autoAdjust="0"/>
  </p:normalViewPr>
  <p:slideViewPr>
    <p:cSldViewPr>
      <p:cViewPr>
        <p:scale>
          <a:sx n="10" d="100"/>
          <a:sy n="10" d="100"/>
        </p:scale>
        <p:origin x="2558" y="533"/>
      </p:cViewPr>
      <p:guideLst>
        <p:guide orient="horz" pos="12672"/>
        <p:guide pos="12672"/>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tableStyles" Target="tableStyles.xml"/><Relationship Id="rId3" Type="http://schemas.openxmlformats.org/officeDocument/2006/relationships/slideMaster" Target="slideMasters/slideMaster3.xml"/><Relationship Id="rId7" Type="http://schemas.openxmlformats.org/officeDocument/2006/relationships/slide" Target="slides/slide1.xml"/><Relationship Id="rId12" Type="http://schemas.openxmlformats.org/officeDocument/2006/relationships/theme" Target="theme/theme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viewProps" Target="viewProps.xml"/><Relationship Id="rId5" Type="http://schemas.openxmlformats.org/officeDocument/2006/relationships/slideMaster" Target="slideMasters/slideMaster5.xml"/><Relationship Id="rId10"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5300" cy="4651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967163" y="0"/>
            <a:ext cx="3035300" cy="465138"/>
          </a:xfrm>
          <a:prstGeom prst="rect">
            <a:avLst/>
          </a:prstGeom>
        </p:spPr>
        <p:txBody>
          <a:bodyPr vert="horz" lIns="91440" tIns="45720" rIns="91440" bIns="45720" rtlCol="0"/>
          <a:lstStyle>
            <a:lvl1pPr algn="r">
              <a:defRPr sz="1200"/>
            </a:lvl1pPr>
          </a:lstStyle>
          <a:p>
            <a:fld id="{962B42ED-D4FC-4981-BBDF-14304F36085D}" type="datetimeFigureOut">
              <a:rPr lang="en-GB" smtClean="0"/>
              <a:t>29/11/2025</a:t>
            </a:fld>
            <a:endParaRPr lang="en-GB"/>
          </a:p>
        </p:txBody>
      </p:sp>
      <p:sp>
        <p:nvSpPr>
          <p:cNvPr id="4" name="Slide Image Placeholder 3"/>
          <p:cNvSpPr>
            <a:spLocks noGrp="1" noRot="1" noChangeAspect="1"/>
          </p:cNvSpPr>
          <p:nvPr>
            <p:ph type="sldImg" idx="2"/>
          </p:nvPr>
        </p:nvSpPr>
        <p:spPr>
          <a:xfrm>
            <a:off x="1933575" y="1162050"/>
            <a:ext cx="3136900" cy="31353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00088" y="4470400"/>
            <a:ext cx="5603875" cy="365918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824913"/>
            <a:ext cx="3035300" cy="46513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967163" y="8824913"/>
            <a:ext cx="3035300" cy="465137"/>
          </a:xfrm>
          <a:prstGeom prst="rect">
            <a:avLst/>
          </a:prstGeom>
        </p:spPr>
        <p:txBody>
          <a:bodyPr vert="horz" lIns="91440" tIns="45720" rIns="91440" bIns="45720" rtlCol="0" anchor="b"/>
          <a:lstStyle>
            <a:lvl1pPr algn="r">
              <a:defRPr sz="1200"/>
            </a:lvl1pPr>
          </a:lstStyle>
          <a:p>
            <a:fld id="{4E4C5D1D-A3D5-4CBB-9354-1ECC93EDC573}" type="slidenum">
              <a:rPr lang="en-GB" smtClean="0"/>
              <a:t>‹#›</a:t>
            </a:fld>
            <a:endParaRPr lang="en-GB"/>
          </a:p>
        </p:txBody>
      </p:sp>
    </p:spTree>
    <p:extLst>
      <p:ext uri="{BB962C8B-B14F-4D97-AF65-F5344CB8AC3E}">
        <p14:creationId xmlns:p14="http://schemas.microsoft.com/office/powerpoint/2010/main" val="3828096396"/>
      </p:ext>
    </p:extLst>
  </p:cSld>
  <p:clrMap bg1="lt1" tx1="dk1" bg2="lt2" tx2="dk2" accent1="accent1" accent2="accent2" accent3="accent3" accent4="accent4" accent5="accent5" accent6="accent6" hlink="hlink" folHlink="folHlink"/>
  <p:notesStyle>
    <a:lvl1pPr marL="0" algn="l" defTabSz="914361" rtl="0" eaLnBrk="1" latinLnBrk="0" hangingPunct="1">
      <a:defRPr sz="1200" kern="1200">
        <a:solidFill>
          <a:schemeClr val="tx1"/>
        </a:solidFill>
        <a:latin typeface="+mn-lt"/>
        <a:ea typeface="+mn-ea"/>
        <a:cs typeface="+mn-cs"/>
      </a:defRPr>
    </a:lvl1pPr>
    <a:lvl2pPr marL="457179" algn="l" defTabSz="914361" rtl="0" eaLnBrk="1" latinLnBrk="0" hangingPunct="1">
      <a:defRPr sz="1200" kern="1200">
        <a:solidFill>
          <a:schemeClr val="tx1"/>
        </a:solidFill>
        <a:latin typeface="+mn-lt"/>
        <a:ea typeface="+mn-ea"/>
        <a:cs typeface="+mn-cs"/>
      </a:defRPr>
    </a:lvl2pPr>
    <a:lvl3pPr marL="914361" algn="l" defTabSz="914361" rtl="0" eaLnBrk="1" latinLnBrk="0" hangingPunct="1">
      <a:defRPr sz="1200" kern="1200">
        <a:solidFill>
          <a:schemeClr val="tx1"/>
        </a:solidFill>
        <a:latin typeface="+mn-lt"/>
        <a:ea typeface="+mn-ea"/>
        <a:cs typeface="+mn-cs"/>
      </a:defRPr>
    </a:lvl3pPr>
    <a:lvl4pPr marL="1371540" algn="l" defTabSz="914361" rtl="0" eaLnBrk="1" latinLnBrk="0" hangingPunct="1">
      <a:defRPr sz="1200" kern="1200">
        <a:solidFill>
          <a:schemeClr val="tx1"/>
        </a:solidFill>
        <a:latin typeface="+mn-lt"/>
        <a:ea typeface="+mn-ea"/>
        <a:cs typeface="+mn-cs"/>
      </a:defRPr>
    </a:lvl4pPr>
    <a:lvl5pPr marL="1828722" algn="l" defTabSz="914361" rtl="0" eaLnBrk="1" latinLnBrk="0" hangingPunct="1">
      <a:defRPr sz="1200" kern="1200">
        <a:solidFill>
          <a:schemeClr val="tx1"/>
        </a:solidFill>
        <a:latin typeface="+mn-lt"/>
        <a:ea typeface="+mn-ea"/>
        <a:cs typeface="+mn-cs"/>
      </a:defRPr>
    </a:lvl5pPr>
    <a:lvl6pPr marL="2285901" algn="l" defTabSz="914361" rtl="0" eaLnBrk="1" latinLnBrk="0" hangingPunct="1">
      <a:defRPr sz="1200" kern="1200">
        <a:solidFill>
          <a:schemeClr val="tx1"/>
        </a:solidFill>
        <a:latin typeface="+mn-lt"/>
        <a:ea typeface="+mn-ea"/>
        <a:cs typeface="+mn-cs"/>
      </a:defRPr>
    </a:lvl6pPr>
    <a:lvl7pPr marL="2743083" algn="l" defTabSz="914361" rtl="0" eaLnBrk="1" latinLnBrk="0" hangingPunct="1">
      <a:defRPr sz="1200" kern="1200">
        <a:solidFill>
          <a:schemeClr val="tx1"/>
        </a:solidFill>
        <a:latin typeface="+mn-lt"/>
        <a:ea typeface="+mn-ea"/>
        <a:cs typeface="+mn-cs"/>
      </a:defRPr>
    </a:lvl7pPr>
    <a:lvl8pPr marL="3200261" algn="l" defTabSz="914361" rtl="0" eaLnBrk="1" latinLnBrk="0" hangingPunct="1">
      <a:defRPr sz="1200" kern="1200">
        <a:solidFill>
          <a:schemeClr val="tx1"/>
        </a:solidFill>
        <a:latin typeface="+mn-lt"/>
        <a:ea typeface="+mn-ea"/>
        <a:cs typeface="+mn-cs"/>
      </a:defRPr>
    </a:lvl8pPr>
    <a:lvl9pPr marL="3657444" algn="l" defTabSz="914361"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33575" y="1162050"/>
            <a:ext cx="3136900" cy="3135313"/>
          </a:xfrm>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rPr>
              <a:t>Dubai is one of the most popular tourist destinations across the global level. The city has foreseen a tremendous rise in its tourism business in the last few years and is expected to gain consistent growth across its tourism business. Some of the popular destinations across the city include Burj Khalifa, the Dubai Mall, The Palm, Underwater Aquarium and Zoom and many more. The city has been found to face significant problems with its destination management, which included a lack of proper infrastructure including transportation and health facilities, restrictions by the banks of Dubai on credit cards, climatic changes, the Covid-19 pandemic and the political crisis. Despite such challenges, there are certain opportunities for Dubai tourism in terms of technological advancements, a growing number of visitors and the amenities offered by the existing destinations. The identified stakeholders such as customers, employees of tourism management, government and local communities plan an important role in effective destination management in Dubai. </a:t>
            </a:r>
            <a:endParaRPr lang="en-GB" dirty="0"/>
          </a:p>
        </p:txBody>
      </p:sp>
      <p:sp>
        <p:nvSpPr>
          <p:cNvPr id="4" name="Slide Number Placeholder 3"/>
          <p:cNvSpPr>
            <a:spLocks noGrp="1"/>
          </p:cNvSpPr>
          <p:nvPr>
            <p:ph type="sldNum" sz="quarter" idx="5"/>
          </p:nvPr>
        </p:nvSpPr>
        <p:spPr/>
        <p:txBody>
          <a:bodyPr/>
          <a:lstStyle/>
          <a:p>
            <a:fld id="{4E4C5D1D-A3D5-4CBB-9354-1ECC93EDC573}" type="slidenum">
              <a:rPr lang="en-GB" smtClean="0"/>
              <a:t>1</a:t>
            </a:fld>
            <a:endParaRPr lang="en-GB"/>
          </a:p>
        </p:txBody>
      </p:sp>
    </p:spTree>
    <p:extLst>
      <p:ext uri="{BB962C8B-B14F-4D97-AF65-F5344CB8AC3E}">
        <p14:creationId xmlns:p14="http://schemas.microsoft.com/office/powerpoint/2010/main" val="4291119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EFCE49-8A52-A96A-E514-084D127682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99FFC5-73A8-C5D5-F14D-EF28735ED91C}"/>
              </a:ext>
            </a:extLst>
          </p:cNvPr>
          <p:cNvSpPr>
            <a:spLocks noGrp="1" noRot="1" noChangeAspect="1"/>
          </p:cNvSpPr>
          <p:nvPr>
            <p:ph type="sldImg"/>
          </p:nvPr>
        </p:nvSpPr>
        <p:spPr>
          <a:xfrm>
            <a:off x="1933575" y="1162050"/>
            <a:ext cx="3136900" cy="3135313"/>
          </a:xfrm>
        </p:spPr>
      </p:sp>
      <p:sp>
        <p:nvSpPr>
          <p:cNvPr id="3" name="Notes Placeholder 2">
            <a:extLst>
              <a:ext uri="{FF2B5EF4-FFF2-40B4-BE49-F238E27FC236}">
                <a16:creationId xmlns:a16="http://schemas.microsoft.com/office/drawing/2014/main" id="{67A362D2-4AFF-6B5D-EAF4-D121FF6E797D}"/>
              </a:ext>
            </a:extLst>
          </p:cNvPr>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rPr>
              <a:t>Dubai is one of the most popular tourist destinations across the global level. The city has foreseen a tremendous rise in its tourism business in the last few years and is expected to gain consistent growth across its tourism business. Some of the popular destinations across the city include Burj Khalifa, the Dubai Mall, The Palm, Underwater Aquarium and Zoom and many more. The city has been found to face significant problems with its destination management, which included a lack of proper infrastructure including transportation and health facilities, restrictions by the banks of Dubai on credit cards, climatic changes, the Covid-19 pandemic and the political crisis. Despite such challenges, there are certain opportunities for Dubai tourism in terms of technological advancements, a growing number of visitors and the amenities offered by the existing destinations. The identified stakeholders such as customers, employees of tourism management, government and local communities plan an important role in effective destination management in Dubai. </a:t>
            </a:r>
            <a:endParaRPr lang="en-GB" dirty="0"/>
          </a:p>
        </p:txBody>
      </p:sp>
      <p:sp>
        <p:nvSpPr>
          <p:cNvPr id="4" name="Slide Number Placeholder 3">
            <a:extLst>
              <a:ext uri="{FF2B5EF4-FFF2-40B4-BE49-F238E27FC236}">
                <a16:creationId xmlns:a16="http://schemas.microsoft.com/office/drawing/2014/main" id="{8F5402B9-1075-24E7-8017-7D500BE19690}"/>
              </a:ext>
            </a:extLst>
          </p:cNvPr>
          <p:cNvSpPr>
            <a:spLocks noGrp="1"/>
          </p:cNvSpPr>
          <p:nvPr>
            <p:ph type="sldNum" sz="quarter" idx="5"/>
          </p:nvPr>
        </p:nvSpPr>
        <p:spPr/>
        <p:txBody>
          <a:bodyPr/>
          <a:lstStyle/>
          <a:p>
            <a:fld id="{4E4C5D1D-A3D5-4CBB-9354-1ECC93EDC573}" type="slidenum">
              <a:rPr lang="en-GB" smtClean="0"/>
              <a:t>2</a:t>
            </a:fld>
            <a:endParaRPr lang="en-GB"/>
          </a:p>
        </p:txBody>
      </p:sp>
    </p:spTree>
    <p:extLst>
      <p:ext uri="{BB962C8B-B14F-4D97-AF65-F5344CB8AC3E}">
        <p14:creationId xmlns:p14="http://schemas.microsoft.com/office/powerpoint/2010/main" val="41691988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Slide">
    <p:bg>
      <p:bgPr>
        <a:solidFill>
          <a:schemeClr val="bg1"/>
        </a:solidFill>
        <a:effectLst/>
      </p:bgPr>
    </p:bg>
    <p:spTree>
      <p:nvGrpSpPr>
        <p:cNvPr id="1" name=""/>
        <p:cNvGrpSpPr/>
        <p:nvPr/>
      </p:nvGrpSpPr>
      <p:grpSpPr>
        <a:xfrm>
          <a:off x="0" y="0"/>
          <a:ext cx="0" cy="0"/>
          <a:chOff x="0" y="0"/>
          <a:chExt cx="0" cy="0"/>
        </a:xfrm>
      </p:grpSpPr>
      <p:sp>
        <p:nvSpPr>
          <p:cNvPr id="15" name="Rectangle 14"/>
          <p:cNvSpPr/>
          <p:nvPr userDrawn="1"/>
        </p:nvSpPr>
        <p:spPr>
          <a:xfrm>
            <a:off x="39502081" y="0"/>
            <a:ext cx="731519" cy="40233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6" name="Rectangle 15"/>
          <p:cNvSpPr/>
          <p:nvPr userDrawn="1"/>
        </p:nvSpPr>
        <p:spPr>
          <a:xfrm>
            <a:off x="0" y="0"/>
            <a:ext cx="731519" cy="40233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7" name="Rectangle 16"/>
          <p:cNvSpPr/>
          <p:nvPr userDrawn="1"/>
        </p:nvSpPr>
        <p:spPr>
          <a:xfrm>
            <a:off x="0" y="0"/>
            <a:ext cx="40233600" cy="5029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8" name="Rectangle 17"/>
          <p:cNvSpPr/>
          <p:nvPr userDrawn="1"/>
        </p:nvSpPr>
        <p:spPr>
          <a:xfrm>
            <a:off x="0" y="35204400"/>
            <a:ext cx="40233600" cy="50292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9" name="Instructions"/>
          <p:cNvSpPr/>
          <p:nvPr userDrawn="1"/>
        </p:nvSpPr>
        <p:spPr>
          <a:xfrm>
            <a:off x="-12573000" y="0"/>
            <a:ext cx="11734800" cy="402336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09536" tIns="209536" rIns="209536" bIns="209536" rtlCol="0" anchor="t"/>
          <a:lstStyle>
            <a:defPPr>
              <a:defRPr lang="en-US"/>
            </a:defPPr>
            <a:lvl1pPr marL="0" algn="l" defTabSz="3686861" rtl="0" eaLnBrk="1" latinLnBrk="0" hangingPunct="1">
              <a:defRPr sz="7258" kern="1200">
                <a:solidFill>
                  <a:schemeClr val="lt1"/>
                </a:solidFill>
                <a:latin typeface="+mn-lt"/>
                <a:ea typeface="+mn-ea"/>
                <a:cs typeface="+mn-cs"/>
              </a:defRPr>
            </a:lvl1pPr>
            <a:lvl2pPr marL="1843430" algn="l" defTabSz="3686861" rtl="0" eaLnBrk="1" latinLnBrk="0" hangingPunct="1">
              <a:defRPr sz="7258" kern="1200">
                <a:solidFill>
                  <a:schemeClr val="lt1"/>
                </a:solidFill>
                <a:latin typeface="+mn-lt"/>
                <a:ea typeface="+mn-ea"/>
                <a:cs typeface="+mn-cs"/>
              </a:defRPr>
            </a:lvl2pPr>
            <a:lvl3pPr marL="3686861" algn="l" defTabSz="3686861" rtl="0" eaLnBrk="1" latinLnBrk="0" hangingPunct="1">
              <a:defRPr sz="7258" kern="1200">
                <a:solidFill>
                  <a:schemeClr val="lt1"/>
                </a:solidFill>
                <a:latin typeface="+mn-lt"/>
                <a:ea typeface="+mn-ea"/>
                <a:cs typeface="+mn-cs"/>
              </a:defRPr>
            </a:lvl3pPr>
            <a:lvl4pPr marL="5530291" algn="l" defTabSz="3686861" rtl="0" eaLnBrk="1" latinLnBrk="0" hangingPunct="1">
              <a:defRPr sz="7258" kern="1200">
                <a:solidFill>
                  <a:schemeClr val="lt1"/>
                </a:solidFill>
                <a:latin typeface="+mn-lt"/>
                <a:ea typeface="+mn-ea"/>
                <a:cs typeface="+mn-cs"/>
              </a:defRPr>
            </a:lvl4pPr>
            <a:lvl5pPr marL="7373722" algn="l" defTabSz="3686861" rtl="0" eaLnBrk="1" latinLnBrk="0" hangingPunct="1">
              <a:defRPr sz="7258" kern="1200">
                <a:solidFill>
                  <a:schemeClr val="lt1"/>
                </a:solidFill>
                <a:latin typeface="+mn-lt"/>
                <a:ea typeface="+mn-ea"/>
                <a:cs typeface="+mn-cs"/>
              </a:defRPr>
            </a:lvl5pPr>
            <a:lvl6pPr marL="9217152" algn="l" defTabSz="3686861" rtl="0" eaLnBrk="1" latinLnBrk="0" hangingPunct="1">
              <a:defRPr sz="7258" kern="1200">
                <a:solidFill>
                  <a:schemeClr val="lt1"/>
                </a:solidFill>
                <a:latin typeface="+mn-lt"/>
                <a:ea typeface="+mn-ea"/>
                <a:cs typeface="+mn-cs"/>
              </a:defRPr>
            </a:lvl6pPr>
            <a:lvl7pPr marL="11060582" algn="l" defTabSz="3686861" rtl="0" eaLnBrk="1" latinLnBrk="0" hangingPunct="1">
              <a:defRPr sz="7258" kern="1200">
                <a:solidFill>
                  <a:schemeClr val="lt1"/>
                </a:solidFill>
                <a:latin typeface="+mn-lt"/>
                <a:ea typeface="+mn-ea"/>
                <a:cs typeface="+mn-cs"/>
              </a:defRPr>
            </a:lvl7pPr>
            <a:lvl8pPr marL="12904013" algn="l" defTabSz="3686861" rtl="0" eaLnBrk="1" latinLnBrk="0" hangingPunct="1">
              <a:defRPr sz="7258" kern="1200">
                <a:solidFill>
                  <a:schemeClr val="lt1"/>
                </a:solidFill>
                <a:latin typeface="+mn-lt"/>
                <a:ea typeface="+mn-ea"/>
                <a:cs typeface="+mn-cs"/>
              </a:defRPr>
            </a:lvl8pPr>
            <a:lvl9pPr marL="14747443" algn="l" defTabSz="3686861" rtl="0" eaLnBrk="1" latinLnBrk="0" hangingPunct="1">
              <a:defRPr sz="7258" kern="1200">
                <a:solidFill>
                  <a:schemeClr val="lt1"/>
                </a:solidFill>
                <a:latin typeface="+mn-lt"/>
                <a:ea typeface="+mn-ea"/>
                <a:cs typeface="+mn-cs"/>
              </a:defRPr>
            </a:lvl9pPr>
          </a:lstStyle>
          <a:p>
            <a:pPr lvl="0">
              <a:spcBef>
                <a:spcPts val="0"/>
              </a:spcBef>
              <a:spcAft>
                <a:spcPts val="2200"/>
              </a:spcAft>
            </a:pPr>
            <a:r>
              <a:rPr lang="en-US" sz="8800" dirty="0">
                <a:solidFill>
                  <a:srgbClr val="7F7F7F"/>
                </a:solidFill>
                <a:latin typeface="Calibri" pitchFamily="34" charset="0"/>
                <a:cs typeface="Calibri" panose="020F0502020204030204" pitchFamily="34" charset="0"/>
              </a:rPr>
              <a:t>Poster Print Size:</a:t>
            </a:r>
            <a:endParaRPr sz="8800" dirty="0">
              <a:solidFill>
                <a:srgbClr val="7F7F7F"/>
              </a:solidFill>
              <a:latin typeface="Calibri" pitchFamily="34" charset="0"/>
              <a:cs typeface="Calibri" panose="020F0502020204030204" pitchFamily="34" charset="0"/>
            </a:endParaRPr>
          </a:p>
          <a:p>
            <a:pPr lvl="0">
              <a:spcBef>
                <a:spcPts val="0"/>
              </a:spcBef>
              <a:spcAft>
                <a:spcPts val="2200"/>
              </a:spcAft>
            </a:pPr>
            <a:r>
              <a:rPr lang="en-US" sz="6001" dirty="0">
                <a:solidFill>
                  <a:srgbClr val="7F7F7F"/>
                </a:solidFill>
                <a:latin typeface="Calibri" pitchFamily="34" charset="0"/>
                <a:cs typeface="Calibri" panose="020F0502020204030204" pitchFamily="34" charset="0"/>
              </a:rPr>
              <a:t>This poster template is 44” high by 44” wide. It can be used to print any poster with a 1:1 aspect ratio.</a:t>
            </a:r>
          </a:p>
          <a:p>
            <a:pPr lvl="0">
              <a:spcBef>
                <a:spcPts val="0"/>
              </a:spcBef>
              <a:spcAft>
                <a:spcPts val="2200"/>
              </a:spcAft>
            </a:pPr>
            <a:r>
              <a:rPr lang="en-US" sz="8800" dirty="0">
                <a:solidFill>
                  <a:srgbClr val="7F7F7F"/>
                </a:solidFill>
                <a:latin typeface="Calibri" pitchFamily="34" charset="0"/>
                <a:cs typeface="Calibri" panose="020F0502020204030204" pitchFamily="34" charset="0"/>
              </a:rPr>
              <a:t>Placeholders</a:t>
            </a:r>
            <a:r>
              <a:rPr sz="8800" dirty="0">
                <a:solidFill>
                  <a:srgbClr val="7F7F7F"/>
                </a:solidFill>
                <a:latin typeface="Calibri" pitchFamily="34" charset="0"/>
                <a:cs typeface="Calibri" panose="020F0502020204030204" pitchFamily="34" charset="0"/>
              </a:rPr>
              <a:t>:</a:t>
            </a:r>
          </a:p>
          <a:p>
            <a:pPr lvl="0">
              <a:spcBef>
                <a:spcPts val="0"/>
              </a:spcBef>
              <a:spcAft>
                <a:spcPts val="2200"/>
              </a:spcAft>
            </a:pPr>
            <a:r>
              <a:rPr sz="6001" dirty="0">
                <a:solidFill>
                  <a:srgbClr val="7F7F7F"/>
                </a:solidFill>
                <a:latin typeface="Calibri" pitchFamily="34" charset="0"/>
                <a:cs typeface="Calibri" panose="020F0502020204030204" pitchFamily="34" charset="0"/>
              </a:rPr>
              <a:t>The </a:t>
            </a:r>
            <a:r>
              <a:rPr lang="en-US" sz="6001" dirty="0">
                <a:solidFill>
                  <a:srgbClr val="7F7F7F"/>
                </a:solidFill>
                <a:latin typeface="Calibri" pitchFamily="34" charset="0"/>
                <a:cs typeface="Calibri" panose="020F0502020204030204" pitchFamily="34" charset="0"/>
              </a:rPr>
              <a:t>various elements included</a:t>
            </a:r>
            <a:r>
              <a:rPr sz="6001" dirty="0">
                <a:solidFill>
                  <a:srgbClr val="7F7F7F"/>
                </a:solidFill>
                <a:latin typeface="Calibri" pitchFamily="34" charset="0"/>
                <a:cs typeface="Calibri" panose="020F0502020204030204" pitchFamily="34" charset="0"/>
              </a:rPr>
              <a:t> in this </a:t>
            </a:r>
            <a:r>
              <a:rPr lang="en-US" sz="6001" dirty="0">
                <a:solidFill>
                  <a:srgbClr val="7F7F7F"/>
                </a:solidFill>
                <a:latin typeface="Calibri" pitchFamily="34" charset="0"/>
                <a:cs typeface="Calibri" panose="020F0502020204030204" pitchFamily="34" charset="0"/>
              </a:rPr>
              <a:t>poster are ones</a:t>
            </a:r>
            <a:r>
              <a:rPr lang="en-US" sz="6001" baseline="0" dirty="0">
                <a:solidFill>
                  <a:srgbClr val="7F7F7F"/>
                </a:solidFill>
                <a:latin typeface="Calibri" pitchFamily="34" charset="0"/>
                <a:cs typeface="Calibri" panose="020F0502020204030204" pitchFamily="34" charset="0"/>
              </a:rPr>
              <a:t> we often see in medical, research, and scientific posters.</a:t>
            </a:r>
            <a:r>
              <a:rPr sz="6001" dirty="0">
                <a:solidFill>
                  <a:srgbClr val="7F7F7F"/>
                </a:solidFill>
                <a:latin typeface="Calibri" pitchFamily="34" charset="0"/>
                <a:cs typeface="Calibri" panose="020F0502020204030204" pitchFamily="34" charset="0"/>
              </a:rPr>
              <a:t> </a:t>
            </a:r>
            <a:r>
              <a:rPr lang="en-US" sz="6001" dirty="0">
                <a:solidFill>
                  <a:srgbClr val="7F7F7F"/>
                </a:solidFill>
                <a:latin typeface="Calibri" pitchFamily="34" charset="0"/>
                <a:cs typeface="Calibri" panose="020F0502020204030204" pitchFamily="34" charset="0"/>
              </a:rPr>
              <a:t>Feel</a:t>
            </a:r>
            <a:r>
              <a:rPr lang="en-US" sz="6001" baseline="0" dirty="0">
                <a:solidFill>
                  <a:srgbClr val="7F7F7F"/>
                </a:solidFill>
                <a:latin typeface="Calibri" pitchFamily="34" charset="0"/>
                <a:cs typeface="Calibri" panose="020F0502020204030204" pitchFamily="34" charset="0"/>
              </a:rPr>
              <a:t> free to edit, move,  add, and delete items, or change the layout to suit your needs. Always check with your conference organizer for specific requirements.</a:t>
            </a:r>
          </a:p>
          <a:p>
            <a:pPr lvl="0">
              <a:spcBef>
                <a:spcPts val="0"/>
              </a:spcBef>
              <a:spcAft>
                <a:spcPts val="2200"/>
              </a:spcAft>
            </a:pPr>
            <a:r>
              <a:rPr lang="en-US" sz="8800" dirty="0">
                <a:solidFill>
                  <a:srgbClr val="7F7F7F"/>
                </a:solidFill>
                <a:latin typeface="Calibri" pitchFamily="34" charset="0"/>
                <a:cs typeface="Calibri" panose="020F0502020204030204" pitchFamily="34" charset="0"/>
              </a:rPr>
              <a:t>Image</a:t>
            </a:r>
            <a:r>
              <a:rPr lang="en-US" sz="8800" baseline="0" dirty="0">
                <a:solidFill>
                  <a:srgbClr val="7F7F7F"/>
                </a:solidFill>
                <a:latin typeface="Calibri" pitchFamily="34" charset="0"/>
                <a:cs typeface="Calibri" panose="020F0502020204030204" pitchFamily="34" charset="0"/>
              </a:rPr>
              <a:t> Quality</a:t>
            </a:r>
            <a:r>
              <a:rPr lang="en-US" sz="8800" dirty="0">
                <a:solidFill>
                  <a:srgbClr val="7F7F7F"/>
                </a:solidFill>
                <a:latin typeface="Calibri" pitchFamily="34" charset="0"/>
                <a:cs typeface="Calibri" panose="020F0502020204030204" pitchFamily="34" charset="0"/>
              </a:rPr>
              <a:t>:</a:t>
            </a:r>
          </a:p>
          <a:p>
            <a:pPr lvl="0">
              <a:spcBef>
                <a:spcPts val="0"/>
              </a:spcBef>
              <a:spcAft>
                <a:spcPts val="2200"/>
              </a:spcAft>
            </a:pPr>
            <a:r>
              <a:rPr lang="en-US" sz="6001" dirty="0">
                <a:solidFill>
                  <a:srgbClr val="7F7F7F"/>
                </a:solidFill>
                <a:latin typeface="Calibri" pitchFamily="34" charset="0"/>
                <a:cs typeface="Calibri" panose="020F0502020204030204" pitchFamily="34" charset="0"/>
              </a:rPr>
              <a:t>You can place digital photos or logo art in your poster file by selecting the </a:t>
            </a:r>
            <a:r>
              <a:rPr lang="en-US" sz="6001" b="1" dirty="0">
                <a:solidFill>
                  <a:srgbClr val="7F7F7F"/>
                </a:solidFill>
                <a:latin typeface="Calibri" pitchFamily="34" charset="0"/>
                <a:cs typeface="Calibri" panose="020F0502020204030204" pitchFamily="34" charset="0"/>
              </a:rPr>
              <a:t>Insert, Picture</a:t>
            </a:r>
            <a:r>
              <a:rPr lang="en-US" sz="6001" dirty="0">
                <a:solidFill>
                  <a:srgbClr val="7F7F7F"/>
                </a:solidFill>
                <a:latin typeface="Calibri" pitchFamily="34" charset="0"/>
                <a:cs typeface="Calibri" panose="020F0502020204030204" pitchFamily="34" charset="0"/>
              </a:rPr>
              <a:t> command, or by using standard copy &amp; paste. For best results, all graphic elements should be at least </a:t>
            </a:r>
            <a:r>
              <a:rPr lang="en-US" sz="6001" b="1" dirty="0">
                <a:solidFill>
                  <a:srgbClr val="7F7F7F"/>
                </a:solidFill>
                <a:latin typeface="Calibri" pitchFamily="34" charset="0"/>
                <a:cs typeface="Calibri" panose="020F0502020204030204" pitchFamily="34" charset="0"/>
              </a:rPr>
              <a:t>150-200 pixels per inch in their final printed size</a:t>
            </a:r>
            <a:r>
              <a:rPr lang="en-US" sz="6001" dirty="0">
                <a:solidFill>
                  <a:srgbClr val="7F7F7F"/>
                </a:solidFill>
                <a:latin typeface="Calibri" pitchFamily="34" charset="0"/>
                <a:cs typeface="Calibri" panose="020F0502020204030204" pitchFamily="34" charset="0"/>
              </a:rPr>
              <a:t>. For instance, a 1600 x 1200 pixel</a:t>
            </a:r>
            <a:r>
              <a:rPr lang="en-US" sz="6001" baseline="0" dirty="0">
                <a:solidFill>
                  <a:srgbClr val="7F7F7F"/>
                </a:solidFill>
                <a:latin typeface="Calibri" pitchFamily="34" charset="0"/>
                <a:cs typeface="Calibri" panose="020F0502020204030204" pitchFamily="34" charset="0"/>
              </a:rPr>
              <a:t> photo will usually look fine up to </a:t>
            </a:r>
            <a:r>
              <a:rPr lang="en-US" sz="6001" dirty="0">
                <a:solidFill>
                  <a:srgbClr val="7F7F7F"/>
                </a:solidFill>
                <a:latin typeface="Calibri" pitchFamily="34" charset="0"/>
                <a:cs typeface="Calibri" panose="020F0502020204030204" pitchFamily="34" charset="0"/>
              </a:rPr>
              <a:t>8“-10” wide on your printed poster.</a:t>
            </a:r>
          </a:p>
          <a:p>
            <a:pPr lvl="0">
              <a:spcBef>
                <a:spcPts val="0"/>
              </a:spcBef>
              <a:spcAft>
                <a:spcPts val="2200"/>
              </a:spcAft>
            </a:pPr>
            <a:r>
              <a:rPr lang="en-US" sz="6001" dirty="0">
                <a:solidFill>
                  <a:srgbClr val="7F7F7F"/>
                </a:solidFill>
                <a:latin typeface="Calibri" pitchFamily="34" charset="0"/>
                <a:cs typeface="Calibri" panose="020F0502020204030204" pitchFamily="34" charset="0"/>
              </a:rPr>
              <a:t>To preview the print quality of images, select a magnification of 100% when previewing your poster. This will give you a good idea of what it will look like in print. If you are laying out a large poster and using half-scale dimensions, be sure to preview your graphics at 200% to see them at their final printed size.</a:t>
            </a:r>
          </a:p>
          <a:p>
            <a:pPr lvl="0">
              <a:spcBef>
                <a:spcPts val="0"/>
              </a:spcBef>
              <a:spcAft>
                <a:spcPts val="2200"/>
              </a:spcAft>
            </a:pPr>
            <a:r>
              <a:rPr lang="en-US" sz="6001" dirty="0">
                <a:solidFill>
                  <a:srgbClr val="7F7F7F"/>
                </a:solidFill>
                <a:latin typeface="Calibri" pitchFamily="34" charset="0"/>
                <a:cs typeface="Calibri" panose="020F0502020204030204" pitchFamily="34" charset="0"/>
              </a:rPr>
              <a:t>Please note that graphics from websites (such as the logo on your hospital's or university's home page) will only be 72dpi and not suitable for printing.</a:t>
            </a:r>
          </a:p>
          <a:p>
            <a:pPr lvl="0" algn="ctr">
              <a:spcBef>
                <a:spcPts val="0"/>
              </a:spcBef>
              <a:spcAft>
                <a:spcPts val="2200"/>
              </a:spcAft>
            </a:pPr>
            <a:br>
              <a:rPr lang="en-US" sz="4400" dirty="0">
                <a:solidFill>
                  <a:srgbClr val="7F7F7F"/>
                </a:solidFill>
                <a:latin typeface="Calibri" pitchFamily="34" charset="0"/>
                <a:cs typeface="Calibri" panose="020F0502020204030204" pitchFamily="34" charset="0"/>
              </a:rPr>
            </a:br>
            <a:r>
              <a:rPr lang="en-US" sz="4400" dirty="0">
                <a:solidFill>
                  <a:srgbClr val="7F7F7F"/>
                </a:solidFill>
                <a:latin typeface="Calibri" pitchFamily="34" charset="0"/>
                <a:cs typeface="Calibri" panose="020F0502020204030204" pitchFamily="34" charset="0"/>
              </a:rPr>
              <a:t>[This sidebar area does not print.]</a:t>
            </a:r>
          </a:p>
        </p:txBody>
      </p:sp>
      <p:grpSp>
        <p:nvGrpSpPr>
          <p:cNvPr id="20" name="Group 19"/>
          <p:cNvGrpSpPr/>
          <p:nvPr userDrawn="1"/>
        </p:nvGrpSpPr>
        <p:grpSpPr>
          <a:xfrm>
            <a:off x="41071800" y="0"/>
            <a:ext cx="11734800" cy="40233600"/>
            <a:chOff x="33832800" y="0"/>
            <a:chExt cx="12801600" cy="43891200"/>
          </a:xfrm>
        </p:grpSpPr>
        <p:sp>
          <p:nvSpPr>
            <p:cNvPr id="21" name="Instructions"/>
            <p:cNvSpPr/>
            <p:nvPr userDrawn="1"/>
          </p:nvSpPr>
          <p:spPr>
            <a:xfrm>
              <a:off x="33832800" y="0"/>
              <a:ext cx="12801600" cy="438912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28600" tIns="228600" rIns="228600" bIns="228600" rtlCol="0" anchor="t"/>
            <a:lstStyle>
              <a:defPPr>
                <a:defRPr lang="en-US"/>
              </a:defPPr>
              <a:lvl1pPr marL="0" algn="l" defTabSz="3686861" rtl="0" eaLnBrk="1" latinLnBrk="0" hangingPunct="1">
                <a:defRPr sz="7258" kern="1200">
                  <a:solidFill>
                    <a:schemeClr val="lt1"/>
                  </a:solidFill>
                  <a:latin typeface="+mn-lt"/>
                  <a:ea typeface="+mn-ea"/>
                  <a:cs typeface="+mn-cs"/>
                </a:defRPr>
              </a:lvl1pPr>
              <a:lvl2pPr marL="1843430" algn="l" defTabSz="3686861" rtl="0" eaLnBrk="1" latinLnBrk="0" hangingPunct="1">
                <a:defRPr sz="7258" kern="1200">
                  <a:solidFill>
                    <a:schemeClr val="lt1"/>
                  </a:solidFill>
                  <a:latin typeface="+mn-lt"/>
                  <a:ea typeface="+mn-ea"/>
                  <a:cs typeface="+mn-cs"/>
                </a:defRPr>
              </a:lvl2pPr>
              <a:lvl3pPr marL="3686861" algn="l" defTabSz="3686861" rtl="0" eaLnBrk="1" latinLnBrk="0" hangingPunct="1">
                <a:defRPr sz="7258" kern="1200">
                  <a:solidFill>
                    <a:schemeClr val="lt1"/>
                  </a:solidFill>
                  <a:latin typeface="+mn-lt"/>
                  <a:ea typeface="+mn-ea"/>
                  <a:cs typeface="+mn-cs"/>
                </a:defRPr>
              </a:lvl3pPr>
              <a:lvl4pPr marL="5530291" algn="l" defTabSz="3686861" rtl="0" eaLnBrk="1" latinLnBrk="0" hangingPunct="1">
                <a:defRPr sz="7258" kern="1200">
                  <a:solidFill>
                    <a:schemeClr val="lt1"/>
                  </a:solidFill>
                  <a:latin typeface="+mn-lt"/>
                  <a:ea typeface="+mn-ea"/>
                  <a:cs typeface="+mn-cs"/>
                </a:defRPr>
              </a:lvl4pPr>
              <a:lvl5pPr marL="7373722" algn="l" defTabSz="3686861" rtl="0" eaLnBrk="1" latinLnBrk="0" hangingPunct="1">
                <a:defRPr sz="7258" kern="1200">
                  <a:solidFill>
                    <a:schemeClr val="lt1"/>
                  </a:solidFill>
                  <a:latin typeface="+mn-lt"/>
                  <a:ea typeface="+mn-ea"/>
                  <a:cs typeface="+mn-cs"/>
                </a:defRPr>
              </a:lvl5pPr>
              <a:lvl6pPr marL="9217152" algn="l" defTabSz="3686861" rtl="0" eaLnBrk="1" latinLnBrk="0" hangingPunct="1">
                <a:defRPr sz="7258" kern="1200">
                  <a:solidFill>
                    <a:schemeClr val="lt1"/>
                  </a:solidFill>
                  <a:latin typeface="+mn-lt"/>
                  <a:ea typeface="+mn-ea"/>
                  <a:cs typeface="+mn-cs"/>
                </a:defRPr>
              </a:lvl6pPr>
              <a:lvl7pPr marL="11060582" algn="l" defTabSz="3686861" rtl="0" eaLnBrk="1" latinLnBrk="0" hangingPunct="1">
                <a:defRPr sz="7258" kern="1200">
                  <a:solidFill>
                    <a:schemeClr val="lt1"/>
                  </a:solidFill>
                  <a:latin typeface="+mn-lt"/>
                  <a:ea typeface="+mn-ea"/>
                  <a:cs typeface="+mn-cs"/>
                </a:defRPr>
              </a:lvl7pPr>
              <a:lvl8pPr marL="12904013" algn="l" defTabSz="3686861" rtl="0" eaLnBrk="1" latinLnBrk="0" hangingPunct="1">
                <a:defRPr sz="7258" kern="1200">
                  <a:solidFill>
                    <a:schemeClr val="lt1"/>
                  </a:solidFill>
                  <a:latin typeface="+mn-lt"/>
                  <a:ea typeface="+mn-ea"/>
                  <a:cs typeface="+mn-cs"/>
                </a:defRPr>
              </a:lvl8pPr>
              <a:lvl9pPr marL="14747443" algn="l" defTabSz="3686861" rtl="0" eaLnBrk="1" latinLnBrk="0" hangingPunct="1">
                <a:defRPr sz="7258" kern="1200">
                  <a:solidFill>
                    <a:schemeClr val="lt1"/>
                  </a:solidFill>
                  <a:latin typeface="+mn-lt"/>
                  <a:ea typeface="+mn-ea"/>
                  <a:cs typeface="+mn-cs"/>
                </a:defRPr>
              </a:lvl9pPr>
            </a:lstStyle>
            <a:p>
              <a:pPr lvl="0">
                <a:spcBef>
                  <a:spcPts val="0"/>
                </a:spcBef>
                <a:spcAft>
                  <a:spcPts val="2200"/>
                </a:spcAft>
              </a:pPr>
              <a:r>
                <a:rPr lang="en-US" sz="8800" dirty="0">
                  <a:solidFill>
                    <a:schemeClr val="bg1">
                      <a:lumMod val="50000"/>
                    </a:schemeClr>
                  </a:solidFill>
                  <a:latin typeface="Calibri" pitchFamily="34" charset="0"/>
                  <a:cs typeface="Calibri" panose="020F0502020204030204" pitchFamily="34" charset="0"/>
                </a:rPr>
                <a:t>Change</a:t>
              </a:r>
              <a:r>
                <a:rPr lang="en-US" sz="8800" baseline="0" dirty="0">
                  <a:solidFill>
                    <a:schemeClr val="bg1">
                      <a:lumMod val="50000"/>
                    </a:schemeClr>
                  </a:solidFill>
                  <a:latin typeface="Calibri" pitchFamily="34" charset="0"/>
                  <a:cs typeface="Calibri" panose="020F0502020204030204" pitchFamily="34" charset="0"/>
                </a:rPr>
                <a:t> Color Theme</a:t>
              </a:r>
              <a:r>
                <a:rPr lang="en-US" sz="8800" dirty="0">
                  <a:solidFill>
                    <a:schemeClr val="bg1">
                      <a:lumMod val="50000"/>
                    </a:schemeClr>
                  </a:solidFill>
                  <a:latin typeface="Calibri" pitchFamily="34" charset="0"/>
                  <a:cs typeface="Calibri" panose="020F0502020204030204" pitchFamily="34" charset="0"/>
                </a:rPr>
                <a:t>:</a:t>
              </a:r>
              <a:endParaRPr sz="880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r>
                <a:rPr lang="en-US" sz="6001" dirty="0">
                  <a:solidFill>
                    <a:schemeClr val="bg1">
                      <a:lumMod val="50000"/>
                    </a:schemeClr>
                  </a:solidFill>
                  <a:latin typeface="Calibri" pitchFamily="34" charset="0"/>
                  <a:cs typeface="Calibri" panose="020F0502020204030204" pitchFamily="34" charset="0"/>
                </a:rPr>
                <a:t>This template is designed to use the built-in color themes in</a:t>
              </a:r>
              <a:r>
                <a:rPr lang="en-US" sz="6001" baseline="0" dirty="0">
                  <a:solidFill>
                    <a:schemeClr val="bg1">
                      <a:lumMod val="50000"/>
                    </a:schemeClr>
                  </a:solidFill>
                  <a:latin typeface="Calibri" pitchFamily="34" charset="0"/>
                  <a:cs typeface="Calibri" panose="020F0502020204030204" pitchFamily="34" charset="0"/>
                </a:rPr>
                <a:t> the newer versions of PowerPoint.</a:t>
              </a:r>
            </a:p>
            <a:p>
              <a:pPr lvl="0">
                <a:spcBef>
                  <a:spcPts val="0"/>
                </a:spcBef>
                <a:spcAft>
                  <a:spcPts val="2200"/>
                </a:spcAft>
              </a:pPr>
              <a:r>
                <a:rPr lang="en-US" sz="6001" baseline="0" dirty="0">
                  <a:solidFill>
                    <a:schemeClr val="bg1">
                      <a:lumMod val="50000"/>
                    </a:schemeClr>
                  </a:solidFill>
                  <a:latin typeface="Calibri" pitchFamily="34" charset="0"/>
                  <a:cs typeface="Calibri" panose="020F0502020204030204" pitchFamily="34" charset="0"/>
                </a:rPr>
                <a:t>To change the color theme, select the </a:t>
              </a:r>
              <a:r>
                <a:rPr lang="en-US" sz="6001" b="1" baseline="0" dirty="0">
                  <a:solidFill>
                    <a:schemeClr val="bg1">
                      <a:lumMod val="50000"/>
                    </a:schemeClr>
                  </a:solidFill>
                  <a:latin typeface="Calibri" pitchFamily="34" charset="0"/>
                  <a:cs typeface="Calibri" panose="020F0502020204030204" pitchFamily="34" charset="0"/>
                </a:rPr>
                <a:t>Design</a:t>
              </a:r>
              <a:r>
                <a:rPr lang="en-US" sz="6001" baseline="0" dirty="0">
                  <a:solidFill>
                    <a:schemeClr val="bg1">
                      <a:lumMod val="50000"/>
                    </a:schemeClr>
                  </a:solidFill>
                  <a:latin typeface="Calibri" pitchFamily="34" charset="0"/>
                  <a:cs typeface="Calibri" panose="020F0502020204030204" pitchFamily="34" charset="0"/>
                </a:rPr>
                <a:t> tab, then select the </a:t>
              </a:r>
              <a:r>
                <a:rPr lang="en-US" sz="6001" b="1" baseline="0" dirty="0">
                  <a:solidFill>
                    <a:schemeClr val="bg1">
                      <a:lumMod val="50000"/>
                    </a:schemeClr>
                  </a:solidFill>
                  <a:latin typeface="Calibri" pitchFamily="34" charset="0"/>
                  <a:cs typeface="Calibri" panose="020F0502020204030204" pitchFamily="34" charset="0"/>
                </a:rPr>
                <a:t>Colors</a:t>
              </a:r>
              <a:r>
                <a:rPr lang="en-US" sz="6001" baseline="0" dirty="0">
                  <a:solidFill>
                    <a:schemeClr val="bg1">
                      <a:lumMod val="50000"/>
                    </a:schemeClr>
                  </a:solidFill>
                  <a:latin typeface="Calibri" pitchFamily="34" charset="0"/>
                  <a:cs typeface="Calibri" panose="020F0502020204030204" pitchFamily="34" charset="0"/>
                </a:rPr>
                <a:t> drop-down list.</a:t>
              </a: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r>
                <a:rPr lang="en-US" sz="6001" baseline="0" dirty="0">
                  <a:solidFill>
                    <a:schemeClr val="bg1">
                      <a:lumMod val="50000"/>
                    </a:schemeClr>
                  </a:solidFill>
                  <a:latin typeface="Calibri" pitchFamily="34" charset="0"/>
                  <a:cs typeface="Calibri" panose="020F0502020204030204" pitchFamily="34" charset="0"/>
                </a:rPr>
                <a:t>The default color theme for this template is “Office”, so you can always return to that after trying some of the alternatives.</a:t>
              </a:r>
            </a:p>
            <a:p>
              <a:pPr lvl="0">
                <a:spcBef>
                  <a:spcPts val="0"/>
                </a:spcBef>
                <a:spcAft>
                  <a:spcPts val="2200"/>
                </a:spcAft>
              </a:pPr>
              <a:r>
                <a:rPr lang="en-US" sz="8800" dirty="0">
                  <a:solidFill>
                    <a:schemeClr val="bg1">
                      <a:lumMod val="50000"/>
                    </a:schemeClr>
                  </a:solidFill>
                  <a:latin typeface="Calibri" pitchFamily="34" charset="0"/>
                  <a:cs typeface="Calibri" panose="020F0502020204030204" pitchFamily="34" charset="0"/>
                </a:rPr>
                <a:t>Printing Your Poster:</a:t>
              </a:r>
            </a:p>
            <a:p>
              <a:pPr lvl="0">
                <a:spcBef>
                  <a:spcPts val="0"/>
                </a:spcBef>
                <a:spcAft>
                  <a:spcPts val="2200"/>
                </a:spcAft>
              </a:pPr>
              <a:r>
                <a:rPr lang="en-US" sz="6001" dirty="0">
                  <a:solidFill>
                    <a:schemeClr val="bg1">
                      <a:lumMod val="50000"/>
                    </a:schemeClr>
                  </a:solidFill>
                  <a:latin typeface="Calibri" pitchFamily="34" charset="0"/>
                  <a:cs typeface="Calibri" panose="020F0502020204030204" pitchFamily="34" charset="0"/>
                </a:rPr>
                <a:t>Once your poster file is ready, visit</a:t>
              </a:r>
              <a:r>
                <a:rPr lang="en-US" sz="6001" baseline="0" dirty="0">
                  <a:solidFill>
                    <a:schemeClr val="bg1">
                      <a:lumMod val="50000"/>
                    </a:schemeClr>
                  </a:solidFill>
                  <a:latin typeface="Calibri" pitchFamily="34" charset="0"/>
                  <a:cs typeface="Calibri" panose="020F0502020204030204" pitchFamily="34" charset="0"/>
                </a:rPr>
                <a:t> </a:t>
              </a:r>
              <a:r>
                <a:rPr lang="en-US" sz="6001" b="1" baseline="0" dirty="0">
                  <a:solidFill>
                    <a:schemeClr val="bg1">
                      <a:lumMod val="50000"/>
                    </a:schemeClr>
                  </a:solidFill>
                  <a:latin typeface="Calibri" pitchFamily="34" charset="0"/>
                  <a:cs typeface="Calibri" panose="020F0502020204030204" pitchFamily="34" charset="0"/>
                </a:rPr>
                <a:t>www.genigraphics.com</a:t>
              </a:r>
              <a:r>
                <a:rPr lang="en-US" sz="6001" baseline="0" dirty="0">
                  <a:solidFill>
                    <a:schemeClr val="bg1">
                      <a:lumMod val="50000"/>
                    </a:schemeClr>
                  </a:solidFill>
                  <a:latin typeface="Calibri" pitchFamily="34" charset="0"/>
                  <a:cs typeface="Calibri" panose="020F0502020204030204" pitchFamily="34" charset="0"/>
                </a:rPr>
                <a:t> to order a high-quality, affordable poster print. Every order receives a free design review and we can deliver as fast as next business day within the US and Canada. </a:t>
              </a:r>
            </a:p>
            <a:p>
              <a:pPr lvl="0">
                <a:spcBef>
                  <a:spcPts val="0"/>
                </a:spcBef>
                <a:spcAft>
                  <a:spcPts val="2200"/>
                </a:spcAft>
              </a:pPr>
              <a:r>
                <a:rPr lang="en-US" sz="6001" baseline="0" dirty="0">
                  <a:solidFill>
                    <a:schemeClr val="bg1">
                      <a:lumMod val="50000"/>
                    </a:schemeClr>
                  </a:solidFill>
                  <a:latin typeface="Calibri" pitchFamily="34" charset="0"/>
                  <a:cs typeface="Calibri" panose="020F0502020204030204" pitchFamily="34" charset="0"/>
                </a:rPr>
                <a:t>Genigraphics® has been producing output from PowerPoint® longer than anyone in the industry; dating back to when we helped Microsoft® design the PowerPoint® software. </a:t>
              </a:r>
            </a:p>
            <a:p>
              <a:pPr lvl="0">
                <a:spcBef>
                  <a:spcPts val="0"/>
                </a:spcBef>
                <a:spcAft>
                  <a:spcPts val="0"/>
                </a:spcAft>
              </a:pPr>
              <a:endParaRPr lang="en-US" sz="6001" baseline="0" dirty="0">
                <a:solidFill>
                  <a:schemeClr val="bg1">
                    <a:lumMod val="50000"/>
                  </a:schemeClr>
                </a:solidFill>
                <a:latin typeface="Calibri" pitchFamily="34" charset="0"/>
                <a:cs typeface="Calibri" panose="020F0502020204030204" pitchFamily="34" charset="0"/>
              </a:endParaRPr>
            </a:p>
            <a:p>
              <a:pPr lvl="0" algn="ctr">
                <a:spcBef>
                  <a:spcPts val="0"/>
                </a:spcBef>
                <a:spcAft>
                  <a:spcPts val="0"/>
                </a:spcAft>
              </a:pPr>
              <a:r>
                <a:rPr lang="en-US" sz="6001" baseline="0" dirty="0">
                  <a:solidFill>
                    <a:schemeClr val="bg1">
                      <a:lumMod val="50000"/>
                    </a:schemeClr>
                  </a:solidFill>
                  <a:latin typeface="Calibri" pitchFamily="34" charset="0"/>
                  <a:cs typeface="Calibri" panose="020F0502020204030204" pitchFamily="34" charset="0"/>
                </a:rPr>
                <a:t>US and Canada:  1-800-790-4001</a:t>
              </a:r>
              <a:br>
                <a:rPr lang="en-US" sz="6001" baseline="0" dirty="0">
                  <a:solidFill>
                    <a:schemeClr val="bg1">
                      <a:lumMod val="50000"/>
                    </a:schemeClr>
                  </a:solidFill>
                  <a:latin typeface="Calibri" pitchFamily="34" charset="0"/>
                  <a:cs typeface="Calibri" panose="020F0502020204030204" pitchFamily="34" charset="0"/>
                </a:rPr>
              </a:br>
              <a:r>
                <a:rPr lang="en-US" sz="6001" baseline="0" dirty="0">
                  <a:solidFill>
                    <a:schemeClr val="bg1">
                      <a:lumMod val="50000"/>
                    </a:schemeClr>
                  </a:solidFill>
                  <a:latin typeface="Calibri" pitchFamily="34" charset="0"/>
                  <a:cs typeface="Calibri" panose="020F0502020204030204" pitchFamily="34" charset="0"/>
                </a:rPr>
                <a:t>Email: info@genigraphics.com</a:t>
              </a:r>
            </a:p>
            <a:p>
              <a:pPr lvl="0" algn="ctr">
                <a:spcBef>
                  <a:spcPts val="0"/>
                </a:spcBef>
                <a:spcAft>
                  <a:spcPts val="0"/>
                </a:spcAft>
              </a:pPr>
              <a:br>
                <a:rPr lang="en-US" sz="4400" dirty="0">
                  <a:solidFill>
                    <a:schemeClr val="bg1">
                      <a:lumMod val="50000"/>
                    </a:schemeClr>
                  </a:solidFill>
                  <a:latin typeface="Calibri" pitchFamily="34" charset="0"/>
                  <a:cs typeface="Calibri" panose="020F0502020204030204" pitchFamily="34" charset="0"/>
                </a:rPr>
              </a:br>
              <a:r>
                <a:rPr lang="en-US" sz="4400" dirty="0">
                  <a:solidFill>
                    <a:schemeClr val="bg1">
                      <a:lumMod val="50000"/>
                    </a:schemeClr>
                  </a:solidFill>
                  <a:latin typeface="Calibri" pitchFamily="34" charset="0"/>
                  <a:cs typeface="Calibri" panose="020F0502020204030204" pitchFamily="34" charset="0"/>
                </a:rPr>
                <a:t>[This sidebar area does not print.]</a:t>
              </a:r>
            </a:p>
          </p:txBody>
        </p:sp>
        <p:pic>
          <p:nvPicPr>
            <p:cNvPr id="22" name="Picture 2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4281342" y="9260274"/>
              <a:ext cx="11904515" cy="10246926"/>
            </a:xfrm>
            <a:prstGeom prst="rect">
              <a:avLst/>
            </a:prstGeom>
          </p:spPr>
        </p:pic>
      </p:grpSp>
      <p:pic>
        <p:nvPicPr>
          <p:cNvPr id="2" name="Picture 1"/>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4747199" y="39928804"/>
            <a:ext cx="5297437" cy="185927"/>
          </a:xfrm>
          <a:prstGeom prst="rect">
            <a:avLst/>
          </a:prstGeom>
        </p:spPr>
      </p:pic>
    </p:spTree>
    <p:extLst>
      <p:ext uri="{BB962C8B-B14F-4D97-AF65-F5344CB8AC3E}">
        <p14:creationId xmlns:p14="http://schemas.microsoft.com/office/powerpoint/2010/main" val="33351169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15" name="Rectangle 14"/>
          <p:cNvSpPr/>
          <p:nvPr userDrawn="1"/>
        </p:nvSpPr>
        <p:spPr>
          <a:xfrm>
            <a:off x="39502081" y="0"/>
            <a:ext cx="731519" cy="40233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6" name="Rectangle 15"/>
          <p:cNvSpPr/>
          <p:nvPr userDrawn="1"/>
        </p:nvSpPr>
        <p:spPr>
          <a:xfrm>
            <a:off x="0" y="0"/>
            <a:ext cx="731519" cy="40233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7" name="Rectangle 16"/>
          <p:cNvSpPr/>
          <p:nvPr userDrawn="1"/>
        </p:nvSpPr>
        <p:spPr>
          <a:xfrm>
            <a:off x="0" y="0"/>
            <a:ext cx="40233600" cy="5029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8" name="Rectangle 17"/>
          <p:cNvSpPr/>
          <p:nvPr userDrawn="1"/>
        </p:nvSpPr>
        <p:spPr>
          <a:xfrm>
            <a:off x="0" y="35204400"/>
            <a:ext cx="40233600" cy="50292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9" name="Instructions"/>
          <p:cNvSpPr/>
          <p:nvPr userDrawn="1"/>
        </p:nvSpPr>
        <p:spPr>
          <a:xfrm>
            <a:off x="-12573000" y="0"/>
            <a:ext cx="11734800" cy="402336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09536" tIns="209536" rIns="209536" bIns="209536" rtlCol="0" anchor="t"/>
          <a:lstStyle>
            <a:defPPr>
              <a:defRPr lang="en-US"/>
            </a:defPPr>
            <a:lvl1pPr marL="0" algn="l" defTabSz="3686861" rtl="0" eaLnBrk="1" latinLnBrk="0" hangingPunct="1">
              <a:defRPr sz="7258" kern="1200">
                <a:solidFill>
                  <a:schemeClr val="lt1"/>
                </a:solidFill>
                <a:latin typeface="+mn-lt"/>
                <a:ea typeface="+mn-ea"/>
                <a:cs typeface="+mn-cs"/>
              </a:defRPr>
            </a:lvl1pPr>
            <a:lvl2pPr marL="1843430" algn="l" defTabSz="3686861" rtl="0" eaLnBrk="1" latinLnBrk="0" hangingPunct="1">
              <a:defRPr sz="7258" kern="1200">
                <a:solidFill>
                  <a:schemeClr val="lt1"/>
                </a:solidFill>
                <a:latin typeface="+mn-lt"/>
                <a:ea typeface="+mn-ea"/>
                <a:cs typeface="+mn-cs"/>
              </a:defRPr>
            </a:lvl2pPr>
            <a:lvl3pPr marL="3686861" algn="l" defTabSz="3686861" rtl="0" eaLnBrk="1" latinLnBrk="0" hangingPunct="1">
              <a:defRPr sz="7258" kern="1200">
                <a:solidFill>
                  <a:schemeClr val="lt1"/>
                </a:solidFill>
                <a:latin typeface="+mn-lt"/>
                <a:ea typeface="+mn-ea"/>
                <a:cs typeface="+mn-cs"/>
              </a:defRPr>
            </a:lvl3pPr>
            <a:lvl4pPr marL="5530291" algn="l" defTabSz="3686861" rtl="0" eaLnBrk="1" latinLnBrk="0" hangingPunct="1">
              <a:defRPr sz="7258" kern="1200">
                <a:solidFill>
                  <a:schemeClr val="lt1"/>
                </a:solidFill>
                <a:latin typeface="+mn-lt"/>
                <a:ea typeface="+mn-ea"/>
                <a:cs typeface="+mn-cs"/>
              </a:defRPr>
            </a:lvl4pPr>
            <a:lvl5pPr marL="7373722" algn="l" defTabSz="3686861" rtl="0" eaLnBrk="1" latinLnBrk="0" hangingPunct="1">
              <a:defRPr sz="7258" kern="1200">
                <a:solidFill>
                  <a:schemeClr val="lt1"/>
                </a:solidFill>
                <a:latin typeface="+mn-lt"/>
                <a:ea typeface="+mn-ea"/>
                <a:cs typeface="+mn-cs"/>
              </a:defRPr>
            </a:lvl5pPr>
            <a:lvl6pPr marL="9217152" algn="l" defTabSz="3686861" rtl="0" eaLnBrk="1" latinLnBrk="0" hangingPunct="1">
              <a:defRPr sz="7258" kern="1200">
                <a:solidFill>
                  <a:schemeClr val="lt1"/>
                </a:solidFill>
                <a:latin typeface="+mn-lt"/>
                <a:ea typeface="+mn-ea"/>
                <a:cs typeface="+mn-cs"/>
              </a:defRPr>
            </a:lvl6pPr>
            <a:lvl7pPr marL="11060582" algn="l" defTabSz="3686861" rtl="0" eaLnBrk="1" latinLnBrk="0" hangingPunct="1">
              <a:defRPr sz="7258" kern="1200">
                <a:solidFill>
                  <a:schemeClr val="lt1"/>
                </a:solidFill>
                <a:latin typeface="+mn-lt"/>
                <a:ea typeface="+mn-ea"/>
                <a:cs typeface="+mn-cs"/>
              </a:defRPr>
            </a:lvl7pPr>
            <a:lvl8pPr marL="12904013" algn="l" defTabSz="3686861" rtl="0" eaLnBrk="1" latinLnBrk="0" hangingPunct="1">
              <a:defRPr sz="7258" kern="1200">
                <a:solidFill>
                  <a:schemeClr val="lt1"/>
                </a:solidFill>
                <a:latin typeface="+mn-lt"/>
                <a:ea typeface="+mn-ea"/>
                <a:cs typeface="+mn-cs"/>
              </a:defRPr>
            </a:lvl8pPr>
            <a:lvl9pPr marL="14747443" algn="l" defTabSz="3686861" rtl="0" eaLnBrk="1" latinLnBrk="0" hangingPunct="1">
              <a:defRPr sz="7258" kern="1200">
                <a:solidFill>
                  <a:schemeClr val="lt1"/>
                </a:solidFill>
                <a:latin typeface="+mn-lt"/>
                <a:ea typeface="+mn-ea"/>
                <a:cs typeface="+mn-cs"/>
              </a:defRPr>
            </a:lvl9pPr>
          </a:lstStyle>
          <a:p>
            <a:pPr lvl="0">
              <a:spcBef>
                <a:spcPts val="0"/>
              </a:spcBef>
              <a:spcAft>
                <a:spcPts val="2200"/>
              </a:spcAft>
            </a:pPr>
            <a:r>
              <a:rPr lang="en-US" sz="8800" dirty="0">
                <a:solidFill>
                  <a:srgbClr val="7F7F7F"/>
                </a:solidFill>
                <a:latin typeface="Calibri" pitchFamily="34" charset="0"/>
                <a:cs typeface="Calibri" panose="020F0502020204030204" pitchFamily="34" charset="0"/>
              </a:rPr>
              <a:t>Poster Print Size:</a:t>
            </a:r>
            <a:endParaRPr sz="8800" dirty="0">
              <a:solidFill>
                <a:srgbClr val="7F7F7F"/>
              </a:solidFill>
              <a:latin typeface="Calibri" pitchFamily="34" charset="0"/>
              <a:cs typeface="Calibri" panose="020F0502020204030204" pitchFamily="34" charset="0"/>
            </a:endParaRPr>
          </a:p>
          <a:p>
            <a:pPr lvl="0">
              <a:spcBef>
                <a:spcPts val="0"/>
              </a:spcBef>
              <a:spcAft>
                <a:spcPts val="2200"/>
              </a:spcAft>
            </a:pPr>
            <a:r>
              <a:rPr lang="en-US" sz="6001" dirty="0">
                <a:solidFill>
                  <a:srgbClr val="7F7F7F"/>
                </a:solidFill>
                <a:latin typeface="Calibri" pitchFamily="34" charset="0"/>
                <a:cs typeface="Calibri" panose="020F0502020204030204" pitchFamily="34" charset="0"/>
              </a:rPr>
              <a:t>This poster template is 44” high by 44” wide. It can be used to print any poster with a 1:1 aspect ratio.</a:t>
            </a:r>
          </a:p>
          <a:p>
            <a:pPr lvl="0">
              <a:spcBef>
                <a:spcPts val="0"/>
              </a:spcBef>
              <a:spcAft>
                <a:spcPts val="2200"/>
              </a:spcAft>
            </a:pPr>
            <a:r>
              <a:rPr lang="en-US" sz="8800" dirty="0">
                <a:solidFill>
                  <a:srgbClr val="7F7F7F"/>
                </a:solidFill>
                <a:latin typeface="Calibri" pitchFamily="34" charset="0"/>
                <a:cs typeface="Calibri" panose="020F0502020204030204" pitchFamily="34" charset="0"/>
              </a:rPr>
              <a:t>Placeholders</a:t>
            </a:r>
            <a:r>
              <a:rPr sz="8800" dirty="0">
                <a:solidFill>
                  <a:srgbClr val="7F7F7F"/>
                </a:solidFill>
                <a:latin typeface="Calibri" pitchFamily="34" charset="0"/>
                <a:cs typeface="Calibri" panose="020F0502020204030204" pitchFamily="34" charset="0"/>
              </a:rPr>
              <a:t>:</a:t>
            </a:r>
          </a:p>
          <a:p>
            <a:pPr lvl="0">
              <a:spcBef>
                <a:spcPts val="0"/>
              </a:spcBef>
              <a:spcAft>
                <a:spcPts val="2200"/>
              </a:spcAft>
            </a:pPr>
            <a:r>
              <a:rPr sz="6001" dirty="0">
                <a:solidFill>
                  <a:srgbClr val="7F7F7F"/>
                </a:solidFill>
                <a:latin typeface="Calibri" pitchFamily="34" charset="0"/>
                <a:cs typeface="Calibri" panose="020F0502020204030204" pitchFamily="34" charset="0"/>
              </a:rPr>
              <a:t>The </a:t>
            </a:r>
            <a:r>
              <a:rPr lang="en-US" sz="6001" dirty="0">
                <a:solidFill>
                  <a:srgbClr val="7F7F7F"/>
                </a:solidFill>
                <a:latin typeface="Calibri" pitchFamily="34" charset="0"/>
                <a:cs typeface="Calibri" panose="020F0502020204030204" pitchFamily="34" charset="0"/>
              </a:rPr>
              <a:t>various elements included</a:t>
            </a:r>
            <a:r>
              <a:rPr sz="6001" dirty="0">
                <a:solidFill>
                  <a:srgbClr val="7F7F7F"/>
                </a:solidFill>
                <a:latin typeface="Calibri" pitchFamily="34" charset="0"/>
                <a:cs typeface="Calibri" panose="020F0502020204030204" pitchFamily="34" charset="0"/>
              </a:rPr>
              <a:t> in this </a:t>
            </a:r>
            <a:r>
              <a:rPr lang="en-US" sz="6001" dirty="0">
                <a:solidFill>
                  <a:srgbClr val="7F7F7F"/>
                </a:solidFill>
                <a:latin typeface="Calibri" pitchFamily="34" charset="0"/>
                <a:cs typeface="Calibri" panose="020F0502020204030204" pitchFamily="34" charset="0"/>
              </a:rPr>
              <a:t>poster are ones</a:t>
            </a:r>
            <a:r>
              <a:rPr lang="en-US" sz="6001" baseline="0" dirty="0">
                <a:solidFill>
                  <a:srgbClr val="7F7F7F"/>
                </a:solidFill>
                <a:latin typeface="Calibri" pitchFamily="34" charset="0"/>
                <a:cs typeface="Calibri" panose="020F0502020204030204" pitchFamily="34" charset="0"/>
              </a:rPr>
              <a:t> we often see in medical, research, and scientific posters.</a:t>
            </a:r>
            <a:r>
              <a:rPr sz="6001" dirty="0">
                <a:solidFill>
                  <a:srgbClr val="7F7F7F"/>
                </a:solidFill>
                <a:latin typeface="Calibri" pitchFamily="34" charset="0"/>
                <a:cs typeface="Calibri" panose="020F0502020204030204" pitchFamily="34" charset="0"/>
              </a:rPr>
              <a:t> </a:t>
            </a:r>
            <a:r>
              <a:rPr lang="en-US" sz="6001" dirty="0">
                <a:solidFill>
                  <a:srgbClr val="7F7F7F"/>
                </a:solidFill>
                <a:latin typeface="Calibri" pitchFamily="34" charset="0"/>
                <a:cs typeface="Calibri" panose="020F0502020204030204" pitchFamily="34" charset="0"/>
              </a:rPr>
              <a:t>Feel</a:t>
            </a:r>
            <a:r>
              <a:rPr lang="en-US" sz="6001" baseline="0" dirty="0">
                <a:solidFill>
                  <a:srgbClr val="7F7F7F"/>
                </a:solidFill>
                <a:latin typeface="Calibri" pitchFamily="34" charset="0"/>
                <a:cs typeface="Calibri" panose="020F0502020204030204" pitchFamily="34" charset="0"/>
              </a:rPr>
              <a:t> free to edit, move,  add, and delete items, or change the layout to suit your needs. Always check with your conference organizer for specific requirements.</a:t>
            </a:r>
          </a:p>
          <a:p>
            <a:pPr lvl="0">
              <a:spcBef>
                <a:spcPts val="0"/>
              </a:spcBef>
              <a:spcAft>
                <a:spcPts val="2200"/>
              </a:spcAft>
            </a:pPr>
            <a:r>
              <a:rPr lang="en-US" sz="8800" dirty="0">
                <a:solidFill>
                  <a:srgbClr val="7F7F7F"/>
                </a:solidFill>
                <a:latin typeface="Calibri" pitchFamily="34" charset="0"/>
                <a:cs typeface="Calibri" panose="020F0502020204030204" pitchFamily="34" charset="0"/>
              </a:rPr>
              <a:t>Image</a:t>
            </a:r>
            <a:r>
              <a:rPr lang="en-US" sz="8800" baseline="0" dirty="0">
                <a:solidFill>
                  <a:srgbClr val="7F7F7F"/>
                </a:solidFill>
                <a:latin typeface="Calibri" pitchFamily="34" charset="0"/>
                <a:cs typeface="Calibri" panose="020F0502020204030204" pitchFamily="34" charset="0"/>
              </a:rPr>
              <a:t> Quality</a:t>
            </a:r>
            <a:r>
              <a:rPr lang="en-US" sz="8800" dirty="0">
                <a:solidFill>
                  <a:srgbClr val="7F7F7F"/>
                </a:solidFill>
                <a:latin typeface="Calibri" pitchFamily="34" charset="0"/>
                <a:cs typeface="Calibri" panose="020F0502020204030204" pitchFamily="34" charset="0"/>
              </a:rPr>
              <a:t>:</a:t>
            </a:r>
          </a:p>
          <a:p>
            <a:pPr lvl="0">
              <a:spcBef>
                <a:spcPts val="0"/>
              </a:spcBef>
              <a:spcAft>
                <a:spcPts val="2200"/>
              </a:spcAft>
            </a:pPr>
            <a:r>
              <a:rPr lang="en-US" sz="6001" dirty="0">
                <a:solidFill>
                  <a:srgbClr val="7F7F7F"/>
                </a:solidFill>
                <a:latin typeface="Calibri" pitchFamily="34" charset="0"/>
                <a:cs typeface="Calibri" panose="020F0502020204030204" pitchFamily="34" charset="0"/>
              </a:rPr>
              <a:t>You can place digital photos or logo art in your poster file by selecting the </a:t>
            </a:r>
            <a:r>
              <a:rPr lang="en-US" sz="6001" b="1" dirty="0">
                <a:solidFill>
                  <a:srgbClr val="7F7F7F"/>
                </a:solidFill>
                <a:latin typeface="Calibri" pitchFamily="34" charset="0"/>
                <a:cs typeface="Calibri" panose="020F0502020204030204" pitchFamily="34" charset="0"/>
              </a:rPr>
              <a:t>Insert, Picture</a:t>
            </a:r>
            <a:r>
              <a:rPr lang="en-US" sz="6001" dirty="0">
                <a:solidFill>
                  <a:srgbClr val="7F7F7F"/>
                </a:solidFill>
                <a:latin typeface="Calibri" pitchFamily="34" charset="0"/>
                <a:cs typeface="Calibri" panose="020F0502020204030204" pitchFamily="34" charset="0"/>
              </a:rPr>
              <a:t> command, or by using standard copy &amp; paste. For best results, all graphic elements should be at least </a:t>
            </a:r>
            <a:r>
              <a:rPr lang="en-US" sz="6001" b="1" dirty="0">
                <a:solidFill>
                  <a:srgbClr val="7F7F7F"/>
                </a:solidFill>
                <a:latin typeface="Calibri" pitchFamily="34" charset="0"/>
                <a:cs typeface="Calibri" panose="020F0502020204030204" pitchFamily="34" charset="0"/>
              </a:rPr>
              <a:t>150-200 pixels per inch in their final printed size</a:t>
            </a:r>
            <a:r>
              <a:rPr lang="en-US" sz="6001" dirty="0">
                <a:solidFill>
                  <a:srgbClr val="7F7F7F"/>
                </a:solidFill>
                <a:latin typeface="Calibri" pitchFamily="34" charset="0"/>
                <a:cs typeface="Calibri" panose="020F0502020204030204" pitchFamily="34" charset="0"/>
              </a:rPr>
              <a:t>. For instance, a 1600 x 1200 pixel</a:t>
            </a:r>
            <a:r>
              <a:rPr lang="en-US" sz="6001" baseline="0" dirty="0">
                <a:solidFill>
                  <a:srgbClr val="7F7F7F"/>
                </a:solidFill>
                <a:latin typeface="Calibri" pitchFamily="34" charset="0"/>
                <a:cs typeface="Calibri" panose="020F0502020204030204" pitchFamily="34" charset="0"/>
              </a:rPr>
              <a:t> photo will usually look fine up to </a:t>
            </a:r>
            <a:r>
              <a:rPr lang="en-US" sz="6001" dirty="0">
                <a:solidFill>
                  <a:srgbClr val="7F7F7F"/>
                </a:solidFill>
                <a:latin typeface="Calibri" pitchFamily="34" charset="0"/>
                <a:cs typeface="Calibri" panose="020F0502020204030204" pitchFamily="34" charset="0"/>
              </a:rPr>
              <a:t>8“-10” wide on your printed poster.</a:t>
            </a:r>
          </a:p>
          <a:p>
            <a:pPr lvl="0">
              <a:spcBef>
                <a:spcPts val="0"/>
              </a:spcBef>
              <a:spcAft>
                <a:spcPts val="2200"/>
              </a:spcAft>
            </a:pPr>
            <a:r>
              <a:rPr lang="en-US" sz="6001" dirty="0">
                <a:solidFill>
                  <a:srgbClr val="7F7F7F"/>
                </a:solidFill>
                <a:latin typeface="Calibri" pitchFamily="34" charset="0"/>
                <a:cs typeface="Calibri" panose="020F0502020204030204" pitchFamily="34" charset="0"/>
              </a:rPr>
              <a:t>To preview the print quality of images, select a magnification of 100% when previewing your poster. This will give you a good idea of what it will look like in print. If you are laying out a large poster and using half-scale dimensions, be sure to preview your graphics at 200% to see them at their final printed size.</a:t>
            </a:r>
          </a:p>
          <a:p>
            <a:pPr lvl="0">
              <a:spcBef>
                <a:spcPts val="0"/>
              </a:spcBef>
              <a:spcAft>
                <a:spcPts val="2200"/>
              </a:spcAft>
            </a:pPr>
            <a:r>
              <a:rPr lang="en-US" sz="6001" dirty="0">
                <a:solidFill>
                  <a:srgbClr val="7F7F7F"/>
                </a:solidFill>
                <a:latin typeface="Calibri" pitchFamily="34" charset="0"/>
                <a:cs typeface="Calibri" panose="020F0502020204030204" pitchFamily="34" charset="0"/>
              </a:rPr>
              <a:t>Please note that graphics from websites (such as the logo on your hospital's or university's home page) will only be 72dpi and not suitable for printing.</a:t>
            </a:r>
          </a:p>
          <a:p>
            <a:pPr lvl="0" algn="ctr">
              <a:spcBef>
                <a:spcPts val="0"/>
              </a:spcBef>
              <a:spcAft>
                <a:spcPts val="2200"/>
              </a:spcAft>
            </a:pPr>
            <a:br>
              <a:rPr lang="en-US" sz="4400" dirty="0">
                <a:solidFill>
                  <a:srgbClr val="7F7F7F"/>
                </a:solidFill>
                <a:latin typeface="Calibri" pitchFamily="34" charset="0"/>
                <a:cs typeface="Calibri" panose="020F0502020204030204" pitchFamily="34" charset="0"/>
              </a:rPr>
            </a:br>
            <a:r>
              <a:rPr lang="en-US" sz="4400" dirty="0">
                <a:solidFill>
                  <a:srgbClr val="7F7F7F"/>
                </a:solidFill>
                <a:latin typeface="Calibri" pitchFamily="34" charset="0"/>
                <a:cs typeface="Calibri" panose="020F0502020204030204" pitchFamily="34" charset="0"/>
              </a:rPr>
              <a:t>[This sidebar area does not print.]</a:t>
            </a:r>
          </a:p>
        </p:txBody>
      </p:sp>
      <p:grpSp>
        <p:nvGrpSpPr>
          <p:cNvPr id="20" name="Group 19"/>
          <p:cNvGrpSpPr/>
          <p:nvPr userDrawn="1"/>
        </p:nvGrpSpPr>
        <p:grpSpPr>
          <a:xfrm>
            <a:off x="41071800" y="0"/>
            <a:ext cx="11734800" cy="40233600"/>
            <a:chOff x="33832800" y="0"/>
            <a:chExt cx="12801600" cy="43891200"/>
          </a:xfrm>
        </p:grpSpPr>
        <p:sp>
          <p:nvSpPr>
            <p:cNvPr id="21" name="Instructions"/>
            <p:cNvSpPr/>
            <p:nvPr userDrawn="1"/>
          </p:nvSpPr>
          <p:spPr>
            <a:xfrm>
              <a:off x="33832800" y="0"/>
              <a:ext cx="12801600" cy="438912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28600" tIns="228600" rIns="228600" bIns="228600" rtlCol="0" anchor="t"/>
            <a:lstStyle>
              <a:defPPr>
                <a:defRPr lang="en-US"/>
              </a:defPPr>
              <a:lvl1pPr marL="0" algn="l" defTabSz="3686861" rtl="0" eaLnBrk="1" latinLnBrk="0" hangingPunct="1">
                <a:defRPr sz="7258" kern="1200">
                  <a:solidFill>
                    <a:schemeClr val="lt1"/>
                  </a:solidFill>
                  <a:latin typeface="+mn-lt"/>
                  <a:ea typeface="+mn-ea"/>
                  <a:cs typeface="+mn-cs"/>
                </a:defRPr>
              </a:lvl1pPr>
              <a:lvl2pPr marL="1843430" algn="l" defTabSz="3686861" rtl="0" eaLnBrk="1" latinLnBrk="0" hangingPunct="1">
                <a:defRPr sz="7258" kern="1200">
                  <a:solidFill>
                    <a:schemeClr val="lt1"/>
                  </a:solidFill>
                  <a:latin typeface="+mn-lt"/>
                  <a:ea typeface="+mn-ea"/>
                  <a:cs typeface="+mn-cs"/>
                </a:defRPr>
              </a:lvl2pPr>
              <a:lvl3pPr marL="3686861" algn="l" defTabSz="3686861" rtl="0" eaLnBrk="1" latinLnBrk="0" hangingPunct="1">
                <a:defRPr sz="7258" kern="1200">
                  <a:solidFill>
                    <a:schemeClr val="lt1"/>
                  </a:solidFill>
                  <a:latin typeface="+mn-lt"/>
                  <a:ea typeface="+mn-ea"/>
                  <a:cs typeface="+mn-cs"/>
                </a:defRPr>
              </a:lvl3pPr>
              <a:lvl4pPr marL="5530291" algn="l" defTabSz="3686861" rtl="0" eaLnBrk="1" latinLnBrk="0" hangingPunct="1">
                <a:defRPr sz="7258" kern="1200">
                  <a:solidFill>
                    <a:schemeClr val="lt1"/>
                  </a:solidFill>
                  <a:latin typeface="+mn-lt"/>
                  <a:ea typeface="+mn-ea"/>
                  <a:cs typeface="+mn-cs"/>
                </a:defRPr>
              </a:lvl4pPr>
              <a:lvl5pPr marL="7373722" algn="l" defTabSz="3686861" rtl="0" eaLnBrk="1" latinLnBrk="0" hangingPunct="1">
                <a:defRPr sz="7258" kern="1200">
                  <a:solidFill>
                    <a:schemeClr val="lt1"/>
                  </a:solidFill>
                  <a:latin typeface="+mn-lt"/>
                  <a:ea typeface="+mn-ea"/>
                  <a:cs typeface="+mn-cs"/>
                </a:defRPr>
              </a:lvl5pPr>
              <a:lvl6pPr marL="9217152" algn="l" defTabSz="3686861" rtl="0" eaLnBrk="1" latinLnBrk="0" hangingPunct="1">
                <a:defRPr sz="7258" kern="1200">
                  <a:solidFill>
                    <a:schemeClr val="lt1"/>
                  </a:solidFill>
                  <a:latin typeface="+mn-lt"/>
                  <a:ea typeface="+mn-ea"/>
                  <a:cs typeface="+mn-cs"/>
                </a:defRPr>
              </a:lvl6pPr>
              <a:lvl7pPr marL="11060582" algn="l" defTabSz="3686861" rtl="0" eaLnBrk="1" latinLnBrk="0" hangingPunct="1">
                <a:defRPr sz="7258" kern="1200">
                  <a:solidFill>
                    <a:schemeClr val="lt1"/>
                  </a:solidFill>
                  <a:latin typeface="+mn-lt"/>
                  <a:ea typeface="+mn-ea"/>
                  <a:cs typeface="+mn-cs"/>
                </a:defRPr>
              </a:lvl7pPr>
              <a:lvl8pPr marL="12904013" algn="l" defTabSz="3686861" rtl="0" eaLnBrk="1" latinLnBrk="0" hangingPunct="1">
                <a:defRPr sz="7258" kern="1200">
                  <a:solidFill>
                    <a:schemeClr val="lt1"/>
                  </a:solidFill>
                  <a:latin typeface="+mn-lt"/>
                  <a:ea typeface="+mn-ea"/>
                  <a:cs typeface="+mn-cs"/>
                </a:defRPr>
              </a:lvl8pPr>
              <a:lvl9pPr marL="14747443" algn="l" defTabSz="3686861" rtl="0" eaLnBrk="1" latinLnBrk="0" hangingPunct="1">
                <a:defRPr sz="7258" kern="1200">
                  <a:solidFill>
                    <a:schemeClr val="lt1"/>
                  </a:solidFill>
                  <a:latin typeface="+mn-lt"/>
                  <a:ea typeface="+mn-ea"/>
                  <a:cs typeface="+mn-cs"/>
                </a:defRPr>
              </a:lvl9pPr>
            </a:lstStyle>
            <a:p>
              <a:pPr lvl="0">
                <a:spcBef>
                  <a:spcPts val="0"/>
                </a:spcBef>
                <a:spcAft>
                  <a:spcPts val="2200"/>
                </a:spcAft>
              </a:pPr>
              <a:r>
                <a:rPr lang="en-US" sz="8800" dirty="0">
                  <a:solidFill>
                    <a:schemeClr val="bg1">
                      <a:lumMod val="50000"/>
                    </a:schemeClr>
                  </a:solidFill>
                  <a:latin typeface="Calibri" pitchFamily="34" charset="0"/>
                  <a:cs typeface="Calibri" panose="020F0502020204030204" pitchFamily="34" charset="0"/>
                </a:rPr>
                <a:t>Change</a:t>
              </a:r>
              <a:r>
                <a:rPr lang="en-US" sz="8800" baseline="0" dirty="0">
                  <a:solidFill>
                    <a:schemeClr val="bg1">
                      <a:lumMod val="50000"/>
                    </a:schemeClr>
                  </a:solidFill>
                  <a:latin typeface="Calibri" pitchFamily="34" charset="0"/>
                  <a:cs typeface="Calibri" panose="020F0502020204030204" pitchFamily="34" charset="0"/>
                </a:rPr>
                <a:t> Color Theme</a:t>
              </a:r>
              <a:r>
                <a:rPr lang="en-US" sz="8800" dirty="0">
                  <a:solidFill>
                    <a:schemeClr val="bg1">
                      <a:lumMod val="50000"/>
                    </a:schemeClr>
                  </a:solidFill>
                  <a:latin typeface="Calibri" pitchFamily="34" charset="0"/>
                  <a:cs typeface="Calibri" panose="020F0502020204030204" pitchFamily="34" charset="0"/>
                </a:rPr>
                <a:t>:</a:t>
              </a:r>
              <a:endParaRPr sz="880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r>
                <a:rPr lang="en-US" sz="6001" dirty="0">
                  <a:solidFill>
                    <a:schemeClr val="bg1">
                      <a:lumMod val="50000"/>
                    </a:schemeClr>
                  </a:solidFill>
                  <a:latin typeface="Calibri" pitchFamily="34" charset="0"/>
                  <a:cs typeface="Calibri" panose="020F0502020204030204" pitchFamily="34" charset="0"/>
                </a:rPr>
                <a:t>This template is designed to use the built-in color themes in</a:t>
              </a:r>
              <a:r>
                <a:rPr lang="en-US" sz="6001" baseline="0" dirty="0">
                  <a:solidFill>
                    <a:schemeClr val="bg1">
                      <a:lumMod val="50000"/>
                    </a:schemeClr>
                  </a:solidFill>
                  <a:latin typeface="Calibri" pitchFamily="34" charset="0"/>
                  <a:cs typeface="Calibri" panose="020F0502020204030204" pitchFamily="34" charset="0"/>
                </a:rPr>
                <a:t> the newer versions of PowerPoint.</a:t>
              </a:r>
            </a:p>
            <a:p>
              <a:pPr lvl="0">
                <a:spcBef>
                  <a:spcPts val="0"/>
                </a:spcBef>
                <a:spcAft>
                  <a:spcPts val="2200"/>
                </a:spcAft>
              </a:pPr>
              <a:r>
                <a:rPr lang="en-US" sz="6001" baseline="0" dirty="0">
                  <a:solidFill>
                    <a:schemeClr val="bg1">
                      <a:lumMod val="50000"/>
                    </a:schemeClr>
                  </a:solidFill>
                  <a:latin typeface="Calibri" pitchFamily="34" charset="0"/>
                  <a:cs typeface="Calibri" panose="020F0502020204030204" pitchFamily="34" charset="0"/>
                </a:rPr>
                <a:t>To change the color theme, select the </a:t>
              </a:r>
              <a:r>
                <a:rPr lang="en-US" sz="6001" b="1" baseline="0" dirty="0">
                  <a:solidFill>
                    <a:schemeClr val="bg1">
                      <a:lumMod val="50000"/>
                    </a:schemeClr>
                  </a:solidFill>
                  <a:latin typeface="Calibri" pitchFamily="34" charset="0"/>
                  <a:cs typeface="Calibri" panose="020F0502020204030204" pitchFamily="34" charset="0"/>
                </a:rPr>
                <a:t>Design</a:t>
              </a:r>
              <a:r>
                <a:rPr lang="en-US" sz="6001" baseline="0" dirty="0">
                  <a:solidFill>
                    <a:schemeClr val="bg1">
                      <a:lumMod val="50000"/>
                    </a:schemeClr>
                  </a:solidFill>
                  <a:latin typeface="Calibri" pitchFamily="34" charset="0"/>
                  <a:cs typeface="Calibri" panose="020F0502020204030204" pitchFamily="34" charset="0"/>
                </a:rPr>
                <a:t> tab, then select the </a:t>
              </a:r>
              <a:r>
                <a:rPr lang="en-US" sz="6001" b="1" baseline="0" dirty="0">
                  <a:solidFill>
                    <a:schemeClr val="bg1">
                      <a:lumMod val="50000"/>
                    </a:schemeClr>
                  </a:solidFill>
                  <a:latin typeface="Calibri" pitchFamily="34" charset="0"/>
                  <a:cs typeface="Calibri" panose="020F0502020204030204" pitchFamily="34" charset="0"/>
                </a:rPr>
                <a:t>Colors</a:t>
              </a:r>
              <a:r>
                <a:rPr lang="en-US" sz="6001" baseline="0" dirty="0">
                  <a:solidFill>
                    <a:schemeClr val="bg1">
                      <a:lumMod val="50000"/>
                    </a:schemeClr>
                  </a:solidFill>
                  <a:latin typeface="Calibri" pitchFamily="34" charset="0"/>
                  <a:cs typeface="Calibri" panose="020F0502020204030204" pitchFamily="34" charset="0"/>
                </a:rPr>
                <a:t> drop-down list.</a:t>
              </a: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r>
                <a:rPr lang="en-US" sz="6001" baseline="0" dirty="0">
                  <a:solidFill>
                    <a:schemeClr val="bg1">
                      <a:lumMod val="50000"/>
                    </a:schemeClr>
                  </a:solidFill>
                  <a:latin typeface="Calibri" pitchFamily="34" charset="0"/>
                  <a:cs typeface="Calibri" panose="020F0502020204030204" pitchFamily="34" charset="0"/>
                </a:rPr>
                <a:t>The default color theme for this template is “Office”, so you can always return to that after trying some of the alternatives.</a:t>
              </a:r>
            </a:p>
            <a:p>
              <a:pPr lvl="0">
                <a:spcBef>
                  <a:spcPts val="0"/>
                </a:spcBef>
                <a:spcAft>
                  <a:spcPts val="2200"/>
                </a:spcAft>
              </a:pPr>
              <a:r>
                <a:rPr lang="en-US" sz="8800" dirty="0">
                  <a:solidFill>
                    <a:schemeClr val="bg1">
                      <a:lumMod val="50000"/>
                    </a:schemeClr>
                  </a:solidFill>
                  <a:latin typeface="Calibri" pitchFamily="34" charset="0"/>
                  <a:cs typeface="Calibri" panose="020F0502020204030204" pitchFamily="34" charset="0"/>
                </a:rPr>
                <a:t>Printing Your Poster:</a:t>
              </a:r>
            </a:p>
            <a:p>
              <a:pPr lvl="0">
                <a:spcBef>
                  <a:spcPts val="0"/>
                </a:spcBef>
                <a:spcAft>
                  <a:spcPts val="2200"/>
                </a:spcAft>
              </a:pPr>
              <a:r>
                <a:rPr lang="en-US" sz="6001" dirty="0">
                  <a:solidFill>
                    <a:schemeClr val="bg1">
                      <a:lumMod val="50000"/>
                    </a:schemeClr>
                  </a:solidFill>
                  <a:latin typeface="Calibri" pitchFamily="34" charset="0"/>
                  <a:cs typeface="Calibri" panose="020F0502020204030204" pitchFamily="34" charset="0"/>
                </a:rPr>
                <a:t>Once your poster file is ready, visit</a:t>
              </a:r>
              <a:r>
                <a:rPr lang="en-US" sz="6001" baseline="0" dirty="0">
                  <a:solidFill>
                    <a:schemeClr val="bg1">
                      <a:lumMod val="50000"/>
                    </a:schemeClr>
                  </a:solidFill>
                  <a:latin typeface="Calibri" pitchFamily="34" charset="0"/>
                  <a:cs typeface="Calibri" panose="020F0502020204030204" pitchFamily="34" charset="0"/>
                </a:rPr>
                <a:t> </a:t>
              </a:r>
              <a:r>
                <a:rPr lang="en-US" sz="6001" b="1" baseline="0" dirty="0">
                  <a:solidFill>
                    <a:schemeClr val="bg1">
                      <a:lumMod val="50000"/>
                    </a:schemeClr>
                  </a:solidFill>
                  <a:latin typeface="Calibri" pitchFamily="34" charset="0"/>
                  <a:cs typeface="Calibri" panose="020F0502020204030204" pitchFamily="34" charset="0"/>
                </a:rPr>
                <a:t>www.genigraphics.com</a:t>
              </a:r>
              <a:r>
                <a:rPr lang="en-US" sz="6001" baseline="0" dirty="0">
                  <a:solidFill>
                    <a:schemeClr val="bg1">
                      <a:lumMod val="50000"/>
                    </a:schemeClr>
                  </a:solidFill>
                  <a:latin typeface="Calibri" pitchFamily="34" charset="0"/>
                  <a:cs typeface="Calibri" panose="020F0502020204030204" pitchFamily="34" charset="0"/>
                </a:rPr>
                <a:t> to order a high-quality, affordable poster print. Every order receives a free design review and we can deliver as fast as next business day within the US and Canada. </a:t>
              </a:r>
            </a:p>
            <a:p>
              <a:pPr lvl="0">
                <a:spcBef>
                  <a:spcPts val="0"/>
                </a:spcBef>
                <a:spcAft>
                  <a:spcPts val="2200"/>
                </a:spcAft>
              </a:pPr>
              <a:r>
                <a:rPr lang="en-US" sz="6001" baseline="0" dirty="0">
                  <a:solidFill>
                    <a:schemeClr val="bg1">
                      <a:lumMod val="50000"/>
                    </a:schemeClr>
                  </a:solidFill>
                  <a:latin typeface="Calibri" pitchFamily="34" charset="0"/>
                  <a:cs typeface="Calibri" panose="020F0502020204030204" pitchFamily="34" charset="0"/>
                </a:rPr>
                <a:t>Genigraphics® has been producing output from PowerPoint® longer than anyone in the industry; dating back to when we helped Microsoft® design the PowerPoint® software. </a:t>
              </a:r>
            </a:p>
            <a:p>
              <a:pPr lvl="0">
                <a:spcBef>
                  <a:spcPts val="0"/>
                </a:spcBef>
                <a:spcAft>
                  <a:spcPts val="0"/>
                </a:spcAft>
              </a:pPr>
              <a:endParaRPr lang="en-US" sz="6001" baseline="0" dirty="0">
                <a:solidFill>
                  <a:schemeClr val="bg1">
                    <a:lumMod val="50000"/>
                  </a:schemeClr>
                </a:solidFill>
                <a:latin typeface="Calibri" pitchFamily="34" charset="0"/>
                <a:cs typeface="Calibri" panose="020F0502020204030204" pitchFamily="34" charset="0"/>
              </a:endParaRPr>
            </a:p>
            <a:p>
              <a:pPr lvl="0" algn="ctr">
                <a:spcBef>
                  <a:spcPts val="0"/>
                </a:spcBef>
                <a:spcAft>
                  <a:spcPts val="0"/>
                </a:spcAft>
              </a:pPr>
              <a:r>
                <a:rPr lang="en-US" sz="6001" baseline="0" dirty="0">
                  <a:solidFill>
                    <a:schemeClr val="bg1">
                      <a:lumMod val="50000"/>
                    </a:schemeClr>
                  </a:solidFill>
                  <a:latin typeface="Calibri" pitchFamily="34" charset="0"/>
                  <a:cs typeface="Calibri" panose="020F0502020204030204" pitchFamily="34" charset="0"/>
                </a:rPr>
                <a:t>US and Canada:  1-800-790-4001</a:t>
              </a:r>
              <a:br>
                <a:rPr lang="en-US" sz="6001" baseline="0" dirty="0">
                  <a:solidFill>
                    <a:schemeClr val="bg1">
                      <a:lumMod val="50000"/>
                    </a:schemeClr>
                  </a:solidFill>
                  <a:latin typeface="Calibri" pitchFamily="34" charset="0"/>
                  <a:cs typeface="Calibri" panose="020F0502020204030204" pitchFamily="34" charset="0"/>
                </a:rPr>
              </a:br>
              <a:r>
                <a:rPr lang="en-US" sz="6001" baseline="0" dirty="0">
                  <a:solidFill>
                    <a:schemeClr val="bg1">
                      <a:lumMod val="50000"/>
                    </a:schemeClr>
                  </a:solidFill>
                  <a:latin typeface="Calibri" pitchFamily="34" charset="0"/>
                  <a:cs typeface="Calibri" panose="020F0502020204030204" pitchFamily="34" charset="0"/>
                </a:rPr>
                <a:t>Email: info@genigraphics.com</a:t>
              </a:r>
            </a:p>
            <a:p>
              <a:pPr lvl="0" algn="ctr">
                <a:spcBef>
                  <a:spcPts val="0"/>
                </a:spcBef>
                <a:spcAft>
                  <a:spcPts val="0"/>
                </a:spcAft>
              </a:pPr>
              <a:br>
                <a:rPr lang="en-US" sz="4400" dirty="0">
                  <a:solidFill>
                    <a:schemeClr val="bg1">
                      <a:lumMod val="50000"/>
                    </a:schemeClr>
                  </a:solidFill>
                  <a:latin typeface="Calibri" pitchFamily="34" charset="0"/>
                  <a:cs typeface="Calibri" panose="020F0502020204030204" pitchFamily="34" charset="0"/>
                </a:rPr>
              </a:br>
              <a:r>
                <a:rPr lang="en-US" sz="4400" dirty="0">
                  <a:solidFill>
                    <a:schemeClr val="bg1">
                      <a:lumMod val="50000"/>
                    </a:schemeClr>
                  </a:solidFill>
                  <a:latin typeface="Calibri" pitchFamily="34" charset="0"/>
                  <a:cs typeface="Calibri" panose="020F0502020204030204" pitchFamily="34" charset="0"/>
                </a:rPr>
                <a:t>[This sidebar area does not print.]</a:t>
              </a:r>
            </a:p>
          </p:txBody>
        </p:sp>
        <p:pic>
          <p:nvPicPr>
            <p:cNvPr id="22" name="Picture 2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4281342" y="9260274"/>
              <a:ext cx="11904515" cy="10246926"/>
            </a:xfrm>
            <a:prstGeom prst="rect">
              <a:avLst/>
            </a:prstGeom>
          </p:spPr>
        </p:pic>
      </p:grpSp>
      <p:pic>
        <p:nvPicPr>
          <p:cNvPr id="2" name="Picture 1"/>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4747199" y="39928804"/>
            <a:ext cx="5297437" cy="185927"/>
          </a:xfrm>
          <a:prstGeom prst="rect">
            <a:avLst/>
          </a:prstGeom>
        </p:spPr>
      </p:pic>
    </p:spTree>
    <p:extLst>
      <p:ext uri="{BB962C8B-B14F-4D97-AF65-F5344CB8AC3E}">
        <p14:creationId xmlns:p14="http://schemas.microsoft.com/office/powerpoint/2010/main" val="1980089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15" name="Rectangle 14"/>
          <p:cNvSpPr/>
          <p:nvPr userDrawn="1"/>
        </p:nvSpPr>
        <p:spPr>
          <a:xfrm>
            <a:off x="39502081" y="0"/>
            <a:ext cx="731519" cy="40233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6" name="Rectangle 15"/>
          <p:cNvSpPr/>
          <p:nvPr userDrawn="1"/>
        </p:nvSpPr>
        <p:spPr>
          <a:xfrm>
            <a:off x="0" y="0"/>
            <a:ext cx="731519" cy="40233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7" name="Rectangle 16"/>
          <p:cNvSpPr/>
          <p:nvPr userDrawn="1"/>
        </p:nvSpPr>
        <p:spPr>
          <a:xfrm>
            <a:off x="0" y="0"/>
            <a:ext cx="40233600" cy="5029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8" name="Rectangle 17"/>
          <p:cNvSpPr/>
          <p:nvPr userDrawn="1"/>
        </p:nvSpPr>
        <p:spPr>
          <a:xfrm>
            <a:off x="0" y="35204400"/>
            <a:ext cx="40233600" cy="50292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9" name="Instructions"/>
          <p:cNvSpPr/>
          <p:nvPr userDrawn="1"/>
        </p:nvSpPr>
        <p:spPr>
          <a:xfrm>
            <a:off x="-12573000" y="0"/>
            <a:ext cx="11734800" cy="402336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09536" tIns="209536" rIns="209536" bIns="209536" rtlCol="0" anchor="t"/>
          <a:lstStyle>
            <a:defPPr>
              <a:defRPr lang="en-US"/>
            </a:defPPr>
            <a:lvl1pPr marL="0" algn="l" defTabSz="3686861" rtl="0" eaLnBrk="1" latinLnBrk="0" hangingPunct="1">
              <a:defRPr sz="7258" kern="1200">
                <a:solidFill>
                  <a:schemeClr val="lt1"/>
                </a:solidFill>
                <a:latin typeface="+mn-lt"/>
                <a:ea typeface="+mn-ea"/>
                <a:cs typeface="+mn-cs"/>
              </a:defRPr>
            </a:lvl1pPr>
            <a:lvl2pPr marL="1843430" algn="l" defTabSz="3686861" rtl="0" eaLnBrk="1" latinLnBrk="0" hangingPunct="1">
              <a:defRPr sz="7258" kern="1200">
                <a:solidFill>
                  <a:schemeClr val="lt1"/>
                </a:solidFill>
                <a:latin typeface="+mn-lt"/>
                <a:ea typeface="+mn-ea"/>
                <a:cs typeface="+mn-cs"/>
              </a:defRPr>
            </a:lvl2pPr>
            <a:lvl3pPr marL="3686861" algn="l" defTabSz="3686861" rtl="0" eaLnBrk="1" latinLnBrk="0" hangingPunct="1">
              <a:defRPr sz="7258" kern="1200">
                <a:solidFill>
                  <a:schemeClr val="lt1"/>
                </a:solidFill>
                <a:latin typeface="+mn-lt"/>
                <a:ea typeface="+mn-ea"/>
                <a:cs typeface="+mn-cs"/>
              </a:defRPr>
            </a:lvl3pPr>
            <a:lvl4pPr marL="5530291" algn="l" defTabSz="3686861" rtl="0" eaLnBrk="1" latinLnBrk="0" hangingPunct="1">
              <a:defRPr sz="7258" kern="1200">
                <a:solidFill>
                  <a:schemeClr val="lt1"/>
                </a:solidFill>
                <a:latin typeface="+mn-lt"/>
                <a:ea typeface="+mn-ea"/>
                <a:cs typeface="+mn-cs"/>
              </a:defRPr>
            </a:lvl4pPr>
            <a:lvl5pPr marL="7373722" algn="l" defTabSz="3686861" rtl="0" eaLnBrk="1" latinLnBrk="0" hangingPunct="1">
              <a:defRPr sz="7258" kern="1200">
                <a:solidFill>
                  <a:schemeClr val="lt1"/>
                </a:solidFill>
                <a:latin typeface="+mn-lt"/>
                <a:ea typeface="+mn-ea"/>
                <a:cs typeface="+mn-cs"/>
              </a:defRPr>
            </a:lvl5pPr>
            <a:lvl6pPr marL="9217152" algn="l" defTabSz="3686861" rtl="0" eaLnBrk="1" latinLnBrk="0" hangingPunct="1">
              <a:defRPr sz="7258" kern="1200">
                <a:solidFill>
                  <a:schemeClr val="lt1"/>
                </a:solidFill>
                <a:latin typeface="+mn-lt"/>
                <a:ea typeface="+mn-ea"/>
                <a:cs typeface="+mn-cs"/>
              </a:defRPr>
            </a:lvl6pPr>
            <a:lvl7pPr marL="11060582" algn="l" defTabSz="3686861" rtl="0" eaLnBrk="1" latinLnBrk="0" hangingPunct="1">
              <a:defRPr sz="7258" kern="1200">
                <a:solidFill>
                  <a:schemeClr val="lt1"/>
                </a:solidFill>
                <a:latin typeface="+mn-lt"/>
                <a:ea typeface="+mn-ea"/>
                <a:cs typeface="+mn-cs"/>
              </a:defRPr>
            </a:lvl7pPr>
            <a:lvl8pPr marL="12904013" algn="l" defTabSz="3686861" rtl="0" eaLnBrk="1" latinLnBrk="0" hangingPunct="1">
              <a:defRPr sz="7258" kern="1200">
                <a:solidFill>
                  <a:schemeClr val="lt1"/>
                </a:solidFill>
                <a:latin typeface="+mn-lt"/>
                <a:ea typeface="+mn-ea"/>
                <a:cs typeface="+mn-cs"/>
              </a:defRPr>
            </a:lvl8pPr>
            <a:lvl9pPr marL="14747443" algn="l" defTabSz="3686861" rtl="0" eaLnBrk="1" latinLnBrk="0" hangingPunct="1">
              <a:defRPr sz="7258" kern="1200">
                <a:solidFill>
                  <a:schemeClr val="lt1"/>
                </a:solidFill>
                <a:latin typeface="+mn-lt"/>
                <a:ea typeface="+mn-ea"/>
                <a:cs typeface="+mn-cs"/>
              </a:defRPr>
            </a:lvl9pPr>
          </a:lstStyle>
          <a:p>
            <a:pPr lvl="0">
              <a:spcBef>
                <a:spcPts val="0"/>
              </a:spcBef>
              <a:spcAft>
                <a:spcPts val="2200"/>
              </a:spcAft>
            </a:pPr>
            <a:r>
              <a:rPr lang="en-US" sz="8800" dirty="0">
                <a:solidFill>
                  <a:srgbClr val="7F7F7F"/>
                </a:solidFill>
                <a:latin typeface="Calibri" pitchFamily="34" charset="0"/>
                <a:cs typeface="Calibri" panose="020F0502020204030204" pitchFamily="34" charset="0"/>
              </a:rPr>
              <a:t>Poster Print Size:</a:t>
            </a:r>
            <a:endParaRPr sz="8800" dirty="0">
              <a:solidFill>
                <a:srgbClr val="7F7F7F"/>
              </a:solidFill>
              <a:latin typeface="Calibri" pitchFamily="34" charset="0"/>
              <a:cs typeface="Calibri" panose="020F0502020204030204" pitchFamily="34" charset="0"/>
            </a:endParaRPr>
          </a:p>
          <a:p>
            <a:pPr lvl="0">
              <a:spcBef>
                <a:spcPts val="0"/>
              </a:spcBef>
              <a:spcAft>
                <a:spcPts val="2200"/>
              </a:spcAft>
            </a:pPr>
            <a:r>
              <a:rPr lang="en-US" sz="6001" dirty="0">
                <a:solidFill>
                  <a:srgbClr val="7F7F7F"/>
                </a:solidFill>
                <a:latin typeface="Calibri" pitchFamily="34" charset="0"/>
                <a:cs typeface="Calibri" panose="020F0502020204030204" pitchFamily="34" charset="0"/>
              </a:rPr>
              <a:t>This poster template is 44” high by 44” wide. It can be used to print any poster with a 1:1 aspect ratio.</a:t>
            </a:r>
          </a:p>
          <a:p>
            <a:pPr lvl="0">
              <a:spcBef>
                <a:spcPts val="0"/>
              </a:spcBef>
              <a:spcAft>
                <a:spcPts val="2200"/>
              </a:spcAft>
            </a:pPr>
            <a:r>
              <a:rPr lang="en-US" sz="8800" dirty="0">
                <a:solidFill>
                  <a:srgbClr val="7F7F7F"/>
                </a:solidFill>
                <a:latin typeface="Calibri" pitchFamily="34" charset="0"/>
                <a:cs typeface="Calibri" panose="020F0502020204030204" pitchFamily="34" charset="0"/>
              </a:rPr>
              <a:t>Placeholders</a:t>
            </a:r>
            <a:r>
              <a:rPr sz="8800" dirty="0">
                <a:solidFill>
                  <a:srgbClr val="7F7F7F"/>
                </a:solidFill>
                <a:latin typeface="Calibri" pitchFamily="34" charset="0"/>
                <a:cs typeface="Calibri" panose="020F0502020204030204" pitchFamily="34" charset="0"/>
              </a:rPr>
              <a:t>:</a:t>
            </a:r>
          </a:p>
          <a:p>
            <a:pPr lvl="0">
              <a:spcBef>
                <a:spcPts val="0"/>
              </a:spcBef>
              <a:spcAft>
                <a:spcPts val="2200"/>
              </a:spcAft>
            </a:pPr>
            <a:r>
              <a:rPr sz="6001" dirty="0">
                <a:solidFill>
                  <a:srgbClr val="7F7F7F"/>
                </a:solidFill>
                <a:latin typeface="Calibri" pitchFamily="34" charset="0"/>
                <a:cs typeface="Calibri" panose="020F0502020204030204" pitchFamily="34" charset="0"/>
              </a:rPr>
              <a:t>The </a:t>
            </a:r>
            <a:r>
              <a:rPr lang="en-US" sz="6001" dirty="0">
                <a:solidFill>
                  <a:srgbClr val="7F7F7F"/>
                </a:solidFill>
                <a:latin typeface="Calibri" pitchFamily="34" charset="0"/>
                <a:cs typeface="Calibri" panose="020F0502020204030204" pitchFamily="34" charset="0"/>
              </a:rPr>
              <a:t>various elements included</a:t>
            </a:r>
            <a:r>
              <a:rPr sz="6001" dirty="0">
                <a:solidFill>
                  <a:srgbClr val="7F7F7F"/>
                </a:solidFill>
                <a:latin typeface="Calibri" pitchFamily="34" charset="0"/>
                <a:cs typeface="Calibri" panose="020F0502020204030204" pitchFamily="34" charset="0"/>
              </a:rPr>
              <a:t> in this </a:t>
            </a:r>
            <a:r>
              <a:rPr lang="en-US" sz="6001" dirty="0">
                <a:solidFill>
                  <a:srgbClr val="7F7F7F"/>
                </a:solidFill>
                <a:latin typeface="Calibri" pitchFamily="34" charset="0"/>
                <a:cs typeface="Calibri" panose="020F0502020204030204" pitchFamily="34" charset="0"/>
              </a:rPr>
              <a:t>poster are ones</a:t>
            </a:r>
            <a:r>
              <a:rPr lang="en-US" sz="6001" baseline="0" dirty="0">
                <a:solidFill>
                  <a:srgbClr val="7F7F7F"/>
                </a:solidFill>
                <a:latin typeface="Calibri" pitchFamily="34" charset="0"/>
                <a:cs typeface="Calibri" panose="020F0502020204030204" pitchFamily="34" charset="0"/>
              </a:rPr>
              <a:t> we often see in medical, research, and scientific posters.</a:t>
            </a:r>
            <a:r>
              <a:rPr sz="6001" dirty="0">
                <a:solidFill>
                  <a:srgbClr val="7F7F7F"/>
                </a:solidFill>
                <a:latin typeface="Calibri" pitchFamily="34" charset="0"/>
                <a:cs typeface="Calibri" panose="020F0502020204030204" pitchFamily="34" charset="0"/>
              </a:rPr>
              <a:t> </a:t>
            </a:r>
            <a:r>
              <a:rPr lang="en-US" sz="6001" dirty="0">
                <a:solidFill>
                  <a:srgbClr val="7F7F7F"/>
                </a:solidFill>
                <a:latin typeface="Calibri" pitchFamily="34" charset="0"/>
                <a:cs typeface="Calibri" panose="020F0502020204030204" pitchFamily="34" charset="0"/>
              </a:rPr>
              <a:t>Feel</a:t>
            </a:r>
            <a:r>
              <a:rPr lang="en-US" sz="6001" baseline="0" dirty="0">
                <a:solidFill>
                  <a:srgbClr val="7F7F7F"/>
                </a:solidFill>
                <a:latin typeface="Calibri" pitchFamily="34" charset="0"/>
                <a:cs typeface="Calibri" panose="020F0502020204030204" pitchFamily="34" charset="0"/>
              </a:rPr>
              <a:t> free to edit, move,  add, and delete items, or change the layout to suit your needs. Always check with your conference organizer for specific requirements.</a:t>
            </a:r>
          </a:p>
          <a:p>
            <a:pPr lvl="0">
              <a:spcBef>
                <a:spcPts val="0"/>
              </a:spcBef>
              <a:spcAft>
                <a:spcPts val="2200"/>
              </a:spcAft>
            </a:pPr>
            <a:r>
              <a:rPr lang="en-US" sz="8800" dirty="0">
                <a:solidFill>
                  <a:srgbClr val="7F7F7F"/>
                </a:solidFill>
                <a:latin typeface="Calibri" pitchFamily="34" charset="0"/>
                <a:cs typeface="Calibri" panose="020F0502020204030204" pitchFamily="34" charset="0"/>
              </a:rPr>
              <a:t>Image</a:t>
            </a:r>
            <a:r>
              <a:rPr lang="en-US" sz="8800" baseline="0" dirty="0">
                <a:solidFill>
                  <a:srgbClr val="7F7F7F"/>
                </a:solidFill>
                <a:latin typeface="Calibri" pitchFamily="34" charset="0"/>
                <a:cs typeface="Calibri" panose="020F0502020204030204" pitchFamily="34" charset="0"/>
              </a:rPr>
              <a:t> Quality</a:t>
            </a:r>
            <a:r>
              <a:rPr lang="en-US" sz="8800" dirty="0">
                <a:solidFill>
                  <a:srgbClr val="7F7F7F"/>
                </a:solidFill>
                <a:latin typeface="Calibri" pitchFamily="34" charset="0"/>
                <a:cs typeface="Calibri" panose="020F0502020204030204" pitchFamily="34" charset="0"/>
              </a:rPr>
              <a:t>:</a:t>
            </a:r>
          </a:p>
          <a:p>
            <a:pPr lvl="0">
              <a:spcBef>
                <a:spcPts val="0"/>
              </a:spcBef>
              <a:spcAft>
                <a:spcPts val="2200"/>
              </a:spcAft>
            </a:pPr>
            <a:r>
              <a:rPr lang="en-US" sz="6001" dirty="0">
                <a:solidFill>
                  <a:srgbClr val="7F7F7F"/>
                </a:solidFill>
                <a:latin typeface="Calibri" pitchFamily="34" charset="0"/>
                <a:cs typeface="Calibri" panose="020F0502020204030204" pitchFamily="34" charset="0"/>
              </a:rPr>
              <a:t>You can place digital photos or logo art in your poster file by selecting the </a:t>
            </a:r>
            <a:r>
              <a:rPr lang="en-US" sz="6001" b="1" dirty="0">
                <a:solidFill>
                  <a:srgbClr val="7F7F7F"/>
                </a:solidFill>
                <a:latin typeface="Calibri" pitchFamily="34" charset="0"/>
                <a:cs typeface="Calibri" panose="020F0502020204030204" pitchFamily="34" charset="0"/>
              </a:rPr>
              <a:t>Insert, Picture</a:t>
            </a:r>
            <a:r>
              <a:rPr lang="en-US" sz="6001" dirty="0">
                <a:solidFill>
                  <a:srgbClr val="7F7F7F"/>
                </a:solidFill>
                <a:latin typeface="Calibri" pitchFamily="34" charset="0"/>
                <a:cs typeface="Calibri" panose="020F0502020204030204" pitchFamily="34" charset="0"/>
              </a:rPr>
              <a:t> command, or by using standard copy &amp; paste. For best results, all graphic elements should be at least </a:t>
            </a:r>
            <a:r>
              <a:rPr lang="en-US" sz="6001" b="1" dirty="0">
                <a:solidFill>
                  <a:srgbClr val="7F7F7F"/>
                </a:solidFill>
                <a:latin typeface="Calibri" pitchFamily="34" charset="0"/>
                <a:cs typeface="Calibri" panose="020F0502020204030204" pitchFamily="34" charset="0"/>
              </a:rPr>
              <a:t>150-200 pixels per inch in their final printed size</a:t>
            </a:r>
            <a:r>
              <a:rPr lang="en-US" sz="6001" dirty="0">
                <a:solidFill>
                  <a:srgbClr val="7F7F7F"/>
                </a:solidFill>
                <a:latin typeface="Calibri" pitchFamily="34" charset="0"/>
                <a:cs typeface="Calibri" panose="020F0502020204030204" pitchFamily="34" charset="0"/>
              </a:rPr>
              <a:t>. For instance, a 1600 x 1200 pixel</a:t>
            </a:r>
            <a:r>
              <a:rPr lang="en-US" sz="6001" baseline="0" dirty="0">
                <a:solidFill>
                  <a:srgbClr val="7F7F7F"/>
                </a:solidFill>
                <a:latin typeface="Calibri" pitchFamily="34" charset="0"/>
                <a:cs typeface="Calibri" panose="020F0502020204030204" pitchFamily="34" charset="0"/>
              </a:rPr>
              <a:t> photo will usually look fine up to </a:t>
            </a:r>
            <a:r>
              <a:rPr lang="en-US" sz="6001" dirty="0">
                <a:solidFill>
                  <a:srgbClr val="7F7F7F"/>
                </a:solidFill>
                <a:latin typeface="Calibri" pitchFamily="34" charset="0"/>
                <a:cs typeface="Calibri" panose="020F0502020204030204" pitchFamily="34" charset="0"/>
              </a:rPr>
              <a:t>8“-10” wide on your printed poster.</a:t>
            </a:r>
          </a:p>
          <a:p>
            <a:pPr lvl="0">
              <a:spcBef>
                <a:spcPts val="0"/>
              </a:spcBef>
              <a:spcAft>
                <a:spcPts val="2200"/>
              </a:spcAft>
            </a:pPr>
            <a:r>
              <a:rPr lang="en-US" sz="6001" dirty="0">
                <a:solidFill>
                  <a:srgbClr val="7F7F7F"/>
                </a:solidFill>
                <a:latin typeface="Calibri" pitchFamily="34" charset="0"/>
                <a:cs typeface="Calibri" panose="020F0502020204030204" pitchFamily="34" charset="0"/>
              </a:rPr>
              <a:t>To preview the print quality of images, select a magnification of 100% when previewing your poster. This will give you a good idea of what it will look like in print. If you are laying out a large poster and using half-scale dimensions, be sure to preview your graphics at 200% to see them at their final printed size.</a:t>
            </a:r>
          </a:p>
          <a:p>
            <a:pPr lvl="0">
              <a:spcBef>
                <a:spcPts val="0"/>
              </a:spcBef>
              <a:spcAft>
                <a:spcPts val="2200"/>
              </a:spcAft>
            </a:pPr>
            <a:r>
              <a:rPr lang="en-US" sz="6001" dirty="0">
                <a:solidFill>
                  <a:srgbClr val="7F7F7F"/>
                </a:solidFill>
                <a:latin typeface="Calibri" pitchFamily="34" charset="0"/>
                <a:cs typeface="Calibri" panose="020F0502020204030204" pitchFamily="34" charset="0"/>
              </a:rPr>
              <a:t>Please note that graphics from websites (such as the logo on your hospital's or university's home page) will only be 72dpi and not suitable for printing.</a:t>
            </a:r>
          </a:p>
          <a:p>
            <a:pPr lvl="0" algn="ctr">
              <a:spcBef>
                <a:spcPts val="0"/>
              </a:spcBef>
              <a:spcAft>
                <a:spcPts val="2200"/>
              </a:spcAft>
            </a:pPr>
            <a:br>
              <a:rPr lang="en-US" sz="4400" dirty="0">
                <a:solidFill>
                  <a:srgbClr val="7F7F7F"/>
                </a:solidFill>
                <a:latin typeface="Calibri" pitchFamily="34" charset="0"/>
                <a:cs typeface="Calibri" panose="020F0502020204030204" pitchFamily="34" charset="0"/>
              </a:rPr>
            </a:br>
            <a:r>
              <a:rPr lang="en-US" sz="4400" dirty="0">
                <a:solidFill>
                  <a:srgbClr val="7F7F7F"/>
                </a:solidFill>
                <a:latin typeface="Calibri" pitchFamily="34" charset="0"/>
                <a:cs typeface="Calibri" panose="020F0502020204030204" pitchFamily="34" charset="0"/>
              </a:rPr>
              <a:t>[This sidebar area does not print.]</a:t>
            </a:r>
          </a:p>
        </p:txBody>
      </p:sp>
      <p:grpSp>
        <p:nvGrpSpPr>
          <p:cNvPr id="20" name="Group 19"/>
          <p:cNvGrpSpPr/>
          <p:nvPr userDrawn="1"/>
        </p:nvGrpSpPr>
        <p:grpSpPr>
          <a:xfrm>
            <a:off x="41071800" y="0"/>
            <a:ext cx="11734800" cy="40233600"/>
            <a:chOff x="33832800" y="0"/>
            <a:chExt cx="12801600" cy="43891200"/>
          </a:xfrm>
        </p:grpSpPr>
        <p:sp>
          <p:nvSpPr>
            <p:cNvPr id="21" name="Instructions"/>
            <p:cNvSpPr/>
            <p:nvPr userDrawn="1"/>
          </p:nvSpPr>
          <p:spPr>
            <a:xfrm>
              <a:off x="33832800" y="0"/>
              <a:ext cx="12801600" cy="438912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28600" tIns="228600" rIns="228600" bIns="228600" rtlCol="0" anchor="t"/>
            <a:lstStyle>
              <a:defPPr>
                <a:defRPr lang="en-US"/>
              </a:defPPr>
              <a:lvl1pPr marL="0" algn="l" defTabSz="3686861" rtl="0" eaLnBrk="1" latinLnBrk="0" hangingPunct="1">
                <a:defRPr sz="7258" kern="1200">
                  <a:solidFill>
                    <a:schemeClr val="lt1"/>
                  </a:solidFill>
                  <a:latin typeface="+mn-lt"/>
                  <a:ea typeface="+mn-ea"/>
                  <a:cs typeface="+mn-cs"/>
                </a:defRPr>
              </a:lvl1pPr>
              <a:lvl2pPr marL="1843430" algn="l" defTabSz="3686861" rtl="0" eaLnBrk="1" latinLnBrk="0" hangingPunct="1">
                <a:defRPr sz="7258" kern="1200">
                  <a:solidFill>
                    <a:schemeClr val="lt1"/>
                  </a:solidFill>
                  <a:latin typeface="+mn-lt"/>
                  <a:ea typeface="+mn-ea"/>
                  <a:cs typeface="+mn-cs"/>
                </a:defRPr>
              </a:lvl2pPr>
              <a:lvl3pPr marL="3686861" algn="l" defTabSz="3686861" rtl="0" eaLnBrk="1" latinLnBrk="0" hangingPunct="1">
                <a:defRPr sz="7258" kern="1200">
                  <a:solidFill>
                    <a:schemeClr val="lt1"/>
                  </a:solidFill>
                  <a:latin typeface="+mn-lt"/>
                  <a:ea typeface="+mn-ea"/>
                  <a:cs typeface="+mn-cs"/>
                </a:defRPr>
              </a:lvl3pPr>
              <a:lvl4pPr marL="5530291" algn="l" defTabSz="3686861" rtl="0" eaLnBrk="1" latinLnBrk="0" hangingPunct="1">
                <a:defRPr sz="7258" kern="1200">
                  <a:solidFill>
                    <a:schemeClr val="lt1"/>
                  </a:solidFill>
                  <a:latin typeface="+mn-lt"/>
                  <a:ea typeface="+mn-ea"/>
                  <a:cs typeface="+mn-cs"/>
                </a:defRPr>
              </a:lvl4pPr>
              <a:lvl5pPr marL="7373722" algn="l" defTabSz="3686861" rtl="0" eaLnBrk="1" latinLnBrk="0" hangingPunct="1">
                <a:defRPr sz="7258" kern="1200">
                  <a:solidFill>
                    <a:schemeClr val="lt1"/>
                  </a:solidFill>
                  <a:latin typeface="+mn-lt"/>
                  <a:ea typeface="+mn-ea"/>
                  <a:cs typeface="+mn-cs"/>
                </a:defRPr>
              </a:lvl5pPr>
              <a:lvl6pPr marL="9217152" algn="l" defTabSz="3686861" rtl="0" eaLnBrk="1" latinLnBrk="0" hangingPunct="1">
                <a:defRPr sz="7258" kern="1200">
                  <a:solidFill>
                    <a:schemeClr val="lt1"/>
                  </a:solidFill>
                  <a:latin typeface="+mn-lt"/>
                  <a:ea typeface="+mn-ea"/>
                  <a:cs typeface="+mn-cs"/>
                </a:defRPr>
              </a:lvl6pPr>
              <a:lvl7pPr marL="11060582" algn="l" defTabSz="3686861" rtl="0" eaLnBrk="1" latinLnBrk="0" hangingPunct="1">
                <a:defRPr sz="7258" kern="1200">
                  <a:solidFill>
                    <a:schemeClr val="lt1"/>
                  </a:solidFill>
                  <a:latin typeface="+mn-lt"/>
                  <a:ea typeface="+mn-ea"/>
                  <a:cs typeface="+mn-cs"/>
                </a:defRPr>
              </a:lvl7pPr>
              <a:lvl8pPr marL="12904013" algn="l" defTabSz="3686861" rtl="0" eaLnBrk="1" latinLnBrk="0" hangingPunct="1">
                <a:defRPr sz="7258" kern="1200">
                  <a:solidFill>
                    <a:schemeClr val="lt1"/>
                  </a:solidFill>
                  <a:latin typeface="+mn-lt"/>
                  <a:ea typeface="+mn-ea"/>
                  <a:cs typeface="+mn-cs"/>
                </a:defRPr>
              </a:lvl8pPr>
              <a:lvl9pPr marL="14747443" algn="l" defTabSz="3686861" rtl="0" eaLnBrk="1" latinLnBrk="0" hangingPunct="1">
                <a:defRPr sz="7258" kern="1200">
                  <a:solidFill>
                    <a:schemeClr val="lt1"/>
                  </a:solidFill>
                  <a:latin typeface="+mn-lt"/>
                  <a:ea typeface="+mn-ea"/>
                  <a:cs typeface="+mn-cs"/>
                </a:defRPr>
              </a:lvl9pPr>
            </a:lstStyle>
            <a:p>
              <a:pPr lvl="0">
                <a:spcBef>
                  <a:spcPts val="0"/>
                </a:spcBef>
                <a:spcAft>
                  <a:spcPts val="2200"/>
                </a:spcAft>
              </a:pPr>
              <a:r>
                <a:rPr lang="en-US" sz="8800" dirty="0">
                  <a:solidFill>
                    <a:schemeClr val="bg1">
                      <a:lumMod val="50000"/>
                    </a:schemeClr>
                  </a:solidFill>
                  <a:latin typeface="Calibri" pitchFamily="34" charset="0"/>
                  <a:cs typeface="Calibri" panose="020F0502020204030204" pitchFamily="34" charset="0"/>
                </a:rPr>
                <a:t>Change</a:t>
              </a:r>
              <a:r>
                <a:rPr lang="en-US" sz="8800" baseline="0" dirty="0">
                  <a:solidFill>
                    <a:schemeClr val="bg1">
                      <a:lumMod val="50000"/>
                    </a:schemeClr>
                  </a:solidFill>
                  <a:latin typeface="Calibri" pitchFamily="34" charset="0"/>
                  <a:cs typeface="Calibri" panose="020F0502020204030204" pitchFamily="34" charset="0"/>
                </a:rPr>
                <a:t> Color Theme</a:t>
              </a:r>
              <a:r>
                <a:rPr lang="en-US" sz="8800" dirty="0">
                  <a:solidFill>
                    <a:schemeClr val="bg1">
                      <a:lumMod val="50000"/>
                    </a:schemeClr>
                  </a:solidFill>
                  <a:latin typeface="Calibri" pitchFamily="34" charset="0"/>
                  <a:cs typeface="Calibri" panose="020F0502020204030204" pitchFamily="34" charset="0"/>
                </a:rPr>
                <a:t>:</a:t>
              </a:r>
              <a:endParaRPr sz="880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r>
                <a:rPr lang="en-US" sz="6001" dirty="0">
                  <a:solidFill>
                    <a:schemeClr val="bg1">
                      <a:lumMod val="50000"/>
                    </a:schemeClr>
                  </a:solidFill>
                  <a:latin typeface="Calibri" pitchFamily="34" charset="0"/>
                  <a:cs typeface="Calibri" panose="020F0502020204030204" pitchFamily="34" charset="0"/>
                </a:rPr>
                <a:t>This template is designed to use the built-in color themes in</a:t>
              </a:r>
              <a:r>
                <a:rPr lang="en-US" sz="6001" baseline="0" dirty="0">
                  <a:solidFill>
                    <a:schemeClr val="bg1">
                      <a:lumMod val="50000"/>
                    </a:schemeClr>
                  </a:solidFill>
                  <a:latin typeface="Calibri" pitchFamily="34" charset="0"/>
                  <a:cs typeface="Calibri" panose="020F0502020204030204" pitchFamily="34" charset="0"/>
                </a:rPr>
                <a:t> the newer versions of PowerPoint.</a:t>
              </a:r>
            </a:p>
            <a:p>
              <a:pPr lvl="0">
                <a:spcBef>
                  <a:spcPts val="0"/>
                </a:spcBef>
                <a:spcAft>
                  <a:spcPts val="2200"/>
                </a:spcAft>
              </a:pPr>
              <a:r>
                <a:rPr lang="en-US" sz="6001" baseline="0" dirty="0">
                  <a:solidFill>
                    <a:schemeClr val="bg1">
                      <a:lumMod val="50000"/>
                    </a:schemeClr>
                  </a:solidFill>
                  <a:latin typeface="Calibri" pitchFamily="34" charset="0"/>
                  <a:cs typeface="Calibri" panose="020F0502020204030204" pitchFamily="34" charset="0"/>
                </a:rPr>
                <a:t>To change the color theme, select the </a:t>
              </a:r>
              <a:r>
                <a:rPr lang="en-US" sz="6001" b="1" baseline="0" dirty="0">
                  <a:solidFill>
                    <a:schemeClr val="bg1">
                      <a:lumMod val="50000"/>
                    </a:schemeClr>
                  </a:solidFill>
                  <a:latin typeface="Calibri" pitchFamily="34" charset="0"/>
                  <a:cs typeface="Calibri" panose="020F0502020204030204" pitchFamily="34" charset="0"/>
                </a:rPr>
                <a:t>Design</a:t>
              </a:r>
              <a:r>
                <a:rPr lang="en-US" sz="6001" baseline="0" dirty="0">
                  <a:solidFill>
                    <a:schemeClr val="bg1">
                      <a:lumMod val="50000"/>
                    </a:schemeClr>
                  </a:solidFill>
                  <a:latin typeface="Calibri" pitchFamily="34" charset="0"/>
                  <a:cs typeface="Calibri" panose="020F0502020204030204" pitchFamily="34" charset="0"/>
                </a:rPr>
                <a:t> tab, then select the </a:t>
              </a:r>
              <a:r>
                <a:rPr lang="en-US" sz="6001" b="1" baseline="0" dirty="0">
                  <a:solidFill>
                    <a:schemeClr val="bg1">
                      <a:lumMod val="50000"/>
                    </a:schemeClr>
                  </a:solidFill>
                  <a:latin typeface="Calibri" pitchFamily="34" charset="0"/>
                  <a:cs typeface="Calibri" panose="020F0502020204030204" pitchFamily="34" charset="0"/>
                </a:rPr>
                <a:t>Colors</a:t>
              </a:r>
              <a:r>
                <a:rPr lang="en-US" sz="6001" baseline="0" dirty="0">
                  <a:solidFill>
                    <a:schemeClr val="bg1">
                      <a:lumMod val="50000"/>
                    </a:schemeClr>
                  </a:solidFill>
                  <a:latin typeface="Calibri" pitchFamily="34" charset="0"/>
                  <a:cs typeface="Calibri" panose="020F0502020204030204" pitchFamily="34" charset="0"/>
                </a:rPr>
                <a:t> drop-down list.</a:t>
              </a: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r>
                <a:rPr lang="en-US" sz="6001" baseline="0" dirty="0">
                  <a:solidFill>
                    <a:schemeClr val="bg1">
                      <a:lumMod val="50000"/>
                    </a:schemeClr>
                  </a:solidFill>
                  <a:latin typeface="Calibri" pitchFamily="34" charset="0"/>
                  <a:cs typeface="Calibri" panose="020F0502020204030204" pitchFamily="34" charset="0"/>
                </a:rPr>
                <a:t>The default color theme for this template is “Office”, so you can always return to that after trying some of the alternatives.</a:t>
              </a:r>
            </a:p>
            <a:p>
              <a:pPr lvl="0">
                <a:spcBef>
                  <a:spcPts val="0"/>
                </a:spcBef>
                <a:spcAft>
                  <a:spcPts val="2200"/>
                </a:spcAft>
              </a:pPr>
              <a:r>
                <a:rPr lang="en-US" sz="8800" dirty="0">
                  <a:solidFill>
                    <a:schemeClr val="bg1">
                      <a:lumMod val="50000"/>
                    </a:schemeClr>
                  </a:solidFill>
                  <a:latin typeface="Calibri" pitchFamily="34" charset="0"/>
                  <a:cs typeface="Calibri" panose="020F0502020204030204" pitchFamily="34" charset="0"/>
                </a:rPr>
                <a:t>Printing Your Poster:</a:t>
              </a:r>
            </a:p>
            <a:p>
              <a:pPr lvl="0">
                <a:spcBef>
                  <a:spcPts val="0"/>
                </a:spcBef>
                <a:spcAft>
                  <a:spcPts val="2200"/>
                </a:spcAft>
              </a:pPr>
              <a:r>
                <a:rPr lang="en-US" sz="6001" dirty="0">
                  <a:solidFill>
                    <a:schemeClr val="bg1">
                      <a:lumMod val="50000"/>
                    </a:schemeClr>
                  </a:solidFill>
                  <a:latin typeface="Calibri" pitchFamily="34" charset="0"/>
                  <a:cs typeface="Calibri" panose="020F0502020204030204" pitchFamily="34" charset="0"/>
                </a:rPr>
                <a:t>Once your poster file is ready, visit</a:t>
              </a:r>
              <a:r>
                <a:rPr lang="en-US" sz="6001" baseline="0" dirty="0">
                  <a:solidFill>
                    <a:schemeClr val="bg1">
                      <a:lumMod val="50000"/>
                    </a:schemeClr>
                  </a:solidFill>
                  <a:latin typeface="Calibri" pitchFamily="34" charset="0"/>
                  <a:cs typeface="Calibri" panose="020F0502020204030204" pitchFamily="34" charset="0"/>
                </a:rPr>
                <a:t> </a:t>
              </a:r>
              <a:r>
                <a:rPr lang="en-US" sz="6001" b="1" baseline="0" dirty="0">
                  <a:solidFill>
                    <a:schemeClr val="bg1">
                      <a:lumMod val="50000"/>
                    </a:schemeClr>
                  </a:solidFill>
                  <a:latin typeface="Calibri" pitchFamily="34" charset="0"/>
                  <a:cs typeface="Calibri" panose="020F0502020204030204" pitchFamily="34" charset="0"/>
                </a:rPr>
                <a:t>www.genigraphics.com</a:t>
              </a:r>
              <a:r>
                <a:rPr lang="en-US" sz="6001" baseline="0" dirty="0">
                  <a:solidFill>
                    <a:schemeClr val="bg1">
                      <a:lumMod val="50000"/>
                    </a:schemeClr>
                  </a:solidFill>
                  <a:latin typeface="Calibri" pitchFamily="34" charset="0"/>
                  <a:cs typeface="Calibri" panose="020F0502020204030204" pitchFamily="34" charset="0"/>
                </a:rPr>
                <a:t> to order a high-quality, affordable poster print. Every order receives a free design review and we can deliver as fast as next business day within the US and Canada. </a:t>
              </a:r>
            </a:p>
            <a:p>
              <a:pPr lvl="0">
                <a:spcBef>
                  <a:spcPts val="0"/>
                </a:spcBef>
                <a:spcAft>
                  <a:spcPts val="2200"/>
                </a:spcAft>
              </a:pPr>
              <a:r>
                <a:rPr lang="en-US" sz="6001" baseline="0" dirty="0">
                  <a:solidFill>
                    <a:schemeClr val="bg1">
                      <a:lumMod val="50000"/>
                    </a:schemeClr>
                  </a:solidFill>
                  <a:latin typeface="Calibri" pitchFamily="34" charset="0"/>
                  <a:cs typeface="Calibri" panose="020F0502020204030204" pitchFamily="34" charset="0"/>
                </a:rPr>
                <a:t>Genigraphics® has been producing output from PowerPoint® longer than anyone in the industry; dating back to when we helped Microsoft® design the PowerPoint® software. </a:t>
              </a:r>
            </a:p>
            <a:p>
              <a:pPr lvl="0">
                <a:spcBef>
                  <a:spcPts val="0"/>
                </a:spcBef>
                <a:spcAft>
                  <a:spcPts val="0"/>
                </a:spcAft>
              </a:pPr>
              <a:endParaRPr lang="en-US" sz="6001" baseline="0" dirty="0">
                <a:solidFill>
                  <a:schemeClr val="bg1">
                    <a:lumMod val="50000"/>
                  </a:schemeClr>
                </a:solidFill>
                <a:latin typeface="Calibri" pitchFamily="34" charset="0"/>
                <a:cs typeface="Calibri" panose="020F0502020204030204" pitchFamily="34" charset="0"/>
              </a:endParaRPr>
            </a:p>
            <a:p>
              <a:pPr lvl="0" algn="ctr">
                <a:spcBef>
                  <a:spcPts val="0"/>
                </a:spcBef>
                <a:spcAft>
                  <a:spcPts val="0"/>
                </a:spcAft>
              </a:pPr>
              <a:r>
                <a:rPr lang="en-US" sz="6001" baseline="0" dirty="0">
                  <a:solidFill>
                    <a:schemeClr val="bg1">
                      <a:lumMod val="50000"/>
                    </a:schemeClr>
                  </a:solidFill>
                  <a:latin typeface="Calibri" pitchFamily="34" charset="0"/>
                  <a:cs typeface="Calibri" panose="020F0502020204030204" pitchFamily="34" charset="0"/>
                </a:rPr>
                <a:t>US and Canada:  1-800-790-4001</a:t>
              </a:r>
              <a:br>
                <a:rPr lang="en-US" sz="6001" baseline="0" dirty="0">
                  <a:solidFill>
                    <a:schemeClr val="bg1">
                      <a:lumMod val="50000"/>
                    </a:schemeClr>
                  </a:solidFill>
                  <a:latin typeface="Calibri" pitchFamily="34" charset="0"/>
                  <a:cs typeface="Calibri" panose="020F0502020204030204" pitchFamily="34" charset="0"/>
                </a:rPr>
              </a:br>
              <a:r>
                <a:rPr lang="en-US" sz="6001" baseline="0" dirty="0">
                  <a:solidFill>
                    <a:schemeClr val="bg1">
                      <a:lumMod val="50000"/>
                    </a:schemeClr>
                  </a:solidFill>
                  <a:latin typeface="Calibri" pitchFamily="34" charset="0"/>
                  <a:cs typeface="Calibri" panose="020F0502020204030204" pitchFamily="34" charset="0"/>
                </a:rPr>
                <a:t>Email: info@genigraphics.com</a:t>
              </a:r>
            </a:p>
            <a:p>
              <a:pPr lvl="0" algn="ctr">
                <a:spcBef>
                  <a:spcPts val="0"/>
                </a:spcBef>
                <a:spcAft>
                  <a:spcPts val="0"/>
                </a:spcAft>
              </a:pPr>
              <a:br>
                <a:rPr lang="en-US" sz="4400" dirty="0">
                  <a:solidFill>
                    <a:schemeClr val="bg1">
                      <a:lumMod val="50000"/>
                    </a:schemeClr>
                  </a:solidFill>
                  <a:latin typeface="Calibri" pitchFamily="34" charset="0"/>
                  <a:cs typeface="Calibri" panose="020F0502020204030204" pitchFamily="34" charset="0"/>
                </a:rPr>
              </a:br>
              <a:r>
                <a:rPr lang="en-US" sz="4400" dirty="0">
                  <a:solidFill>
                    <a:schemeClr val="bg1">
                      <a:lumMod val="50000"/>
                    </a:schemeClr>
                  </a:solidFill>
                  <a:latin typeface="Calibri" pitchFamily="34" charset="0"/>
                  <a:cs typeface="Calibri" panose="020F0502020204030204" pitchFamily="34" charset="0"/>
                </a:rPr>
                <a:t>[This sidebar area does not print.]</a:t>
              </a:r>
            </a:p>
          </p:txBody>
        </p:sp>
        <p:pic>
          <p:nvPicPr>
            <p:cNvPr id="22" name="Picture 2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4281342" y="9260274"/>
              <a:ext cx="11904515" cy="10246926"/>
            </a:xfrm>
            <a:prstGeom prst="rect">
              <a:avLst/>
            </a:prstGeom>
          </p:spPr>
        </p:pic>
      </p:grpSp>
      <p:pic>
        <p:nvPicPr>
          <p:cNvPr id="2" name="Picture 1"/>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4747199" y="39928804"/>
            <a:ext cx="5297437" cy="185927"/>
          </a:xfrm>
          <a:prstGeom prst="rect">
            <a:avLst/>
          </a:prstGeom>
        </p:spPr>
      </p:pic>
    </p:spTree>
    <p:extLst>
      <p:ext uri="{BB962C8B-B14F-4D97-AF65-F5344CB8AC3E}">
        <p14:creationId xmlns:p14="http://schemas.microsoft.com/office/powerpoint/2010/main" val="3452855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15" name="Rectangle 14"/>
          <p:cNvSpPr/>
          <p:nvPr userDrawn="1"/>
        </p:nvSpPr>
        <p:spPr>
          <a:xfrm>
            <a:off x="39502081" y="0"/>
            <a:ext cx="731519" cy="40233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6" name="Rectangle 15"/>
          <p:cNvSpPr/>
          <p:nvPr userDrawn="1"/>
        </p:nvSpPr>
        <p:spPr>
          <a:xfrm>
            <a:off x="0" y="0"/>
            <a:ext cx="731519" cy="40233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7" name="Rectangle 16"/>
          <p:cNvSpPr/>
          <p:nvPr userDrawn="1"/>
        </p:nvSpPr>
        <p:spPr>
          <a:xfrm>
            <a:off x="0" y="0"/>
            <a:ext cx="40233600" cy="5029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8" name="Rectangle 17"/>
          <p:cNvSpPr/>
          <p:nvPr userDrawn="1"/>
        </p:nvSpPr>
        <p:spPr>
          <a:xfrm>
            <a:off x="0" y="35204400"/>
            <a:ext cx="40233600" cy="50292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9" name="Instructions"/>
          <p:cNvSpPr/>
          <p:nvPr userDrawn="1"/>
        </p:nvSpPr>
        <p:spPr>
          <a:xfrm>
            <a:off x="-12573000" y="0"/>
            <a:ext cx="11734800" cy="402336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09536" tIns="209536" rIns="209536" bIns="209536" rtlCol="0" anchor="t"/>
          <a:lstStyle>
            <a:defPPr>
              <a:defRPr lang="en-US"/>
            </a:defPPr>
            <a:lvl1pPr marL="0" algn="l" defTabSz="3686861" rtl="0" eaLnBrk="1" latinLnBrk="0" hangingPunct="1">
              <a:defRPr sz="7258" kern="1200">
                <a:solidFill>
                  <a:schemeClr val="lt1"/>
                </a:solidFill>
                <a:latin typeface="+mn-lt"/>
                <a:ea typeface="+mn-ea"/>
                <a:cs typeface="+mn-cs"/>
              </a:defRPr>
            </a:lvl1pPr>
            <a:lvl2pPr marL="1843430" algn="l" defTabSz="3686861" rtl="0" eaLnBrk="1" latinLnBrk="0" hangingPunct="1">
              <a:defRPr sz="7258" kern="1200">
                <a:solidFill>
                  <a:schemeClr val="lt1"/>
                </a:solidFill>
                <a:latin typeface="+mn-lt"/>
                <a:ea typeface="+mn-ea"/>
                <a:cs typeface="+mn-cs"/>
              </a:defRPr>
            </a:lvl2pPr>
            <a:lvl3pPr marL="3686861" algn="l" defTabSz="3686861" rtl="0" eaLnBrk="1" latinLnBrk="0" hangingPunct="1">
              <a:defRPr sz="7258" kern="1200">
                <a:solidFill>
                  <a:schemeClr val="lt1"/>
                </a:solidFill>
                <a:latin typeface="+mn-lt"/>
                <a:ea typeface="+mn-ea"/>
                <a:cs typeface="+mn-cs"/>
              </a:defRPr>
            </a:lvl3pPr>
            <a:lvl4pPr marL="5530291" algn="l" defTabSz="3686861" rtl="0" eaLnBrk="1" latinLnBrk="0" hangingPunct="1">
              <a:defRPr sz="7258" kern="1200">
                <a:solidFill>
                  <a:schemeClr val="lt1"/>
                </a:solidFill>
                <a:latin typeface="+mn-lt"/>
                <a:ea typeface="+mn-ea"/>
                <a:cs typeface="+mn-cs"/>
              </a:defRPr>
            </a:lvl4pPr>
            <a:lvl5pPr marL="7373722" algn="l" defTabSz="3686861" rtl="0" eaLnBrk="1" latinLnBrk="0" hangingPunct="1">
              <a:defRPr sz="7258" kern="1200">
                <a:solidFill>
                  <a:schemeClr val="lt1"/>
                </a:solidFill>
                <a:latin typeface="+mn-lt"/>
                <a:ea typeface="+mn-ea"/>
                <a:cs typeface="+mn-cs"/>
              </a:defRPr>
            </a:lvl5pPr>
            <a:lvl6pPr marL="9217152" algn="l" defTabSz="3686861" rtl="0" eaLnBrk="1" latinLnBrk="0" hangingPunct="1">
              <a:defRPr sz="7258" kern="1200">
                <a:solidFill>
                  <a:schemeClr val="lt1"/>
                </a:solidFill>
                <a:latin typeface="+mn-lt"/>
                <a:ea typeface="+mn-ea"/>
                <a:cs typeface="+mn-cs"/>
              </a:defRPr>
            </a:lvl6pPr>
            <a:lvl7pPr marL="11060582" algn="l" defTabSz="3686861" rtl="0" eaLnBrk="1" latinLnBrk="0" hangingPunct="1">
              <a:defRPr sz="7258" kern="1200">
                <a:solidFill>
                  <a:schemeClr val="lt1"/>
                </a:solidFill>
                <a:latin typeface="+mn-lt"/>
                <a:ea typeface="+mn-ea"/>
                <a:cs typeface="+mn-cs"/>
              </a:defRPr>
            </a:lvl7pPr>
            <a:lvl8pPr marL="12904013" algn="l" defTabSz="3686861" rtl="0" eaLnBrk="1" latinLnBrk="0" hangingPunct="1">
              <a:defRPr sz="7258" kern="1200">
                <a:solidFill>
                  <a:schemeClr val="lt1"/>
                </a:solidFill>
                <a:latin typeface="+mn-lt"/>
                <a:ea typeface="+mn-ea"/>
                <a:cs typeface="+mn-cs"/>
              </a:defRPr>
            </a:lvl8pPr>
            <a:lvl9pPr marL="14747443" algn="l" defTabSz="3686861" rtl="0" eaLnBrk="1" latinLnBrk="0" hangingPunct="1">
              <a:defRPr sz="7258" kern="1200">
                <a:solidFill>
                  <a:schemeClr val="lt1"/>
                </a:solidFill>
                <a:latin typeface="+mn-lt"/>
                <a:ea typeface="+mn-ea"/>
                <a:cs typeface="+mn-cs"/>
              </a:defRPr>
            </a:lvl9pPr>
          </a:lstStyle>
          <a:p>
            <a:pPr lvl="0">
              <a:spcBef>
                <a:spcPts val="0"/>
              </a:spcBef>
              <a:spcAft>
                <a:spcPts val="2200"/>
              </a:spcAft>
            </a:pPr>
            <a:r>
              <a:rPr lang="en-US" sz="8800" dirty="0">
                <a:solidFill>
                  <a:srgbClr val="7F7F7F"/>
                </a:solidFill>
                <a:latin typeface="Calibri" pitchFamily="34" charset="0"/>
                <a:cs typeface="Calibri" panose="020F0502020204030204" pitchFamily="34" charset="0"/>
              </a:rPr>
              <a:t>Poster Print Size:</a:t>
            </a:r>
            <a:endParaRPr sz="8800" dirty="0">
              <a:solidFill>
                <a:srgbClr val="7F7F7F"/>
              </a:solidFill>
              <a:latin typeface="Calibri" pitchFamily="34" charset="0"/>
              <a:cs typeface="Calibri" panose="020F0502020204030204" pitchFamily="34" charset="0"/>
            </a:endParaRPr>
          </a:p>
          <a:p>
            <a:pPr lvl="0">
              <a:spcBef>
                <a:spcPts val="0"/>
              </a:spcBef>
              <a:spcAft>
                <a:spcPts val="2200"/>
              </a:spcAft>
            </a:pPr>
            <a:r>
              <a:rPr lang="en-US" sz="6001" dirty="0">
                <a:solidFill>
                  <a:srgbClr val="7F7F7F"/>
                </a:solidFill>
                <a:latin typeface="Calibri" pitchFamily="34" charset="0"/>
                <a:cs typeface="Calibri" panose="020F0502020204030204" pitchFamily="34" charset="0"/>
              </a:rPr>
              <a:t>This poster template is 44” high by 44” wide. It can be used to print any poster with a 1:1 aspect ratio.</a:t>
            </a:r>
          </a:p>
          <a:p>
            <a:pPr lvl="0">
              <a:spcBef>
                <a:spcPts val="0"/>
              </a:spcBef>
              <a:spcAft>
                <a:spcPts val="2200"/>
              </a:spcAft>
            </a:pPr>
            <a:r>
              <a:rPr lang="en-US" sz="8800" dirty="0">
                <a:solidFill>
                  <a:srgbClr val="7F7F7F"/>
                </a:solidFill>
                <a:latin typeface="Calibri" pitchFamily="34" charset="0"/>
                <a:cs typeface="Calibri" panose="020F0502020204030204" pitchFamily="34" charset="0"/>
              </a:rPr>
              <a:t>Placeholders</a:t>
            </a:r>
            <a:r>
              <a:rPr sz="8800" dirty="0">
                <a:solidFill>
                  <a:srgbClr val="7F7F7F"/>
                </a:solidFill>
                <a:latin typeface="Calibri" pitchFamily="34" charset="0"/>
                <a:cs typeface="Calibri" panose="020F0502020204030204" pitchFamily="34" charset="0"/>
              </a:rPr>
              <a:t>:</a:t>
            </a:r>
          </a:p>
          <a:p>
            <a:pPr lvl="0">
              <a:spcBef>
                <a:spcPts val="0"/>
              </a:spcBef>
              <a:spcAft>
                <a:spcPts val="2200"/>
              </a:spcAft>
            </a:pPr>
            <a:r>
              <a:rPr sz="6001" dirty="0">
                <a:solidFill>
                  <a:srgbClr val="7F7F7F"/>
                </a:solidFill>
                <a:latin typeface="Calibri" pitchFamily="34" charset="0"/>
                <a:cs typeface="Calibri" panose="020F0502020204030204" pitchFamily="34" charset="0"/>
              </a:rPr>
              <a:t>The </a:t>
            </a:r>
            <a:r>
              <a:rPr lang="en-US" sz="6001" dirty="0">
                <a:solidFill>
                  <a:srgbClr val="7F7F7F"/>
                </a:solidFill>
                <a:latin typeface="Calibri" pitchFamily="34" charset="0"/>
                <a:cs typeface="Calibri" panose="020F0502020204030204" pitchFamily="34" charset="0"/>
              </a:rPr>
              <a:t>various elements included</a:t>
            </a:r>
            <a:r>
              <a:rPr sz="6001" dirty="0">
                <a:solidFill>
                  <a:srgbClr val="7F7F7F"/>
                </a:solidFill>
                <a:latin typeface="Calibri" pitchFamily="34" charset="0"/>
                <a:cs typeface="Calibri" panose="020F0502020204030204" pitchFamily="34" charset="0"/>
              </a:rPr>
              <a:t> in this </a:t>
            </a:r>
            <a:r>
              <a:rPr lang="en-US" sz="6001" dirty="0">
                <a:solidFill>
                  <a:srgbClr val="7F7F7F"/>
                </a:solidFill>
                <a:latin typeface="Calibri" pitchFamily="34" charset="0"/>
                <a:cs typeface="Calibri" panose="020F0502020204030204" pitchFamily="34" charset="0"/>
              </a:rPr>
              <a:t>poster are ones</a:t>
            </a:r>
            <a:r>
              <a:rPr lang="en-US" sz="6001" baseline="0" dirty="0">
                <a:solidFill>
                  <a:srgbClr val="7F7F7F"/>
                </a:solidFill>
                <a:latin typeface="Calibri" pitchFamily="34" charset="0"/>
                <a:cs typeface="Calibri" panose="020F0502020204030204" pitchFamily="34" charset="0"/>
              </a:rPr>
              <a:t> we often see in medical, research, and scientific posters.</a:t>
            </a:r>
            <a:r>
              <a:rPr sz="6001" dirty="0">
                <a:solidFill>
                  <a:srgbClr val="7F7F7F"/>
                </a:solidFill>
                <a:latin typeface="Calibri" pitchFamily="34" charset="0"/>
                <a:cs typeface="Calibri" panose="020F0502020204030204" pitchFamily="34" charset="0"/>
              </a:rPr>
              <a:t> </a:t>
            </a:r>
            <a:r>
              <a:rPr lang="en-US" sz="6001" dirty="0">
                <a:solidFill>
                  <a:srgbClr val="7F7F7F"/>
                </a:solidFill>
                <a:latin typeface="Calibri" pitchFamily="34" charset="0"/>
                <a:cs typeface="Calibri" panose="020F0502020204030204" pitchFamily="34" charset="0"/>
              </a:rPr>
              <a:t>Feel</a:t>
            </a:r>
            <a:r>
              <a:rPr lang="en-US" sz="6001" baseline="0" dirty="0">
                <a:solidFill>
                  <a:srgbClr val="7F7F7F"/>
                </a:solidFill>
                <a:latin typeface="Calibri" pitchFamily="34" charset="0"/>
                <a:cs typeface="Calibri" panose="020F0502020204030204" pitchFamily="34" charset="0"/>
              </a:rPr>
              <a:t> free to edit, move,  add, and delete items, or change the layout to suit your needs. Always check with your conference organizer for specific requirements.</a:t>
            </a:r>
          </a:p>
          <a:p>
            <a:pPr lvl="0">
              <a:spcBef>
                <a:spcPts val="0"/>
              </a:spcBef>
              <a:spcAft>
                <a:spcPts val="2200"/>
              </a:spcAft>
            </a:pPr>
            <a:r>
              <a:rPr lang="en-US" sz="8800" dirty="0">
                <a:solidFill>
                  <a:srgbClr val="7F7F7F"/>
                </a:solidFill>
                <a:latin typeface="Calibri" pitchFamily="34" charset="0"/>
                <a:cs typeface="Calibri" panose="020F0502020204030204" pitchFamily="34" charset="0"/>
              </a:rPr>
              <a:t>Image</a:t>
            </a:r>
            <a:r>
              <a:rPr lang="en-US" sz="8800" baseline="0" dirty="0">
                <a:solidFill>
                  <a:srgbClr val="7F7F7F"/>
                </a:solidFill>
                <a:latin typeface="Calibri" pitchFamily="34" charset="0"/>
                <a:cs typeface="Calibri" panose="020F0502020204030204" pitchFamily="34" charset="0"/>
              </a:rPr>
              <a:t> Quality</a:t>
            </a:r>
            <a:r>
              <a:rPr lang="en-US" sz="8800" dirty="0">
                <a:solidFill>
                  <a:srgbClr val="7F7F7F"/>
                </a:solidFill>
                <a:latin typeface="Calibri" pitchFamily="34" charset="0"/>
                <a:cs typeface="Calibri" panose="020F0502020204030204" pitchFamily="34" charset="0"/>
              </a:rPr>
              <a:t>:</a:t>
            </a:r>
          </a:p>
          <a:p>
            <a:pPr lvl="0">
              <a:spcBef>
                <a:spcPts val="0"/>
              </a:spcBef>
              <a:spcAft>
                <a:spcPts val="2200"/>
              </a:spcAft>
            </a:pPr>
            <a:r>
              <a:rPr lang="en-US" sz="6001" dirty="0">
                <a:solidFill>
                  <a:srgbClr val="7F7F7F"/>
                </a:solidFill>
                <a:latin typeface="Calibri" pitchFamily="34" charset="0"/>
                <a:cs typeface="Calibri" panose="020F0502020204030204" pitchFamily="34" charset="0"/>
              </a:rPr>
              <a:t>You can place digital photos or logo art in your poster file by selecting the </a:t>
            </a:r>
            <a:r>
              <a:rPr lang="en-US" sz="6001" b="1" dirty="0">
                <a:solidFill>
                  <a:srgbClr val="7F7F7F"/>
                </a:solidFill>
                <a:latin typeface="Calibri" pitchFamily="34" charset="0"/>
                <a:cs typeface="Calibri" panose="020F0502020204030204" pitchFamily="34" charset="0"/>
              </a:rPr>
              <a:t>Insert, Picture</a:t>
            </a:r>
            <a:r>
              <a:rPr lang="en-US" sz="6001" dirty="0">
                <a:solidFill>
                  <a:srgbClr val="7F7F7F"/>
                </a:solidFill>
                <a:latin typeface="Calibri" pitchFamily="34" charset="0"/>
                <a:cs typeface="Calibri" panose="020F0502020204030204" pitchFamily="34" charset="0"/>
              </a:rPr>
              <a:t> command, or by using standard copy &amp; paste. For best results, all graphic elements should be at least </a:t>
            </a:r>
            <a:r>
              <a:rPr lang="en-US" sz="6001" b="1" dirty="0">
                <a:solidFill>
                  <a:srgbClr val="7F7F7F"/>
                </a:solidFill>
                <a:latin typeface="Calibri" pitchFamily="34" charset="0"/>
                <a:cs typeface="Calibri" panose="020F0502020204030204" pitchFamily="34" charset="0"/>
              </a:rPr>
              <a:t>150-200 pixels per inch in their final printed size</a:t>
            </a:r>
            <a:r>
              <a:rPr lang="en-US" sz="6001" dirty="0">
                <a:solidFill>
                  <a:srgbClr val="7F7F7F"/>
                </a:solidFill>
                <a:latin typeface="Calibri" pitchFamily="34" charset="0"/>
                <a:cs typeface="Calibri" panose="020F0502020204030204" pitchFamily="34" charset="0"/>
              </a:rPr>
              <a:t>. For instance, a 1600 x 1200 pixel</a:t>
            </a:r>
            <a:r>
              <a:rPr lang="en-US" sz="6001" baseline="0" dirty="0">
                <a:solidFill>
                  <a:srgbClr val="7F7F7F"/>
                </a:solidFill>
                <a:latin typeface="Calibri" pitchFamily="34" charset="0"/>
                <a:cs typeface="Calibri" panose="020F0502020204030204" pitchFamily="34" charset="0"/>
              </a:rPr>
              <a:t> photo will usually look fine up to </a:t>
            </a:r>
            <a:r>
              <a:rPr lang="en-US" sz="6001" dirty="0">
                <a:solidFill>
                  <a:srgbClr val="7F7F7F"/>
                </a:solidFill>
                <a:latin typeface="Calibri" pitchFamily="34" charset="0"/>
                <a:cs typeface="Calibri" panose="020F0502020204030204" pitchFamily="34" charset="0"/>
              </a:rPr>
              <a:t>8“-10” wide on your printed poster.</a:t>
            </a:r>
          </a:p>
          <a:p>
            <a:pPr lvl="0">
              <a:spcBef>
                <a:spcPts val="0"/>
              </a:spcBef>
              <a:spcAft>
                <a:spcPts val="2200"/>
              </a:spcAft>
            </a:pPr>
            <a:r>
              <a:rPr lang="en-US" sz="6001" dirty="0">
                <a:solidFill>
                  <a:srgbClr val="7F7F7F"/>
                </a:solidFill>
                <a:latin typeface="Calibri" pitchFamily="34" charset="0"/>
                <a:cs typeface="Calibri" panose="020F0502020204030204" pitchFamily="34" charset="0"/>
              </a:rPr>
              <a:t>To preview the print quality of images, select a magnification of 100% when previewing your poster. This will give you a good idea of what it will look like in print. If you are laying out a large poster and using half-scale dimensions, be sure to preview your graphics at 200% to see them at their final printed size.</a:t>
            </a:r>
          </a:p>
          <a:p>
            <a:pPr lvl="0">
              <a:spcBef>
                <a:spcPts val="0"/>
              </a:spcBef>
              <a:spcAft>
                <a:spcPts val="2200"/>
              </a:spcAft>
            </a:pPr>
            <a:r>
              <a:rPr lang="en-US" sz="6001" dirty="0">
                <a:solidFill>
                  <a:srgbClr val="7F7F7F"/>
                </a:solidFill>
                <a:latin typeface="Calibri" pitchFamily="34" charset="0"/>
                <a:cs typeface="Calibri" panose="020F0502020204030204" pitchFamily="34" charset="0"/>
              </a:rPr>
              <a:t>Please note that graphics from websites (such as the logo on your hospital's or university's home page) will only be 72dpi and not suitable for printing.</a:t>
            </a:r>
          </a:p>
          <a:p>
            <a:pPr lvl="0" algn="ctr">
              <a:spcBef>
                <a:spcPts val="0"/>
              </a:spcBef>
              <a:spcAft>
                <a:spcPts val="2200"/>
              </a:spcAft>
            </a:pPr>
            <a:br>
              <a:rPr lang="en-US" sz="4400" dirty="0">
                <a:solidFill>
                  <a:srgbClr val="7F7F7F"/>
                </a:solidFill>
                <a:latin typeface="Calibri" pitchFamily="34" charset="0"/>
                <a:cs typeface="Calibri" panose="020F0502020204030204" pitchFamily="34" charset="0"/>
              </a:rPr>
            </a:br>
            <a:r>
              <a:rPr lang="en-US" sz="4400" dirty="0">
                <a:solidFill>
                  <a:srgbClr val="7F7F7F"/>
                </a:solidFill>
                <a:latin typeface="Calibri" pitchFamily="34" charset="0"/>
                <a:cs typeface="Calibri" panose="020F0502020204030204" pitchFamily="34" charset="0"/>
              </a:rPr>
              <a:t>[This sidebar area does not print.]</a:t>
            </a:r>
          </a:p>
        </p:txBody>
      </p:sp>
      <p:grpSp>
        <p:nvGrpSpPr>
          <p:cNvPr id="20" name="Group 19"/>
          <p:cNvGrpSpPr/>
          <p:nvPr userDrawn="1"/>
        </p:nvGrpSpPr>
        <p:grpSpPr>
          <a:xfrm>
            <a:off x="41071800" y="0"/>
            <a:ext cx="11734800" cy="40233600"/>
            <a:chOff x="33832800" y="0"/>
            <a:chExt cx="12801600" cy="43891200"/>
          </a:xfrm>
        </p:grpSpPr>
        <p:sp>
          <p:nvSpPr>
            <p:cNvPr id="21" name="Instructions"/>
            <p:cNvSpPr/>
            <p:nvPr userDrawn="1"/>
          </p:nvSpPr>
          <p:spPr>
            <a:xfrm>
              <a:off x="33832800" y="0"/>
              <a:ext cx="12801600" cy="438912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28600" tIns="228600" rIns="228600" bIns="228600" rtlCol="0" anchor="t"/>
            <a:lstStyle>
              <a:defPPr>
                <a:defRPr lang="en-US"/>
              </a:defPPr>
              <a:lvl1pPr marL="0" algn="l" defTabSz="3686861" rtl="0" eaLnBrk="1" latinLnBrk="0" hangingPunct="1">
                <a:defRPr sz="7258" kern="1200">
                  <a:solidFill>
                    <a:schemeClr val="lt1"/>
                  </a:solidFill>
                  <a:latin typeface="+mn-lt"/>
                  <a:ea typeface="+mn-ea"/>
                  <a:cs typeface="+mn-cs"/>
                </a:defRPr>
              </a:lvl1pPr>
              <a:lvl2pPr marL="1843430" algn="l" defTabSz="3686861" rtl="0" eaLnBrk="1" latinLnBrk="0" hangingPunct="1">
                <a:defRPr sz="7258" kern="1200">
                  <a:solidFill>
                    <a:schemeClr val="lt1"/>
                  </a:solidFill>
                  <a:latin typeface="+mn-lt"/>
                  <a:ea typeface="+mn-ea"/>
                  <a:cs typeface="+mn-cs"/>
                </a:defRPr>
              </a:lvl2pPr>
              <a:lvl3pPr marL="3686861" algn="l" defTabSz="3686861" rtl="0" eaLnBrk="1" latinLnBrk="0" hangingPunct="1">
                <a:defRPr sz="7258" kern="1200">
                  <a:solidFill>
                    <a:schemeClr val="lt1"/>
                  </a:solidFill>
                  <a:latin typeface="+mn-lt"/>
                  <a:ea typeface="+mn-ea"/>
                  <a:cs typeface="+mn-cs"/>
                </a:defRPr>
              </a:lvl3pPr>
              <a:lvl4pPr marL="5530291" algn="l" defTabSz="3686861" rtl="0" eaLnBrk="1" latinLnBrk="0" hangingPunct="1">
                <a:defRPr sz="7258" kern="1200">
                  <a:solidFill>
                    <a:schemeClr val="lt1"/>
                  </a:solidFill>
                  <a:latin typeface="+mn-lt"/>
                  <a:ea typeface="+mn-ea"/>
                  <a:cs typeface="+mn-cs"/>
                </a:defRPr>
              </a:lvl4pPr>
              <a:lvl5pPr marL="7373722" algn="l" defTabSz="3686861" rtl="0" eaLnBrk="1" latinLnBrk="0" hangingPunct="1">
                <a:defRPr sz="7258" kern="1200">
                  <a:solidFill>
                    <a:schemeClr val="lt1"/>
                  </a:solidFill>
                  <a:latin typeface="+mn-lt"/>
                  <a:ea typeface="+mn-ea"/>
                  <a:cs typeface="+mn-cs"/>
                </a:defRPr>
              </a:lvl5pPr>
              <a:lvl6pPr marL="9217152" algn="l" defTabSz="3686861" rtl="0" eaLnBrk="1" latinLnBrk="0" hangingPunct="1">
                <a:defRPr sz="7258" kern="1200">
                  <a:solidFill>
                    <a:schemeClr val="lt1"/>
                  </a:solidFill>
                  <a:latin typeface="+mn-lt"/>
                  <a:ea typeface="+mn-ea"/>
                  <a:cs typeface="+mn-cs"/>
                </a:defRPr>
              </a:lvl6pPr>
              <a:lvl7pPr marL="11060582" algn="l" defTabSz="3686861" rtl="0" eaLnBrk="1" latinLnBrk="0" hangingPunct="1">
                <a:defRPr sz="7258" kern="1200">
                  <a:solidFill>
                    <a:schemeClr val="lt1"/>
                  </a:solidFill>
                  <a:latin typeface="+mn-lt"/>
                  <a:ea typeface="+mn-ea"/>
                  <a:cs typeface="+mn-cs"/>
                </a:defRPr>
              </a:lvl7pPr>
              <a:lvl8pPr marL="12904013" algn="l" defTabSz="3686861" rtl="0" eaLnBrk="1" latinLnBrk="0" hangingPunct="1">
                <a:defRPr sz="7258" kern="1200">
                  <a:solidFill>
                    <a:schemeClr val="lt1"/>
                  </a:solidFill>
                  <a:latin typeface="+mn-lt"/>
                  <a:ea typeface="+mn-ea"/>
                  <a:cs typeface="+mn-cs"/>
                </a:defRPr>
              </a:lvl8pPr>
              <a:lvl9pPr marL="14747443" algn="l" defTabSz="3686861" rtl="0" eaLnBrk="1" latinLnBrk="0" hangingPunct="1">
                <a:defRPr sz="7258" kern="1200">
                  <a:solidFill>
                    <a:schemeClr val="lt1"/>
                  </a:solidFill>
                  <a:latin typeface="+mn-lt"/>
                  <a:ea typeface="+mn-ea"/>
                  <a:cs typeface="+mn-cs"/>
                </a:defRPr>
              </a:lvl9pPr>
            </a:lstStyle>
            <a:p>
              <a:pPr lvl="0">
                <a:spcBef>
                  <a:spcPts val="0"/>
                </a:spcBef>
                <a:spcAft>
                  <a:spcPts val="2200"/>
                </a:spcAft>
              </a:pPr>
              <a:r>
                <a:rPr lang="en-US" sz="8800" dirty="0">
                  <a:solidFill>
                    <a:schemeClr val="bg1">
                      <a:lumMod val="50000"/>
                    </a:schemeClr>
                  </a:solidFill>
                  <a:latin typeface="Calibri" pitchFamily="34" charset="0"/>
                  <a:cs typeface="Calibri" panose="020F0502020204030204" pitchFamily="34" charset="0"/>
                </a:rPr>
                <a:t>Change</a:t>
              </a:r>
              <a:r>
                <a:rPr lang="en-US" sz="8800" baseline="0" dirty="0">
                  <a:solidFill>
                    <a:schemeClr val="bg1">
                      <a:lumMod val="50000"/>
                    </a:schemeClr>
                  </a:solidFill>
                  <a:latin typeface="Calibri" pitchFamily="34" charset="0"/>
                  <a:cs typeface="Calibri" panose="020F0502020204030204" pitchFamily="34" charset="0"/>
                </a:rPr>
                <a:t> Color Theme</a:t>
              </a:r>
              <a:r>
                <a:rPr lang="en-US" sz="8800" dirty="0">
                  <a:solidFill>
                    <a:schemeClr val="bg1">
                      <a:lumMod val="50000"/>
                    </a:schemeClr>
                  </a:solidFill>
                  <a:latin typeface="Calibri" pitchFamily="34" charset="0"/>
                  <a:cs typeface="Calibri" panose="020F0502020204030204" pitchFamily="34" charset="0"/>
                </a:rPr>
                <a:t>:</a:t>
              </a:r>
              <a:endParaRPr sz="880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r>
                <a:rPr lang="en-US" sz="6001" dirty="0">
                  <a:solidFill>
                    <a:schemeClr val="bg1">
                      <a:lumMod val="50000"/>
                    </a:schemeClr>
                  </a:solidFill>
                  <a:latin typeface="Calibri" pitchFamily="34" charset="0"/>
                  <a:cs typeface="Calibri" panose="020F0502020204030204" pitchFamily="34" charset="0"/>
                </a:rPr>
                <a:t>This template is designed to use the built-in color themes in</a:t>
              </a:r>
              <a:r>
                <a:rPr lang="en-US" sz="6001" baseline="0" dirty="0">
                  <a:solidFill>
                    <a:schemeClr val="bg1">
                      <a:lumMod val="50000"/>
                    </a:schemeClr>
                  </a:solidFill>
                  <a:latin typeface="Calibri" pitchFamily="34" charset="0"/>
                  <a:cs typeface="Calibri" panose="020F0502020204030204" pitchFamily="34" charset="0"/>
                </a:rPr>
                <a:t> the newer versions of PowerPoint.</a:t>
              </a:r>
            </a:p>
            <a:p>
              <a:pPr lvl="0">
                <a:spcBef>
                  <a:spcPts val="0"/>
                </a:spcBef>
                <a:spcAft>
                  <a:spcPts val="2200"/>
                </a:spcAft>
              </a:pPr>
              <a:r>
                <a:rPr lang="en-US" sz="6001" baseline="0" dirty="0">
                  <a:solidFill>
                    <a:schemeClr val="bg1">
                      <a:lumMod val="50000"/>
                    </a:schemeClr>
                  </a:solidFill>
                  <a:latin typeface="Calibri" pitchFamily="34" charset="0"/>
                  <a:cs typeface="Calibri" panose="020F0502020204030204" pitchFamily="34" charset="0"/>
                </a:rPr>
                <a:t>To change the color theme, select the </a:t>
              </a:r>
              <a:r>
                <a:rPr lang="en-US" sz="6001" b="1" baseline="0" dirty="0">
                  <a:solidFill>
                    <a:schemeClr val="bg1">
                      <a:lumMod val="50000"/>
                    </a:schemeClr>
                  </a:solidFill>
                  <a:latin typeface="Calibri" pitchFamily="34" charset="0"/>
                  <a:cs typeface="Calibri" panose="020F0502020204030204" pitchFamily="34" charset="0"/>
                </a:rPr>
                <a:t>Design</a:t>
              </a:r>
              <a:r>
                <a:rPr lang="en-US" sz="6001" baseline="0" dirty="0">
                  <a:solidFill>
                    <a:schemeClr val="bg1">
                      <a:lumMod val="50000"/>
                    </a:schemeClr>
                  </a:solidFill>
                  <a:latin typeface="Calibri" pitchFamily="34" charset="0"/>
                  <a:cs typeface="Calibri" panose="020F0502020204030204" pitchFamily="34" charset="0"/>
                </a:rPr>
                <a:t> tab, then select the </a:t>
              </a:r>
              <a:r>
                <a:rPr lang="en-US" sz="6001" b="1" baseline="0" dirty="0">
                  <a:solidFill>
                    <a:schemeClr val="bg1">
                      <a:lumMod val="50000"/>
                    </a:schemeClr>
                  </a:solidFill>
                  <a:latin typeface="Calibri" pitchFamily="34" charset="0"/>
                  <a:cs typeface="Calibri" panose="020F0502020204030204" pitchFamily="34" charset="0"/>
                </a:rPr>
                <a:t>Colors</a:t>
              </a:r>
              <a:r>
                <a:rPr lang="en-US" sz="6001" baseline="0" dirty="0">
                  <a:solidFill>
                    <a:schemeClr val="bg1">
                      <a:lumMod val="50000"/>
                    </a:schemeClr>
                  </a:solidFill>
                  <a:latin typeface="Calibri" pitchFamily="34" charset="0"/>
                  <a:cs typeface="Calibri" panose="020F0502020204030204" pitchFamily="34" charset="0"/>
                </a:rPr>
                <a:t> drop-down list.</a:t>
              </a: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r>
                <a:rPr lang="en-US" sz="6001" baseline="0" dirty="0">
                  <a:solidFill>
                    <a:schemeClr val="bg1">
                      <a:lumMod val="50000"/>
                    </a:schemeClr>
                  </a:solidFill>
                  <a:latin typeface="Calibri" pitchFamily="34" charset="0"/>
                  <a:cs typeface="Calibri" panose="020F0502020204030204" pitchFamily="34" charset="0"/>
                </a:rPr>
                <a:t>The default color theme for this template is “Office”, so you can always return to that after trying some of the alternatives.</a:t>
              </a:r>
            </a:p>
            <a:p>
              <a:pPr lvl="0">
                <a:spcBef>
                  <a:spcPts val="0"/>
                </a:spcBef>
                <a:spcAft>
                  <a:spcPts val="2200"/>
                </a:spcAft>
              </a:pPr>
              <a:r>
                <a:rPr lang="en-US" sz="8800" dirty="0">
                  <a:solidFill>
                    <a:schemeClr val="bg1">
                      <a:lumMod val="50000"/>
                    </a:schemeClr>
                  </a:solidFill>
                  <a:latin typeface="Calibri" pitchFamily="34" charset="0"/>
                  <a:cs typeface="Calibri" panose="020F0502020204030204" pitchFamily="34" charset="0"/>
                </a:rPr>
                <a:t>Printing Your Poster:</a:t>
              </a:r>
            </a:p>
            <a:p>
              <a:pPr lvl="0">
                <a:spcBef>
                  <a:spcPts val="0"/>
                </a:spcBef>
                <a:spcAft>
                  <a:spcPts val="2200"/>
                </a:spcAft>
              </a:pPr>
              <a:r>
                <a:rPr lang="en-US" sz="6001" dirty="0">
                  <a:solidFill>
                    <a:schemeClr val="bg1">
                      <a:lumMod val="50000"/>
                    </a:schemeClr>
                  </a:solidFill>
                  <a:latin typeface="Calibri" pitchFamily="34" charset="0"/>
                  <a:cs typeface="Calibri" panose="020F0502020204030204" pitchFamily="34" charset="0"/>
                </a:rPr>
                <a:t>Once your poster file is ready, visit</a:t>
              </a:r>
              <a:r>
                <a:rPr lang="en-US" sz="6001" baseline="0" dirty="0">
                  <a:solidFill>
                    <a:schemeClr val="bg1">
                      <a:lumMod val="50000"/>
                    </a:schemeClr>
                  </a:solidFill>
                  <a:latin typeface="Calibri" pitchFamily="34" charset="0"/>
                  <a:cs typeface="Calibri" panose="020F0502020204030204" pitchFamily="34" charset="0"/>
                </a:rPr>
                <a:t> </a:t>
              </a:r>
              <a:r>
                <a:rPr lang="en-US" sz="6001" b="1" baseline="0" dirty="0">
                  <a:solidFill>
                    <a:schemeClr val="bg1">
                      <a:lumMod val="50000"/>
                    </a:schemeClr>
                  </a:solidFill>
                  <a:latin typeface="Calibri" pitchFamily="34" charset="0"/>
                  <a:cs typeface="Calibri" panose="020F0502020204030204" pitchFamily="34" charset="0"/>
                </a:rPr>
                <a:t>www.genigraphics.com</a:t>
              </a:r>
              <a:r>
                <a:rPr lang="en-US" sz="6001" baseline="0" dirty="0">
                  <a:solidFill>
                    <a:schemeClr val="bg1">
                      <a:lumMod val="50000"/>
                    </a:schemeClr>
                  </a:solidFill>
                  <a:latin typeface="Calibri" pitchFamily="34" charset="0"/>
                  <a:cs typeface="Calibri" panose="020F0502020204030204" pitchFamily="34" charset="0"/>
                </a:rPr>
                <a:t> to order a high-quality, affordable poster print. Every order receives a free design review and we can deliver as fast as next business day within the US and Canada. </a:t>
              </a:r>
            </a:p>
            <a:p>
              <a:pPr lvl="0">
                <a:spcBef>
                  <a:spcPts val="0"/>
                </a:spcBef>
                <a:spcAft>
                  <a:spcPts val="2200"/>
                </a:spcAft>
              </a:pPr>
              <a:r>
                <a:rPr lang="en-US" sz="6001" baseline="0" dirty="0">
                  <a:solidFill>
                    <a:schemeClr val="bg1">
                      <a:lumMod val="50000"/>
                    </a:schemeClr>
                  </a:solidFill>
                  <a:latin typeface="Calibri" pitchFamily="34" charset="0"/>
                  <a:cs typeface="Calibri" panose="020F0502020204030204" pitchFamily="34" charset="0"/>
                </a:rPr>
                <a:t>Genigraphics® has been producing output from PowerPoint® longer than anyone in the industry; dating back to when we helped Microsoft® design the PowerPoint® software. </a:t>
              </a:r>
            </a:p>
            <a:p>
              <a:pPr lvl="0">
                <a:spcBef>
                  <a:spcPts val="0"/>
                </a:spcBef>
                <a:spcAft>
                  <a:spcPts val="0"/>
                </a:spcAft>
              </a:pPr>
              <a:endParaRPr lang="en-US" sz="6001" baseline="0" dirty="0">
                <a:solidFill>
                  <a:schemeClr val="bg1">
                    <a:lumMod val="50000"/>
                  </a:schemeClr>
                </a:solidFill>
                <a:latin typeface="Calibri" pitchFamily="34" charset="0"/>
                <a:cs typeface="Calibri" panose="020F0502020204030204" pitchFamily="34" charset="0"/>
              </a:endParaRPr>
            </a:p>
            <a:p>
              <a:pPr lvl="0" algn="ctr">
                <a:spcBef>
                  <a:spcPts val="0"/>
                </a:spcBef>
                <a:spcAft>
                  <a:spcPts val="0"/>
                </a:spcAft>
              </a:pPr>
              <a:r>
                <a:rPr lang="en-US" sz="6001" baseline="0" dirty="0">
                  <a:solidFill>
                    <a:schemeClr val="bg1">
                      <a:lumMod val="50000"/>
                    </a:schemeClr>
                  </a:solidFill>
                  <a:latin typeface="Calibri" pitchFamily="34" charset="0"/>
                  <a:cs typeface="Calibri" panose="020F0502020204030204" pitchFamily="34" charset="0"/>
                </a:rPr>
                <a:t>US and Canada:  1-800-790-4001</a:t>
              </a:r>
              <a:br>
                <a:rPr lang="en-US" sz="6001" baseline="0" dirty="0">
                  <a:solidFill>
                    <a:schemeClr val="bg1">
                      <a:lumMod val="50000"/>
                    </a:schemeClr>
                  </a:solidFill>
                  <a:latin typeface="Calibri" pitchFamily="34" charset="0"/>
                  <a:cs typeface="Calibri" panose="020F0502020204030204" pitchFamily="34" charset="0"/>
                </a:rPr>
              </a:br>
              <a:r>
                <a:rPr lang="en-US" sz="6001" baseline="0" dirty="0">
                  <a:solidFill>
                    <a:schemeClr val="bg1">
                      <a:lumMod val="50000"/>
                    </a:schemeClr>
                  </a:solidFill>
                  <a:latin typeface="Calibri" pitchFamily="34" charset="0"/>
                  <a:cs typeface="Calibri" panose="020F0502020204030204" pitchFamily="34" charset="0"/>
                </a:rPr>
                <a:t>Email: info@genigraphics.com</a:t>
              </a:r>
            </a:p>
            <a:p>
              <a:pPr lvl="0" algn="ctr">
                <a:spcBef>
                  <a:spcPts val="0"/>
                </a:spcBef>
                <a:spcAft>
                  <a:spcPts val="0"/>
                </a:spcAft>
              </a:pPr>
              <a:br>
                <a:rPr lang="en-US" sz="4400" dirty="0">
                  <a:solidFill>
                    <a:schemeClr val="bg1">
                      <a:lumMod val="50000"/>
                    </a:schemeClr>
                  </a:solidFill>
                  <a:latin typeface="Calibri" pitchFamily="34" charset="0"/>
                  <a:cs typeface="Calibri" panose="020F0502020204030204" pitchFamily="34" charset="0"/>
                </a:rPr>
              </a:br>
              <a:r>
                <a:rPr lang="en-US" sz="4400" dirty="0">
                  <a:solidFill>
                    <a:schemeClr val="bg1">
                      <a:lumMod val="50000"/>
                    </a:schemeClr>
                  </a:solidFill>
                  <a:latin typeface="Calibri" pitchFamily="34" charset="0"/>
                  <a:cs typeface="Calibri" panose="020F0502020204030204" pitchFamily="34" charset="0"/>
                </a:rPr>
                <a:t>[This sidebar area does not print.]</a:t>
              </a:r>
            </a:p>
          </p:txBody>
        </p:sp>
        <p:pic>
          <p:nvPicPr>
            <p:cNvPr id="22" name="Picture 2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4281342" y="9260274"/>
              <a:ext cx="11904515" cy="10246926"/>
            </a:xfrm>
            <a:prstGeom prst="rect">
              <a:avLst/>
            </a:prstGeom>
          </p:spPr>
        </p:pic>
      </p:grpSp>
      <p:pic>
        <p:nvPicPr>
          <p:cNvPr id="2" name="Picture 1"/>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4747199" y="39928804"/>
            <a:ext cx="5297437" cy="185927"/>
          </a:xfrm>
          <a:prstGeom prst="rect">
            <a:avLst/>
          </a:prstGeom>
        </p:spPr>
      </p:pic>
    </p:spTree>
    <p:extLst>
      <p:ext uri="{BB962C8B-B14F-4D97-AF65-F5344CB8AC3E}">
        <p14:creationId xmlns:p14="http://schemas.microsoft.com/office/powerpoint/2010/main" val="39877413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15" name="Rectangle 14"/>
          <p:cNvSpPr/>
          <p:nvPr userDrawn="1"/>
        </p:nvSpPr>
        <p:spPr>
          <a:xfrm>
            <a:off x="39502081" y="0"/>
            <a:ext cx="731519" cy="40233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6" name="Rectangle 15"/>
          <p:cNvSpPr/>
          <p:nvPr userDrawn="1"/>
        </p:nvSpPr>
        <p:spPr>
          <a:xfrm>
            <a:off x="0" y="0"/>
            <a:ext cx="731519" cy="40233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7" name="Rectangle 16"/>
          <p:cNvSpPr/>
          <p:nvPr userDrawn="1"/>
        </p:nvSpPr>
        <p:spPr>
          <a:xfrm>
            <a:off x="0" y="0"/>
            <a:ext cx="40233600" cy="5029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8" name="Rectangle 17"/>
          <p:cNvSpPr/>
          <p:nvPr userDrawn="1"/>
        </p:nvSpPr>
        <p:spPr>
          <a:xfrm>
            <a:off x="0" y="35204400"/>
            <a:ext cx="40233600" cy="50292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9" name="Instructions"/>
          <p:cNvSpPr/>
          <p:nvPr userDrawn="1"/>
        </p:nvSpPr>
        <p:spPr>
          <a:xfrm>
            <a:off x="-12573000" y="0"/>
            <a:ext cx="11734800" cy="402336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09536" tIns="209536" rIns="209536" bIns="209536" rtlCol="0" anchor="t"/>
          <a:lstStyle>
            <a:defPPr>
              <a:defRPr lang="en-US"/>
            </a:defPPr>
            <a:lvl1pPr marL="0" algn="l" defTabSz="3686861" rtl="0" eaLnBrk="1" latinLnBrk="0" hangingPunct="1">
              <a:defRPr sz="7258" kern="1200">
                <a:solidFill>
                  <a:schemeClr val="lt1"/>
                </a:solidFill>
                <a:latin typeface="+mn-lt"/>
                <a:ea typeface="+mn-ea"/>
                <a:cs typeface="+mn-cs"/>
              </a:defRPr>
            </a:lvl1pPr>
            <a:lvl2pPr marL="1843430" algn="l" defTabSz="3686861" rtl="0" eaLnBrk="1" latinLnBrk="0" hangingPunct="1">
              <a:defRPr sz="7258" kern="1200">
                <a:solidFill>
                  <a:schemeClr val="lt1"/>
                </a:solidFill>
                <a:latin typeface="+mn-lt"/>
                <a:ea typeface="+mn-ea"/>
                <a:cs typeface="+mn-cs"/>
              </a:defRPr>
            </a:lvl2pPr>
            <a:lvl3pPr marL="3686861" algn="l" defTabSz="3686861" rtl="0" eaLnBrk="1" latinLnBrk="0" hangingPunct="1">
              <a:defRPr sz="7258" kern="1200">
                <a:solidFill>
                  <a:schemeClr val="lt1"/>
                </a:solidFill>
                <a:latin typeface="+mn-lt"/>
                <a:ea typeface="+mn-ea"/>
                <a:cs typeface="+mn-cs"/>
              </a:defRPr>
            </a:lvl3pPr>
            <a:lvl4pPr marL="5530291" algn="l" defTabSz="3686861" rtl="0" eaLnBrk="1" latinLnBrk="0" hangingPunct="1">
              <a:defRPr sz="7258" kern="1200">
                <a:solidFill>
                  <a:schemeClr val="lt1"/>
                </a:solidFill>
                <a:latin typeface="+mn-lt"/>
                <a:ea typeface="+mn-ea"/>
                <a:cs typeface="+mn-cs"/>
              </a:defRPr>
            </a:lvl4pPr>
            <a:lvl5pPr marL="7373722" algn="l" defTabSz="3686861" rtl="0" eaLnBrk="1" latinLnBrk="0" hangingPunct="1">
              <a:defRPr sz="7258" kern="1200">
                <a:solidFill>
                  <a:schemeClr val="lt1"/>
                </a:solidFill>
                <a:latin typeface="+mn-lt"/>
                <a:ea typeface="+mn-ea"/>
                <a:cs typeface="+mn-cs"/>
              </a:defRPr>
            </a:lvl5pPr>
            <a:lvl6pPr marL="9217152" algn="l" defTabSz="3686861" rtl="0" eaLnBrk="1" latinLnBrk="0" hangingPunct="1">
              <a:defRPr sz="7258" kern="1200">
                <a:solidFill>
                  <a:schemeClr val="lt1"/>
                </a:solidFill>
                <a:latin typeface="+mn-lt"/>
                <a:ea typeface="+mn-ea"/>
                <a:cs typeface="+mn-cs"/>
              </a:defRPr>
            </a:lvl6pPr>
            <a:lvl7pPr marL="11060582" algn="l" defTabSz="3686861" rtl="0" eaLnBrk="1" latinLnBrk="0" hangingPunct="1">
              <a:defRPr sz="7258" kern="1200">
                <a:solidFill>
                  <a:schemeClr val="lt1"/>
                </a:solidFill>
                <a:latin typeface="+mn-lt"/>
                <a:ea typeface="+mn-ea"/>
                <a:cs typeface="+mn-cs"/>
              </a:defRPr>
            </a:lvl7pPr>
            <a:lvl8pPr marL="12904013" algn="l" defTabSz="3686861" rtl="0" eaLnBrk="1" latinLnBrk="0" hangingPunct="1">
              <a:defRPr sz="7258" kern="1200">
                <a:solidFill>
                  <a:schemeClr val="lt1"/>
                </a:solidFill>
                <a:latin typeface="+mn-lt"/>
                <a:ea typeface="+mn-ea"/>
                <a:cs typeface="+mn-cs"/>
              </a:defRPr>
            </a:lvl8pPr>
            <a:lvl9pPr marL="14747443" algn="l" defTabSz="3686861" rtl="0" eaLnBrk="1" latinLnBrk="0" hangingPunct="1">
              <a:defRPr sz="7258" kern="1200">
                <a:solidFill>
                  <a:schemeClr val="lt1"/>
                </a:solidFill>
                <a:latin typeface="+mn-lt"/>
                <a:ea typeface="+mn-ea"/>
                <a:cs typeface="+mn-cs"/>
              </a:defRPr>
            </a:lvl9pPr>
          </a:lstStyle>
          <a:p>
            <a:pPr lvl="0">
              <a:spcBef>
                <a:spcPts val="0"/>
              </a:spcBef>
              <a:spcAft>
                <a:spcPts val="2200"/>
              </a:spcAft>
            </a:pPr>
            <a:r>
              <a:rPr lang="en-US" sz="8800" dirty="0">
                <a:solidFill>
                  <a:srgbClr val="7F7F7F"/>
                </a:solidFill>
                <a:latin typeface="Calibri" pitchFamily="34" charset="0"/>
                <a:cs typeface="Calibri" panose="020F0502020204030204" pitchFamily="34" charset="0"/>
              </a:rPr>
              <a:t>Poster Print Size:</a:t>
            </a:r>
            <a:endParaRPr sz="8800" dirty="0">
              <a:solidFill>
                <a:srgbClr val="7F7F7F"/>
              </a:solidFill>
              <a:latin typeface="Calibri" pitchFamily="34" charset="0"/>
              <a:cs typeface="Calibri" panose="020F0502020204030204" pitchFamily="34" charset="0"/>
            </a:endParaRPr>
          </a:p>
          <a:p>
            <a:pPr lvl="0">
              <a:spcBef>
                <a:spcPts val="0"/>
              </a:spcBef>
              <a:spcAft>
                <a:spcPts val="2200"/>
              </a:spcAft>
            </a:pPr>
            <a:r>
              <a:rPr lang="en-US" sz="6001" dirty="0">
                <a:solidFill>
                  <a:srgbClr val="7F7F7F"/>
                </a:solidFill>
                <a:latin typeface="Calibri" pitchFamily="34" charset="0"/>
                <a:cs typeface="Calibri" panose="020F0502020204030204" pitchFamily="34" charset="0"/>
              </a:rPr>
              <a:t>This poster template </a:t>
            </a:r>
            <a:r>
              <a:rPr lang="en-US" sz="6001">
                <a:solidFill>
                  <a:srgbClr val="7F7F7F"/>
                </a:solidFill>
                <a:latin typeface="Calibri" pitchFamily="34" charset="0"/>
                <a:cs typeface="Calibri" panose="020F0502020204030204" pitchFamily="34" charset="0"/>
              </a:rPr>
              <a:t>is 44” </a:t>
            </a:r>
            <a:r>
              <a:rPr lang="en-US" sz="6001" dirty="0">
                <a:solidFill>
                  <a:srgbClr val="7F7F7F"/>
                </a:solidFill>
                <a:latin typeface="Calibri" pitchFamily="34" charset="0"/>
                <a:cs typeface="Calibri" panose="020F0502020204030204" pitchFamily="34" charset="0"/>
              </a:rPr>
              <a:t>high </a:t>
            </a:r>
            <a:r>
              <a:rPr lang="en-US" sz="6001">
                <a:solidFill>
                  <a:srgbClr val="7F7F7F"/>
                </a:solidFill>
                <a:latin typeface="Calibri" pitchFamily="34" charset="0"/>
                <a:cs typeface="Calibri" panose="020F0502020204030204" pitchFamily="34" charset="0"/>
              </a:rPr>
              <a:t>by 44” </a:t>
            </a:r>
            <a:r>
              <a:rPr lang="en-US" sz="6001" dirty="0">
                <a:solidFill>
                  <a:srgbClr val="7F7F7F"/>
                </a:solidFill>
                <a:latin typeface="Calibri" pitchFamily="34" charset="0"/>
                <a:cs typeface="Calibri" panose="020F0502020204030204" pitchFamily="34" charset="0"/>
              </a:rPr>
              <a:t>wide. It can be used to print any poster with a 1:1 aspect ratio.</a:t>
            </a:r>
          </a:p>
          <a:p>
            <a:pPr lvl="0">
              <a:spcBef>
                <a:spcPts val="0"/>
              </a:spcBef>
              <a:spcAft>
                <a:spcPts val="2200"/>
              </a:spcAft>
            </a:pPr>
            <a:r>
              <a:rPr lang="en-US" sz="8800" dirty="0">
                <a:solidFill>
                  <a:srgbClr val="7F7F7F"/>
                </a:solidFill>
                <a:latin typeface="Calibri" pitchFamily="34" charset="0"/>
                <a:cs typeface="Calibri" panose="020F0502020204030204" pitchFamily="34" charset="0"/>
              </a:rPr>
              <a:t>Placeholders</a:t>
            </a:r>
            <a:r>
              <a:rPr sz="8800" dirty="0">
                <a:solidFill>
                  <a:srgbClr val="7F7F7F"/>
                </a:solidFill>
                <a:latin typeface="Calibri" pitchFamily="34" charset="0"/>
                <a:cs typeface="Calibri" panose="020F0502020204030204" pitchFamily="34" charset="0"/>
              </a:rPr>
              <a:t>:</a:t>
            </a:r>
          </a:p>
          <a:p>
            <a:pPr lvl="0">
              <a:spcBef>
                <a:spcPts val="0"/>
              </a:spcBef>
              <a:spcAft>
                <a:spcPts val="2200"/>
              </a:spcAft>
            </a:pPr>
            <a:r>
              <a:rPr sz="6001" dirty="0">
                <a:solidFill>
                  <a:srgbClr val="7F7F7F"/>
                </a:solidFill>
                <a:latin typeface="Calibri" pitchFamily="34" charset="0"/>
                <a:cs typeface="Calibri" panose="020F0502020204030204" pitchFamily="34" charset="0"/>
              </a:rPr>
              <a:t>The </a:t>
            </a:r>
            <a:r>
              <a:rPr lang="en-US" sz="6001" dirty="0">
                <a:solidFill>
                  <a:srgbClr val="7F7F7F"/>
                </a:solidFill>
                <a:latin typeface="Calibri" pitchFamily="34" charset="0"/>
                <a:cs typeface="Calibri" panose="020F0502020204030204" pitchFamily="34" charset="0"/>
              </a:rPr>
              <a:t>various elements included</a:t>
            </a:r>
            <a:r>
              <a:rPr sz="6001" dirty="0">
                <a:solidFill>
                  <a:srgbClr val="7F7F7F"/>
                </a:solidFill>
                <a:latin typeface="Calibri" pitchFamily="34" charset="0"/>
                <a:cs typeface="Calibri" panose="020F0502020204030204" pitchFamily="34" charset="0"/>
              </a:rPr>
              <a:t> in this </a:t>
            </a:r>
            <a:r>
              <a:rPr lang="en-US" sz="6001" dirty="0">
                <a:solidFill>
                  <a:srgbClr val="7F7F7F"/>
                </a:solidFill>
                <a:latin typeface="Calibri" pitchFamily="34" charset="0"/>
                <a:cs typeface="Calibri" panose="020F0502020204030204" pitchFamily="34" charset="0"/>
              </a:rPr>
              <a:t>poster are ones</a:t>
            </a:r>
            <a:r>
              <a:rPr lang="en-US" sz="6001" baseline="0" dirty="0">
                <a:solidFill>
                  <a:srgbClr val="7F7F7F"/>
                </a:solidFill>
                <a:latin typeface="Calibri" pitchFamily="34" charset="0"/>
                <a:cs typeface="Calibri" panose="020F0502020204030204" pitchFamily="34" charset="0"/>
              </a:rPr>
              <a:t> we often see in medical, research, and scientific posters.</a:t>
            </a:r>
            <a:r>
              <a:rPr sz="6001" dirty="0">
                <a:solidFill>
                  <a:srgbClr val="7F7F7F"/>
                </a:solidFill>
                <a:latin typeface="Calibri" pitchFamily="34" charset="0"/>
                <a:cs typeface="Calibri" panose="020F0502020204030204" pitchFamily="34" charset="0"/>
              </a:rPr>
              <a:t> </a:t>
            </a:r>
            <a:r>
              <a:rPr lang="en-US" sz="6001" dirty="0">
                <a:solidFill>
                  <a:srgbClr val="7F7F7F"/>
                </a:solidFill>
                <a:latin typeface="Calibri" pitchFamily="34" charset="0"/>
                <a:cs typeface="Calibri" panose="020F0502020204030204" pitchFamily="34" charset="0"/>
              </a:rPr>
              <a:t>Feel</a:t>
            </a:r>
            <a:r>
              <a:rPr lang="en-US" sz="6001" baseline="0" dirty="0">
                <a:solidFill>
                  <a:srgbClr val="7F7F7F"/>
                </a:solidFill>
                <a:latin typeface="Calibri" pitchFamily="34" charset="0"/>
                <a:cs typeface="Calibri" panose="020F0502020204030204" pitchFamily="34" charset="0"/>
              </a:rPr>
              <a:t> free to edit, move,  add, and delete items, or change the layout to suit your needs. Always check with your conference organizer for specific requirements.</a:t>
            </a:r>
          </a:p>
          <a:p>
            <a:pPr lvl="0">
              <a:spcBef>
                <a:spcPts val="0"/>
              </a:spcBef>
              <a:spcAft>
                <a:spcPts val="2200"/>
              </a:spcAft>
            </a:pPr>
            <a:r>
              <a:rPr lang="en-US" sz="8800" dirty="0">
                <a:solidFill>
                  <a:srgbClr val="7F7F7F"/>
                </a:solidFill>
                <a:latin typeface="Calibri" pitchFamily="34" charset="0"/>
                <a:cs typeface="Calibri" panose="020F0502020204030204" pitchFamily="34" charset="0"/>
              </a:rPr>
              <a:t>Image</a:t>
            </a:r>
            <a:r>
              <a:rPr lang="en-US" sz="8800" baseline="0" dirty="0">
                <a:solidFill>
                  <a:srgbClr val="7F7F7F"/>
                </a:solidFill>
                <a:latin typeface="Calibri" pitchFamily="34" charset="0"/>
                <a:cs typeface="Calibri" panose="020F0502020204030204" pitchFamily="34" charset="0"/>
              </a:rPr>
              <a:t> Quality</a:t>
            </a:r>
            <a:r>
              <a:rPr lang="en-US" sz="8800" dirty="0">
                <a:solidFill>
                  <a:srgbClr val="7F7F7F"/>
                </a:solidFill>
                <a:latin typeface="Calibri" pitchFamily="34" charset="0"/>
                <a:cs typeface="Calibri" panose="020F0502020204030204" pitchFamily="34" charset="0"/>
              </a:rPr>
              <a:t>:</a:t>
            </a:r>
          </a:p>
          <a:p>
            <a:pPr lvl="0">
              <a:spcBef>
                <a:spcPts val="0"/>
              </a:spcBef>
              <a:spcAft>
                <a:spcPts val="2200"/>
              </a:spcAft>
            </a:pPr>
            <a:r>
              <a:rPr lang="en-US" sz="6001" dirty="0">
                <a:solidFill>
                  <a:srgbClr val="7F7F7F"/>
                </a:solidFill>
                <a:latin typeface="Calibri" pitchFamily="34" charset="0"/>
                <a:cs typeface="Calibri" panose="020F0502020204030204" pitchFamily="34" charset="0"/>
              </a:rPr>
              <a:t>You can place digital photos or logo art in your poster file by selecting the </a:t>
            </a:r>
            <a:r>
              <a:rPr lang="en-US" sz="6001" b="1" dirty="0">
                <a:solidFill>
                  <a:srgbClr val="7F7F7F"/>
                </a:solidFill>
                <a:latin typeface="Calibri" pitchFamily="34" charset="0"/>
                <a:cs typeface="Calibri" panose="020F0502020204030204" pitchFamily="34" charset="0"/>
              </a:rPr>
              <a:t>Insert, Picture</a:t>
            </a:r>
            <a:r>
              <a:rPr lang="en-US" sz="6001" dirty="0">
                <a:solidFill>
                  <a:srgbClr val="7F7F7F"/>
                </a:solidFill>
                <a:latin typeface="Calibri" pitchFamily="34" charset="0"/>
                <a:cs typeface="Calibri" panose="020F0502020204030204" pitchFamily="34" charset="0"/>
              </a:rPr>
              <a:t> command, or by using standard copy &amp; paste. For best results, all graphic elements should be at least </a:t>
            </a:r>
            <a:r>
              <a:rPr lang="en-US" sz="6001" b="1" dirty="0">
                <a:solidFill>
                  <a:srgbClr val="7F7F7F"/>
                </a:solidFill>
                <a:latin typeface="Calibri" pitchFamily="34" charset="0"/>
                <a:cs typeface="Calibri" panose="020F0502020204030204" pitchFamily="34" charset="0"/>
              </a:rPr>
              <a:t>150-200 pixels per inch in their final printed size</a:t>
            </a:r>
            <a:r>
              <a:rPr lang="en-US" sz="6001" dirty="0">
                <a:solidFill>
                  <a:srgbClr val="7F7F7F"/>
                </a:solidFill>
                <a:latin typeface="Calibri" pitchFamily="34" charset="0"/>
                <a:cs typeface="Calibri" panose="020F0502020204030204" pitchFamily="34" charset="0"/>
              </a:rPr>
              <a:t>. For instance, a 1600 x 1200 pixel</a:t>
            </a:r>
            <a:r>
              <a:rPr lang="en-US" sz="6001" baseline="0" dirty="0">
                <a:solidFill>
                  <a:srgbClr val="7F7F7F"/>
                </a:solidFill>
                <a:latin typeface="Calibri" pitchFamily="34" charset="0"/>
                <a:cs typeface="Calibri" panose="020F0502020204030204" pitchFamily="34" charset="0"/>
              </a:rPr>
              <a:t> photo will usually look fine up to </a:t>
            </a:r>
            <a:r>
              <a:rPr lang="en-US" sz="6001" dirty="0">
                <a:solidFill>
                  <a:srgbClr val="7F7F7F"/>
                </a:solidFill>
                <a:latin typeface="Calibri" pitchFamily="34" charset="0"/>
                <a:cs typeface="Calibri" panose="020F0502020204030204" pitchFamily="34" charset="0"/>
              </a:rPr>
              <a:t>8“-10” wide on your printed poster.</a:t>
            </a:r>
          </a:p>
          <a:p>
            <a:pPr lvl="0">
              <a:spcBef>
                <a:spcPts val="0"/>
              </a:spcBef>
              <a:spcAft>
                <a:spcPts val="2200"/>
              </a:spcAft>
            </a:pPr>
            <a:r>
              <a:rPr lang="en-US" sz="6001" dirty="0">
                <a:solidFill>
                  <a:srgbClr val="7F7F7F"/>
                </a:solidFill>
                <a:latin typeface="Calibri" pitchFamily="34" charset="0"/>
                <a:cs typeface="Calibri" panose="020F0502020204030204" pitchFamily="34" charset="0"/>
              </a:rPr>
              <a:t>To preview the print quality of images, select a magnification of 100% when previewing your poster. This will give you a good idea of what it will look like in print. If you are laying out a large poster and using half-scale dimensions, be sure to preview your graphics at 200% to see them at their final printed size.</a:t>
            </a:r>
          </a:p>
          <a:p>
            <a:pPr lvl="0">
              <a:spcBef>
                <a:spcPts val="0"/>
              </a:spcBef>
              <a:spcAft>
                <a:spcPts val="2200"/>
              </a:spcAft>
            </a:pPr>
            <a:r>
              <a:rPr lang="en-US" sz="6001" dirty="0">
                <a:solidFill>
                  <a:srgbClr val="7F7F7F"/>
                </a:solidFill>
                <a:latin typeface="Calibri" pitchFamily="34" charset="0"/>
                <a:cs typeface="Calibri" panose="020F0502020204030204" pitchFamily="34" charset="0"/>
              </a:rPr>
              <a:t>Please note that graphics from websites (such as the logo on your hospital's or university's home page) will only be 72dpi and not suitable for printing.</a:t>
            </a:r>
          </a:p>
          <a:p>
            <a:pPr lvl="0" algn="ctr">
              <a:spcBef>
                <a:spcPts val="0"/>
              </a:spcBef>
              <a:spcAft>
                <a:spcPts val="2200"/>
              </a:spcAft>
            </a:pPr>
            <a:br>
              <a:rPr lang="en-US" sz="4400" dirty="0">
                <a:solidFill>
                  <a:srgbClr val="7F7F7F"/>
                </a:solidFill>
                <a:latin typeface="Calibri" pitchFamily="34" charset="0"/>
                <a:cs typeface="Calibri" panose="020F0502020204030204" pitchFamily="34" charset="0"/>
              </a:rPr>
            </a:br>
            <a:r>
              <a:rPr lang="en-US" sz="4400" dirty="0">
                <a:solidFill>
                  <a:srgbClr val="7F7F7F"/>
                </a:solidFill>
                <a:latin typeface="Calibri" pitchFamily="34" charset="0"/>
                <a:cs typeface="Calibri" panose="020F0502020204030204" pitchFamily="34" charset="0"/>
              </a:rPr>
              <a:t>[This sidebar area does not print.]</a:t>
            </a:r>
          </a:p>
        </p:txBody>
      </p:sp>
      <p:grpSp>
        <p:nvGrpSpPr>
          <p:cNvPr id="20" name="Group 19"/>
          <p:cNvGrpSpPr/>
          <p:nvPr userDrawn="1"/>
        </p:nvGrpSpPr>
        <p:grpSpPr>
          <a:xfrm>
            <a:off x="41071800" y="0"/>
            <a:ext cx="11734800" cy="40233600"/>
            <a:chOff x="33832800" y="0"/>
            <a:chExt cx="12801600" cy="43891200"/>
          </a:xfrm>
        </p:grpSpPr>
        <p:sp>
          <p:nvSpPr>
            <p:cNvPr id="21" name="Instructions"/>
            <p:cNvSpPr/>
            <p:nvPr userDrawn="1"/>
          </p:nvSpPr>
          <p:spPr>
            <a:xfrm>
              <a:off x="33832800" y="0"/>
              <a:ext cx="12801600" cy="438912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28600" tIns="228600" rIns="228600" bIns="228600" rtlCol="0" anchor="t"/>
            <a:lstStyle>
              <a:defPPr>
                <a:defRPr lang="en-US"/>
              </a:defPPr>
              <a:lvl1pPr marL="0" algn="l" defTabSz="3686861" rtl="0" eaLnBrk="1" latinLnBrk="0" hangingPunct="1">
                <a:defRPr sz="7258" kern="1200">
                  <a:solidFill>
                    <a:schemeClr val="lt1"/>
                  </a:solidFill>
                  <a:latin typeface="+mn-lt"/>
                  <a:ea typeface="+mn-ea"/>
                  <a:cs typeface="+mn-cs"/>
                </a:defRPr>
              </a:lvl1pPr>
              <a:lvl2pPr marL="1843430" algn="l" defTabSz="3686861" rtl="0" eaLnBrk="1" latinLnBrk="0" hangingPunct="1">
                <a:defRPr sz="7258" kern="1200">
                  <a:solidFill>
                    <a:schemeClr val="lt1"/>
                  </a:solidFill>
                  <a:latin typeface="+mn-lt"/>
                  <a:ea typeface="+mn-ea"/>
                  <a:cs typeface="+mn-cs"/>
                </a:defRPr>
              </a:lvl2pPr>
              <a:lvl3pPr marL="3686861" algn="l" defTabSz="3686861" rtl="0" eaLnBrk="1" latinLnBrk="0" hangingPunct="1">
                <a:defRPr sz="7258" kern="1200">
                  <a:solidFill>
                    <a:schemeClr val="lt1"/>
                  </a:solidFill>
                  <a:latin typeface="+mn-lt"/>
                  <a:ea typeface="+mn-ea"/>
                  <a:cs typeface="+mn-cs"/>
                </a:defRPr>
              </a:lvl3pPr>
              <a:lvl4pPr marL="5530291" algn="l" defTabSz="3686861" rtl="0" eaLnBrk="1" latinLnBrk="0" hangingPunct="1">
                <a:defRPr sz="7258" kern="1200">
                  <a:solidFill>
                    <a:schemeClr val="lt1"/>
                  </a:solidFill>
                  <a:latin typeface="+mn-lt"/>
                  <a:ea typeface="+mn-ea"/>
                  <a:cs typeface="+mn-cs"/>
                </a:defRPr>
              </a:lvl4pPr>
              <a:lvl5pPr marL="7373722" algn="l" defTabSz="3686861" rtl="0" eaLnBrk="1" latinLnBrk="0" hangingPunct="1">
                <a:defRPr sz="7258" kern="1200">
                  <a:solidFill>
                    <a:schemeClr val="lt1"/>
                  </a:solidFill>
                  <a:latin typeface="+mn-lt"/>
                  <a:ea typeface="+mn-ea"/>
                  <a:cs typeface="+mn-cs"/>
                </a:defRPr>
              </a:lvl5pPr>
              <a:lvl6pPr marL="9217152" algn="l" defTabSz="3686861" rtl="0" eaLnBrk="1" latinLnBrk="0" hangingPunct="1">
                <a:defRPr sz="7258" kern="1200">
                  <a:solidFill>
                    <a:schemeClr val="lt1"/>
                  </a:solidFill>
                  <a:latin typeface="+mn-lt"/>
                  <a:ea typeface="+mn-ea"/>
                  <a:cs typeface="+mn-cs"/>
                </a:defRPr>
              </a:lvl6pPr>
              <a:lvl7pPr marL="11060582" algn="l" defTabSz="3686861" rtl="0" eaLnBrk="1" latinLnBrk="0" hangingPunct="1">
                <a:defRPr sz="7258" kern="1200">
                  <a:solidFill>
                    <a:schemeClr val="lt1"/>
                  </a:solidFill>
                  <a:latin typeface="+mn-lt"/>
                  <a:ea typeface="+mn-ea"/>
                  <a:cs typeface="+mn-cs"/>
                </a:defRPr>
              </a:lvl7pPr>
              <a:lvl8pPr marL="12904013" algn="l" defTabSz="3686861" rtl="0" eaLnBrk="1" latinLnBrk="0" hangingPunct="1">
                <a:defRPr sz="7258" kern="1200">
                  <a:solidFill>
                    <a:schemeClr val="lt1"/>
                  </a:solidFill>
                  <a:latin typeface="+mn-lt"/>
                  <a:ea typeface="+mn-ea"/>
                  <a:cs typeface="+mn-cs"/>
                </a:defRPr>
              </a:lvl8pPr>
              <a:lvl9pPr marL="14747443" algn="l" defTabSz="3686861" rtl="0" eaLnBrk="1" latinLnBrk="0" hangingPunct="1">
                <a:defRPr sz="7258" kern="1200">
                  <a:solidFill>
                    <a:schemeClr val="lt1"/>
                  </a:solidFill>
                  <a:latin typeface="+mn-lt"/>
                  <a:ea typeface="+mn-ea"/>
                  <a:cs typeface="+mn-cs"/>
                </a:defRPr>
              </a:lvl9pPr>
            </a:lstStyle>
            <a:p>
              <a:pPr lvl="0">
                <a:spcBef>
                  <a:spcPts val="0"/>
                </a:spcBef>
                <a:spcAft>
                  <a:spcPts val="2200"/>
                </a:spcAft>
              </a:pPr>
              <a:r>
                <a:rPr lang="en-US" sz="8800" dirty="0">
                  <a:solidFill>
                    <a:schemeClr val="bg1">
                      <a:lumMod val="50000"/>
                    </a:schemeClr>
                  </a:solidFill>
                  <a:latin typeface="Calibri" pitchFamily="34" charset="0"/>
                  <a:cs typeface="Calibri" panose="020F0502020204030204" pitchFamily="34" charset="0"/>
                </a:rPr>
                <a:t>Change</a:t>
              </a:r>
              <a:r>
                <a:rPr lang="en-US" sz="8800" baseline="0" dirty="0">
                  <a:solidFill>
                    <a:schemeClr val="bg1">
                      <a:lumMod val="50000"/>
                    </a:schemeClr>
                  </a:solidFill>
                  <a:latin typeface="Calibri" pitchFamily="34" charset="0"/>
                  <a:cs typeface="Calibri" panose="020F0502020204030204" pitchFamily="34" charset="0"/>
                </a:rPr>
                <a:t> Color Theme</a:t>
              </a:r>
              <a:r>
                <a:rPr lang="en-US" sz="8800" dirty="0">
                  <a:solidFill>
                    <a:schemeClr val="bg1">
                      <a:lumMod val="50000"/>
                    </a:schemeClr>
                  </a:solidFill>
                  <a:latin typeface="Calibri" pitchFamily="34" charset="0"/>
                  <a:cs typeface="Calibri" panose="020F0502020204030204" pitchFamily="34" charset="0"/>
                </a:rPr>
                <a:t>:</a:t>
              </a:r>
              <a:endParaRPr sz="880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r>
                <a:rPr lang="en-US" sz="6001" dirty="0">
                  <a:solidFill>
                    <a:schemeClr val="bg1">
                      <a:lumMod val="50000"/>
                    </a:schemeClr>
                  </a:solidFill>
                  <a:latin typeface="Calibri" pitchFamily="34" charset="0"/>
                  <a:cs typeface="Calibri" panose="020F0502020204030204" pitchFamily="34" charset="0"/>
                </a:rPr>
                <a:t>This template is designed to use the built-in color themes in</a:t>
              </a:r>
              <a:r>
                <a:rPr lang="en-US" sz="6001" baseline="0" dirty="0">
                  <a:solidFill>
                    <a:schemeClr val="bg1">
                      <a:lumMod val="50000"/>
                    </a:schemeClr>
                  </a:solidFill>
                  <a:latin typeface="Calibri" pitchFamily="34" charset="0"/>
                  <a:cs typeface="Calibri" panose="020F0502020204030204" pitchFamily="34" charset="0"/>
                </a:rPr>
                <a:t> the newer versions of PowerPoint.</a:t>
              </a:r>
            </a:p>
            <a:p>
              <a:pPr lvl="0">
                <a:spcBef>
                  <a:spcPts val="0"/>
                </a:spcBef>
                <a:spcAft>
                  <a:spcPts val="2200"/>
                </a:spcAft>
              </a:pPr>
              <a:r>
                <a:rPr lang="en-US" sz="6001" baseline="0" dirty="0">
                  <a:solidFill>
                    <a:schemeClr val="bg1">
                      <a:lumMod val="50000"/>
                    </a:schemeClr>
                  </a:solidFill>
                  <a:latin typeface="Calibri" pitchFamily="34" charset="0"/>
                  <a:cs typeface="Calibri" panose="020F0502020204030204" pitchFamily="34" charset="0"/>
                </a:rPr>
                <a:t>To change the color theme, select the </a:t>
              </a:r>
              <a:r>
                <a:rPr lang="en-US" sz="6001" b="1" baseline="0" dirty="0">
                  <a:solidFill>
                    <a:schemeClr val="bg1">
                      <a:lumMod val="50000"/>
                    </a:schemeClr>
                  </a:solidFill>
                  <a:latin typeface="Calibri" pitchFamily="34" charset="0"/>
                  <a:cs typeface="Calibri" panose="020F0502020204030204" pitchFamily="34" charset="0"/>
                </a:rPr>
                <a:t>Design</a:t>
              </a:r>
              <a:r>
                <a:rPr lang="en-US" sz="6001" baseline="0" dirty="0">
                  <a:solidFill>
                    <a:schemeClr val="bg1">
                      <a:lumMod val="50000"/>
                    </a:schemeClr>
                  </a:solidFill>
                  <a:latin typeface="Calibri" pitchFamily="34" charset="0"/>
                  <a:cs typeface="Calibri" panose="020F0502020204030204" pitchFamily="34" charset="0"/>
                </a:rPr>
                <a:t> tab, then select the </a:t>
              </a:r>
              <a:r>
                <a:rPr lang="en-US" sz="6001" b="1" baseline="0" dirty="0">
                  <a:solidFill>
                    <a:schemeClr val="bg1">
                      <a:lumMod val="50000"/>
                    </a:schemeClr>
                  </a:solidFill>
                  <a:latin typeface="Calibri" pitchFamily="34" charset="0"/>
                  <a:cs typeface="Calibri" panose="020F0502020204030204" pitchFamily="34" charset="0"/>
                </a:rPr>
                <a:t>Colors</a:t>
              </a:r>
              <a:r>
                <a:rPr lang="en-US" sz="6001" baseline="0" dirty="0">
                  <a:solidFill>
                    <a:schemeClr val="bg1">
                      <a:lumMod val="50000"/>
                    </a:schemeClr>
                  </a:solidFill>
                  <a:latin typeface="Calibri" pitchFamily="34" charset="0"/>
                  <a:cs typeface="Calibri" panose="020F0502020204030204" pitchFamily="34" charset="0"/>
                </a:rPr>
                <a:t> drop-down list.</a:t>
              </a: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r>
                <a:rPr lang="en-US" sz="6001" baseline="0" dirty="0">
                  <a:solidFill>
                    <a:schemeClr val="bg1">
                      <a:lumMod val="50000"/>
                    </a:schemeClr>
                  </a:solidFill>
                  <a:latin typeface="Calibri" pitchFamily="34" charset="0"/>
                  <a:cs typeface="Calibri" panose="020F0502020204030204" pitchFamily="34" charset="0"/>
                </a:rPr>
                <a:t>The default color theme for this template is “Office”, so you can always return to that after trying some of the alternatives.</a:t>
              </a:r>
            </a:p>
            <a:p>
              <a:pPr lvl="0">
                <a:spcBef>
                  <a:spcPts val="0"/>
                </a:spcBef>
                <a:spcAft>
                  <a:spcPts val="2200"/>
                </a:spcAft>
              </a:pPr>
              <a:r>
                <a:rPr lang="en-US" sz="8800" dirty="0">
                  <a:solidFill>
                    <a:schemeClr val="bg1">
                      <a:lumMod val="50000"/>
                    </a:schemeClr>
                  </a:solidFill>
                  <a:latin typeface="Calibri" pitchFamily="34" charset="0"/>
                  <a:cs typeface="Calibri" panose="020F0502020204030204" pitchFamily="34" charset="0"/>
                </a:rPr>
                <a:t>Printing Your Poster:</a:t>
              </a:r>
            </a:p>
            <a:p>
              <a:pPr lvl="0">
                <a:spcBef>
                  <a:spcPts val="0"/>
                </a:spcBef>
                <a:spcAft>
                  <a:spcPts val="2200"/>
                </a:spcAft>
              </a:pPr>
              <a:r>
                <a:rPr lang="en-US" sz="6001" dirty="0">
                  <a:solidFill>
                    <a:schemeClr val="bg1">
                      <a:lumMod val="50000"/>
                    </a:schemeClr>
                  </a:solidFill>
                  <a:latin typeface="Calibri" pitchFamily="34" charset="0"/>
                  <a:cs typeface="Calibri" panose="020F0502020204030204" pitchFamily="34" charset="0"/>
                </a:rPr>
                <a:t>Once your poster file is ready, visit</a:t>
              </a:r>
              <a:r>
                <a:rPr lang="en-US" sz="6001" baseline="0" dirty="0">
                  <a:solidFill>
                    <a:schemeClr val="bg1">
                      <a:lumMod val="50000"/>
                    </a:schemeClr>
                  </a:solidFill>
                  <a:latin typeface="Calibri" pitchFamily="34" charset="0"/>
                  <a:cs typeface="Calibri" panose="020F0502020204030204" pitchFamily="34" charset="0"/>
                </a:rPr>
                <a:t> </a:t>
              </a:r>
              <a:r>
                <a:rPr lang="en-US" sz="6001" b="1" baseline="0" dirty="0">
                  <a:solidFill>
                    <a:schemeClr val="bg1">
                      <a:lumMod val="50000"/>
                    </a:schemeClr>
                  </a:solidFill>
                  <a:latin typeface="Calibri" pitchFamily="34" charset="0"/>
                  <a:cs typeface="Calibri" panose="020F0502020204030204" pitchFamily="34" charset="0"/>
                </a:rPr>
                <a:t>www.genigraphics.com</a:t>
              </a:r>
              <a:r>
                <a:rPr lang="en-US" sz="6001" baseline="0" dirty="0">
                  <a:solidFill>
                    <a:schemeClr val="bg1">
                      <a:lumMod val="50000"/>
                    </a:schemeClr>
                  </a:solidFill>
                  <a:latin typeface="Calibri" pitchFamily="34" charset="0"/>
                  <a:cs typeface="Calibri" panose="020F0502020204030204" pitchFamily="34" charset="0"/>
                </a:rPr>
                <a:t> to order a high-quality, affordable poster print. Every order receives a free design review and we can deliver as fast as next business day within the US and Canada. </a:t>
              </a:r>
            </a:p>
            <a:p>
              <a:pPr lvl="0">
                <a:spcBef>
                  <a:spcPts val="0"/>
                </a:spcBef>
                <a:spcAft>
                  <a:spcPts val="2200"/>
                </a:spcAft>
              </a:pPr>
              <a:r>
                <a:rPr lang="en-US" sz="6001" baseline="0" dirty="0">
                  <a:solidFill>
                    <a:schemeClr val="bg1">
                      <a:lumMod val="50000"/>
                    </a:schemeClr>
                  </a:solidFill>
                  <a:latin typeface="Calibri" pitchFamily="34" charset="0"/>
                  <a:cs typeface="Calibri" panose="020F0502020204030204" pitchFamily="34" charset="0"/>
                </a:rPr>
                <a:t>Genigraphics® has been producing output from PowerPoint® longer than anyone in the industry; dating back to when we helped Microsoft® design the PowerPoint® software. </a:t>
              </a:r>
            </a:p>
            <a:p>
              <a:pPr lvl="0">
                <a:spcBef>
                  <a:spcPts val="0"/>
                </a:spcBef>
                <a:spcAft>
                  <a:spcPts val="0"/>
                </a:spcAft>
              </a:pPr>
              <a:endParaRPr lang="en-US" sz="6001" baseline="0" dirty="0">
                <a:solidFill>
                  <a:schemeClr val="bg1">
                    <a:lumMod val="50000"/>
                  </a:schemeClr>
                </a:solidFill>
                <a:latin typeface="Calibri" pitchFamily="34" charset="0"/>
                <a:cs typeface="Calibri" panose="020F0502020204030204" pitchFamily="34" charset="0"/>
              </a:endParaRPr>
            </a:p>
            <a:p>
              <a:pPr lvl="0" algn="ctr">
                <a:spcBef>
                  <a:spcPts val="0"/>
                </a:spcBef>
                <a:spcAft>
                  <a:spcPts val="0"/>
                </a:spcAft>
              </a:pPr>
              <a:r>
                <a:rPr lang="en-US" sz="6001" baseline="0" dirty="0">
                  <a:solidFill>
                    <a:schemeClr val="bg1">
                      <a:lumMod val="50000"/>
                    </a:schemeClr>
                  </a:solidFill>
                  <a:latin typeface="Calibri" pitchFamily="34" charset="0"/>
                  <a:cs typeface="Calibri" panose="020F0502020204030204" pitchFamily="34" charset="0"/>
                </a:rPr>
                <a:t>US and Canada:  1-800-790-4001</a:t>
              </a:r>
              <a:br>
                <a:rPr lang="en-US" sz="6001" baseline="0" dirty="0">
                  <a:solidFill>
                    <a:schemeClr val="bg1">
                      <a:lumMod val="50000"/>
                    </a:schemeClr>
                  </a:solidFill>
                  <a:latin typeface="Calibri" pitchFamily="34" charset="0"/>
                  <a:cs typeface="Calibri" panose="020F0502020204030204" pitchFamily="34" charset="0"/>
                </a:rPr>
              </a:br>
              <a:r>
                <a:rPr lang="en-US" sz="6001" baseline="0" dirty="0">
                  <a:solidFill>
                    <a:schemeClr val="bg1">
                      <a:lumMod val="50000"/>
                    </a:schemeClr>
                  </a:solidFill>
                  <a:latin typeface="Calibri" pitchFamily="34" charset="0"/>
                  <a:cs typeface="Calibri" panose="020F0502020204030204" pitchFamily="34" charset="0"/>
                </a:rPr>
                <a:t>Email: info@genigraphics.com</a:t>
              </a:r>
            </a:p>
            <a:p>
              <a:pPr lvl="0" algn="ctr">
                <a:spcBef>
                  <a:spcPts val="0"/>
                </a:spcBef>
                <a:spcAft>
                  <a:spcPts val="0"/>
                </a:spcAft>
              </a:pPr>
              <a:br>
                <a:rPr lang="en-US" sz="4400" dirty="0">
                  <a:solidFill>
                    <a:schemeClr val="bg1">
                      <a:lumMod val="50000"/>
                    </a:schemeClr>
                  </a:solidFill>
                  <a:latin typeface="Calibri" pitchFamily="34" charset="0"/>
                  <a:cs typeface="Calibri" panose="020F0502020204030204" pitchFamily="34" charset="0"/>
                </a:rPr>
              </a:br>
              <a:r>
                <a:rPr lang="en-US" sz="4400" dirty="0">
                  <a:solidFill>
                    <a:schemeClr val="bg1">
                      <a:lumMod val="50000"/>
                    </a:schemeClr>
                  </a:solidFill>
                  <a:latin typeface="Calibri" pitchFamily="34" charset="0"/>
                  <a:cs typeface="Calibri" panose="020F0502020204030204" pitchFamily="34" charset="0"/>
                </a:rPr>
                <a:t>[This sidebar area does not print.]</a:t>
              </a:r>
            </a:p>
          </p:txBody>
        </p:sp>
        <p:pic>
          <p:nvPicPr>
            <p:cNvPr id="22" name="Picture 2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4281342" y="9260274"/>
              <a:ext cx="11904515" cy="10246926"/>
            </a:xfrm>
            <a:prstGeom prst="rect">
              <a:avLst/>
            </a:prstGeom>
          </p:spPr>
        </p:pic>
      </p:grpSp>
      <p:pic>
        <p:nvPicPr>
          <p:cNvPr id="2" name="Picture 1"/>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4747199" y="39928804"/>
            <a:ext cx="5297437" cy="185927"/>
          </a:xfrm>
          <a:prstGeom prst="rect">
            <a:avLst/>
          </a:prstGeom>
        </p:spPr>
      </p:pic>
    </p:spTree>
    <p:extLst>
      <p:ext uri="{BB962C8B-B14F-4D97-AF65-F5344CB8AC3E}">
        <p14:creationId xmlns:p14="http://schemas.microsoft.com/office/powerpoint/2010/main" val="1295166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3"/>
            <a:ext cx="40233600" cy="26822406"/>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20955" y="3"/>
            <a:ext cx="40212652" cy="26822406"/>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508760" y="29099470"/>
            <a:ext cx="25648920" cy="8583168"/>
          </a:xfrm>
        </p:spPr>
        <p:txBody>
          <a:bodyPr anchor="ctr">
            <a:normAutofit/>
          </a:bodyPr>
          <a:lstStyle>
            <a:lvl1pPr algn="r">
              <a:defRPr sz="19360" spc="880" baseline="0"/>
            </a:lvl1pPr>
          </a:lstStyle>
          <a:p>
            <a:r>
              <a:rPr lang="en-US"/>
              <a:t>Click to edit Master title style</a:t>
            </a:r>
            <a:endParaRPr lang="en-US" dirty="0"/>
          </a:p>
        </p:txBody>
      </p:sp>
      <p:sp>
        <p:nvSpPr>
          <p:cNvPr id="3" name="Subtitle 2"/>
          <p:cNvSpPr>
            <a:spLocks noGrp="1"/>
          </p:cNvSpPr>
          <p:nvPr>
            <p:ph type="subTitle" idx="1"/>
          </p:nvPr>
        </p:nvSpPr>
        <p:spPr>
          <a:xfrm>
            <a:off x="28414980" y="29099470"/>
            <a:ext cx="10561320" cy="8583168"/>
          </a:xfrm>
        </p:spPr>
        <p:txBody>
          <a:bodyPr lIns="91440" rIns="91440" anchor="ctr">
            <a:normAutofit/>
          </a:bodyPr>
          <a:lstStyle>
            <a:lvl1pPr marL="0" indent="0" algn="l">
              <a:lnSpc>
                <a:spcPct val="100000"/>
              </a:lnSpc>
              <a:spcBef>
                <a:spcPts val="0"/>
              </a:spcBef>
              <a:buNone/>
              <a:defRPr sz="7040">
                <a:solidFill>
                  <a:schemeClr val="tx1">
                    <a:lumMod val="95000"/>
                    <a:lumOff val="5000"/>
                  </a:schemeClr>
                </a:solidFill>
              </a:defRPr>
            </a:lvl1pPr>
            <a:lvl2pPr marL="2011680" indent="0" algn="ctr">
              <a:buNone/>
              <a:defRPr sz="7040"/>
            </a:lvl2pPr>
            <a:lvl3pPr marL="4023360" indent="0" algn="ctr">
              <a:buNone/>
              <a:defRPr sz="7040"/>
            </a:lvl3pPr>
            <a:lvl4pPr marL="6035040" indent="0" algn="ctr">
              <a:buNone/>
              <a:defRPr sz="7040"/>
            </a:lvl4pPr>
            <a:lvl5pPr marL="8046720" indent="0" algn="ctr">
              <a:buNone/>
              <a:defRPr sz="7040"/>
            </a:lvl5pPr>
            <a:lvl6pPr marL="10058400" indent="0" algn="ctr">
              <a:buNone/>
              <a:defRPr sz="7040"/>
            </a:lvl6pPr>
            <a:lvl7pPr marL="12070080" indent="0" algn="ctr">
              <a:buNone/>
              <a:defRPr sz="7040"/>
            </a:lvl7pPr>
            <a:lvl8pPr marL="14081760" indent="0" algn="ctr">
              <a:buNone/>
              <a:defRPr sz="7040"/>
            </a:lvl8pPr>
            <a:lvl9pPr marL="16093440" indent="0" algn="ctr">
              <a:buNone/>
              <a:defRPr sz="70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985D6BDF-9D0E-4E2B-85B8-D8F4790360C9}" type="datetimeFigureOut">
              <a:rPr lang="en-US" smtClean="0"/>
              <a:t>11/29/2025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BB075EA-769C-4ECD-B48E-D6FCDC24F876}" type="slidenum">
              <a:rPr lang="en-US" smtClean="0"/>
              <a:t>‹#›</a:t>
            </a:fld>
            <a:endParaRPr lang="en-US" dirty="0"/>
          </a:p>
        </p:txBody>
      </p:sp>
      <p:cxnSp>
        <p:nvCxnSpPr>
          <p:cNvPr id="8" name="Straight Connector 7"/>
          <p:cNvCxnSpPr/>
          <p:nvPr/>
        </p:nvCxnSpPr>
        <p:spPr>
          <a:xfrm flipV="1">
            <a:off x="27676581" y="30882755"/>
            <a:ext cx="0" cy="536448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7663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5D6BDF-9D0E-4E2B-85B8-D8F4790360C9}" type="datetimeFigureOut">
              <a:rPr lang="en-US" smtClean="0"/>
              <a:t>11/29/2025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BB075EA-769C-4ECD-B48E-D6FCDC24F876}" type="slidenum">
              <a:rPr lang="en-US" smtClean="0"/>
              <a:t>‹#›</a:t>
            </a:fld>
            <a:endParaRPr lang="en-US" dirty="0"/>
          </a:p>
        </p:txBody>
      </p:sp>
    </p:spTree>
    <p:extLst>
      <p:ext uri="{BB962C8B-B14F-4D97-AF65-F5344CB8AC3E}">
        <p14:creationId xmlns:p14="http://schemas.microsoft.com/office/powerpoint/2010/main" val="35615705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3"/>
            <a:ext cx="40233600" cy="26822406"/>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20955" y="3"/>
            <a:ext cx="40212652" cy="26822406"/>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508760" y="29099470"/>
            <a:ext cx="25648920" cy="8583168"/>
          </a:xfrm>
        </p:spPr>
        <p:txBody>
          <a:bodyPr anchor="ctr">
            <a:normAutofit/>
          </a:bodyPr>
          <a:lstStyle>
            <a:lvl1pPr algn="r">
              <a:defRPr sz="19360" b="0" spc="880" baseline="0"/>
            </a:lvl1pPr>
          </a:lstStyle>
          <a:p>
            <a:r>
              <a:rPr lang="en-US"/>
              <a:t>Click to edit Master title style</a:t>
            </a:r>
            <a:endParaRPr lang="en-US" dirty="0"/>
          </a:p>
        </p:txBody>
      </p:sp>
      <p:sp>
        <p:nvSpPr>
          <p:cNvPr id="3" name="Text Placeholder 2"/>
          <p:cNvSpPr>
            <a:spLocks noGrp="1"/>
          </p:cNvSpPr>
          <p:nvPr>
            <p:ph type="body" idx="1"/>
          </p:nvPr>
        </p:nvSpPr>
        <p:spPr>
          <a:xfrm>
            <a:off x="28414980" y="29099470"/>
            <a:ext cx="10561320" cy="8583168"/>
          </a:xfrm>
        </p:spPr>
        <p:txBody>
          <a:bodyPr lIns="91440" rIns="91440" anchor="ctr">
            <a:normAutofit/>
          </a:bodyPr>
          <a:lstStyle>
            <a:lvl1pPr marL="0" indent="0">
              <a:lnSpc>
                <a:spcPct val="100000"/>
              </a:lnSpc>
              <a:spcBef>
                <a:spcPts val="0"/>
              </a:spcBef>
              <a:buNone/>
              <a:defRPr sz="7040">
                <a:solidFill>
                  <a:schemeClr val="tx1">
                    <a:lumMod val="95000"/>
                    <a:lumOff val="5000"/>
                  </a:schemeClr>
                </a:solidFill>
              </a:defRPr>
            </a:lvl1pPr>
            <a:lvl2pPr marL="2011680" indent="0">
              <a:buNone/>
              <a:defRPr sz="7040">
                <a:solidFill>
                  <a:schemeClr val="tx1">
                    <a:tint val="75000"/>
                  </a:schemeClr>
                </a:solidFill>
              </a:defRPr>
            </a:lvl2pPr>
            <a:lvl3pPr marL="4023360" indent="0">
              <a:buNone/>
              <a:defRPr sz="7040">
                <a:solidFill>
                  <a:schemeClr val="tx1">
                    <a:tint val="75000"/>
                  </a:schemeClr>
                </a:solidFill>
              </a:defRPr>
            </a:lvl3pPr>
            <a:lvl4pPr marL="6035040" indent="0">
              <a:buNone/>
              <a:defRPr sz="6160">
                <a:solidFill>
                  <a:schemeClr val="tx1">
                    <a:tint val="75000"/>
                  </a:schemeClr>
                </a:solidFill>
              </a:defRPr>
            </a:lvl4pPr>
            <a:lvl5pPr marL="8046720" indent="0">
              <a:buNone/>
              <a:defRPr sz="6160">
                <a:solidFill>
                  <a:schemeClr val="tx1">
                    <a:tint val="75000"/>
                  </a:schemeClr>
                </a:solidFill>
              </a:defRPr>
            </a:lvl5pPr>
            <a:lvl6pPr marL="10058400" indent="0">
              <a:buNone/>
              <a:defRPr sz="6160">
                <a:solidFill>
                  <a:schemeClr val="tx1">
                    <a:tint val="75000"/>
                  </a:schemeClr>
                </a:solidFill>
              </a:defRPr>
            </a:lvl6pPr>
            <a:lvl7pPr marL="12070080" indent="0">
              <a:buNone/>
              <a:defRPr sz="6160">
                <a:solidFill>
                  <a:schemeClr val="tx1">
                    <a:tint val="75000"/>
                  </a:schemeClr>
                </a:solidFill>
              </a:defRPr>
            </a:lvl7pPr>
            <a:lvl8pPr marL="14081760" indent="0">
              <a:buNone/>
              <a:defRPr sz="6160">
                <a:solidFill>
                  <a:schemeClr val="tx1">
                    <a:tint val="75000"/>
                  </a:schemeClr>
                </a:solidFill>
              </a:defRPr>
            </a:lvl8pPr>
            <a:lvl9pPr marL="16093440" indent="0">
              <a:buNone/>
              <a:defRPr sz="61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85D6BDF-9D0E-4E2B-85B8-D8F4790360C9}" type="datetimeFigureOut">
              <a:rPr lang="en-US" smtClean="0"/>
              <a:t>11/29/2025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BB075EA-769C-4ECD-B48E-D6FCDC24F876}" type="slidenum">
              <a:rPr lang="en-US" smtClean="0"/>
              <a:t>‹#›</a:t>
            </a:fld>
            <a:endParaRPr lang="en-US" dirty="0"/>
          </a:p>
        </p:txBody>
      </p:sp>
      <p:cxnSp>
        <p:nvCxnSpPr>
          <p:cNvPr id="8" name="Straight Connector 7"/>
          <p:cNvCxnSpPr/>
          <p:nvPr/>
        </p:nvCxnSpPr>
        <p:spPr>
          <a:xfrm flipV="1">
            <a:off x="27676581" y="30882755"/>
            <a:ext cx="0" cy="536448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11334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379622" y="3433267"/>
            <a:ext cx="32076238" cy="879774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3379622" y="13411200"/>
            <a:ext cx="15691104" cy="23603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9764756" y="13411200"/>
            <a:ext cx="15691104" cy="23603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85D6BDF-9D0E-4E2B-85B8-D8F4790360C9}" type="datetimeFigureOut">
              <a:rPr lang="en-US" smtClean="0"/>
              <a:t>11/29/2025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BB075EA-769C-4ECD-B48E-D6FCDC24F876}" type="slidenum">
              <a:rPr lang="en-US" smtClean="0"/>
              <a:t>‹#›</a:t>
            </a:fld>
            <a:endParaRPr lang="en-US" dirty="0"/>
          </a:p>
        </p:txBody>
      </p:sp>
    </p:spTree>
    <p:extLst>
      <p:ext uri="{BB962C8B-B14F-4D97-AF65-F5344CB8AC3E}">
        <p14:creationId xmlns:p14="http://schemas.microsoft.com/office/powerpoint/2010/main" val="3712226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3379622" y="3433267"/>
            <a:ext cx="32076238" cy="8797747"/>
          </a:xfrm>
        </p:spPr>
        <p:txBody>
          <a:bodyPr/>
          <a:lstStyle/>
          <a:p>
            <a:r>
              <a:rPr lang="en-US"/>
              <a:t>Click to edit Master title style</a:t>
            </a:r>
            <a:endParaRPr lang="en-US" dirty="0"/>
          </a:p>
        </p:txBody>
      </p:sp>
      <p:sp>
        <p:nvSpPr>
          <p:cNvPr id="3" name="Text Placeholder 2"/>
          <p:cNvSpPr>
            <a:spLocks noGrp="1"/>
          </p:cNvSpPr>
          <p:nvPr>
            <p:ph type="body" idx="1"/>
          </p:nvPr>
        </p:nvSpPr>
        <p:spPr>
          <a:xfrm>
            <a:off x="3379622" y="12787198"/>
            <a:ext cx="15691104" cy="4828032"/>
          </a:xfrm>
        </p:spPr>
        <p:txBody>
          <a:bodyPr lIns="137160" rIns="137160" anchor="ctr">
            <a:normAutofit/>
          </a:bodyPr>
          <a:lstStyle>
            <a:lvl1pPr marL="0" indent="0">
              <a:spcBef>
                <a:spcPts val="0"/>
              </a:spcBef>
              <a:spcAft>
                <a:spcPts val="0"/>
              </a:spcAft>
              <a:buNone/>
              <a:defRPr sz="9680" b="0" cap="none" baseline="0">
                <a:solidFill>
                  <a:schemeClr val="accent1"/>
                </a:solidFill>
                <a:latin typeface="+mn-lt"/>
              </a:defRPr>
            </a:lvl1pPr>
            <a:lvl2pPr marL="2011680" indent="0">
              <a:buNone/>
              <a:defRPr sz="8800" b="1"/>
            </a:lvl2pPr>
            <a:lvl3pPr marL="4023360" indent="0">
              <a:buNone/>
              <a:defRPr sz="7920" b="1"/>
            </a:lvl3pPr>
            <a:lvl4pPr marL="6035040" indent="0">
              <a:buNone/>
              <a:defRPr sz="7040" b="1"/>
            </a:lvl4pPr>
            <a:lvl5pPr marL="8046720" indent="0">
              <a:buNone/>
              <a:defRPr sz="7040" b="1"/>
            </a:lvl5pPr>
            <a:lvl6pPr marL="10058400" indent="0">
              <a:buNone/>
              <a:defRPr sz="7040" b="1"/>
            </a:lvl6pPr>
            <a:lvl7pPr marL="12070080" indent="0">
              <a:buNone/>
              <a:defRPr sz="7040" b="1"/>
            </a:lvl7pPr>
            <a:lvl8pPr marL="14081760" indent="0">
              <a:buNone/>
              <a:defRPr sz="7040" b="1"/>
            </a:lvl8pPr>
            <a:lvl9pPr marL="16093440" indent="0">
              <a:buNone/>
              <a:defRPr sz="7040" b="1"/>
            </a:lvl9pPr>
          </a:lstStyle>
          <a:p>
            <a:pPr lvl="0"/>
            <a:r>
              <a:rPr lang="en-US"/>
              <a:t>Click to edit Master text styles</a:t>
            </a:r>
          </a:p>
        </p:txBody>
      </p:sp>
      <p:sp>
        <p:nvSpPr>
          <p:cNvPr id="4" name="Content Placeholder 3"/>
          <p:cNvSpPr>
            <a:spLocks noGrp="1"/>
          </p:cNvSpPr>
          <p:nvPr>
            <p:ph sz="half" idx="2"/>
          </p:nvPr>
        </p:nvSpPr>
        <p:spPr>
          <a:xfrm>
            <a:off x="3379622" y="17411023"/>
            <a:ext cx="15691104" cy="196038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9764756" y="12787198"/>
            <a:ext cx="15691104" cy="4828032"/>
          </a:xfrm>
        </p:spPr>
        <p:txBody>
          <a:bodyPr lIns="137160" rIns="137160" anchor="ctr">
            <a:normAutofit/>
          </a:bodyPr>
          <a:lstStyle>
            <a:lvl1pPr marL="0" indent="0">
              <a:spcBef>
                <a:spcPts val="0"/>
              </a:spcBef>
              <a:spcAft>
                <a:spcPts val="0"/>
              </a:spcAft>
              <a:buNone/>
              <a:defRPr lang="en-US" sz="9680" b="0" kern="1200" cap="none" baseline="0" dirty="0">
                <a:solidFill>
                  <a:schemeClr val="accent1"/>
                </a:solidFill>
                <a:latin typeface="+mn-lt"/>
                <a:ea typeface="+mn-ea"/>
                <a:cs typeface="+mn-cs"/>
              </a:defRPr>
            </a:lvl1pPr>
            <a:lvl2pPr marL="2011680" indent="0">
              <a:buNone/>
              <a:defRPr sz="8800" b="1"/>
            </a:lvl2pPr>
            <a:lvl3pPr marL="4023360" indent="0">
              <a:buNone/>
              <a:defRPr sz="7920" b="1"/>
            </a:lvl3pPr>
            <a:lvl4pPr marL="6035040" indent="0">
              <a:buNone/>
              <a:defRPr sz="7040" b="1"/>
            </a:lvl4pPr>
            <a:lvl5pPr marL="8046720" indent="0">
              <a:buNone/>
              <a:defRPr sz="7040" b="1"/>
            </a:lvl5pPr>
            <a:lvl6pPr marL="10058400" indent="0">
              <a:buNone/>
              <a:defRPr sz="7040" b="1"/>
            </a:lvl6pPr>
            <a:lvl7pPr marL="12070080" indent="0">
              <a:buNone/>
              <a:defRPr sz="7040" b="1"/>
            </a:lvl7pPr>
            <a:lvl8pPr marL="14081760" indent="0">
              <a:buNone/>
              <a:defRPr sz="7040" b="1"/>
            </a:lvl8pPr>
            <a:lvl9pPr marL="16093440" indent="0">
              <a:buNone/>
              <a:defRPr sz="7040" b="1"/>
            </a:lvl9pPr>
          </a:lstStyle>
          <a:p>
            <a:pPr marL="0" lvl="0" indent="0" algn="l" defTabSz="4023360" rtl="0" eaLnBrk="1" latinLnBrk="0" hangingPunct="1">
              <a:lnSpc>
                <a:spcPct val="90000"/>
              </a:lnSpc>
              <a:spcBef>
                <a:spcPts val="7920"/>
              </a:spcBef>
              <a:buNone/>
            </a:pPr>
            <a:r>
              <a:rPr lang="en-US"/>
              <a:t>Click to edit Master text styles</a:t>
            </a:r>
          </a:p>
        </p:txBody>
      </p:sp>
      <p:sp>
        <p:nvSpPr>
          <p:cNvPr id="6" name="Content Placeholder 5"/>
          <p:cNvSpPr>
            <a:spLocks noGrp="1"/>
          </p:cNvSpPr>
          <p:nvPr>
            <p:ph sz="quarter" idx="4"/>
          </p:nvPr>
        </p:nvSpPr>
        <p:spPr>
          <a:xfrm>
            <a:off x="19764756" y="17411023"/>
            <a:ext cx="15691104" cy="196038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85D6BDF-9D0E-4E2B-85B8-D8F4790360C9}" type="datetimeFigureOut">
              <a:rPr lang="en-US" smtClean="0"/>
              <a:t>11/29/2025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BB075EA-769C-4ECD-B48E-D6FCDC24F876}" type="slidenum">
              <a:rPr lang="en-US" smtClean="0"/>
              <a:t>‹#›</a:t>
            </a:fld>
            <a:endParaRPr lang="en-US" dirty="0"/>
          </a:p>
        </p:txBody>
      </p:sp>
    </p:spTree>
    <p:extLst>
      <p:ext uri="{BB962C8B-B14F-4D97-AF65-F5344CB8AC3E}">
        <p14:creationId xmlns:p14="http://schemas.microsoft.com/office/powerpoint/2010/main" val="5888246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85D6BDF-9D0E-4E2B-85B8-D8F4790360C9}" type="datetimeFigureOut">
              <a:rPr lang="en-US" smtClean="0"/>
              <a:t>11/29/2025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BB075EA-769C-4ECD-B48E-D6FCDC24F876}" type="slidenum">
              <a:rPr lang="en-US" smtClean="0"/>
              <a:t>‹#›</a:t>
            </a:fld>
            <a:endParaRPr lang="en-US" dirty="0"/>
          </a:p>
        </p:txBody>
      </p:sp>
    </p:spTree>
    <p:extLst>
      <p:ext uri="{BB962C8B-B14F-4D97-AF65-F5344CB8AC3E}">
        <p14:creationId xmlns:p14="http://schemas.microsoft.com/office/powerpoint/2010/main" val="928668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5D6BDF-9D0E-4E2B-85B8-D8F4790360C9}" type="datetimeFigureOut">
              <a:rPr lang="en-US" smtClean="0"/>
              <a:t>11/29/2025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BB075EA-769C-4ECD-B48E-D6FCDC24F876}" type="slidenum">
              <a:rPr lang="en-US" smtClean="0"/>
              <a:t>‹#›</a:t>
            </a:fld>
            <a:endParaRPr lang="en-US" dirty="0"/>
          </a:p>
        </p:txBody>
      </p:sp>
    </p:spTree>
    <p:extLst>
      <p:ext uri="{BB962C8B-B14F-4D97-AF65-F5344CB8AC3E}">
        <p14:creationId xmlns:p14="http://schemas.microsoft.com/office/powerpoint/2010/main" val="11546312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3379622" y="2766186"/>
            <a:ext cx="14484096" cy="10192512"/>
          </a:xfrm>
        </p:spPr>
        <p:txBody>
          <a:bodyPr>
            <a:noAutofit/>
          </a:bodyPr>
          <a:lstStyle>
            <a:lvl1pPr>
              <a:lnSpc>
                <a:spcPct val="80000"/>
              </a:lnSpc>
              <a:defRPr sz="15840"/>
            </a:lvl1pPr>
          </a:lstStyle>
          <a:p>
            <a:r>
              <a:rPr lang="en-US"/>
              <a:t>Click to edit Master title style</a:t>
            </a:r>
            <a:endParaRPr lang="en-US" dirty="0"/>
          </a:p>
        </p:txBody>
      </p:sp>
      <p:sp>
        <p:nvSpPr>
          <p:cNvPr id="3" name="Content Placeholder 2"/>
          <p:cNvSpPr>
            <a:spLocks noGrp="1"/>
          </p:cNvSpPr>
          <p:nvPr>
            <p:ph idx="1"/>
          </p:nvPr>
        </p:nvSpPr>
        <p:spPr>
          <a:xfrm>
            <a:off x="18859500" y="4828032"/>
            <a:ext cx="18738799" cy="30416602"/>
          </a:xfrm>
        </p:spPr>
        <p:txBody>
          <a:bodyPr>
            <a:normAutofit/>
          </a:bodyPr>
          <a:lstStyle>
            <a:lvl1pPr>
              <a:defRPr sz="8800"/>
            </a:lvl1pPr>
            <a:lvl2pPr>
              <a:defRPr sz="7040"/>
            </a:lvl2pPr>
            <a:lvl3pPr>
              <a:defRPr sz="5280"/>
            </a:lvl3pPr>
            <a:lvl4pPr>
              <a:defRPr sz="5280"/>
            </a:lvl4pPr>
            <a:lvl5pPr>
              <a:defRPr sz="5280"/>
            </a:lvl5pPr>
            <a:lvl6pPr>
              <a:defRPr sz="5280"/>
            </a:lvl6pPr>
            <a:lvl7pPr>
              <a:defRPr sz="5280"/>
            </a:lvl7pPr>
            <a:lvl8pPr>
              <a:defRPr sz="5280"/>
            </a:lvl8pPr>
            <a:lvl9pPr>
              <a:defRPr sz="52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379622" y="13244035"/>
            <a:ext cx="14484096" cy="22072125"/>
          </a:xfrm>
        </p:spPr>
        <p:txBody>
          <a:bodyPr lIns="91440" rIns="91440">
            <a:normAutofit/>
          </a:bodyPr>
          <a:lstStyle>
            <a:lvl1pPr marL="0" indent="0">
              <a:lnSpc>
                <a:spcPct val="108000"/>
              </a:lnSpc>
              <a:spcBef>
                <a:spcPts val="2640"/>
              </a:spcBef>
              <a:buNone/>
              <a:defRPr sz="7040"/>
            </a:lvl1pPr>
            <a:lvl2pPr marL="2011680" indent="0">
              <a:buNone/>
              <a:defRPr sz="5280"/>
            </a:lvl2pPr>
            <a:lvl3pPr marL="4023360" indent="0">
              <a:buNone/>
              <a:defRPr sz="4400"/>
            </a:lvl3pPr>
            <a:lvl4pPr marL="6035040" indent="0">
              <a:buNone/>
              <a:defRPr sz="3960"/>
            </a:lvl4pPr>
            <a:lvl5pPr marL="8046720" indent="0">
              <a:buNone/>
              <a:defRPr sz="3960"/>
            </a:lvl5pPr>
            <a:lvl6pPr marL="10058400" indent="0">
              <a:buNone/>
              <a:defRPr sz="3960"/>
            </a:lvl6pPr>
            <a:lvl7pPr marL="12070080" indent="0">
              <a:buNone/>
              <a:defRPr sz="3960"/>
            </a:lvl7pPr>
            <a:lvl8pPr marL="14081760" indent="0">
              <a:buNone/>
              <a:defRPr sz="3960"/>
            </a:lvl8pPr>
            <a:lvl9pPr marL="16093440" indent="0">
              <a:buNone/>
              <a:defRPr sz="3960"/>
            </a:lvl9pPr>
          </a:lstStyle>
          <a:p>
            <a:pPr lvl="0"/>
            <a:r>
              <a:rPr lang="en-US"/>
              <a:t>Click to edit Master text styles</a:t>
            </a:r>
          </a:p>
        </p:txBody>
      </p:sp>
      <p:sp>
        <p:nvSpPr>
          <p:cNvPr id="5" name="Date Placeholder 4"/>
          <p:cNvSpPr>
            <a:spLocks noGrp="1"/>
          </p:cNvSpPr>
          <p:nvPr>
            <p:ph type="dt" sz="half" idx="10"/>
          </p:nvPr>
        </p:nvSpPr>
        <p:spPr/>
        <p:txBody>
          <a:bodyPr/>
          <a:lstStyle/>
          <a:p>
            <a:fld id="{985D6BDF-9D0E-4E2B-85B8-D8F4790360C9}" type="datetimeFigureOut">
              <a:rPr lang="en-US" smtClean="0"/>
              <a:t>11/29/2025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BB075EA-769C-4ECD-B48E-D6FCDC24F876}" type="slidenum">
              <a:rPr lang="en-US" smtClean="0"/>
              <a:t>‹#›</a:t>
            </a:fld>
            <a:endParaRPr lang="en-US" dirty="0"/>
          </a:p>
        </p:txBody>
      </p:sp>
    </p:spTree>
    <p:extLst>
      <p:ext uri="{BB962C8B-B14F-4D97-AF65-F5344CB8AC3E}">
        <p14:creationId xmlns:p14="http://schemas.microsoft.com/office/powerpoint/2010/main" val="12034043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08760" y="29099476"/>
            <a:ext cx="25648920" cy="8583168"/>
          </a:xfrm>
        </p:spPr>
        <p:txBody>
          <a:bodyPr anchor="ctr">
            <a:normAutofit/>
          </a:bodyPr>
          <a:lstStyle>
            <a:lvl1pPr algn="r">
              <a:defRPr sz="19360" spc="88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6"/>
            <a:ext cx="40223542" cy="26822400"/>
          </a:xfrm>
          <a:solidFill>
            <a:schemeClr val="accent1">
              <a:lumMod val="60000"/>
              <a:lumOff val="40000"/>
            </a:schemeClr>
          </a:solidFill>
        </p:spPr>
        <p:txBody>
          <a:bodyPr lIns="457200" tIns="365760" anchor="t"/>
          <a:lstStyle>
            <a:lvl1pPr marL="0" indent="0">
              <a:buNone/>
              <a:defRPr sz="10560"/>
            </a:lvl1pPr>
            <a:lvl2pPr marL="1508760" indent="0">
              <a:buNone/>
              <a:defRPr sz="9240"/>
            </a:lvl2pPr>
            <a:lvl3pPr marL="3017520" indent="0">
              <a:buNone/>
              <a:defRPr sz="7920"/>
            </a:lvl3pPr>
            <a:lvl4pPr marL="4526280" indent="0">
              <a:buNone/>
              <a:defRPr sz="6600"/>
            </a:lvl4pPr>
            <a:lvl5pPr marL="6035040" indent="0">
              <a:buNone/>
              <a:defRPr sz="6600"/>
            </a:lvl5pPr>
            <a:lvl6pPr marL="7543800" indent="0">
              <a:buNone/>
              <a:defRPr sz="6600"/>
            </a:lvl6pPr>
            <a:lvl7pPr marL="9052560" indent="0">
              <a:buNone/>
              <a:defRPr sz="6600"/>
            </a:lvl7pPr>
            <a:lvl8pPr marL="10561320" indent="0">
              <a:buNone/>
              <a:defRPr sz="6600"/>
            </a:lvl8pPr>
            <a:lvl9pPr marL="12070080" indent="0">
              <a:buNone/>
              <a:defRPr sz="6600"/>
            </a:lvl9pPr>
          </a:lstStyle>
          <a:p>
            <a:r>
              <a:rPr lang="en-US"/>
              <a:t>Click icon to add picture</a:t>
            </a:r>
            <a:endParaRPr lang="en-US" dirty="0"/>
          </a:p>
        </p:txBody>
      </p:sp>
      <p:sp>
        <p:nvSpPr>
          <p:cNvPr id="4" name="Text Placeholder 3"/>
          <p:cNvSpPr>
            <a:spLocks noGrp="1"/>
          </p:cNvSpPr>
          <p:nvPr>
            <p:ph type="body" sz="half" idx="2"/>
          </p:nvPr>
        </p:nvSpPr>
        <p:spPr>
          <a:xfrm>
            <a:off x="28414980" y="29099476"/>
            <a:ext cx="10561320" cy="8583168"/>
          </a:xfrm>
        </p:spPr>
        <p:txBody>
          <a:bodyPr lIns="91440" rIns="91440" anchor="ctr">
            <a:normAutofit/>
          </a:bodyPr>
          <a:lstStyle>
            <a:lvl1pPr marL="0" indent="0">
              <a:lnSpc>
                <a:spcPct val="100000"/>
              </a:lnSpc>
              <a:spcBef>
                <a:spcPts val="0"/>
              </a:spcBef>
              <a:buNone/>
              <a:defRPr sz="7040">
                <a:solidFill>
                  <a:schemeClr val="tx1">
                    <a:lumMod val="95000"/>
                    <a:lumOff val="5000"/>
                  </a:schemeClr>
                </a:solidFill>
              </a:defRPr>
            </a:lvl1pPr>
            <a:lvl2pPr marL="1508760" indent="0">
              <a:buNone/>
              <a:defRPr sz="4620"/>
            </a:lvl2pPr>
            <a:lvl3pPr marL="3017520" indent="0">
              <a:buNone/>
              <a:defRPr sz="3960"/>
            </a:lvl3pPr>
            <a:lvl4pPr marL="4526280" indent="0">
              <a:buNone/>
              <a:defRPr sz="3300"/>
            </a:lvl4pPr>
            <a:lvl5pPr marL="6035040" indent="0">
              <a:buNone/>
              <a:defRPr sz="3300"/>
            </a:lvl5pPr>
            <a:lvl6pPr marL="7543800" indent="0">
              <a:buNone/>
              <a:defRPr sz="3300"/>
            </a:lvl6pPr>
            <a:lvl7pPr marL="9052560" indent="0">
              <a:buNone/>
              <a:defRPr sz="3300"/>
            </a:lvl7pPr>
            <a:lvl8pPr marL="10561320" indent="0">
              <a:buNone/>
              <a:defRPr sz="3300"/>
            </a:lvl8pPr>
            <a:lvl9pPr marL="12070080" indent="0">
              <a:buNone/>
              <a:defRPr sz="3300"/>
            </a:lvl9pPr>
          </a:lstStyle>
          <a:p>
            <a:pPr lvl="0"/>
            <a:r>
              <a:rPr lang="en-US"/>
              <a:t>Click to edit Master text styles</a:t>
            </a:r>
          </a:p>
        </p:txBody>
      </p:sp>
      <p:sp>
        <p:nvSpPr>
          <p:cNvPr id="5" name="Date Placeholder 4"/>
          <p:cNvSpPr>
            <a:spLocks noGrp="1"/>
          </p:cNvSpPr>
          <p:nvPr>
            <p:ph type="dt" sz="half" idx="10"/>
          </p:nvPr>
        </p:nvSpPr>
        <p:spPr/>
        <p:txBody>
          <a:bodyPr/>
          <a:lstStyle/>
          <a:p>
            <a:fld id="{985D6BDF-9D0E-4E2B-85B8-D8F4790360C9}" type="datetimeFigureOut">
              <a:rPr lang="en-US" smtClean="0"/>
              <a:t>11/29/2025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BB075EA-769C-4ECD-B48E-D6FCDC24F876}" type="slidenum">
              <a:rPr lang="en-US" smtClean="0"/>
              <a:t>‹#›</a:t>
            </a:fld>
            <a:endParaRPr lang="en-US" dirty="0"/>
          </a:p>
        </p:txBody>
      </p:sp>
      <p:cxnSp>
        <p:nvCxnSpPr>
          <p:cNvPr id="8" name="Straight Connector 7"/>
          <p:cNvCxnSpPr/>
          <p:nvPr/>
        </p:nvCxnSpPr>
        <p:spPr>
          <a:xfrm flipV="1">
            <a:off x="27676581" y="30882755"/>
            <a:ext cx="0" cy="536448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99698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5D6BDF-9D0E-4E2B-85B8-D8F4790360C9}" type="datetimeFigureOut">
              <a:rPr lang="en-US" smtClean="0"/>
              <a:t>11/29/2025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BB075EA-769C-4ECD-B48E-D6FCDC24F876}" type="slidenum">
              <a:rPr lang="en-US" smtClean="0"/>
              <a:t>‹#›</a:t>
            </a:fld>
            <a:endParaRPr lang="en-US" dirty="0"/>
          </a:p>
        </p:txBody>
      </p:sp>
    </p:spTree>
    <p:extLst>
      <p:ext uri="{BB962C8B-B14F-4D97-AF65-F5344CB8AC3E}">
        <p14:creationId xmlns:p14="http://schemas.microsoft.com/office/powerpoint/2010/main" val="26418679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792177" y="4470400"/>
            <a:ext cx="8675370" cy="3173984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3268987" y="4470400"/>
            <a:ext cx="25020270" cy="3173984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5D6BDF-9D0E-4E2B-85B8-D8F4790360C9}" type="datetimeFigureOut">
              <a:rPr lang="en-US" smtClean="0"/>
              <a:t>11/29/2025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BB075EA-769C-4ECD-B48E-D6FCDC24F876}" type="slidenum">
              <a:rPr lang="en-US" smtClean="0"/>
              <a:t>‹#›</a:t>
            </a:fld>
            <a:endParaRPr lang="en-US" dirty="0"/>
          </a:p>
        </p:txBody>
      </p:sp>
      <p:cxnSp>
        <p:nvCxnSpPr>
          <p:cNvPr id="7" name="Straight Connector 6"/>
          <p:cNvCxnSpPr/>
          <p:nvPr/>
        </p:nvCxnSpPr>
        <p:spPr>
          <a:xfrm rot="5400000" flipV="1">
            <a:off x="33192720" y="1521156"/>
            <a:ext cx="0" cy="301752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18148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15" name="Rectangle 14"/>
          <p:cNvSpPr/>
          <p:nvPr userDrawn="1"/>
        </p:nvSpPr>
        <p:spPr>
          <a:xfrm>
            <a:off x="39502081" y="0"/>
            <a:ext cx="731519" cy="40233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6" name="Rectangle 15"/>
          <p:cNvSpPr/>
          <p:nvPr userDrawn="1"/>
        </p:nvSpPr>
        <p:spPr>
          <a:xfrm>
            <a:off x="0" y="0"/>
            <a:ext cx="731519" cy="40233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7" name="Rectangle 16"/>
          <p:cNvSpPr/>
          <p:nvPr userDrawn="1"/>
        </p:nvSpPr>
        <p:spPr>
          <a:xfrm>
            <a:off x="0" y="0"/>
            <a:ext cx="40233600" cy="5029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8" name="Rectangle 17"/>
          <p:cNvSpPr/>
          <p:nvPr userDrawn="1"/>
        </p:nvSpPr>
        <p:spPr>
          <a:xfrm>
            <a:off x="0" y="35204400"/>
            <a:ext cx="40233600" cy="50292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9" name="Instructions"/>
          <p:cNvSpPr/>
          <p:nvPr userDrawn="1"/>
        </p:nvSpPr>
        <p:spPr>
          <a:xfrm>
            <a:off x="-12573000" y="0"/>
            <a:ext cx="11734800" cy="402336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09536" tIns="209536" rIns="209536" bIns="209536" rtlCol="0" anchor="t"/>
          <a:lstStyle>
            <a:defPPr>
              <a:defRPr lang="en-US"/>
            </a:defPPr>
            <a:lvl1pPr marL="0" algn="l" defTabSz="3686861" rtl="0" eaLnBrk="1" latinLnBrk="0" hangingPunct="1">
              <a:defRPr sz="7258" kern="1200">
                <a:solidFill>
                  <a:schemeClr val="lt1"/>
                </a:solidFill>
                <a:latin typeface="+mn-lt"/>
                <a:ea typeface="+mn-ea"/>
                <a:cs typeface="+mn-cs"/>
              </a:defRPr>
            </a:lvl1pPr>
            <a:lvl2pPr marL="1843430" algn="l" defTabSz="3686861" rtl="0" eaLnBrk="1" latinLnBrk="0" hangingPunct="1">
              <a:defRPr sz="7258" kern="1200">
                <a:solidFill>
                  <a:schemeClr val="lt1"/>
                </a:solidFill>
                <a:latin typeface="+mn-lt"/>
                <a:ea typeface="+mn-ea"/>
                <a:cs typeface="+mn-cs"/>
              </a:defRPr>
            </a:lvl2pPr>
            <a:lvl3pPr marL="3686861" algn="l" defTabSz="3686861" rtl="0" eaLnBrk="1" latinLnBrk="0" hangingPunct="1">
              <a:defRPr sz="7258" kern="1200">
                <a:solidFill>
                  <a:schemeClr val="lt1"/>
                </a:solidFill>
                <a:latin typeface="+mn-lt"/>
                <a:ea typeface="+mn-ea"/>
                <a:cs typeface="+mn-cs"/>
              </a:defRPr>
            </a:lvl3pPr>
            <a:lvl4pPr marL="5530291" algn="l" defTabSz="3686861" rtl="0" eaLnBrk="1" latinLnBrk="0" hangingPunct="1">
              <a:defRPr sz="7258" kern="1200">
                <a:solidFill>
                  <a:schemeClr val="lt1"/>
                </a:solidFill>
                <a:latin typeface="+mn-lt"/>
                <a:ea typeface="+mn-ea"/>
                <a:cs typeface="+mn-cs"/>
              </a:defRPr>
            </a:lvl4pPr>
            <a:lvl5pPr marL="7373722" algn="l" defTabSz="3686861" rtl="0" eaLnBrk="1" latinLnBrk="0" hangingPunct="1">
              <a:defRPr sz="7258" kern="1200">
                <a:solidFill>
                  <a:schemeClr val="lt1"/>
                </a:solidFill>
                <a:latin typeface="+mn-lt"/>
                <a:ea typeface="+mn-ea"/>
                <a:cs typeface="+mn-cs"/>
              </a:defRPr>
            </a:lvl5pPr>
            <a:lvl6pPr marL="9217152" algn="l" defTabSz="3686861" rtl="0" eaLnBrk="1" latinLnBrk="0" hangingPunct="1">
              <a:defRPr sz="7258" kern="1200">
                <a:solidFill>
                  <a:schemeClr val="lt1"/>
                </a:solidFill>
                <a:latin typeface="+mn-lt"/>
                <a:ea typeface="+mn-ea"/>
                <a:cs typeface="+mn-cs"/>
              </a:defRPr>
            </a:lvl6pPr>
            <a:lvl7pPr marL="11060582" algn="l" defTabSz="3686861" rtl="0" eaLnBrk="1" latinLnBrk="0" hangingPunct="1">
              <a:defRPr sz="7258" kern="1200">
                <a:solidFill>
                  <a:schemeClr val="lt1"/>
                </a:solidFill>
                <a:latin typeface="+mn-lt"/>
                <a:ea typeface="+mn-ea"/>
                <a:cs typeface="+mn-cs"/>
              </a:defRPr>
            </a:lvl7pPr>
            <a:lvl8pPr marL="12904013" algn="l" defTabSz="3686861" rtl="0" eaLnBrk="1" latinLnBrk="0" hangingPunct="1">
              <a:defRPr sz="7258" kern="1200">
                <a:solidFill>
                  <a:schemeClr val="lt1"/>
                </a:solidFill>
                <a:latin typeface="+mn-lt"/>
                <a:ea typeface="+mn-ea"/>
                <a:cs typeface="+mn-cs"/>
              </a:defRPr>
            </a:lvl8pPr>
            <a:lvl9pPr marL="14747443" algn="l" defTabSz="3686861" rtl="0" eaLnBrk="1" latinLnBrk="0" hangingPunct="1">
              <a:defRPr sz="7258" kern="1200">
                <a:solidFill>
                  <a:schemeClr val="lt1"/>
                </a:solidFill>
                <a:latin typeface="+mn-lt"/>
                <a:ea typeface="+mn-ea"/>
                <a:cs typeface="+mn-cs"/>
              </a:defRPr>
            </a:lvl9pPr>
          </a:lstStyle>
          <a:p>
            <a:pPr lvl="0">
              <a:spcBef>
                <a:spcPts val="0"/>
              </a:spcBef>
              <a:spcAft>
                <a:spcPts val="2200"/>
              </a:spcAft>
            </a:pPr>
            <a:r>
              <a:rPr lang="en-US" sz="8800" dirty="0">
                <a:solidFill>
                  <a:srgbClr val="7F7F7F"/>
                </a:solidFill>
                <a:latin typeface="Calibri" pitchFamily="34" charset="0"/>
                <a:cs typeface="Calibri" panose="020F0502020204030204" pitchFamily="34" charset="0"/>
              </a:rPr>
              <a:t>Poster Print Size:</a:t>
            </a:r>
            <a:endParaRPr sz="8800" dirty="0">
              <a:solidFill>
                <a:srgbClr val="7F7F7F"/>
              </a:solidFill>
              <a:latin typeface="Calibri" pitchFamily="34" charset="0"/>
              <a:cs typeface="Calibri" panose="020F0502020204030204" pitchFamily="34" charset="0"/>
            </a:endParaRPr>
          </a:p>
          <a:p>
            <a:pPr lvl="0">
              <a:spcBef>
                <a:spcPts val="0"/>
              </a:spcBef>
              <a:spcAft>
                <a:spcPts val="2200"/>
              </a:spcAft>
            </a:pPr>
            <a:r>
              <a:rPr lang="en-US" sz="6001" dirty="0">
                <a:solidFill>
                  <a:srgbClr val="7F7F7F"/>
                </a:solidFill>
                <a:latin typeface="Calibri" pitchFamily="34" charset="0"/>
                <a:cs typeface="Calibri" panose="020F0502020204030204" pitchFamily="34" charset="0"/>
              </a:rPr>
              <a:t>This poster template is 44” high by 44” wide. It can be used to print any poster with a 1:1 aspect ratio.</a:t>
            </a:r>
          </a:p>
          <a:p>
            <a:pPr lvl="0">
              <a:spcBef>
                <a:spcPts val="0"/>
              </a:spcBef>
              <a:spcAft>
                <a:spcPts val="2200"/>
              </a:spcAft>
            </a:pPr>
            <a:r>
              <a:rPr lang="en-US" sz="8800" dirty="0">
                <a:solidFill>
                  <a:srgbClr val="7F7F7F"/>
                </a:solidFill>
                <a:latin typeface="Calibri" pitchFamily="34" charset="0"/>
                <a:cs typeface="Calibri" panose="020F0502020204030204" pitchFamily="34" charset="0"/>
              </a:rPr>
              <a:t>Placeholders</a:t>
            </a:r>
            <a:r>
              <a:rPr sz="8800" dirty="0">
                <a:solidFill>
                  <a:srgbClr val="7F7F7F"/>
                </a:solidFill>
                <a:latin typeface="Calibri" pitchFamily="34" charset="0"/>
                <a:cs typeface="Calibri" panose="020F0502020204030204" pitchFamily="34" charset="0"/>
              </a:rPr>
              <a:t>:</a:t>
            </a:r>
          </a:p>
          <a:p>
            <a:pPr lvl="0">
              <a:spcBef>
                <a:spcPts val="0"/>
              </a:spcBef>
              <a:spcAft>
                <a:spcPts val="2200"/>
              </a:spcAft>
            </a:pPr>
            <a:r>
              <a:rPr sz="6001" dirty="0">
                <a:solidFill>
                  <a:srgbClr val="7F7F7F"/>
                </a:solidFill>
                <a:latin typeface="Calibri" pitchFamily="34" charset="0"/>
                <a:cs typeface="Calibri" panose="020F0502020204030204" pitchFamily="34" charset="0"/>
              </a:rPr>
              <a:t>The </a:t>
            </a:r>
            <a:r>
              <a:rPr lang="en-US" sz="6001" dirty="0">
                <a:solidFill>
                  <a:srgbClr val="7F7F7F"/>
                </a:solidFill>
                <a:latin typeface="Calibri" pitchFamily="34" charset="0"/>
                <a:cs typeface="Calibri" panose="020F0502020204030204" pitchFamily="34" charset="0"/>
              </a:rPr>
              <a:t>various elements included</a:t>
            </a:r>
            <a:r>
              <a:rPr sz="6001" dirty="0">
                <a:solidFill>
                  <a:srgbClr val="7F7F7F"/>
                </a:solidFill>
                <a:latin typeface="Calibri" pitchFamily="34" charset="0"/>
                <a:cs typeface="Calibri" panose="020F0502020204030204" pitchFamily="34" charset="0"/>
              </a:rPr>
              <a:t> in this </a:t>
            </a:r>
            <a:r>
              <a:rPr lang="en-US" sz="6001" dirty="0">
                <a:solidFill>
                  <a:srgbClr val="7F7F7F"/>
                </a:solidFill>
                <a:latin typeface="Calibri" pitchFamily="34" charset="0"/>
                <a:cs typeface="Calibri" panose="020F0502020204030204" pitchFamily="34" charset="0"/>
              </a:rPr>
              <a:t>poster are ones</a:t>
            </a:r>
            <a:r>
              <a:rPr lang="en-US" sz="6001" baseline="0" dirty="0">
                <a:solidFill>
                  <a:srgbClr val="7F7F7F"/>
                </a:solidFill>
                <a:latin typeface="Calibri" pitchFamily="34" charset="0"/>
                <a:cs typeface="Calibri" panose="020F0502020204030204" pitchFamily="34" charset="0"/>
              </a:rPr>
              <a:t> we often see in medical, research, and scientific posters.</a:t>
            </a:r>
            <a:r>
              <a:rPr sz="6001" dirty="0">
                <a:solidFill>
                  <a:srgbClr val="7F7F7F"/>
                </a:solidFill>
                <a:latin typeface="Calibri" pitchFamily="34" charset="0"/>
                <a:cs typeface="Calibri" panose="020F0502020204030204" pitchFamily="34" charset="0"/>
              </a:rPr>
              <a:t> </a:t>
            </a:r>
            <a:r>
              <a:rPr lang="en-US" sz="6001" dirty="0">
                <a:solidFill>
                  <a:srgbClr val="7F7F7F"/>
                </a:solidFill>
                <a:latin typeface="Calibri" pitchFamily="34" charset="0"/>
                <a:cs typeface="Calibri" panose="020F0502020204030204" pitchFamily="34" charset="0"/>
              </a:rPr>
              <a:t>Feel</a:t>
            </a:r>
            <a:r>
              <a:rPr lang="en-US" sz="6001" baseline="0" dirty="0">
                <a:solidFill>
                  <a:srgbClr val="7F7F7F"/>
                </a:solidFill>
                <a:latin typeface="Calibri" pitchFamily="34" charset="0"/>
                <a:cs typeface="Calibri" panose="020F0502020204030204" pitchFamily="34" charset="0"/>
              </a:rPr>
              <a:t> free to edit, move,  add, and delete items, or change the layout to suit your needs. Always check with your conference organizer for specific requirements.</a:t>
            </a:r>
          </a:p>
          <a:p>
            <a:pPr lvl="0">
              <a:spcBef>
                <a:spcPts val="0"/>
              </a:spcBef>
              <a:spcAft>
                <a:spcPts val="2200"/>
              </a:spcAft>
            </a:pPr>
            <a:r>
              <a:rPr lang="en-US" sz="8800" dirty="0">
                <a:solidFill>
                  <a:srgbClr val="7F7F7F"/>
                </a:solidFill>
                <a:latin typeface="Calibri" pitchFamily="34" charset="0"/>
                <a:cs typeface="Calibri" panose="020F0502020204030204" pitchFamily="34" charset="0"/>
              </a:rPr>
              <a:t>Image</a:t>
            </a:r>
            <a:r>
              <a:rPr lang="en-US" sz="8800" baseline="0" dirty="0">
                <a:solidFill>
                  <a:srgbClr val="7F7F7F"/>
                </a:solidFill>
                <a:latin typeface="Calibri" pitchFamily="34" charset="0"/>
                <a:cs typeface="Calibri" panose="020F0502020204030204" pitchFamily="34" charset="0"/>
              </a:rPr>
              <a:t> Quality</a:t>
            </a:r>
            <a:r>
              <a:rPr lang="en-US" sz="8800" dirty="0">
                <a:solidFill>
                  <a:srgbClr val="7F7F7F"/>
                </a:solidFill>
                <a:latin typeface="Calibri" pitchFamily="34" charset="0"/>
                <a:cs typeface="Calibri" panose="020F0502020204030204" pitchFamily="34" charset="0"/>
              </a:rPr>
              <a:t>:</a:t>
            </a:r>
          </a:p>
          <a:p>
            <a:pPr lvl="0">
              <a:spcBef>
                <a:spcPts val="0"/>
              </a:spcBef>
              <a:spcAft>
                <a:spcPts val="2200"/>
              </a:spcAft>
            </a:pPr>
            <a:r>
              <a:rPr lang="en-US" sz="6001" dirty="0">
                <a:solidFill>
                  <a:srgbClr val="7F7F7F"/>
                </a:solidFill>
                <a:latin typeface="Calibri" pitchFamily="34" charset="0"/>
                <a:cs typeface="Calibri" panose="020F0502020204030204" pitchFamily="34" charset="0"/>
              </a:rPr>
              <a:t>You can place digital photos or logo art in your poster file by selecting the </a:t>
            </a:r>
            <a:r>
              <a:rPr lang="en-US" sz="6001" b="1" dirty="0">
                <a:solidFill>
                  <a:srgbClr val="7F7F7F"/>
                </a:solidFill>
                <a:latin typeface="Calibri" pitchFamily="34" charset="0"/>
                <a:cs typeface="Calibri" panose="020F0502020204030204" pitchFamily="34" charset="0"/>
              </a:rPr>
              <a:t>Insert, Picture</a:t>
            </a:r>
            <a:r>
              <a:rPr lang="en-US" sz="6001" dirty="0">
                <a:solidFill>
                  <a:srgbClr val="7F7F7F"/>
                </a:solidFill>
                <a:latin typeface="Calibri" pitchFamily="34" charset="0"/>
                <a:cs typeface="Calibri" panose="020F0502020204030204" pitchFamily="34" charset="0"/>
              </a:rPr>
              <a:t> command, or by using standard copy &amp; paste. For best results, all graphic elements should be at least </a:t>
            </a:r>
            <a:r>
              <a:rPr lang="en-US" sz="6001" b="1" dirty="0">
                <a:solidFill>
                  <a:srgbClr val="7F7F7F"/>
                </a:solidFill>
                <a:latin typeface="Calibri" pitchFamily="34" charset="0"/>
                <a:cs typeface="Calibri" panose="020F0502020204030204" pitchFamily="34" charset="0"/>
              </a:rPr>
              <a:t>150-200 pixels per inch in their final printed size</a:t>
            </a:r>
            <a:r>
              <a:rPr lang="en-US" sz="6001" dirty="0">
                <a:solidFill>
                  <a:srgbClr val="7F7F7F"/>
                </a:solidFill>
                <a:latin typeface="Calibri" pitchFamily="34" charset="0"/>
                <a:cs typeface="Calibri" panose="020F0502020204030204" pitchFamily="34" charset="0"/>
              </a:rPr>
              <a:t>. For instance, a 1600 x 1200 pixel</a:t>
            </a:r>
            <a:r>
              <a:rPr lang="en-US" sz="6001" baseline="0" dirty="0">
                <a:solidFill>
                  <a:srgbClr val="7F7F7F"/>
                </a:solidFill>
                <a:latin typeface="Calibri" pitchFamily="34" charset="0"/>
                <a:cs typeface="Calibri" panose="020F0502020204030204" pitchFamily="34" charset="0"/>
              </a:rPr>
              <a:t> photo will usually look fine up to </a:t>
            </a:r>
            <a:r>
              <a:rPr lang="en-US" sz="6001" dirty="0">
                <a:solidFill>
                  <a:srgbClr val="7F7F7F"/>
                </a:solidFill>
                <a:latin typeface="Calibri" pitchFamily="34" charset="0"/>
                <a:cs typeface="Calibri" panose="020F0502020204030204" pitchFamily="34" charset="0"/>
              </a:rPr>
              <a:t>8“-10” wide on your printed poster.</a:t>
            </a:r>
          </a:p>
          <a:p>
            <a:pPr lvl="0">
              <a:spcBef>
                <a:spcPts val="0"/>
              </a:spcBef>
              <a:spcAft>
                <a:spcPts val="2200"/>
              </a:spcAft>
            </a:pPr>
            <a:r>
              <a:rPr lang="en-US" sz="6001" dirty="0">
                <a:solidFill>
                  <a:srgbClr val="7F7F7F"/>
                </a:solidFill>
                <a:latin typeface="Calibri" pitchFamily="34" charset="0"/>
                <a:cs typeface="Calibri" panose="020F0502020204030204" pitchFamily="34" charset="0"/>
              </a:rPr>
              <a:t>To preview the print quality of images, select a magnification of 100% when previewing your poster. This will give you a good idea of what it will look like in print. If you are laying out a large poster and using half-scale dimensions, be sure to preview your graphics at 200% to see them at their final printed size.</a:t>
            </a:r>
          </a:p>
          <a:p>
            <a:pPr lvl="0">
              <a:spcBef>
                <a:spcPts val="0"/>
              </a:spcBef>
              <a:spcAft>
                <a:spcPts val="2200"/>
              </a:spcAft>
            </a:pPr>
            <a:r>
              <a:rPr lang="en-US" sz="6001" dirty="0">
                <a:solidFill>
                  <a:srgbClr val="7F7F7F"/>
                </a:solidFill>
                <a:latin typeface="Calibri" pitchFamily="34" charset="0"/>
                <a:cs typeface="Calibri" panose="020F0502020204030204" pitchFamily="34" charset="0"/>
              </a:rPr>
              <a:t>Please note that graphics from websites (such as the logo on your hospital's or university's home page) will only be 72dpi and not suitable for printing.</a:t>
            </a:r>
          </a:p>
          <a:p>
            <a:pPr lvl="0" algn="ctr">
              <a:spcBef>
                <a:spcPts val="0"/>
              </a:spcBef>
              <a:spcAft>
                <a:spcPts val="2200"/>
              </a:spcAft>
            </a:pPr>
            <a:br>
              <a:rPr lang="en-US" sz="4400" dirty="0">
                <a:solidFill>
                  <a:srgbClr val="7F7F7F"/>
                </a:solidFill>
                <a:latin typeface="Calibri" pitchFamily="34" charset="0"/>
                <a:cs typeface="Calibri" panose="020F0502020204030204" pitchFamily="34" charset="0"/>
              </a:rPr>
            </a:br>
            <a:r>
              <a:rPr lang="en-US" sz="4400" dirty="0">
                <a:solidFill>
                  <a:srgbClr val="7F7F7F"/>
                </a:solidFill>
                <a:latin typeface="Calibri" pitchFamily="34" charset="0"/>
                <a:cs typeface="Calibri" panose="020F0502020204030204" pitchFamily="34" charset="0"/>
              </a:rPr>
              <a:t>[This sidebar area does not print.]</a:t>
            </a:r>
          </a:p>
        </p:txBody>
      </p:sp>
      <p:grpSp>
        <p:nvGrpSpPr>
          <p:cNvPr id="20" name="Group 19"/>
          <p:cNvGrpSpPr/>
          <p:nvPr userDrawn="1"/>
        </p:nvGrpSpPr>
        <p:grpSpPr>
          <a:xfrm>
            <a:off x="41071800" y="0"/>
            <a:ext cx="11734800" cy="40233600"/>
            <a:chOff x="33832800" y="0"/>
            <a:chExt cx="12801600" cy="43891200"/>
          </a:xfrm>
        </p:grpSpPr>
        <p:sp>
          <p:nvSpPr>
            <p:cNvPr id="21" name="Instructions"/>
            <p:cNvSpPr/>
            <p:nvPr userDrawn="1"/>
          </p:nvSpPr>
          <p:spPr>
            <a:xfrm>
              <a:off x="33832800" y="0"/>
              <a:ext cx="12801600" cy="438912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28600" tIns="228600" rIns="228600" bIns="228600" rtlCol="0" anchor="t"/>
            <a:lstStyle>
              <a:defPPr>
                <a:defRPr lang="en-US"/>
              </a:defPPr>
              <a:lvl1pPr marL="0" algn="l" defTabSz="3686861" rtl="0" eaLnBrk="1" latinLnBrk="0" hangingPunct="1">
                <a:defRPr sz="7258" kern="1200">
                  <a:solidFill>
                    <a:schemeClr val="lt1"/>
                  </a:solidFill>
                  <a:latin typeface="+mn-lt"/>
                  <a:ea typeface="+mn-ea"/>
                  <a:cs typeface="+mn-cs"/>
                </a:defRPr>
              </a:lvl1pPr>
              <a:lvl2pPr marL="1843430" algn="l" defTabSz="3686861" rtl="0" eaLnBrk="1" latinLnBrk="0" hangingPunct="1">
                <a:defRPr sz="7258" kern="1200">
                  <a:solidFill>
                    <a:schemeClr val="lt1"/>
                  </a:solidFill>
                  <a:latin typeface="+mn-lt"/>
                  <a:ea typeface="+mn-ea"/>
                  <a:cs typeface="+mn-cs"/>
                </a:defRPr>
              </a:lvl2pPr>
              <a:lvl3pPr marL="3686861" algn="l" defTabSz="3686861" rtl="0" eaLnBrk="1" latinLnBrk="0" hangingPunct="1">
                <a:defRPr sz="7258" kern="1200">
                  <a:solidFill>
                    <a:schemeClr val="lt1"/>
                  </a:solidFill>
                  <a:latin typeface="+mn-lt"/>
                  <a:ea typeface="+mn-ea"/>
                  <a:cs typeface="+mn-cs"/>
                </a:defRPr>
              </a:lvl3pPr>
              <a:lvl4pPr marL="5530291" algn="l" defTabSz="3686861" rtl="0" eaLnBrk="1" latinLnBrk="0" hangingPunct="1">
                <a:defRPr sz="7258" kern="1200">
                  <a:solidFill>
                    <a:schemeClr val="lt1"/>
                  </a:solidFill>
                  <a:latin typeface="+mn-lt"/>
                  <a:ea typeface="+mn-ea"/>
                  <a:cs typeface="+mn-cs"/>
                </a:defRPr>
              </a:lvl4pPr>
              <a:lvl5pPr marL="7373722" algn="l" defTabSz="3686861" rtl="0" eaLnBrk="1" latinLnBrk="0" hangingPunct="1">
                <a:defRPr sz="7258" kern="1200">
                  <a:solidFill>
                    <a:schemeClr val="lt1"/>
                  </a:solidFill>
                  <a:latin typeface="+mn-lt"/>
                  <a:ea typeface="+mn-ea"/>
                  <a:cs typeface="+mn-cs"/>
                </a:defRPr>
              </a:lvl5pPr>
              <a:lvl6pPr marL="9217152" algn="l" defTabSz="3686861" rtl="0" eaLnBrk="1" latinLnBrk="0" hangingPunct="1">
                <a:defRPr sz="7258" kern="1200">
                  <a:solidFill>
                    <a:schemeClr val="lt1"/>
                  </a:solidFill>
                  <a:latin typeface="+mn-lt"/>
                  <a:ea typeface="+mn-ea"/>
                  <a:cs typeface="+mn-cs"/>
                </a:defRPr>
              </a:lvl6pPr>
              <a:lvl7pPr marL="11060582" algn="l" defTabSz="3686861" rtl="0" eaLnBrk="1" latinLnBrk="0" hangingPunct="1">
                <a:defRPr sz="7258" kern="1200">
                  <a:solidFill>
                    <a:schemeClr val="lt1"/>
                  </a:solidFill>
                  <a:latin typeface="+mn-lt"/>
                  <a:ea typeface="+mn-ea"/>
                  <a:cs typeface="+mn-cs"/>
                </a:defRPr>
              </a:lvl7pPr>
              <a:lvl8pPr marL="12904013" algn="l" defTabSz="3686861" rtl="0" eaLnBrk="1" latinLnBrk="0" hangingPunct="1">
                <a:defRPr sz="7258" kern="1200">
                  <a:solidFill>
                    <a:schemeClr val="lt1"/>
                  </a:solidFill>
                  <a:latin typeface="+mn-lt"/>
                  <a:ea typeface="+mn-ea"/>
                  <a:cs typeface="+mn-cs"/>
                </a:defRPr>
              </a:lvl8pPr>
              <a:lvl9pPr marL="14747443" algn="l" defTabSz="3686861" rtl="0" eaLnBrk="1" latinLnBrk="0" hangingPunct="1">
                <a:defRPr sz="7258" kern="1200">
                  <a:solidFill>
                    <a:schemeClr val="lt1"/>
                  </a:solidFill>
                  <a:latin typeface="+mn-lt"/>
                  <a:ea typeface="+mn-ea"/>
                  <a:cs typeface="+mn-cs"/>
                </a:defRPr>
              </a:lvl9pPr>
            </a:lstStyle>
            <a:p>
              <a:pPr lvl="0">
                <a:spcBef>
                  <a:spcPts val="0"/>
                </a:spcBef>
                <a:spcAft>
                  <a:spcPts val="2200"/>
                </a:spcAft>
              </a:pPr>
              <a:r>
                <a:rPr lang="en-US" sz="8800" dirty="0">
                  <a:solidFill>
                    <a:schemeClr val="bg1">
                      <a:lumMod val="50000"/>
                    </a:schemeClr>
                  </a:solidFill>
                  <a:latin typeface="Calibri" pitchFamily="34" charset="0"/>
                  <a:cs typeface="Calibri" panose="020F0502020204030204" pitchFamily="34" charset="0"/>
                </a:rPr>
                <a:t>Change</a:t>
              </a:r>
              <a:r>
                <a:rPr lang="en-US" sz="8800" baseline="0" dirty="0">
                  <a:solidFill>
                    <a:schemeClr val="bg1">
                      <a:lumMod val="50000"/>
                    </a:schemeClr>
                  </a:solidFill>
                  <a:latin typeface="Calibri" pitchFamily="34" charset="0"/>
                  <a:cs typeface="Calibri" panose="020F0502020204030204" pitchFamily="34" charset="0"/>
                </a:rPr>
                <a:t> Color Theme</a:t>
              </a:r>
              <a:r>
                <a:rPr lang="en-US" sz="8800" dirty="0">
                  <a:solidFill>
                    <a:schemeClr val="bg1">
                      <a:lumMod val="50000"/>
                    </a:schemeClr>
                  </a:solidFill>
                  <a:latin typeface="Calibri" pitchFamily="34" charset="0"/>
                  <a:cs typeface="Calibri" panose="020F0502020204030204" pitchFamily="34" charset="0"/>
                </a:rPr>
                <a:t>:</a:t>
              </a:r>
              <a:endParaRPr sz="880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r>
                <a:rPr lang="en-US" sz="6001" dirty="0">
                  <a:solidFill>
                    <a:schemeClr val="bg1">
                      <a:lumMod val="50000"/>
                    </a:schemeClr>
                  </a:solidFill>
                  <a:latin typeface="Calibri" pitchFamily="34" charset="0"/>
                  <a:cs typeface="Calibri" panose="020F0502020204030204" pitchFamily="34" charset="0"/>
                </a:rPr>
                <a:t>This template is designed to use the built-in color themes in</a:t>
              </a:r>
              <a:r>
                <a:rPr lang="en-US" sz="6001" baseline="0" dirty="0">
                  <a:solidFill>
                    <a:schemeClr val="bg1">
                      <a:lumMod val="50000"/>
                    </a:schemeClr>
                  </a:solidFill>
                  <a:latin typeface="Calibri" pitchFamily="34" charset="0"/>
                  <a:cs typeface="Calibri" panose="020F0502020204030204" pitchFamily="34" charset="0"/>
                </a:rPr>
                <a:t> the newer versions of PowerPoint.</a:t>
              </a:r>
            </a:p>
            <a:p>
              <a:pPr lvl="0">
                <a:spcBef>
                  <a:spcPts val="0"/>
                </a:spcBef>
                <a:spcAft>
                  <a:spcPts val="2200"/>
                </a:spcAft>
              </a:pPr>
              <a:r>
                <a:rPr lang="en-US" sz="6001" baseline="0" dirty="0">
                  <a:solidFill>
                    <a:schemeClr val="bg1">
                      <a:lumMod val="50000"/>
                    </a:schemeClr>
                  </a:solidFill>
                  <a:latin typeface="Calibri" pitchFamily="34" charset="0"/>
                  <a:cs typeface="Calibri" panose="020F0502020204030204" pitchFamily="34" charset="0"/>
                </a:rPr>
                <a:t>To change the color theme, select the </a:t>
              </a:r>
              <a:r>
                <a:rPr lang="en-US" sz="6001" b="1" baseline="0" dirty="0">
                  <a:solidFill>
                    <a:schemeClr val="bg1">
                      <a:lumMod val="50000"/>
                    </a:schemeClr>
                  </a:solidFill>
                  <a:latin typeface="Calibri" pitchFamily="34" charset="0"/>
                  <a:cs typeface="Calibri" panose="020F0502020204030204" pitchFamily="34" charset="0"/>
                </a:rPr>
                <a:t>Design</a:t>
              </a:r>
              <a:r>
                <a:rPr lang="en-US" sz="6001" baseline="0" dirty="0">
                  <a:solidFill>
                    <a:schemeClr val="bg1">
                      <a:lumMod val="50000"/>
                    </a:schemeClr>
                  </a:solidFill>
                  <a:latin typeface="Calibri" pitchFamily="34" charset="0"/>
                  <a:cs typeface="Calibri" panose="020F0502020204030204" pitchFamily="34" charset="0"/>
                </a:rPr>
                <a:t> tab, then select the </a:t>
              </a:r>
              <a:r>
                <a:rPr lang="en-US" sz="6001" b="1" baseline="0" dirty="0">
                  <a:solidFill>
                    <a:schemeClr val="bg1">
                      <a:lumMod val="50000"/>
                    </a:schemeClr>
                  </a:solidFill>
                  <a:latin typeface="Calibri" pitchFamily="34" charset="0"/>
                  <a:cs typeface="Calibri" panose="020F0502020204030204" pitchFamily="34" charset="0"/>
                </a:rPr>
                <a:t>Colors</a:t>
              </a:r>
              <a:r>
                <a:rPr lang="en-US" sz="6001" baseline="0" dirty="0">
                  <a:solidFill>
                    <a:schemeClr val="bg1">
                      <a:lumMod val="50000"/>
                    </a:schemeClr>
                  </a:solidFill>
                  <a:latin typeface="Calibri" pitchFamily="34" charset="0"/>
                  <a:cs typeface="Calibri" panose="020F0502020204030204" pitchFamily="34" charset="0"/>
                </a:rPr>
                <a:t> drop-down list.</a:t>
              </a: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1"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r>
                <a:rPr lang="en-US" sz="6001" baseline="0" dirty="0">
                  <a:solidFill>
                    <a:schemeClr val="bg1">
                      <a:lumMod val="50000"/>
                    </a:schemeClr>
                  </a:solidFill>
                  <a:latin typeface="Calibri" pitchFamily="34" charset="0"/>
                  <a:cs typeface="Calibri" panose="020F0502020204030204" pitchFamily="34" charset="0"/>
                </a:rPr>
                <a:t>The default color theme for this template is “Office”, so you can always return to that after trying some of the alternatives.</a:t>
              </a:r>
            </a:p>
            <a:p>
              <a:pPr lvl="0">
                <a:spcBef>
                  <a:spcPts val="0"/>
                </a:spcBef>
                <a:spcAft>
                  <a:spcPts val="2200"/>
                </a:spcAft>
              </a:pPr>
              <a:r>
                <a:rPr lang="en-US" sz="8800" dirty="0">
                  <a:solidFill>
                    <a:schemeClr val="bg1">
                      <a:lumMod val="50000"/>
                    </a:schemeClr>
                  </a:solidFill>
                  <a:latin typeface="Calibri" pitchFamily="34" charset="0"/>
                  <a:cs typeface="Calibri" panose="020F0502020204030204" pitchFamily="34" charset="0"/>
                </a:rPr>
                <a:t>Printing Your Poster:</a:t>
              </a:r>
            </a:p>
            <a:p>
              <a:pPr lvl="0">
                <a:spcBef>
                  <a:spcPts val="0"/>
                </a:spcBef>
                <a:spcAft>
                  <a:spcPts val="2200"/>
                </a:spcAft>
              </a:pPr>
              <a:r>
                <a:rPr lang="en-US" sz="6001" dirty="0">
                  <a:solidFill>
                    <a:schemeClr val="bg1">
                      <a:lumMod val="50000"/>
                    </a:schemeClr>
                  </a:solidFill>
                  <a:latin typeface="Calibri" pitchFamily="34" charset="0"/>
                  <a:cs typeface="Calibri" panose="020F0502020204030204" pitchFamily="34" charset="0"/>
                </a:rPr>
                <a:t>Once your poster file is ready, visit</a:t>
              </a:r>
              <a:r>
                <a:rPr lang="en-US" sz="6001" baseline="0" dirty="0">
                  <a:solidFill>
                    <a:schemeClr val="bg1">
                      <a:lumMod val="50000"/>
                    </a:schemeClr>
                  </a:solidFill>
                  <a:latin typeface="Calibri" pitchFamily="34" charset="0"/>
                  <a:cs typeface="Calibri" panose="020F0502020204030204" pitchFamily="34" charset="0"/>
                </a:rPr>
                <a:t> </a:t>
              </a:r>
              <a:r>
                <a:rPr lang="en-US" sz="6001" b="1" baseline="0" dirty="0">
                  <a:solidFill>
                    <a:schemeClr val="bg1">
                      <a:lumMod val="50000"/>
                    </a:schemeClr>
                  </a:solidFill>
                  <a:latin typeface="Calibri" pitchFamily="34" charset="0"/>
                  <a:cs typeface="Calibri" panose="020F0502020204030204" pitchFamily="34" charset="0"/>
                </a:rPr>
                <a:t>www.genigraphics.com</a:t>
              </a:r>
              <a:r>
                <a:rPr lang="en-US" sz="6001" baseline="0" dirty="0">
                  <a:solidFill>
                    <a:schemeClr val="bg1">
                      <a:lumMod val="50000"/>
                    </a:schemeClr>
                  </a:solidFill>
                  <a:latin typeface="Calibri" pitchFamily="34" charset="0"/>
                  <a:cs typeface="Calibri" panose="020F0502020204030204" pitchFamily="34" charset="0"/>
                </a:rPr>
                <a:t> to order a high-quality, affordable poster print. Every order receives a free design review and we can deliver as fast as next business day within the US and Canada. </a:t>
              </a:r>
            </a:p>
            <a:p>
              <a:pPr lvl="0">
                <a:spcBef>
                  <a:spcPts val="0"/>
                </a:spcBef>
                <a:spcAft>
                  <a:spcPts val="2200"/>
                </a:spcAft>
              </a:pPr>
              <a:r>
                <a:rPr lang="en-US" sz="6001" baseline="0" dirty="0">
                  <a:solidFill>
                    <a:schemeClr val="bg1">
                      <a:lumMod val="50000"/>
                    </a:schemeClr>
                  </a:solidFill>
                  <a:latin typeface="Calibri" pitchFamily="34" charset="0"/>
                  <a:cs typeface="Calibri" panose="020F0502020204030204" pitchFamily="34" charset="0"/>
                </a:rPr>
                <a:t>Genigraphics® has been producing output from PowerPoint® longer than anyone in the industry; dating back to when we helped Microsoft® design the PowerPoint® software. </a:t>
              </a:r>
            </a:p>
            <a:p>
              <a:pPr lvl="0">
                <a:spcBef>
                  <a:spcPts val="0"/>
                </a:spcBef>
                <a:spcAft>
                  <a:spcPts val="0"/>
                </a:spcAft>
              </a:pPr>
              <a:endParaRPr lang="en-US" sz="6001" baseline="0" dirty="0">
                <a:solidFill>
                  <a:schemeClr val="bg1">
                    <a:lumMod val="50000"/>
                  </a:schemeClr>
                </a:solidFill>
                <a:latin typeface="Calibri" pitchFamily="34" charset="0"/>
                <a:cs typeface="Calibri" panose="020F0502020204030204" pitchFamily="34" charset="0"/>
              </a:endParaRPr>
            </a:p>
            <a:p>
              <a:pPr lvl="0" algn="ctr">
                <a:spcBef>
                  <a:spcPts val="0"/>
                </a:spcBef>
                <a:spcAft>
                  <a:spcPts val="0"/>
                </a:spcAft>
              </a:pPr>
              <a:r>
                <a:rPr lang="en-US" sz="6001" baseline="0" dirty="0">
                  <a:solidFill>
                    <a:schemeClr val="bg1">
                      <a:lumMod val="50000"/>
                    </a:schemeClr>
                  </a:solidFill>
                  <a:latin typeface="Calibri" pitchFamily="34" charset="0"/>
                  <a:cs typeface="Calibri" panose="020F0502020204030204" pitchFamily="34" charset="0"/>
                </a:rPr>
                <a:t>US and Canada:  1-800-790-4001</a:t>
              </a:r>
              <a:br>
                <a:rPr lang="en-US" sz="6001" baseline="0" dirty="0">
                  <a:solidFill>
                    <a:schemeClr val="bg1">
                      <a:lumMod val="50000"/>
                    </a:schemeClr>
                  </a:solidFill>
                  <a:latin typeface="Calibri" pitchFamily="34" charset="0"/>
                  <a:cs typeface="Calibri" panose="020F0502020204030204" pitchFamily="34" charset="0"/>
                </a:rPr>
              </a:br>
              <a:r>
                <a:rPr lang="en-US" sz="6001" baseline="0" dirty="0">
                  <a:solidFill>
                    <a:schemeClr val="bg1">
                      <a:lumMod val="50000"/>
                    </a:schemeClr>
                  </a:solidFill>
                  <a:latin typeface="Calibri" pitchFamily="34" charset="0"/>
                  <a:cs typeface="Calibri" panose="020F0502020204030204" pitchFamily="34" charset="0"/>
                </a:rPr>
                <a:t>Email: info@genigraphics.com</a:t>
              </a:r>
            </a:p>
            <a:p>
              <a:pPr lvl="0" algn="ctr">
                <a:spcBef>
                  <a:spcPts val="0"/>
                </a:spcBef>
                <a:spcAft>
                  <a:spcPts val="0"/>
                </a:spcAft>
              </a:pPr>
              <a:br>
                <a:rPr lang="en-US" sz="4400" dirty="0">
                  <a:solidFill>
                    <a:schemeClr val="bg1">
                      <a:lumMod val="50000"/>
                    </a:schemeClr>
                  </a:solidFill>
                  <a:latin typeface="Calibri" pitchFamily="34" charset="0"/>
                  <a:cs typeface="Calibri" panose="020F0502020204030204" pitchFamily="34" charset="0"/>
                </a:rPr>
              </a:br>
              <a:r>
                <a:rPr lang="en-US" sz="4400" dirty="0">
                  <a:solidFill>
                    <a:schemeClr val="bg1">
                      <a:lumMod val="50000"/>
                    </a:schemeClr>
                  </a:solidFill>
                  <a:latin typeface="Calibri" pitchFamily="34" charset="0"/>
                  <a:cs typeface="Calibri" panose="020F0502020204030204" pitchFamily="34" charset="0"/>
                </a:rPr>
                <a:t>[This sidebar area does not print.]</a:t>
              </a:r>
            </a:p>
          </p:txBody>
        </p:sp>
        <p:pic>
          <p:nvPicPr>
            <p:cNvPr id="22" name="Picture 2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4281342" y="9260274"/>
              <a:ext cx="11904515" cy="10246926"/>
            </a:xfrm>
            <a:prstGeom prst="rect">
              <a:avLst/>
            </a:prstGeom>
          </p:spPr>
        </p:pic>
      </p:grpSp>
      <p:pic>
        <p:nvPicPr>
          <p:cNvPr id="2" name="Picture 1"/>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4747199" y="39928804"/>
            <a:ext cx="5297437" cy="185927"/>
          </a:xfrm>
          <a:prstGeom prst="rect">
            <a:avLst/>
          </a:prstGeom>
        </p:spPr>
      </p:pic>
    </p:spTree>
    <p:extLst>
      <p:ext uri="{BB962C8B-B14F-4D97-AF65-F5344CB8AC3E}">
        <p14:creationId xmlns:p14="http://schemas.microsoft.com/office/powerpoint/2010/main" val="11115007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theme" Target="../theme/theme6.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slideLayout" Target="../slideLayouts/slideLayout17.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alpha val="42000"/>
          </a:schemeClr>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390E7C8-7FF9-4C9C-8025-3CCF1F580193}"/>
              </a:ext>
            </a:extLst>
          </p:cNvPr>
          <p:cNvSpPr>
            <a:spLocks noGrp="1"/>
          </p:cNvSpPr>
          <p:nvPr>
            <p:ph type="dt" sz="half" idx="2"/>
          </p:nvPr>
        </p:nvSpPr>
        <p:spPr>
          <a:xfrm>
            <a:off x="2766060" y="37290593"/>
            <a:ext cx="9052560" cy="2142067"/>
          </a:xfrm>
          <a:prstGeom prst="rect">
            <a:avLst/>
          </a:prstGeom>
        </p:spPr>
        <p:txBody>
          <a:bodyPr vert="horz" lIns="91440" tIns="45720" rIns="91440" bIns="45720" rtlCol="0" anchor="ctr"/>
          <a:lstStyle>
            <a:lvl1pPr algn="l">
              <a:defRPr sz="3960">
                <a:solidFill>
                  <a:schemeClr val="tx1">
                    <a:tint val="75000"/>
                  </a:schemeClr>
                </a:solidFill>
              </a:defRPr>
            </a:lvl1pPr>
          </a:lstStyle>
          <a:p>
            <a:fld id="{985D6BDF-9D0E-4E2B-85B8-D8F4790360C9}" type="datetimeFigureOut">
              <a:rPr lang="en-US" smtClean="0"/>
              <a:t>11/29/2025</a:t>
            </a:fld>
            <a:endParaRPr lang="en-US" dirty="0"/>
          </a:p>
        </p:txBody>
      </p:sp>
      <p:sp>
        <p:nvSpPr>
          <p:cNvPr id="5" name="Footer Placeholder 4">
            <a:extLst>
              <a:ext uri="{FF2B5EF4-FFF2-40B4-BE49-F238E27FC236}">
                <a16:creationId xmlns:a16="http://schemas.microsoft.com/office/drawing/2014/main" id="{FAC26B8D-9A00-4784-BBA0-627D012CA801}"/>
              </a:ext>
            </a:extLst>
          </p:cNvPr>
          <p:cNvSpPr>
            <a:spLocks noGrp="1"/>
          </p:cNvSpPr>
          <p:nvPr>
            <p:ph type="ftr" sz="quarter" idx="3"/>
          </p:nvPr>
        </p:nvSpPr>
        <p:spPr>
          <a:xfrm>
            <a:off x="13327380" y="37290593"/>
            <a:ext cx="13578840" cy="2142067"/>
          </a:xfrm>
          <a:prstGeom prst="rect">
            <a:avLst/>
          </a:prstGeom>
        </p:spPr>
        <p:txBody>
          <a:bodyPr vert="horz" lIns="91440" tIns="45720" rIns="91440" bIns="45720" rtlCol="0" anchor="ctr"/>
          <a:lstStyle>
            <a:lvl1pPr algn="ctr">
              <a:defRPr sz="396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A6772DF0-F4C0-44E8-9F72-FFC4534F3346}"/>
              </a:ext>
            </a:extLst>
          </p:cNvPr>
          <p:cNvSpPr>
            <a:spLocks noGrp="1"/>
          </p:cNvSpPr>
          <p:nvPr>
            <p:ph type="sldNum" sz="quarter" idx="4"/>
          </p:nvPr>
        </p:nvSpPr>
        <p:spPr>
          <a:xfrm>
            <a:off x="28414980" y="37290593"/>
            <a:ext cx="9052560" cy="2142067"/>
          </a:xfrm>
          <a:prstGeom prst="rect">
            <a:avLst/>
          </a:prstGeom>
        </p:spPr>
        <p:txBody>
          <a:bodyPr vert="horz" lIns="91440" tIns="45720" rIns="91440" bIns="45720" rtlCol="0" anchor="ctr"/>
          <a:lstStyle>
            <a:lvl1pPr algn="r">
              <a:defRPr sz="3960">
                <a:solidFill>
                  <a:schemeClr val="tx1">
                    <a:tint val="75000"/>
                  </a:schemeClr>
                </a:solidFill>
              </a:defRPr>
            </a:lvl1pPr>
          </a:lstStyle>
          <a:p>
            <a:fld id="{FBB075EA-769C-4ECD-B48E-D6FCDC24F876}" type="slidenum">
              <a:rPr lang="en-US" smtClean="0"/>
              <a:t>‹#›</a:t>
            </a:fld>
            <a:endParaRPr lang="en-US" dirty="0"/>
          </a:p>
        </p:txBody>
      </p:sp>
      <p:sp>
        <p:nvSpPr>
          <p:cNvPr id="7" name="Rectangle 6">
            <a:extLst>
              <a:ext uri="{FF2B5EF4-FFF2-40B4-BE49-F238E27FC236}">
                <a16:creationId xmlns:a16="http://schemas.microsoft.com/office/drawing/2014/main" id="{60A68064-2507-404D-9A81-C74102816DA2}"/>
              </a:ext>
            </a:extLst>
          </p:cNvPr>
          <p:cNvSpPr/>
          <p:nvPr userDrawn="1"/>
        </p:nvSpPr>
        <p:spPr>
          <a:xfrm>
            <a:off x="39502081" y="0"/>
            <a:ext cx="731519" cy="40233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8" name="Rectangle 7">
            <a:extLst>
              <a:ext uri="{FF2B5EF4-FFF2-40B4-BE49-F238E27FC236}">
                <a16:creationId xmlns:a16="http://schemas.microsoft.com/office/drawing/2014/main" id="{9BC1B367-8F2F-42F1-A4C8-AE84FEE963AF}"/>
              </a:ext>
            </a:extLst>
          </p:cNvPr>
          <p:cNvSpPr/>
          <p:nvPr userDrawn="1"/>
        </p:nvSpPr>
        <p:spPr>
          <a:xfrm>
            <a:off x="0" y="0"/>
            <a:ext cx="731519" cy="40233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9" name="Rectangle 8">
            <a:extLst>
              <a:ext uri="{FF2B5EF4-FFF2-40B4-BE49-F238E27FC236}">
                <a16:creationId xmlns:a16="http://schemas.microsoft.com/office/drawing/2014/main" id="{24BECD53-E316-4532-9861-F6665E7410FA}"/>
              </a:ext>
            </a:extLst>
          </p:cNvPr>
          <p:cNvSpPr/>
          <p:nvPr userDrawn="1"/>
        </p:nvSpPr>
        <p:spPr>
          <a:xfrm>
            <a:off x="0" y="0"/>
            <a:ext cx="40233600" cy="5029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0" name="Rectangle 9">
            <a:extLst>
              <a:ext uri="{FF2B5EF4-FFF2-40B4-BE49-F238E27FC236}">
                <a16:creationId xmlns:a16="http://schemas.microsoft.com/office/drawing/2014/main" id="{55B4DCB2-0C83-4D58-A9D4-17DE7CB53F43}"/>
              </a:ext>
            </a:extLst>
          </p:cNvPr>
          <p:cNvSpPr/>
          <p:nvPr userDrawn="1"/>
        </p:nvSpPr>
        <p:spPr>
          <a:xfrm>
            <a:off x="0" y="35204400"/>
            <a:ext cx="40233600" cy="50292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pic>
        <p:nvPicPr>
          <p:cNvPr id="11" name="Picture 10">
            <a:extLst>
              <a:ext uri="{FF2B5EF4-FFF2-40B4-BE49-F238E27FC236}">
                <a16:creationId xmlns:a16="http://schemas.microsoft.com/office/drawing/2014/main" id="{21DCC2F1-7340-4D10-8817-A617B838FDCD}"/>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4747199" y="39928804"/>
            <a:ext cx="5297437" cy="185927"/>
          </a:xfrm>
          <a:prstGeom prst="rect">
            <a:avLst/>
          </a:prstGeom>
        </p:spPr>
      </p:pic>
    </p:spTree>
    <p:extLst>
      <p:ext uri="{BB962C8B-B14F-4D97-AF65-F5344CB8AC3E}">
        <p14:creationId xmlns:p14="http://schemas.microsoft.com/office/powerpoint/2010/main" val="300016599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3017076" rtl="0" eaLnBrk="1" latinLnBrk="0" hangingPunct="1">
        <a:lnSpc>
          <a:spcPct val="90000"/>
        </a:lnSpc>
        <a:spcBef>
          <a:spcPct val="0"/>
        </a:spcBef>
        <a:buNone/>
        <a:defRPr sz="14516" kern="1200">
          <a:solidFill>
            <a:schemeClr val="tx1"/>
          </a:solidFill>
          <a:latin typeface="+mj-lt"/>
          <a:ea typeface="+mj-ea"/>
          <a:cs typeface="+mj-cs"/>
        </a:defRPr>
      </a:lvl1pPr>
    </p:titleStyle>
    <p:bodyStyle>
      <a:lvl1pPr marL="754269" indent="-754269" algn="l" defTabSz="3017076" rtl="0" eaLnBrk="1" latinLnBrk="0" hangingPunct="1">
        <a:lnSpc>
          <a:spcPct val="90000"/>
        </a:lnSpc>
        <a:spcBef>
          <a:spcPts val="3298"/>
        </a:spcBef>
        <a:buFont typeface="Arial" panose="020B0604020202020204" pitchFamily="34" charset="0"/>
        <a:buChar char="•"/>
        <a:defRPr sz="9240" kern="1200">
          <a:solidFill>
            <a:schemeClr val="tx1"/>
          </a:solidFill>
          <a:latin typeface="+mn-lt"/>
          <a:ea typeface="+mn-ea"/>
          <a:cs typeface="+mn-cs"/>
        </a:defRPr>
      </a:lvl1pPr>
      <a:lvl2pPr marL="2262807" indent="-754269" algn="l" defTabSz="3017076" rtl="0" eaLnBrk="1" latinLnBrk="0" hangingPunct="1">
        <a:lnSpc>
          <a:spcPct val="90000"/>
        </a:lnSpc>
        <a:spcBef>
          <a:spcPts val="1651"/>
        </a:spcBef>
        <a:buFont typeface="Arial" panose="020B0604020202020204" pitchFamily="34" charset="0"/>
        <a:buChar char="•"/>
        <a:defRPr sz="7920" kern="1200">
          <a:solidFill>
            <a:schemeClr val="tx1"/>
          </a:solidFill>
          <a:latin typeface="+mn-lt"/>
          <a:ea typeface="+mn-ea"/>
          <a:cs typeface="+mn-cs"/>
        </a:defRPr>
      </a:lvl2pPr>
      <a:lvl3pPr marL="3771345" indent="-754269" algn="l" defTabSz="3017076" rtl="0" eaLnBrk="1" latinLnBrk="0" hangingPunct="1">
        <a:lnSpc>
          <a:spcPct val="90000"/>
        </a:lnSpc>
        <a:spcBef>
          <a:spcPts val="1651"/>
        </a:spcBef>
        <a:buFont typeface="Arial" panose="020B0604020202020204" pitchFamily="34" charset="0"/>
        <a:buChar char="•"/>
        <a:defRPr sz="6600" kern="1200">
          <a:solidFill>
            <a:schemeClr val="tx1"/>
          </a:solidFill>
          <a:latin typeface="+mn-lt"/>
          <a:ea typeface="+mn-ea"/>
          <a:cs typeface="+mn-cs"/>
        </a:defRPr>
      </a:lvl3pPr>
      <a:lvl4pPr marL="5279883"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4pPr>
      <a:lvl5pPr marL="6788426"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5pPr>
      <a:lvl6pPr marL="8296964"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6pPr>
      <a:lvl7pPr marL="9805502"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7pPr>
      <a:lvl8pPr marL="11314040"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8pPr>
      <a:lvl9pPr marL="12822578"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9pPr>
    </p:bodyStyle>
    <p:otherStyle>
      <a:defPPr>
        <a:defRPr lang="en-US"/>
      </a:defPPr>
      <a:lvl1pPr marL="0" algn="l" defTabSz="3017076" rtl="0" eaLnBrk="1" latinLnBrk="0" hangingPunct="1">
        <a:defRPr sz="5938" kern="1200">
          <a:solidFill>
            <a:schemeClr val="tx1"/>
          </a:solidFill>
          <a:latin typeface="+mn-lt"/>
          <a:ea typeface="+mn-ea"/>
          <a:cs typeface="+mn-cs"/>
        </a:defRPr>
      </a:lvl1pPr>
      <a:lvl2pPr marL="1508538" algn="l" defTabSz="3017076" rtl="0" eaLnBrk="1" latinLnBrk="0" hangingPunct="1">
        <a:defRPr sz="5938" kern="1200">
          <a:solidFill>
            <a:schemeClr val="tx1"/>
          </a:solidFill>
          <a:latin typeface="+mn-lt"/>
          <a:ea typeface="+mn-ea"/>
          <a:cs typeface="+mn-cs"/>
        </a:defRPr>
      </a:lvl2pPr>
      <a:lvl3pPr marL="3017076" algn="l" defTabSz="3017076" rtl="0" eaLnBrk="1" latinLnBrk="0" hangingPunct="1">
        <a:defRPr sz="5938" kern="1200">
          <a:solidFill>
            <a:schemeClr val="tx1"/>
          </a:solidFill>
          <a:latin typeface="+mn-lt"/>
          <a:ea typeface="+mn-ea"/>
          <a:cs typeface="+mn-cs"/>
        </a:defRPr>
      </a:lvl3pPr>
      <a:lvl4pPr marL="4525614" algn="l" defTabSz="3017076" rtl="0" eaLnBrk="1" latinLnBrk="0" hangingPunct="1">
        <a:defRPr sz="5938" kern="1200">
          <a:solidFill>
            <a:schemeClr val="tx1"/>
          </a:solidFill>
          <a:latin typeface="+mn-lt"/>
          <a:ea typeface="+mn-ea"/>
          <a:cs typeface="+mn-cs"/>
        </a:defRPr>
      </a:lvl4pPr>
      <a:lvl5pPr marL="6034157" algn="l" defTabSz="3017076" rtl="0" eaLnBrk="1" latinLnBrk="0" hangingPunct="1">
        <a:defRPr sz="5938" kern="1200">
          <a:solidFill>
            <a:schemeClr val="tx1"/>
          </a:solidFill>
          <a:latin typeface="+mn-lt"/>
          <a:ea typeface="+mn-ea"/>
          <a:cs typeface="+mn-cs"/>
        </a:defRPr>
      </a:lvl5pPr>
      <a:lvl6pPr marL="7542695" algn="l" defTabSz="3017076" rtl="0" eaLnBrk="1" latinLnBrk="0" hangingPunct="1">
        <a:defRPr sz="5938" kern="1200">
          <a:solidFill>
            <a:schemeClr val="tx1"/>
          </a:solidFill>
          <a:latin typeface="+mn-lt"/>
          <a:ea typeface="+mn-ea"/>
          <a:cs typeface="+mn-cs"/>
        </a:defRPr>
      </a:lvl6pPr>
      <a:lvl7pPr marL="9051233" algn="l" defTabSz="3017076" rtl="0" eaLnBrk="1" latinLnBrk="0" hangingPunct="1">
        <a:defRPr sz="5938" kern="1200">
          <a:solidFill>
            <a:schemeClr val="tx1"/>
          </a:solidFill>
          <a:latin typeface="+mn-lt"/>
          <a:ea typeface="+mn-ea"/>
          <a:cs typeface="+mn-cs"/>
        </a:defRPr>
      </a:lvl7pPr>
      <a:lvl8pPr marL="10559771" algn="l" defTabSz="3017076" rtl="0" eaLnBrk="1" latinLnBrk="0" hangingPunct="1">
        <a:defRPr sz="5938" kern="1200">
          <a:solidFill>
            <a:schemeClr val="tx1"/>
          </a:solidFill>
          <a:latin typeface="+mn-lt"/>
          <a:ea typeface="+mn-ea"/>
          <a:cs typeface="+mn-cs"/>
        </a:defRPr>
      </a:lvl8pPr>
      <a:lvl9pPr marL="12068309" algn="l" defTabSz="3017076" rtl="0" eaLnBrk="1" latinLnBrk="0" hangingPunct="1">
        <a:defRPr sz="5938"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390E7C8-7FF9-4C9C-8025-3CCF1F580193}"/>
              </a:ext>
            </a:extLst>
          </p:cNvPr>
          <p:cNvSpPr>
            <a:spLocks noGrp="1"/>
          </p:cNvSpPr>
          <p:nvPr>
            <p:ph type="dt" sz="half" idx="2"/>
          </p:nvPr>
        </p:nvSpPr>
        <p:spPr>
          <a:xfrm>
            <a:off x="2766060" y="37290593"/>
            <a:ext cx="9052560" cy="2142067"/>
          </a:xfrm>
          <a:prstGeom prst="rect">
            <a:avLst/>
          </a:prstGeom>
        </p:spPr>
        <p:txBody>
          <a:bodyPr vert="horz" lIns="91440" tIns="45720" rIns="91440" bIns="45720" rtlCol="0" anchor="ctr"/>
          <a:lstStyle>
            <a:lvl1pPr algn="l">
              <a:defRPr sz="3960">
                <a:solidFill>
                  <a:schemeClr val="tx1">
                    <a:tint val="75000"/>
                  </a:schemeClr>
                </a:solidFill>
              </a:defRPr>
            </a:lvl1pPr>
          </a:lstStyle>
          <a:p>
            <a:fld id="{985D6BDF-9D0E-4E2B-85B8-D8F4790360C9}" type="datetimeFigureOut">
              <a:rPr lang="en-US" smtClean="0"/>
              <a:t>11/29/2025</a:t>
            </a:fld>
            <a:endParaRPr lang="en-US" dirty="0"/>
          </a:p>
        </p:txBody>
      </p:sp>
      <p:sp>
        <p:nvSpPr>
          <p:cNvPr id="5" name="Footer Placeholder 4">
            <a:extLst>
              <a:ext uri="{FF2B5EF4-FFF2-40B4-BE49-F238E27FC236}">
                <a16:creationId xmlns:a16="http://schemas.microsoft.com/office/drawing/2014/main" id="{FAC26B8D-9A00-4784-BBA0-627D012CA801}"/>
              </a:ext>
            </a:extLst>
          </p:cNvPr>
          <p:cNvSpPr>
            <a:spLocks noGrp="1"/>
          </p:cNvSpPr>
          <p:nvPr>
            <p:ph type="ftr" sz="quarter" idx="3"/>
          </p:nvPr>
        </p:nvSpPr>
        <p:spPr>
          <a:xfrm>
            <a:off x="13327380" y="37290593"/>
            <a:ext cx="13578840" cy="2142067"/>
          </a:xfrm>
          <a:prstGeom prst="rect">
            <a:avLst/>
          </a:prstGeom>
        </p:spPr>
        <p:txBody>
          <a:bodyPr vert="horz" lIns="91440" tIns="45720" rIns="91440" bIns="45720" rtlCol="0" anchor="ctr"/>
          <a:lstStyle>
            <a:lvl1pPr algn="ctr">
              <a:defRPr sz="396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A6772DF0-F4C0-44E8-9F72-FFC4534F3346}"/>
              </a:ext>
            </a:extLst>
          </p:cNvPr>
          <p:cNvSpPr>
            <a:spLocks noGrp="1"/>
          </p:cNvSpPr>
          <p:nvPr>
            <p:ph type="sldNum" sz="quarter" idx="4"/>
          </p:nvPr>
        </p:nvSpPr>
        <p:spPr>
          <a:xfrm>
            <a:off x="28414980" y="37290593"/>
            <a:ext cx="9052560" cy="2142067"/>
          </a:xfrm>
          <a:prstGeom prst="rect">
            <a:avLst/>
          </a:prstGeom>
        </p:spPr>
        <p:txBody>
          <a:bodyPr vert="horz" lIns="91440" tIns="45720" rIns="91440" bIns="45720" rtlCol="0" anchor="ctr"/>
          <a:lstStyle>
            <a:lvl1pPr algn="r">
              <a:defRPr sz="3960">
                <a:solidFill>
                  <a:schemeClr val="tx1">
                    <a:tint val="75000"/>
                  </a:schemeClr>
                </a:solidFill>
              </a:defRPr>
            </a:lvl1pPr>
          </a:lstStyle>
          <a:p>
            <a:fld id="{FBB075EA-769C-4ECD-B48E-D6FCDC24F876}" type="slidenum">
              <a:rPr lang="en-US" smtClean="0"/>
              <a:t>‹#›</a:t>
            </a:fld>
            <a:endParaRPr lang="en-US" dirty="0"/>
          </a:p>
        </p:txBody>
      </p:sp>
      <p:sp>
        <p:nvSpPr>
          <p:cNvPr id="7" name="Rectangle 6">
            <a:extLst>
              <a:ext uri="{FF2B5EF4-FFF2-40B4-BE49-F238E27FC236}">
                <a16:creationId xmlns:a16="http://schemas.microsoft.com/office/drawing/2014/main" id="{60A68064-2507-404D-9A81-C74102816DA2}"/>
              </a:ext>
            </a:extLst>
          </p:cNvPr>
          <p:cNvSpPr/>
          <p:nvPr userDrawn="1"/>
        </p:nvSpPr>
        <p:spPr>
          <a:xfrm>
            <a:off x="39502081" y="0"/>
            <a:ext cx="731519" cy="40233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8" name="Rectangle 7">
            <a:extLst>
              <a:ext uri="{FF2B5EF4-FFF2-40B4-BE49-F238E27FC236}">
                <a16:creationId xmlns:a16="http://schemas.microsoft.com/office/drawing/2014/main" id="{9BC1B367-8F2F-42F1-A4C8-AE84FEE963AF}"/>
              </a:ext>
            </a:extLst>
          </p:cNvPr>
          <p:cNvSpPr/>
          <p:nvPr userDrawn="1"/>
        </p:nvSpPr>
        <p:spPr>
          <a:xfrm>
            <a:off x="0" y="0"/>
            <a:ext cx="731519" cy="40233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9" name="Rectangle 8">
            <a:extLst>
              <a:ext uri="{FF2B5EF4-FFF2-40B4-BE49-F238E27FC236}">
                <a16:creationId xmlns:a16="http://schemas.microsoft.com/office/drawing/2014/main" id="{24BECD53-E316-4532-9861-F6665E7410FA}"/>
              </a:ext>
            </a:extLst>
          </p:cNvPr>
          <p:cNvSpPr/>
          <p:nvPr userDrawn="1"/>
        </p:nvSpPr>
        <p:spPr>
          <a:xfrm>
            <a:off x="0" y="0"/>
            <a:ext cx="40233600" cy="5029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0" name="Rectangle 9">
            <a:extLst>
              <a:ext uri="{FF2B5EF4-FFF2-40B4-BE49-F238E27FC236}">
                <a16:creationId xmlns:a16="http://schemas.microsoft.com/office/drawing/2014/main" id="{55B4DCB2-0C83-4D58-A9D4-17DE7CB53F43}"/>
              </a:ext>
            </a:extLst>
          </p:cNvPr>
          <p:cNvSpPr/>
          <p:nvPr userDrawn="1"/>
        </p:nvSpPr>
        <p:spPr>
          <a:xfrm>
            <a:off x="0" y="35204400"/>
            <a:ext cx="40233600" cy="50292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pic>
        <p:nvPicPr>
          <p:cNvPr id="11" name="Picture 10">
            <a:extLst>
              <a:ext uri="{FF2B5EF4-FFF2-40B4-BE49-F238E27FC236}">
                <a16:creationId xmlns:a16="http://schemas.microsoft.com/office/drawing/2014/main" id="{21DCC2F1-7340-4D10-8817-A617B838FDCD}"/>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4747199" y="39928804"/>
            <a:ext cx="5297437" cy="185927"/>
          </a:xfrm>
          <a:prstGeom prst="rect">
            <a:avLst/>
          </a:prstGeom>
        </p:spPr>
      </p:pic>
    </p:spTree>
    <p:extLst>
      <p:ext uri="{BB962C8B-B14F-4D97-AF65-F5344CB8AC3E}">
        <p14:creationId xmlns:p14="http://schemas.microsoft.com/office/powerpoint/2010/main" val="3859652148"/>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3017076" rtl="0" eaLnBrk="1" latinLnBrk="0" hangingPunct="1">
        <a:lnSpc>
          <a:spcPct val="90000"/>
        </a:lnSpc>
        <a:spcBef>
          <a:spcPct val="0"/>
        </a:spcBef>
        <a:buNone/>
        <a:defRPr sz="14516" kern="1200">
          <a:solidFill>
            <a:schemeClr val="tx1"/>
          </a:solidFill>
          <a:latin typeface="+mj-lt"/>
          <a:ea typeface="+mj-ea"/>
          <a:cs typeface="+mj-cs"/>
        </a:defRPr>
      </a:lvl1pPr>
    </p:titleStyle>
    <p:bodyStyle>
      <a:lvl1pPr marL="754269" indent="-754269" algn="l" defTabSz="3017076" rtl="0" eaLnBrk="1" latinLnBrk="0" hangingPunct="1">
        <a:lnSpc>
          <a:spcPct val="90000"/>
        </a:lnSpc>
        <a:spcBef>
          <a:spcPts val="3298"/>
        </a:spcBef>
        <a:buFont typeface="Arial" panose="020B0604020202020204" pitchFamily="34" charset="0"/>
        <a:buChar char="•"/>
        <a:defRPr sz="9240" kern="1200">
          <a:solidFill>
            <a:schemeClr val="tx1"/>
          </a:solidFill>
          <a:latin typeface="+mn-lt"/>
          <a:ea typeface="+mn-ea"/>
          <a:cs typeface="+mn-cs"/>
        </a:defRPr>
      </a:lvl1pPr>
      <a:lvl2pPr marL="2262807" indent="-754269" algn="l" defTabSz="3017076" rtl="0" eaLnBrk="1" latinLnBrk="0" hangingPunct="1">
        <a:lnSpc>
          <a:spcPct val="90000"/>
        </a:lnSpc>
        <a:spcBef>
          <a:spcPts val="1651"/>
        </a:spcBef>
        <a:buFont typeface="Arial" panose="020B0604020202020204" pitchFamily="34" charset="0"/>
        <a:buChar char="•"/>
        <a:defRPr sz="7920" kern="1200">
          <a:solidFill>
            <a:schemeClr val="tx1"/>
          </a:solidFill>
          <a:latin typeface="+mn-lt"/>
          <a:ea typeface="+mn-ea"/>
          <a:cs typeface="+mn-cs"/>
        </a:defRPr>
      </a:lvl2pPr>
      <a:lvl3pPr marL="3771345" indent="-754269" algn="l" defTabSz="3017076" rtl="0" eaLnBrk="1" latinLnBrk="0" hangingPunct="1">
        <a:lnSpc>
          <a:spcPct val="90000"/>
        </a:lnSpc>
        <a:spcBef>
          <a:spcPts val="1651"/>
        </a:spcBef>
        <a:buFont typeface="Arial" panose="020B0604020202020204" pitchFamily="34" charset="0"/>
        <a:buChar char="•"/>
        <a:defRPr sz="6600" kern="1200">
          <a:solidFill>
            <a:schemeClr val="tx1"/>
          </a:solidFill>
          <a:latin typeface="+mn-lt"/>
          <a:ea typeface="+mn-ea"/>
          <a:cs typeface="+mn-cs"/>
        </a:defRPr>
      </a:lvl3pPr>
      <a:lvl4pPr marL="5279883"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4pPr>
      <a:lvl5pPr marL="6788426"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5pPr>
      <a:lvl6pPr marL="8296964"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6pPr>
      <a:lvl7pPr marL="9805502"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7pPr>
      <a:lvl8pPr marL="11314040"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8pPr>
      <a:lvl9pPr marL="12822578"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9pPr>
    </p:bodyStyle>
    <p:otherStyle>
      <a:defPPr>
        <a:defRPr lang="en-US"/>
      </a:defPPr>
      <a:lvl1pPr marL="0" algn="l" defTabSz="3017076" rtl="0" eaLnBrk="1" latinLnBrk="0" hangingPunct="1">
        <a:defRPr sz="5938" kern="1200">
          <a:solidFill>
            <a:schemeClr val="tx1"/>
          </a:solidFill>
          <a:latin typeface="+mn-lt"/>
          <a:ea typeface="+mn-ea"/>
          <a:cs typeface="+mn-cs"/>
        </a:defRPr>
      </a:lvl1pPr>
      <a:lvl2pPr marL="1508538" algn="l" defTabSz="3017076" rtl="0" eaLnBrk="1" latinLnBrk="0" hangingPunct="1">
        <a:defRPr sz="5938" kern="1200">
          <a:solidFill>
            <a:schemeClr val="tx1"/>
          </a:solidFill>
          <a:latin typeface="+mn-lt"/>
          <a:ea typeface="+mn-ea"/>
          <a:cs typeface="+mn-cs"/>
        </a:defRPr>
      </a:lvl2pPr>
      <a:lvl3pPr marL="3017076" algn="l" defTabSz="3017076" rtl="0" eaLnBrk="1" latinLnBrk="0" hangingPunct="1">
        <a:defRPr sz="5938" kern="1200">
          <a:solidFill>
            <a:schemeClr val="tx1"/>
          </a:solidFill>
          <a:latin typeface="+mn-lt"/>
          <a:ea typeface="+mn-ea"/>
          <a:cs typeface="+mn-cs"/>
        </a:defRPr>
      </a:lvl3pPr>
      <a:lvl4pPr marL="4525614" algn="l" defTabSz="3017076" rtl="0" eaLnBrk="1" latinLnBrk="0" hangingPunct="1">
        <a:defRPr sz="5938" kern="1200">
          <a:solidFill>
            <a:schemeClr val="tx1"/>
          </a:solidFill>
          <a:latin typeface="+mn-lt"/>
          <a:ea typeface="+mn-ea"/>
          <a:cs typeface="+mn-cs"/>
        </a:defRPr>
      </a:lvl4pPr>
      <a:lvl5pPr marL="6034157" algn="l" defTabSz="3017076" rtl="0" eaLnBrk="1" latinLnBrk="0" hangingPunct="1">
        <a:defRPr sz="5938" kern="1200">
          <a:solidFill>
            <a:schemeClr val="tx1"/>
          </a:solidFill>
          <a:latin typeface="+mn-lt"/>
          <a:ea typeface="+mn-ea"/>
          <a:cs typeface="+mn-cs"/>
        </a:defRPr>
      </a:lvl5pPr>
      <a:lvl6pPr marL="7542695" algn="l" defTabSz="3017076" rtl="0" eaLnBrk="1" latinLnBrk="0" hangingPunct="1">
        <a:defRPr sz="5938" kern="1200">
          <a:solidFill>
            <a:schemeClr val="tx1"/>
          </a:solidFill>
          <a:latin typeface="+mn-lt"/>
          <a:ea typeface="+mn-ea"/>
          <a:cs typeface="+mn-cs"/>
        </a:defRPr>
      </a:lvl6pPr>
      <a:lvl7pPr marL="9051233" algn="l" defTabSz="3017076" rtl="0" eaLnBrk="1" latinLnBrk="0" hangingPunct="1">
        <a:defRPr sz="5938" kern="1200">
          <a:solidFill>
            <a:schemeClr val="tx1"/>
          </a:solidFill>
          <a:latin typeface="+mn-lt"/>
          <a:ea typeface="+mn-ea"/>
          <a:cs typeface="+mn-cs"/>
        </a:defRPr>
      </a:lvl7pPr>
      <a:lvl8pPr marL="10559771" algn="l" defTabSz="3017076" rtl="0" eaLnBrk="1" latinLnBrk="0" hangingPunct="1">
        <a:defRPr sz="5938" kern="1200">
          <a:solidFill>
            <a:schemeClr val="tx1"/>
          </a:solidFill>
          <a:latin typeface="+mn-lt"/>
          <a:ea typeface="+mn-ea"/>
          <a:cs typeface="+mn-cs"/>
        </a:defRPr>
      </a:lvl8pPr>
      <a:lvl9pPr marL="12068309" algn="l" defTabSz="3017076" rtl="0" eaLnBrk="1" latinLnBrk="0" hangingPunct="1">
        <a:defRPr sz="5938"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390E7C8-7FF9-4C9C-8025-3CCF1F580193}"/>
              </a:ext>
            </a:extLst>
          </p:cNvPr>
          <p:cNvSpPr>
            <a:spLocks noGrp="1"/>
          </p:cNvSpPr>
          <p:nvPr>
            <p:ph type="dt" sz="half" idx="2"/>
          </p:nvPr>
        </p:nvSpPr>
        <p:spPr>
          <a:xfrm>
            <a:off x="2766060" y="37290593"/>
            <a:ext cx="9052560" cy="2142067"/>
          </a:xfrm>
          <a:prstGeom prst="rect">
            <a:avLst/>
          </a:prstGeom>
        </p:spPr>
        <p:txBody>
          <a:bodyPr vert="horz" lIns="91440" tIns="45720" rIns="91440" bIns="45720" rtlCol="0" anchor="ctr"/>
          <a:lstStyle>
            <a:lvl1pPr algn="l">
              <a:defRPr sz="3960">
                <a:solidFill>
                  <a:schemeClr val="tx1">
                    <a:tint val="75000"/>
                  </a:schemeClr>
                </a:solidFill>
              </a:defRPr>
            </a:lvl1pPr>
          </a:lstStyle>
          <a:p>
            <a:fld id="{985D6BDF-9D0E-4E2B-85B8-D8F4790360C9}" type="datetimeFigureOut">
              <a:rPr lang="en-US" smtClean="0"/>
              <a:t>11/29/2025</a:t>
            </a:fld>
            <a:endParaRPr lang="en-US" dirty="0"/>
          </a:p>
        </p:txBody>
      </p:sp>
      <p:sp>
        <p:nvSpPr>
          <p:cNvPr id="5" name="Footer Placeholder 4">
            <a:extLst>
              <a:ext uri="{FF2B5EF4-FFF2-40B4-BE49-F238E27FC236}">
                <a16:creationId xmlns:a16="http://schemas.microsoft.com/office/drawing/2014/main" id="{FAC26B8D-9A00-4784-BBA0-627D012CA801}"/>
              </a:ext>
            </a:extLst>
          </p:cNvPr>
          <p:cNvSpPr>
            <a:spLocks noGrp="1"/>
          </p:cNvSpPr>
          <p:nvPr>
            <p:ph type="ftr" sz="quarter" idx="3"/>
          </p:nvPr>
        </p:nvSpPr>
        <p:spPr>
          <a:xfrm>
            <a:off x="13327380" y="37290593"/>
            <a:ext cx="13578840" cy="2142067"/>
          </a:xfrm>
          <a:prstGeom prst="rect">
            <a:avLst/>
          </a:prstGeom>
        </p:spPr>
        <p:txBody>
          <a:bodyPr vert="horz" lIns="91440" tIns="45720" rIns="91440" bIns="45720" rtlCol="0" anchor="ctr"/>
          <a:lstStyle>
            <a:lvl1pPr algn="ctr">
              <a:defRPr sz="396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A6772DF0-F4C0-44E8-9F72-FFC4534F3346}"/>
              </a:ext>
            </a:extLst>
          </p:cNvPr>
          <p:cNvSpPr>
            <a:spLocks noGrp="1"/>
          </p:cNvSpPr>
          <p:nvPr>
            <p:ph type="sldNum" sz="quarter" idx="4"/>
          </p:nvPr>
        </p:nvSpPr>
        <p:spPr>
          <a:xfrm>
            <a:off x="28414980" y="37290593"/>
            <a:ext cx="9052560" cy="2142067"/>
          </a:xfrm>
          <a:prstGeom prst="rect">
            <a:avLst/>
          </a:prstGeom>
        </p:spPr>
        <p:txBody>
          <a:bodyPr vert="horz" lIns="91440" tIns="45720" rIns="91440" bIns="45720" rtlCol="0" anchor="ctr"/>
          <a:lstStyle>
            <a:lvl1pPr algn="r">
              <a:defRPr sz="3960">
                <a:solidFill>
                  <a:schemeClr val="tx1">
                    <a:tint val="75000"/>
                  </a:schemeClr>
                </a:solidFill>
              </a:defRPr>
            </a:lvl1pPr>
          </a:lstStyle>
          <a:p>
            <a:fld id="{FBB075EA-769C-4ECD-B48E-D6FCDC24F876}" type="slidenum">
              <a:rPr lang="en-US" smtClean="0"/>
              <a:t>‹#›</a:t>
            </a:fld>
            <a:endParaRPr lang="en-US" dirty="0"/>
          </a:p>
        </p:txBody>
      </p:sp>
      <p:sp>
        <p:nvSpPr>
          <p:cNvPr id="7" name="Rectangle 6">
            <a:extLst>
              <a:ext uri="{FF2B5EF4-FFF2-40B4-BE49-F238E27FC236}">
                <a16:creationId xmlns:a16="http://schemas.microsoft.com/office/drawing/2014/main" id="{60A68064-2507-404D-9A81-C74102816DA2}"/>
              </a:ext>
            </a:extLst>
          </p:cNvPr>
          <p:cNvSpPr/>
          <p:nvPr userDrawn="1"/>
        </p:nvSpPr>
        <p:spPr>
          <a:xfrm>
            <a:off x="39502081" y="0"/>
            <a:ext cx="731519" cy="40233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8" name="Rectangle 7">
            <a:extLst>
              <a:ext uri="{FF2B5EF4-FFF2-40B4-BE49-F238E27FC236}">
                <a16:creationId xmlns:a16="http://schemas.microsoft.com/office/drawing/2014/main" id="{9BC1B367-8F2F-42F1-A4C8-AE84FEE963AF}"/>
              </a:ext>
            </a:extLst>
          </p:cNvPr>
          <p:cNvSpPr/>
          <p:nvPr userDrawn="1"/>
        </p:nvSpPr>
        <p:spPr>
          <a:xfrm>
            <a:off x="0" y="0"/>
            <a:ext cx="731519" cy="40233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9" name="Rectangle 8">
            <a:extLst>
              <a:ext uri="{FF2B5EF4-FFF2-40B4-BE49-F238E27FC236}">
                <a16:creationId xmlns:a16="http://schemas.microsoft.com/office/drawing/2014/main" id="{24BECD53-E316-4532-9861-F6665E7410FA}"/>
              </a:ext>
            </a:extLst>
          </p:cNvPr>
          <p:cNvSpPr/>
          <p:nvPr userDrawn="1"/>
        </p:nvSpPr>
        <p:spPr>
          <a:xfrm>
            <a:off x="0" y="0"/>
            <a:ext cx="40233600" cy="5029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0" name="Rectangle 9">
            <a:extLst>
              <a:ext uri="{FF2B5EF4-FFF2-40B4-BE49-F238E27FC236}">
                <a16:creationId xmlns:a16="http://schemas.microsoft.com/office/drawing/2014/main" id="{55B4DCB2-0C83-4D58-A9D4-17DE7CB53F43}"/>
              </a:ext>
            </a:extLst>
          </p:cNvPr>
          <p:cNvSpPr/>
          <p:nvPr userDrawn="1"/>
        </p:nvSpPr>
        <p:spPr>
          <a:xfrm>
            <a:off x="0" y="35204400"/>
            <a:ext cx="40233600" cy="50292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pic>
        <p:nvPicPr>
          <p:cNvPr id="11" name="Picture 10">
            <a:extLst>
              <a:ext uri="{FF2B5EF4-FFF2-40B4-BE49-F238E27FC236}">
                <a16:creationId xmlns:a16="http://schemas.microsoft.com/office/drawing/2014/main" id="{21DCC2F1-7340-4D10-8817-A617B838FDCD}"/>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4747199" y="39928804"/>
            <a:ext cx="5297437" cy="185927"/>
          </a:xfrm>
          <a:prstGeom prst="rect">
            <a:avLst/>
          </a:prstGeom>
        </p:spPr>
      </p:pic>
    </p:spTree>
    <p:extLst>
      <p:ext uri="{BB962C8B-B14F-4D97-AF65-F5344CB8AC3E}">
        <p14:creationId xmlns:p14="http://schemas.microsoft.com/office/powerpoint/2010/main" val="350898548"/>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3017076" rtl="0" eaLnBrk="1" latinLnBrk="0" hangingPunct="1">
        <a:lnSpc>
          <a:spcPct val="90000"/>
        </a:lnSpc>
        <a:spcBef>
          <a:spcPct val="0"/>
        </a:spcBef>
        <a:buNone/>
        <a:defRPr sz="14516" kern="1200">
          <a:solidFill>
            <a:schemeClr val="tx1"/>
          </a:solidFill>
          <a:latin typeface="+mj-lt"/>
          <a:ea typeface="+mj-ea"/>
          <a:cs typeface="+mj-cs"/>
        </a:defRPr>
      </a:lvl1pPr>
    </p:titleStyle>
    <p:bodyStyle>
      <a:lvl1pPr marL="754269" indent="-754269" algn="l" defTabSz="3017076" rtl="0" eaLnBrk="1" latinLnBrk="0" hangingPunct="1">
        <a:lnSpc>
          <a:spcPct val="90000"/>
        </a:lnSpc>
        <a:spcBef>
          <a:spcPts val="3298"/>
        </a:spcBef>
        <a:buFont typeface="Arial" panose="020B0604020202020204" pitchFamily="34" charset="0"/>
        <a:buChar char="•"/>
        <a:defRPr sz="9240" kern="1200">
          <a:solidFill>
            <a:schemeClr val="tx1"/>
          </a:solidFill>
          <a:latin typeface="+mn-lt"/>
          <a:ea typeface="+mn-ea"/>
          <a:cs typeface="+mn-cs"/>
        </a:defRPr>
      </a:lvl1pPr>
      <a:lvl2pPr marL="2262807" indent="-754269" algn="l" defTabSz="3017076" rtl="0" eaLnBrk="1" latinLnBrk="0" hangingPunct="1">
        <a:lnSpc>
          <a:spcPct val="90000"/>
        </a:lnSpc>
        <a:spcBef>
          <a:spcPts val="1651"/>
        </a:spcBef>
        <a:buFont typeface="Arial" panose="020B0604020202020204" pitchFamily="34" charset="0"/>
        <a:buChar char="•"/>
        <a:defRPr sz="7920" kern="1200">
          <a:solidFill>
            <a:schemeClr val="tx1"/>
          </a:solidFill>
          <a:latin typeface="+mn-lt"/>
          <a:ea typeface="+mn-ea"/>
          <a:cs typeface="+mn-cs"/>
        </a:defRPr>
      </a:lvl2pPr>
      <a:lvl3pPr marL="3771345" indent="-754269" algn="l" defTabSz="3017076" rtl="0" eaLnBrk="1" latinLnBrk="0" hangingPunct="1">
        <a:lnSpc>
          <a:spcPct val="90000"/>
        </a:lnSpc>
        <a:spcBef>
          <a:spcPts val="1651"/>
        </a:spcBef>
        <a:buFont typeface="Arial" panose="020B0604020202020204" pitchFamily="34" charset="0"/>
        <a:buChar char="•"/>
        <a:defRPr sz="6600" kern="1200">
          <a:solidFill>
            <a:schemeClr val="tx1"/>
          </a:solidFill>
          <a:latin typeface="+mn-lt"/>
          <a:ea typeface="+mn-ea"/>
          <a:cs typeface="+mn-cs"/>
        </a:defRPr>
      </a:lvl3pPr>
      <a:lvl4pPr marL="5279883"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4pPr>
      <a:lvl5pPr marL="6788426"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5pPr>
      <a:lvl6pPr marL="8296964"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6pPr>
      <a:lvl7pPr marL="9805502"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7pPr>
      <a:lvl8pPr marL="11314040"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8pPr>
      <a:lvl9pPr marL="12822578"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9pPr>
    </p:bodyStyle>
    <p:otherStyle>
      <a:defPPr>
        <a:defRPr lang="en-US"/>
      </a:defPPr>
      <a:lvl1pPr marL="0" algn="l" defTabSz="3017076" rtl="0" eaLnBrk="1" latinLnBrk="0" hangingPunct="1">
        <a:defRPr sz="5938" kern="1200">
          <a:solidFill>
            <a:schemeClr val="tx1"/>
          </a:solidFill>
          <a:latin typeface="+mn-lt"/>
          <a:ea typeface="+mn-ea"/>
          <a:cs typeface="+mn-cs"/>
        </a:defRPr>
      </a:lvl1pPr>
      <a:lvl2pPr marL="1508538" algn="l" defTabSz="3017076" rtl="0" eaLnBrk="1" latinLnBrk="0" hangingPunct="1">
        <a:defRPr sz="5938" kern="1200">
          <a:solidFill>
            <a:schemeClr val="tx1"/>
          </a:solidFill>
          <a:latin typeface="+mn-lt"/>
          <a:ea typeface="+mn-ea"/>
          <a:cs typeface="+mn-cs"/>
        </a:defRPr>
      </a:lvl2pPr>
      <a:lvl3pPr marL="3017076" algn="l" defTabSz="3017076" rtl="0" eaLnBrk="1" latinLnBrk="0" hangingPunct="1">
        <a:defRPr sz="5938" kern="1200">
          <a:solidFill>
            <a:schemeClr val="tx1"/>
          </a:solidFill>
          <a:latin typeface="+mn-lt"/>
          <a:ea typeface="+mn-ea"/>
          <a:cs typeface="+mn-cs"/>
        </a:defRPr>
      </a:lvl3pPr>
      <a:lvl4pPr marL="4525614" algn="l" defTabSz="3017076" rtl="0" eaLnBrk="1" latinLnBrk="0" hangingPunct="1">
        <a:defRPr sz="5938" kern="1200">
          <a:solidFill>
            <a:schemeClr val="tx1"/>
          </a:solidFill>
          <a:latin typeface="+mn-lt"/>
          <a:ea typeface="+mn-ea"/>
          <a:cs typeface="+mn-cs"/>
        </a:defRPr>
      </a:lvl4pPr>
      <a:lvl5pPr marL="6034157" algn="l" defTabSz="3017076" rtl="0" eaLnBrk="1" latinLnBrk="0" hangingPunct="1">
        <a:defRPr sz="5938" kern="1200">
          <a:solidFill>
            <a:schemeClr val="tx1"/>
          </a:solidFill>
          <a:latin typeface="+mn-lt"/>
          <a:ea typeface="+mn-ea"/>
          <a:cs typeface="+mn-cs"/>
        </a:defRPr>
      </a:lvl5pPr>
      <a:lvl6pPr marL="7542695" algn="l" defTabSz="3017076" rtl="0" eaLnBrk="1" latinLnBrk="0" hangingPunct="1">
        <a:defRPr sz="5938" kern="1200">
          <a:solidFill>
            <a:schemeClr val="tx1"/>
          </a:solidFill>
          <a:latin typeface="+mn-lt"/>
          <a:ea typeface="+mn-ea"/>
          <a:cs typeface="+mn-cs"/>
        </a:defRPr>
      </a:lvl6pPr>
      <a:lvl7pPr marL="9051233" algn="l" defTabSz="3017076" rtl="0" eaLnBrk="1" latinLnBrk="0" hangingPunct="1">
        <a:defRPr sz="5938" kern="1200">
          <a:solidFill>
            <a:schemeClr val="tx1"/>
          </a:solidFill>
          <a:latin typeface="+mn-lt"/>
          <a:ea typeface="+mn-ea"/>
          <a:cs typeface="+mn-cs"/>
        </a:defRPr>
      </a:lvl7pPr>
      <a:lvl8pPr marL="10559771" algn="l" defTabSz="3017076" rtl="0" eaLnBrk="1" latinLnBrk="0" hangingPunct="1">
        <a:defRPr sz="5938" kern="1200">
          <a:solidFill>
            <a:schemeClr val="tx1"/>
          </a:solidFill>
          <a:latin typeface="+mn-lt"/>
          <a:ea typeface="+mn-ea"/>
          <a:cs typeface="+mn-cs"/>
        </a:defRPr>
      </a:lvl8pPr>
      <a:lvl9pPr marL="12068309" algn="l" defTabSz="3017076" rtl="0" eaLnBrk="1" latinLnBrk="0" hangingPunct="1">
        <a:defRPr sz="5938"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390E7C8-7FF9-4C9C-8025-3CCF1F580193}"/>
              </a:ext>
            </a:extLst>
          </p:cNvPr>
          <p:cNvSpPr>
            <a:spLocks noGrp="1"/>
          </p:cNvSpPr>
          <p:nvPr>
            <p:ph type="dt" sz="half" idx="2"/>
          </p:nvPr>
        </p:nvSpPr>
        <p:spPr>
          <a:xfrm>
            <a:off x="2766060" y="37290593"/>
            <a:ext cx="9052560" cy="2142067"/>
          </a:xfrm>
          <a:prstGeom prst="rect">
            <a:avLst/>
          </a:prstGeom>
        </p:spPr>
        <p:txBody>
          <a:bodyPr vert="horz" lIns="91440" tIns="45720" rIns="91440" bIns="45720" rtlCol="0" anchor="ctr"/>
          <a:lstStyle>
            <a:lvl1pPr algn="l">
              <a:defRPr sz="3960">
                <a:solidFill>
                  <a:schemeClr val="tx1">
                    <a:tint val="75000"/>
                  </a:schemeClr>
                </a:solidFill>
              </a:defRPr>
            </a:lvl1pPr>
          </a:lstStyle>
          <a:p>
            <a:fld id="{985D6BDF-9D0E-4E2B-85B8-D8F4790360C9}" type="datetimeFigureOut">
              <a:rPr lang="en-US" smtClean="0"/>
              <a:t>11/29/2025</a:t>
            </a:fld>
            <a:endParaRPr lang="en-US" dirty="0"/>
          </a:p>
        </p:txBody>
      </p:sp>
      <p:sp>
        <p:nvSpPr>
          <p:cNvPr id="5" name="Footer Placeholder 4">
            <a:extLst>
              <a:ext uri="{FF2B5EF4-FFF2-40B4-BE49-F238E27FC236}">
                <a16:creationId xmlns:a16="http://schemas.microsoft.com/office/drawing/2014/main" id="{FAC26B8D-9A00-4784-BBA0-627D012CA801}"/>
              </a:ext>
            </a:extLst>
          </p:cNvPr>
          <p:cNvSpPr>
            <a:spLocks noGrp="1"/>
          </p:cNvSpPr>
          <p:nvPr>
            <p:ph type="ftr" sz="quarter" idx="3"/>
          </p:nvPr>
        </p:nvSpPr>
        <p:spPr>
          <a:xfrm>
            <a:off x="13327380" y="37290593"/>
            <a:ext cx="13578840" cy="2142067"/>
          </a:xfrm>
          <a:prstGeom prst="rect">
            <a:avLst/>
          </a:prstGeom>
        </p:spPr>
        <p:txBody>
          <a:bodyPr vert="horz" lIns="91440" tIns="45720" rIns="91440" bIns="45720" rtlCol="0" anchor="ctr"/>
          <a:lstStyle>
            <a:lvl1pPr algn="ctr">
              <a:defRPr sz="396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A6772DF0-F4C0-44E8-9F72-FFC4534F3346}"/>
              </a:ext>
            </a:extLst>
          </p:cNvPr>
          <p:cNvSpPr>
            <a:spLocks noGrp="1"/>
          </p:cNvSpPr>
          <p:nvPr>
            <p:ph type="sldNum" sz="quarter" idx="4"/>
          </p:nvPr>
        </p:nvSpPr>
        <p:spPr>
          <a:xfrm>
            <a:off x="28414980" y="37290593"/>
            <a:ext cx="9052560" cy="2142067"/>
          </a:xfrm>
          <a:prstGeom prst="rect">
            <a:avLst/>
          </a:prstGeom>
        </p:spPr>
        <p:txBody>
          <a:bodyPr vert="horz" lIns="91440" tIns="45720" rIns="91440" bIns="45720" rtlCol="0" anchor="ctr"/>
          <a:lstStyle>
            <a:lvl1pPr algn="r">
              <a:defRPr sz="3960">
                <a:solidFill>
                  <a:schemeClr val="tx1">
                    <a:tint val="75000"/>
                  </a:schemeClr>
                </a:solidFill>
              </a:defRPr>
            </a:lvl1pPr>
          </a:lstStyle>
          <a:p>
            <a:fld id="{FBB075EA-769C-4ECD-B48E-D6FCDC24F876}" type="slidenum">
              <a:rPr lang="en-US" smtClean="0"/>
              <a:t>‹#›</a:t>
            </a:fld>
            <a:endParaRPr lang="en-US" dirty="0"/>
          </a:p>
        </p:txBody>
      </p:sp>
      <p:sp>
        <p:nvSpPr>
          <p:cNvPr id="7" name="Rectangle 6">
            <a:extLst>
              <a:ext uri="{FF2B5EF4-FFF2-40B4-BE49-F238E27FC236}">
                <a16:creationId xmlns:a16="http://schemas.microsoft.com/office/drawing/2014/main" id="{60A68064-2507-404D-9A81-C74102816DA2}"/>
              </a:ext>
            </a:extLst>
          </p:cNvPr>
          <p:cNvSpPr/>
          <p:nvPr userDrawn="1"/>
        </p:nvSpPr>
        <p:spPr>
          <a:xfrm>
            <a:off x="39502081" y="0"/>
            <a:ext cx="731519" cy="40233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8" name="Rectangle 7">
            <a:extLst>
              <a:ext uri="{FF2B5EF4-FFF2-40B4-BE49-F238E27FC236}">
                <a16:creationId xmlns:a16="http://schemas.microsoft.com/office/drawing/2014/main" id="{9BC1B367-8F2F-42F1-A4C8-AE84FEE963AF}"/>
              </a:ext>
            </a:extLst>
          </p:cNvPr>
          <p:cNvSpPr/>
          <p:nvPr userDrawn="1"/>
        </p:nvSpPr>
        <p:spPr>
          <a:xfrm>
            <a:off x="0" y="0"/>
            <a:ext cx="731519" cy="40233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9" name="Rectangle 8">
            <a:extLst>
              <a:ext uri="{FF2B5EF4-FFF2-40B4-BE49-F238E27FC236}">
                <a16:creationId xmlns:a16="http://schemas.microsoft.com/office/drawing/2014/main" id="{24BECD53-E316-4532-9861-F6665E7410FA}"/>
              </a:ext>
            </a:extLst>
          </p:cNvPr>
          <p:cNvSpPr/>
          <p:nvPr userDrawn="1"/>
        </p:nvSpPr>
        <p:spPr>
          <a:xfrm>
            <a:off x="0" y="0"/>
            <a:ext cx="40233600" cy="5029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0" name="Rectangle 9">
            <a:extLst>
              <a:ext uri="{FF2B5EF4-FFF2-40B4-BE49-F238E27FC236}">
                <a16:creationId xmlns:a16="http://schemas.microsoft.com/office/drawing/2014/main" id="{55B4DCB2-0C83-4D58-A9D4-17DE7CB53F43}"/>
              </a:ext>
            </a:extLst>
          </p:cNvPr>
          <p:cNvSpPr/>
          <p:nvPr userDrawn="1"/>
        </p:nvSpPr>
        <p:spPr>
          <a:xfrm>
            <a:off x="0" y="35204400"/>
            <a:ext cx="40233600" cy="50292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pic>
        <p:nvPicPr>
          <p:cNvPr id="11" name="Picture 10">
            <a:extLst>
              <a:ext uri="{FF2B5EF4-FFF2-40B4-BE49-F238E27FC236}">
                <a16:creationId xmlns:a16="http://schemas.microsoft.com/office/drawing/2014/main" id="{21DCC2F1-7340-4D10-8817-A617B838FDCD}"/>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4747199" y="39928804"/>
            <a:ext cx="5297437" cy="185927"/>
          </a:xfrm>
          <a:prstGeom prst="rect">
            <a:avLst/>
          </a:prstGeom>
        </p:spPr>
      </p:pic>
    </p:spTree>
    <p:extLst>
      <p:ext uri="{BB962C8B-B14F-4D97-AF65-F5344CB8AC3E}">
        <p14:creationId xmlns:p14="http://schemas.microsoft.com/office/powerpoint/2010/main" val="2227102377"/>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3017076" rtl="0" eaLnBrk="1" latinLnBrk="0" hangingPunct="1">
        <a:lnSpc>
          <a:spcPct val="90000"/>
        </a:lnSpc>
        <a:spcBef>
          <a:spcPct val="0"/>
        </a:spcBef>
        <a:buNone/>
        <a:defRPr sz="14516" kern="1200">
          <a:solidFill>
            <a:schemeClr val="tx1"/>
          </a:solidFill>
          <a:latin typeface="+mj-lt"/>
          <a:ea typeface="+mj-ea"/>
          <a:cs typeface="+mj-cs"/>
        </a:defRPr>
      </a:lvl1pPr>
    </p:titleStyle>
    <p:bodyStyle>
      <a:lvl1pPr marL="754269" indent="-754269" algn="l" defTabSz="3017076" rtl="0" eaLnBrk="1" latinLnBrk="0" hangingPunct="1">
        <a:lnSpc>
          <a:spcPct val="90000"/>
        </a:lnSpc>
        <a:spcBef>
          <a:spcPts val="3298"/>
        </a:spcBef>
        <a:buFont typeface="Arial" panose="020B0604020202020204" pitchFamily="34" charset="0"/>
        <a:buChar char="•"/>
        <a:defRPr sz="9240" kern="1200">
          <a:solidFill>
            <a:schemeClr val="tx1"/>
          </a:solidFill>
          <a:latin typeface="+mn-lt"/>
          <a:ea typeface="+mn-ea"/>
          <a:cs typeface="+mn-cs"/>
        </a:defRPr>
      </a:lvl1pPr>
      <a:lvl2pPr marL="2262807" indent="-754269" algn="l" defTabSz="3017076" rtl="0" eaLnBrk="1" latinLnBrk="0" hangingPunct="1">
        <a:lnSpc>
          <a:spcPct val="90000"/>
        </a:lnSpc>
        <a:spcBef>
          <a:spcPts val="1651"/>
        </a:spcBef>
        <a:buFont typeface="Arial" panose="020B0604020202020204" pitchFamily="34" charset="0"/>
        <a:buChar char="•"/>
        <a:defRPr sz="7920" kern="1200">
          <a:solidFill>
            <a:schemeClr val="tx1"/>
          </a:solidFill>
          <a:latin typeface="+mn-lt"/>
          <a:ea typeface="+mn-ea"/>
          <a:cs typeface="+mn-cs"/>
        </a:defRPr>
      </a:lvl2pPr>
      <a:lvl3pPr marL="3771345" indent="-754269" algn="l" defTabSz="3017076" rtl="0" eaLnBrk="1" latinLnBrk="0" hangingPunct="1">
        <a:lnSpc>
          <a:spcPct val="90000"/>
        </a:lnSpc>
        <a:spcBef>
          <a:spcPts val="1651"/>
        </a:spcBef>
        <a:buFont typeface="Arial" panose="020B0604020202020204" pitchFamily="34" charset="0"/>
        <a:buChar char="•"/>
        <a:defRPr sz="6600" kern="1200">
          <a:solidFill>
            <a:schemeClr val="tx1"/>
          </a:solidFill>
          <a:latin typeface="+mn-lt"/>
          <a:ea typeface="+mn-ea"/>
          <a:cs typeface="+mn-cs"/>
        </a:defRPr>
      </a:lvl3pPr>
      <a:lvl4pPr marL="5279883"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4pPr>
      <a:lvl5pPr marL="6788426"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5pPr>
      <a:lvl6pPr marL="8296964"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6pPr>
      <a:lvl7pPr marL="9805502"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7pPr>
      <a:lvl8pPr marL="11314040"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8pPr>
      <a:lvl9pPr marL="12822578"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9pPr>
    </p:bodyStyle>
    <p:otherStyle>
      <a:defPPr>
        <a:defRPr lang="en-US"/>
      </a:defPPr>
      <a:lvl1pPr marL="0" algn="l" defTabSz="3017076" rtl="0" eaLnBrk="1" latinLnBrk="0" hangingPunct="1">
        <a:defRPr sz="5938" kern="1200">
          <a:solidFill>
            <a:schemeClr val="tx1"/>
          </a:solidFill>
          <a:latin typeface="+mn-lt"/>
          <a:ea typeface="+mn-ea"/>
          <a:cs typeface="+mn-cs"/>
        </a:defRPr>
      </a:lvl1pPr>
      <a:lvl2pPr marL="1508538" algn="l" defTabSz="3017076" rtl="0" eaLnBrk="1" latinLnBrk="0" hangingPunct="1">
        <a:defRPr sz="5938" kern="1200">
          <a:solidFill>
            <a:schemeClr val="tx1"/>
          </a:solidFill>
          <a:latin typeface="+mn-lt"/>
          <a:ea typeface="+mn-ea"/>
          <a:cs typeface="+mn-cs"/>
        </a:defRPr>
      </a:lvl2pPr>
      <a:lvl3pPr marL="3017076" algn="l" defTabSz="3017076" rtl="0" eaLnBrk="1" latinLnBrk="0" hangingPunct="1">
        <a:defRPr sz="5938" kern="1200">
          <a:solidFill>
            <a:schemeClr val="tx1"/>
          </a:solidFill>
          <a:latin typeface="+mn-lt"/>
          <a:ea typeface="+mn-ea"/>
          <a:cs typeface="+mn-cs"/>
        </a:defRPr>
      </a:lvl3pPr>
      <a:lvl4pPr marL="4525614" algn="l" defTabSz="3017076" rtl="0" eaLnBrk="1" latinLnBrk="0" hangingPunct="1">
        <a:defRPr sz="5938" kern="1200">
          <a:solidFill>
            <a:schemeClr val="tx1"/>
          </a:solidFill>
          <a:latin typeface="+mn-lt"/>
          <a:ea typeface="+mn-ea"/>
          <a:cs typeface="+mn-cs"/>
        </a:defRPr>
      </a:lvl4pPr>
      <a:lvl5pPr marL="6034157" algn="l" defTabSz="3017076" rtl="0" eaLnBrk="1" latinLnBrk="0" hangingPunct="1">
        <a:defRPr sz="5938" kern="1200">
          <a:solidFill>
            <a:schemeClr val="tx1"/>
          </a:solidFill>
          <a:latin typeface="+mn-lt"/>
          <a:ea typeface="+mn-ea"/>
          <a:cs typeface="+mn-cs"/>
        </a:defRPr>
      </a:lvl5pPr>
      <a:lvl6pPr marL="7542695" algn="l" defTabSz="3017076" rtl="0" eaLnBrk="1" latinLnBrk="0" hangingPunct="1">
        <a:defRPr sz="5938" kern="1200">
          <a:solidFill>
            <a:schemeClr val="tx1"/>
          </a:solidFill>
          <a:latin typeface="+mn-lt"/>
          <a:ea typeface="+mn-ea"/>
          <a:cs typeface="+mn-cs"/>
        </a:defRPr>
      </a:lvl6pPr>
      <a:lvl7pPr marL="9051233" algn="l" defTabSz="3017076" rtl="0" eaLnBrk="1" latinLnBrk="0" hangingPunct="1">
        <a:defRPr sz="5938" kern="1200">
          <a:solidFill>
            <a:schemeClr val="tx1"/>
          </a:solidFill>
          <a:latin typeface="+mn-lt"/>
          <a:ea typeface="+mn-ea"/>
          <a:cs typeface="+mn-cs"/>
        </a:defRPr>
      </a:lvl7pPr>
      <a:lvl8pPr marL="10559771" algn="l" defTabSz="3017076" rtl="0" eaLnBrk="1" latinLnBrk="0" hangingPunct="1">
        <a:defRPr sz="5938" kern="1200">
          <a:solidFill>
            <a:schemeClr val="tx1"/>
          </a:solidFill>
          <a:latin typeface="+mn-lt"/>
          <a:ea typeface="+mn-ea"/>
          <a:cs typeface="+mn-cs"/>
        </a:defRPr>
      </a:lvl8pPr>
      <a:lvl9pPr marL="12068309" algn="l" defTabSz="3017076" rtl="0" eaLnBrk="1" latinLnBrk="0" hangingPunct="1">
        <a:defRPr sz="5938"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390E7C8-7FF9-4C9C-8025-3CCF1F580193}"/>
              </a:ext>
            </a:extLst>
          </p:cNvPr>
          <p:cNvSpPr>
            <a:spLocks noGrp="1"/>
          </p:cNvSpPr>
          <p:nvPr>
            <p:ph type="dt" sz="half" idx="2"/>
          </p:nvPr>
        </p:nvSpPr>
        <p:spPr>
          <a:xfrm>
            <a:off x="2766060" y="37290593"/>
            <a:ext cx="9052560" cy="2142067"/>
          </a:xfrm>
          <a:prstGeom prst="rect">
            <a:avLst/>
          </a:prstGeom>
        </p:spPr>
        <p:txBody>
          <a:bodyPr vert="horz" lIns="91440" tIns="45720" rIns="91440" bIns="45720" rtlCol="0" anchor="ctr"/>
          <a:lstStyle>
            <a:lvl1pPr algn="l">
              <a:defRPr sz="3960">
                <a:solidFill>
                  <a:schemeClr val="tx1">
                    <a:tint val="75000"/>
                  </a:schemeClr>
                </a:solidFill>
              </a:defRPr>
            </a:lvl1pPr>
          </a:lstStyle>
          <a:p>
            <a:fld id="{985D6BDF-9D0E-4E2B-85B8-D8F4790360C9}" type="datetimeFigureOut">
              <a:rPr lang="en-US" smtClean="0"/>
              <a:t>11/29/2025</a:t>
            </a:fld>
            <a:endParaRPr lang="en-US" dirty="0"/>
          </a:p>
        </p:txBody>
      </p:sp>
      <p:sp>
        <p:nvSpPr>
          <p:cNvPr id="5" name="Footer Placeholder 4">
            <a:extLst>
              <a:ext uri="{FF2B5EF4-FFF2-40B4-BE49-F238E27FC236}">
                <a16:creationId xmlns:a16="http://schemas.microsoft.com/office/drawing/2014/main" id="{FAC26B8D-9A00-4784-BBA0-627D012CA801}"/>
              </a:ext>
            </a:extLst>
          </p:cNvPr>
          <p:cNvSpPr>
            <a:spLocks noGrp="1"/>
          </p:cNvSpPr>
          <p:nvPr>
            <p:ph type="ftr" sz="quarter" idx="3"/>
          </p:nvPr>
        </p:nvSpPr>
        <p:spPr>
          <a:xfrm>
            <a:off x="13327380" y="37290593"/>
            <a:ext cx="13578840" cy="2142067"/>
          </a:xfrm>
          <a:prstGeom prst="rect">
            <a:avLst/>
          </a:prstGeom>
        </p:spPr>
        <p:txBody>
          <a:bodyPr vert="horz" lIns="91440" tIns="45720" rIns="91440" bIns="45720" rtlCol="0" anchor="ctr"/>
          <a:lstStyle>
            <a:lvl1pPr algn="ctr">
              <a:defRPr sz="396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A6772DF0-F4C0-44E8-9F72-FFC4534F3346}"/>
              </a:ext>
            </a:extLst>
          </p:cNvPr>
          <p:cNvSpPr>
            <a:spLocks noGrp="1"/>
          </p:cNvSpPr>
          <p:nvPr>
            <p:ph type="sldNum" sz="quarter" idx="4"/>
          </p:nvPr>
        </p:nvSpPr>
        <p:spPr>
          <a:xfrm>
            <a:off x="28414980" y="37290593"/>
            <a:ext cx="9052560" cy="2142067"/>
          </a:xfrm>
          <a:prstGeom prst="rect">
            <a:avLst/>
          </a:prstGeom>
        </p:spPr>
        <p:txBody>
          <a:bodyPr vert="horz" lIns="91440" tIns="45720" rIns="91440" bIns="45720" rtlCol="0" anchor="ctr"/>
          <a:lstStyle>
            <a:lvl1pPr algn="r">
              <a:defRPr sz="3960">
                <a:solidFill>
                  <a:schemeClr val="tx1">
                    <a:tint val="75000"/>
                  </a:schemeClr>
                </a:solidFill>
              </a:defRPr>
            </a:lvl1pPr>
          </a:lstStyle>
          <a:p>
            <a:fld id="{FBB075EA-769C-4ECD-B48E-D6FCDC24F876}" type="slidenum">
              <a:rPr lang="en-US" smtClean="0"/>
              <a:t>‹#›</a:t>
            </a:fld>
            <a:endParaRPr lang="en-US" dirty="0"/>
          </a:p>
        </p:txBody>
      </p:sp>
      <p:sp>
        <p:nvSpPr>
          <p:cNvPr id="7" name="Rectangle 6">
            <a:extLst>
              <a:ext uri="{FF2B5EF4-FFF2-40B4-BE49-F238E27FC236}">
                <a16:creationId xmlns:a16="http://schemas.microsoft.com/office/drawing/2014/main" id="{60A68064-2507-404D-9A81-C74102816DA2}"/>
              </a:ext>
            </a:extLst>
          </p:cNvPr>
          <p:cNvSpPr/>
          <p:nvPr userDrawn="1"/>
        </p:nvSpPr>
        <p:spPr>
          <a:xfrm>
            <a:off x="39502081" y="0"/>
            <a:ext cx="731519" cy="40233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8" name="Rectangle 7">
            <a:extLst>
              <a:ext uri="{FF2B5EF4-FFF2-40B4-BE49-F238E27FC236}">
                <a16:creationId xmlns:a16="http://schemas.microsoft.com/office/drawing/2014/main" id="{9BC1B367-8F2F-42F1-A4C8-AE84FEE963AF}"/>
              </a:ext>
            </a:extLst>
          </p:cNvPr>
          <p:cNvSpPr/>
          <p:nvPr userDrawn="1"/>
        </p:nvSpPr>
        <p:spPr>
          <a:xfrm>
            <a:off x="0" y="0"/>
            <a:ext cx="731519" cy="40233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9" name="Rectangle 8">
            <a:extLst>
              <a:ext uri="{FF2B5EF4-FFF2-40B4-BE49-F238E27FC236}">
                <a16:creationId xmlns:a16="http://schemas.microsoft.com/office/drawing/2014/main" id="{24BECD53-E316-4532-9861-F6665E7410FA}"/>
              </a:ext>
            </a:extLst>
          </p:cNvPr>
          <p:cNvSpPr/>
          <p:nvPr userDrawn="1"/>
        </p:nvSpPr>
        <p:spPr>
          <a:xfrm>
            <a:off x="0" y="0"/>
            <a:ext cx="40233600" cy="5029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0" name="Rectangle 9">
            <a:extLst>
              <a:ext uri="{FF2B5EF4-FFF2-40B4-BE49-F238E27FC236}">
                <a16:creationId xmlns:a16="http://schemas.microsoft.com/office/drawing/2014/main" id="{55B4DCB2-0C83-4D58-A9D4-17DE7CB53F43}"/>
              </a:ext>
            </a:extLst>
          </p:cNvPr>
          <p:cNvSpPr/>
          <p:nvPr userDrawn="1"/>
        </p:nvSpPr>
        <p:spPr>
          <a:xfrm>
            <a:off x="0" y="35204400"/>
            <a:ext cx="40233600" cy="50292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pic>
        <p:nvPicPr>
          <p:cNvPr id="11" name="Picture 10">
            <a:extLst>
              <a:ext uri="{FF2B5EF4-FFF2-40B4-BE49-F238E27FC236}">
                <a16:creationId xmlns:a16="http://schemas.microsoft.com/office/drawing/2014/main" id="{21DCC2F1-7340-4D10-8817-A617B838FDCD}"/>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4747199" y="39928804"/>
            <a:ext cx="5297437" cy="185927"/>
          </a:xfrm>
          <a:prstGeom prst="rect">
            <a:avLst/>
          </a:prstGeom>
        </p:spPr>
      </p:pic>
    </p:spTree>
    <p:extLst>
      <p:ext uri="{BB962C8B-B14F-4D97-AF65-F5344CB8AC3E}">
        <p14:creationId xmlns:p14="http://schemas.microsoft.com/office/powerpoint/2010/main" val="1519337259"/>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3017076" rtl="0" eaLnBrk="1" latinLnBrk="0" hangingPunct="1">
        <a:lnSpc>
          <a:spcPct val="90000"/>
        </a:lnSpc>
        <a:spcBef>
          <a:spcPct val="0"/>
        </a:spcBef>
        <a:buNone/>
        <a:defRPr sz="14516" kern="1200">
          <a:solidFill>
            <a:schemeClr val="tx1"/>
          </a:solidFill>
          <a:latin typeface="+mj-lt"/>
          <a:ea typeface="+mj-ea"/>
          <a:cs typeface="+mj-cs"/>
        </a:defRPr>
      </a:lvl1pPr>
    </p:titleStyle>
    <p:bodyStyle>
      <a:lvl1pPr marL="754269" indent="-754269" algn="l" defTabSz="3017076" rtl="0" eaLnBrk="1" latinLnBrk="0" hangingPunct="1">
        <a:lnSpc>
          <a:spcPct val="90000"/>
        </a:lnSpc>
        <a:spcBef>
          <a:spcPts val="3298"/>
        </a:spcBef>
        <a:buFont typeface="Arial" panose="020B0604020202020204" pitchFamily="34" charset="0"/>
        <a:buChar char="•"/>
        <a:defRPr sz="9240" kern="1200">
          <a:solidFill>
            <a:schemeClr val="tx1"/>
          </a:solidFill>
          <a:latin typeface="+mn-lt"/>
          <a:ea typeface="+mn-ea"/>
          <a:cs typeface="+mn-cs"/>
        </a:defRPr>
      </a:lvl1pPr>
      <a:lvl2pPr marL="2262807" indent="-754269" algn="l" defTabSz="3017076" rtl="0" eaLnBrk="1" latinLnBrk="0" hangingPunct="1">
        <a:lnSpc>
          <a:spcPct val="90000"/>
        </a:lnSpc>
        <a:spcBef>
          <a:spcPts val="1651"/>
        </a:spcBef>
        <a:buFont typeface="Arial" panose="020B0604020202020204" pitchFamily="34" charset="0"/>
        <a:buChar char="•"/>
        <a:defRPr sz="7920" kern="1200">
          <a:solidFill>
            <a:schemeClr val="tx1"/>
          </a:solidFill>
          <a:latin typeface="+mn-lt"/>
          <a:ea typeface="+mn-ea"/>
          <a:cs typeface="+mn-cs"/>
        </a:defRPr>
      </a:lvl2pPr>
      <a:lvl3pPr marL="3771345" indent="-754269" algn="l" defTabSz="3017076" rtl="0" eaLnBrk="1" latinLnBrk="0" hangingPunct="1">
        <a:lnSpc>
          <a:spcPct val="90000"/>
        </a:lnSpc>
        <a:spcBef>
          <a:spcPts val="1651"/>
        </a:spcBef>
        <a:buFont typeface="Arial" panose="020B0604020202020204" pitchFamily="34" charset="0"/>
        <a:buChar char="•"/>
        <a:defRPr sz="6600" kern="1200">
          <a:solidFill>
            <a:schemeClr val="tx1"/>
          </a:solidFill>
          <a:latin typeface="+mn-lt"/>
          <a:ea typeface="+mn-ea"/>
          <a:cs typeface="+mn-cs"/>
        </a:defRPr>
      </a:lvl3pPr>
      <a:lvl4pPr marL="5279883"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4pPr>
      <a:lvl5pPr marL="6788426"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5pPr>
      <a:lvl6pPr marL="8296964"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6pPr>
      <a:lvl7pPr marL="9805502"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7pPr>
      <a:lvl8pPr marL="11314040"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8pPr>
      <a:lvl9pPr marL="12822578" indent="-754269" algn="l" defTabSz="3017076" rtl="0" eaLnBrk="1" latinLnBrk="0" hangingPunct="1">
        <a:lnSpc>
          <a:spcPct val="90000"/>
        </a:lnSpc>
        <a:spcBef>
          <a:spcPts val="1651"/>
        </a:spcBef>
        <a:buFont typeface="Arial" panose="020B0604020202020204" pitchFamily="34" charset="0"/>
        <a:buChar char="•"/>
        <a:defRPr sz="5938" kern="1200">
          <a:solidFill>
            <a:schemeClr val="tx1"/>
          </a:solidFill>
          <a:latin typeface="+mn-lt"/>
          <a:ea typeface="+mn-ea"/>
          <a:cs typeface="+mn-cs"/>
        </a:defRPr>
      </a:lvl9pPr>
    </p:bodyStyle>
    <p:otherStyle>
      <a:defPPr>
        <a:defRPr lang="en-US"/>
      </a:defPPr>
      <a:lvl1pPr marL="0" algn="l" defTabSz="3017076" rtl="0" eaLnBrk="1" latinLnBrk="0" hangingPunct="1">
        <a:defRPr sz="5938" kern="1200">
          <a:solidFill>
            <a:schemeClr val="tx1"/>
          </a:solidFill>
          <a:latin typeface="+mn-lt"/>
          <a:ea typeface="+mn-ea"/>
          <a:cs typeface="+mn-cs"/>
        </a:defRPr>
      </a:lvl1pPr>
      <a:lvl2pPr marL="1508538" algn="l" defTabSz="3017076" rtl="0" eaLnBrk="1" latinLnBrk="0" hangingPunct="1">
        <a:defRPr sz="5938" kern="1200">
          <a:solidFill>
            <a:schemeClr val="tx1"/>
          </a:solidFill>
          <a:latin typeface="+mn-lt"/>
          <a:ea typeface="+mn-ea"/>
          <a:cs typeface="+mn-cs"/>
        </a:defRPr>
      </a:lvl2pPr>
      <a:lvl3pPr marL="3017076" algn="l" defTabSz="3017076" rtl="0" eaLnBrk="1" latinLnBrk="0" hangingPunct="1">
        <a:defRPr sz="5938" kern="1200">
          <a:solidFill>
            <a:schemeClr val="tx1"/>
          </a:solidFill>
          <a:latin typeface="+mn-lt"/>
          <a:ea typeface="+mn-ea"/>
          <a:cs typeface="+mn-cs"/>
        </a:defRPr>
      </a:lvl3pPr>
      <a:lvl4pPr marL="4525614" algn="l" defTabSz="3017076" rtl="0" eaLnBrk="1" latinLnBrk="0" hangingPunct="1">
        <a:defRPr sz="5938" kern="1200">
          <a:solidFill>
            <a:schemeClr val="tx1"/>
          </a:solidFill>
          <a:latin typeface="+mn-lt"/>
          <a:ea typeface="+mn-ea"/>
          <a:cs typeface="+mn-cs"/>
        </a:defRPr>
      </a:lvl4pPr>
      <a:lvl5pPr marL="6034157" algn="l" defTabSz="3017076" rtl="0" eaLnBrk="1" latinLnBrk="0" hangingPunct="1">
        <a:defRPr sz="5938" kern="1200">
          <a:solidFill>
            <a:schemeClr val="tx1"/>
          </a:solidFill>
          <a:latin typeface="+mn-lt"/>
          <a:ea typeface="+mn-ea"/>
          <a:cs typeface="+mn-cs"/>
        </a:defRPr>
      </a:lvl5pPr>
      <a:lvl6pPr marL="7542695" algn="l" defTabSz="3017076" rtl="0" eaLnBrk="1" latinLnBrk="0" hangingPunct="1">
        <a:defRPr sz="5938" kern="1200">
          <a:solidFill>
            <a:schemeClr val="tx1"/>
          </a:solidFill>
          <a:latin typeface="+mn-lt"/>
          <a:ea typeface="+mn-ea"/>
          <a:cs typeface="+mn-cs"/>
        </a:defRPr>
      </a:lvl6pPr>
      <a:lvl7pPr marL="9051233" algn="l" defTabSz="3017076" rtl="0" eaLnBrk="1" latinLnBrk="0" hangingPunct="1">
        <a:defRPr sz="5938" kern="1200">
          <a:solidFill>
            <a:schemeClr val="tx1"/>
          </a:solidFill>
          <a:latin typeface="+mn-lt"/>
          <a:ea typeface="+mn-ea"/>
          <a:cs typeface="+mn-cs"/>
        </a:defRPr>
      </a:lvl7pPr>
      <a:lvl8pPr marL="10559771" algn="l" defTabSz="3017076" rtl="0" eaLnBrk="1" latinLnBrk="0" hangingPunct="1">
        <a:defRPr sz="5938" kern="1200">
          <a:solidFill>
            <a:schemeClr val="tx1"/>
          </a:solidFill>
          <a:latin typeface="+mn-lt"/>
          <a:ea typeface="+mn-ea"/>
          <a:cs typeface="+mn-cs"/>
        </a:defRPr>
      </a:lvl8pPr>
      <a:lvl9pPr marL="12068309" algn="l" defTabSz="3017076" rtl="0" eaLnBrk="1" latinLnBrk="0" hangingPunct="1">
        <a:defRPr sz="5938"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379622" y="3433267"/>
            <a:ext cx="32076238" cy="879774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379625" y="13411200"/>
            <a:ext cx="32076242" cy="23603712"/>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379629" y="37961463"/>
            <a:ext cx="7108671" cy="1609344"/>
          </a:xfrm>
          <a:prstGeom prst="rect">
            <a:avLst/>
          </a:prstGeom>
        </p:spPr>
        <p:txBody>
          <a:bodyPr vert="horz" lIns="91440" tIns="45720" rIns="91440" bIns="45720" rtlCol="0" anchor="ctr"/>
          <a:lstStyle>
            <a:lvl1pPr algn="l">
              <a:defRPr sz="4400">
                <a:solidFill>
                  <a:schemeClr val="tx1">
                    <a:lumMod val="95000"/>
                    <a:lumOff val="5000"/>
                  </a:schemeClr>
                </a:solidFill>
                <a:latin typeface="+mj-lt"/>
              </a:defRPr>
            </a:lvl1pPr>
          </a:lstStyle>
          <a:p>
            <a:fld id="{985D6BDF-9D0E-4E2B-85B8-D8F4790360C9}" type="datetimeFigureOut">
              <a:rPr lang="en-US" smtClean="0"/>
              <a:t>11/29/2025</a:t>
            </a:fld>
            <a:endParaRPr lang="en-US" dirty="0"/>
          </a:p>
        </p:txBody>
      </p:sp>
      <p:sp>
        <p:nvSpPr>
          <p:cNvPr id="5" name="Footer Placeholder 4"/>
          <p:cNvSpPr>
            <a:spLocks noGrp="1"/>
          </p:cNvSpPr>
          <p:nvPr>
            <p:ph type="ftr" sz="quarter" idx="3"/>
          </p:nvPr>
        </p:nvSpPr>
        <p:spPr>
          <a:xfrm>
            <a:off x="15981680" y="37961463"/>
            <a:ext cx="19474814" cy="1609344"/>
          </a:xfrm>
          <a:prstGeom prst="rect">
            <a:avLst/>
          </a:prstGeom>
        </p:spPr>
        <p:txBody>
          <a:bodyPr vert="horz" lIns="91440" tIns="45720" rIns="91440" bIns="45720" rtlCol="0" anchor="ctr"/>
          <a:lstStyle>
            <a:lvl1pPr algn="r">
              <a:defRPr sz="44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35763200" y="37961463"/>
            <a:ext cx="3213100" cy="1609344"/>
          </a:xfrm>
          <a:prstGeom prst="rect">
            <a:avLst/>
          </a:prstGeom>
        </p:spPr>
        <p:txBody>
          <a:bodyPr vert="horz" lIns="91440" tIns="45720" rIns="91440" bIns="45720" rtlCol="0" anchor="ctr"/>
          <a:lstStyle>
            <a:lvl1pPr algn="l">
              <a:defRPr sz="4400">
                <a:solidFill>
                  <a:schemeClr val="tx1">
                    <a:lumMod val="95000"/>
                    <a:lumOff val="5000"/>
                  </a:schemeClr>
                </a:solidFill>
                <a:latin typeface="+mj-lt"/>
              </a:defRPr>
            </a:lvl1pPr>
          </a:lstStyle>
          <a:p>
            <a:fld id="{FBB075EA-769C-4ECD-B48E-D6FCDC24F876}" type="slidenum">
              <a:rPr lang="en-US" smtClean="0"/>
              <a:t>‹#›</a:t>
            </a:fld>
            <a:endParaRPr lang="en-US" dirty="0"/>
          </a:p>
        </p:txBody>
      </p:sp>
      <p:cxnSp>
        <p:nvCxnSpPr>
          <p:cNvPr id="7" name="Straight Connector 6"/>
          <p:cNvCxnSpPr/>
          <p:nvPr/>
        </p:nvCxnSpPr>
        <p:spPr>
          <a:xfrm flipV="1">
            <a:off x="2514600" y="4847767"/>
            <a:ext cx="0" cy="536448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1B69BB60-8761-EE82-1935-04F548B56351}"/>
              </a:ext>
            </a:extLst>
          </p:cNvPr>
          <p:cNvSpPr/>
          <p:nvPr userDrawn="1"/>
        </p:nvSpPr>
        <p:spPr>
          <a:xfrm>
            <a:off x="39502081" y="0"/>
            <a:ext cx="731519" cy="40233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9" name="Rectangle 8">
            <a:extLst>
              <a:ext uri="{FF2B5EF4-FFF2-40B4-BE49-F238E27FC236}">
                <a16:creationId xmlns:a16="http://schemas.microsoft.com/office/drawing/2014/main" id="{44C046DC-8B59-FA8F-8CE9-077DC9A3C1C5}"/>
              </a:ext>
            </a:extLst>
          </p:cNvPr>
          <p:cNvSpPr/>
          <p:nvPr userDrawn="1"/>
        </p:nvSpPr>
        <p:spPr>
          <a:xfrm>
            <a:off x="0" y="0"/>
            <a:ext cx="731519" cy="40233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0" name="Rectangle 9">
            <a:extLst>
              <a:ext uri="{FF2B5EF4-FFF2-40B4-BE49-F238E27FC236}">
                <a16:creationId xmlns:a16="http://schemas.microsoft.com/office/drawing/2014/main" id="{152F1A2A-FB91-FEF4-7D53-BE48AC531505}"/>
              </a:ext>
            </a:extLst>
          </p:cNvPr>
          <p:cNvSpPr/>
          <p:nvPr userDrawn="1"/>
        </p:nvSpPr>
        <p:spPr>
          <a:xfrm>
            <a:off x="0" y="0"/>
            <a:ext cx="40233600" cy="5029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sp>
        <p:nvSpPr>
          <p:cNvPr id="11" name="Rectangle 10">
            <a:extLst>
              <a:ext uri="{FF2B5EF4-FFF2-40B4-BE49-F238E27FC236}">
                <a16:creationId xmlns:a16="http://schemas.microsoft.com/office/drawing/2014/main" id="{9EC0AF63-E372-26F6-8765-F08D2190890E}"/>
              </a:ext>
            </a:extLst>
          </p:cNvPr>
          <p:cNvSpPr/>
          <p:nvPr userDrawn="1"/>
        </p:nvSpPr>
        <p:spPr>
          <a:xfrm>
            <a:off x="0" y="35204400"/>
            <a:ext cx="40233600" cy="50292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endParaRPr lang="en-US" sz="503" dirty="0"/>
          </a:p>
        </p:txBody>
      </p:sp>
      <p:pic>
        <p:nvPicPr>
          <p:cNvPr id="12" name="Picture 11">
            <a:extLst>
              <a:ext uri="{FF2B5EF4-FFF2-40B4-BE49-F238E27FC236}">
                <a16:creationId xmlns:a16="http://schemas.microsoft.com/office/drawing/2014/main" id="{00C62AD8-BF59-7071-6B8A-EDB21013EC1A}"/>
              </a:ext>
            </a:extLst>
          </p:cNvPr>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34747199" y="39928804"/>
            <a:ext cx="5297437" cy="185927"/>
          </a:xfrm>
          <a:prstGeom prst="rect">
            <a:avLst/>
          </a:prstGeom>
        </p:spPr>
      </p:pic>
    </p:spTree>
    <p:extLst>
      <p:ext uri="{BB962C8B-B14F-4D97-AF65-F5344CB8AC3E}">
        <p14:creationId xmlns:p14="http://schemas.microsoft.com/office/powerpoint/2010/main" val="178747612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4023360" rtl="0" eaLnBrk="1" latinLnBrk="0" hangingPunct="1">
        <a:lnSpc>
          <a:spcPct val="80000"/>
        </a:lnSpc>
        <a:spcBef>
          <a:spcPct val="0"/>
        </a:spcBef>
        <a:buNone/>
        <a:defRPr sz="19360" kern="1200" cap="all" spc="440" baseline="0">
          <a:solidFill>
            <a:schemeClr val="tx1">
              <a:lumMod val="95000"/>
              <a:lumOff val="5000"/>
            </a:schemeClr>
          </a:solidFill>
          <a:latin typeface="+mj-lt"/>
          <a:ea typeface="+mj-ea"/>
          <a:cs typeface="+mj-cs"/>
        </a:defRPr>
      </a:lvl1pPr>
    </p:titleStyle>
    <p:bodyStyle>
      <a:lvl1pPr marL="402336" indent="-402336" algn="l" defTabSz="4023360" rtl="0" eaLnBrk="1" latinLnBrk="0" hangingPunct="1">
        <a:lnSpc>
          <a:spcPct val="90000"/>
        </a:lnSpc>
        <a:spcBef>
          <a:spcPts val="5280"/>
        </a:spcBef>
        <a:spcAft>
          <a:spcPts val="880"/>
        </a:spcAft>
        <a:buClr>
          <a:schemeClr val="accent1"/>
        </a:buClr>
        <a:buSzPct val="100000"/>
        <a:buFont typeface="Tw Cen MT" panose="020B0602020104020603" pitchFamily="34" charset="0"/>
        <a:buChar char=" "/>
        <a:defRPr sz="8800" kern="1200">
          <a:solidFill>
            <a:schemeClr val="tx1"/>
          </a:solidFill>
          <a:latin typeface="+mn-lt"/>
          <a:ea typeface="+mn-ea"/>
          <a:cs typeface="+mn-cs"/>
        </a:defRPr>
      </a:lvl1pPr>
      <a:lvl2pPr marL="1166774" indent="-603504" algn="l" defTabSz="4023360" rtl="0" eaLnBrk="1" latinLnBrk="0" hangingPunct="1">
        <a:lnSpc>
          <a:spcPct val="90000"/>
        </a:lnSpc>
        <a:spcBef>
          <a:spcPts val="880"/>
        </a:spcBef>
        <a:spcAft>
          <a:spcPts val="1760"/>
        </a:spcAft>
        <a:buClr>
          <a:schemeClr val="accent1"/>
        </a:buClr>
        <a:buFont typeface="Wingdings 3" pitchFamily="18" charset="2"/>
        <a:buChar char=""/>
        <a:defRPr sz="7040" kern="1200">
          <a:solidFill>
            <a:schemeClr val="tx1"/>
          </a:solidFill>
          <a:latin typeface="+mn-lt"/>
          <a:ea typeface="+mn-ea"/>
          <a:cs typeface="+mn-cs"/>
        </a:defRPr>
      </a:lvl2pPr>
      <a:lvl3pPr marL="1971446" indent="-603504" algn="l" defTabSz="4023360" rtl="0" eaLnBrk="1" latinLnBrk="0" hangingPunct="1">
        <a:lnSpc>
          <a:spcPct val="90000"/>
        </a:lnSpc>
        <a:spcBef>
          <a:spcPts val="880"/>
        </a:spcBef>
        <a:spcAft>
          <a:spcPts val="1760"/>
        </a:spcAft>
        <a:buClr>
          <a:schemeClr val="accent1"/>
        </a:buClr>
        <a:buFont typeface="Wingdings 3" pitchFamily="18" charset="2"/>
        <a:buChar char=""/>
        <a:defRPr sz="5280" kern="1200">
          <a:solidFill>
            <a:schemeClr val="tx1"/>
          </a:solidFill>
          <a:latin typeface="+mn-lt"/>
          <a:ea typeface="+mn-ea"/>
          <a:cs typeface="+mn-cs"/>
        </a:defRPr>
      </a:lvl3pPr>
      <a:lvl4pPr marL="2615184" indent="-603504" algn="l" defTabSz="4023360" rtl="0" eaLnBrk="1" latinLnBrk="0" hangingPunct="1">
        <a:lnSpc>
          <a:spcPct val="90000"/>
        </a:lnSpc>
        <a:spcBef>
          <a:spcPts val="880"/>
        </a:spcBef>
        <a:spcAft>
          <a:spcPts val="1760"/>
        </a:spcAft>
        <a:buClr>
          <a:schemeClr val="accent1"/>
        </a:buClr>
        <a:buFont typeface="Wingdings 3" pitchFamily="18" charset="2"/>
        <a:buChar char=""/>
        <a:defRPr sz="5280" kern="1200">
          <a:solidFill>
            <a:schemeClr val="tx1"/>
          </a:solidFill>
          <a:latin typeface="+mn-lt"/>
          <a:ea typeface="+mn-ea"/>
          <a:cs typeface="+mn-cs"/>
        </a:defRPr>
      </a:lvl4pPr>
      <a:lvl5pPr marL="3419856" indent="-603504" algn="l" defTabSz="4023360" rtl="0" eaLnBrk="1" latinLnBrk="0" hangingPunct="1">
        <a:lnSpc>
          <a:spcPct val="90000"/>
        </a:lnSpc>
        <a:spcBef>
          <a:spcPts val="880"/>
        </a:spcBef>
        <a:spcAft>
          <a:spcPts val="1760"/>
        </a:spcAft>
        <a:buClr>
          <a:schemeClr val="accent1"/>
        </a:buClr>
        <a:buFont typeface="Wingdings 3" pitchFamily="18" charset="2"/>
        <a:buChar char=""/>
        <a:defRPr sz="5280" kern="1200">
          <a:solidFill>
            <a:schemeClr val="tx1"/>
          </a:solidFill>
          <a:latin typeface="+mn-lt"/>
          <a:ea typeface="+mn-ea"/>
          <a:cs typeface="+mn-cs"/>
        </a:defRPr>
      </a:lvl5pPr>
      <a:lvl6pPr marL="4023360" indent="-603504" algn="l" defTabSz="4023360" rtl="0" eaLnBrk="1" latinLnBrk="0" hangingPunct="1">
        <a:lnSpc>
          <a:spcPct val="90000"/>
        </a:lnSpc>
        <a:spcBef>
          <a:spcPts val="880"/>
        </a:spcBef>
        <a:spcAft>
          <a:spcPts val="1760"/>
        </a:spcAft>
        <a:buClr>
          <a:schemeClr val="accent1"/>
        </a:buClr>
        <a:buFont typeface="Wingdings 3" pitchFamily="18" charset="2"/>
        <a:buChar char=""/>
        <a:defRPr sz="5280" kern="1200">
          <a:solidFill>
            <a:schemeClr val="tx1"/>
          </a:solidFill>
          <a:latin typeface="+mn-lt"/>
          <a:ea typeface="+mn-ea"/>
          <a:cs typeface="+mn-cs"/>
        </a:defRPr>
      </a:lvl6pPr>
      <a:lvl7pPr marL="4667098" indent="-603504" algn="l" defTabSz="4023360" rtl="0" eaLnBrk="1" latinLnBrk="0" hangingPunct="1">
        <a:lnSpc>
          <a:spcPct val="90000"/>
        </a:lnSpc>
        <a:spcBef>
          <a:spcPts val="880"/>
        </a:spcBef>
        <a:spcAft>
          <a:spcPts val="1760"/>
        </a:spcAft>
        <a:buClr>
          <a:schemeClr val="accent1"/>
        </a:buClr>
        <a:buFont typeface="Wingdings 3" pitchFamily="18" charset="2"/>
        <a:buChar char=""/>
        <a:defRPr sz="5280" kern="1200">
          <a:solidFill>
            <a:schemeClr val="tx1"/>
          </a:solidFill>
          <a:latin typeface="+mn-lt"/>
          <a:ea typeface="+mn-ea"/>
          <a:cs typeface="+mn-cs"/>
        </a:defRPr>
      </a:lvl7pPr>
      <a:lvl8pPr marL="5351069" indent="-603504" algn="l" defTabSz="4023360" rtl="0" eaLnBrk="1" latinLnBrk="0" hangingPunct="1">
        <a:lnSpc>
          <a:spcPct val="90000"/>
        </a:lnSpc>
        <a:spcBef>
          <a:spcPts val="880"/>
        </a:spcBef>
        <a:spcAft>
          <a:spcPts val="1760"/>
        </a:spcAft>
        <a:buClr>
          <a:schemeClr val="accent1"/>
        </a:buClr>
        <a:buFont typeface="Wingdings 3" pitchFamily="18" charset="2"/>
        <a:buChar char=""/>
        <a:defRPr sz="5280" kern="1200">
          <a:solidFill>
            <a:schemeClr val="tx1"/>
          </a:solidFill>
          <a:latin typeface="+mn-lt"/>
          <a:ea typeface="+mn-ea"/>
          <a:cs typeface="+mn-cs"/>
        </a:defRPr>
      </a:lvl8pPr>
      <a:lvl9pPr marL="5994806" indent="-603504" algn="l" defTabSz="4023360" rtl="0" eaLnBrk="1" latinLnBrk="0" hangingPunct="1">
        <a:lnSpc>
          <a:spcPct val="90000"/>
        </a:lnSpc>
        <a:spcBef>
          <a:spcPts val="880"/>
        </a:spcBef>
        <a:spcAft>
          <a:spcPts val="1760"/>
        </a:spcAft>
        <a:buClr>
          <a:schemeClr val="accent1"/>
        </a:buClr>
        <a:buFont typeface="Wingdings 3" pitchFamily="18" charset="2"/>
        <a:buChar char=""/>
        <a:defRPr sz="5280" kern="1200">
          <a:solidFill>
            <a:schemeClr val="tx1"/>
          </a:solidFill>
          <a:latin typeface="+mn-lt"/>
          <a:ea typeface="+mn-ea"/>
          <a:cs typeface="+mn-cs"/>
        </a:defRPr>
      </a:lvl9pPr>
    </p:bodyStyle>
    <p:otherStyle>
      <a:defPPr>
        <a:defRPr lang="en-US"/>
      </a:defPPr>
      <a:lvl1pPr marL="0" algn="l" defTabSz="4023360" rtl="0" eaLnBrk="1" latinLnBrk="0" hangingPunct="1">
        <a:defRPr sz="7920" kern="1200">
          <a:solidFill>
            <a:schemeClr val="tx1"/>
          </a:solidFill>
          <a:latin typeface="+mn-lt"/>
          <a:ea typeface="+mn-ea"/>
          <a:cs typeface="+mn-cs"/>
        </a:defRPr>
      </a:lvl1pPr>
      <a:lvl2pPr marL="2011680" algn="l" defTabSz="4023360" rtl="0" eaLnBrk="1" latinLnBrk="0" hangingPunct="1">
        <a:defRPr sz="7920" kern="1200">
          <a:solidFill>
            <a:schemeClr val="tx1"/>
          </a:solidFill>
          <a:latin typeface="+mn-lt"/>
          <a:ea typeface="+mn-ea"/>
          <a:cs typeface="+mn-cs"/>
        </a:defRPr>
      </a:lvl2pPr>
      <a:lvl3pPr marL="4023360" algn="l" defTabSz="4023360" rtl="0" eaLnBrk="1" latinLnBrk="0" hangingPunct="1">
        <a:defRPr sz="7920" kern="1200">
          <a:solidFill>
            <a:schemeClr val="tx1"/>
          </a:solidFill>
          <a:latin typeface="+mn-lt"/>
          <a:ea typeface="+mn-ea"/>
          <a:cs typeface="+mn-cs"/>
        </a:defRPr>
      </a:lvl3pPr>
      <a:lvl4pPr marL="6035040" algn="l" defTabSz="4023360" rtl="0" eaLnBrk="1" latinLnBrk="0" hangingPunct="1">
        <a:defRPr sz="7920" kern="1200">
          <a:solidFill>
            <a:schemeClr val="tx1"/>
          </a:solidFill>
          <a:latin typeface="+mn-lt"/>
          <a:ea typeface="+mn-ea"/>
          <a:cs typeface="+mn-cs"/>
        </a:defRPr>
      </a:lvl4pPr>
      <a:lvl5pPr marL="8046720" algn="l" defTabSz="4023360" rtl="0" eaLnBrk="1" latinLnBrk="0" hangingPunct="1">
        <a:defRPr sz="7920" kern="1200">
          <a:solidFill>
            <a:schemeClr val="tx1"/>
          </a:solidFill>
          <a:latin typeface="+mn-lt"/>
          <a:ea typeface="+mn-ea"/>
          <a:cs typeface="+mn-cs"/>
        </a:defRPr>
      </a:lvl5pPr>
      <a:lvl6pPr marL="10058400" algn="l" defTabSz="4023360" rtl="0" eaLnBrk="1" latinLnBrk="0" hangingPunct="1">
        <a:defRPr sz="7920" kern="1200">
          <a:solidFill>
            <a:schemeClr val="tx1"/>
          </a:solidFill>
          <a:latin typeface="+mn-lt"/>
          <a:ea typeface="+mn-ea"/>
          <a:cs typeface="+mn-cs"/>
        </a:defRPr>
      </a:lvl6pPr>
      <a:lvl7pPr marL="12070080" algn="l" defTabSz="4023360" rtl="0" eaLnBrk="1" latinLnBrk="0" hangingPunct="1">
        <a:defRPr sz="7920" kern="1200">
          <a:solidFill>
            <a:schemeClr val="tx1"/>
          </a:solidFill>
          <a:latin typeface="+mn-lt"/>
          <a:ea typeface="+mn-ea"/>
          <a:cs typeface="+mn-cs"/>
        </a:defRPr>
      </a:lvl7pPr>
      <a:lvl8pPr marL="14081760" algn="l" defTabSz="4023360" rtl="0" eaLnBrk="1" latinLnBrk="0" hangingPunct="1">
        <a:defRPr sz="7920" kern="1200">
          <a:solidFill>
            <a:schemeClr val="tx1"/>
          </a:solidFill>
          <a:latin typeface="+mn-lt"/>
          <a:ea typeface="+mn-ea"/>
          <a:cs typeface="+mn-cs"/>
        </a:defRPr>
      </a:lvl8pPr>
      <a:lvl9pPr marL="16093440" algn="l" defTabSz="4023360" rtl="0" eaLnBrk="1" latinLnBrk="0" hangingPunct="1">
        <a:defRPr sz="79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 name="TextBox 23">
            <a:extLst>
              <a:ext uri="{FF2B5EF4-FFF2-40B4-BE49-F238E27FC236}">
                <a16:creationId xmlns:a16="http://schemas.microsoft.com/office/drawing/2014/main" id="{75089802-BC0C-89AD-F32F-D44EFFAE430F}"/>
              </a:ext>
            </a:extLst>
          </p:cNvPr>
          <p:cNvSpPr txBox="1"/>
          <p:nvPr/>
        </p:nvSpPr>
        <p:spPr>
          <a:xfrm>
            <a:off x="5981700" y="10277475"/>
            <a:ext cx="28270200" cy="25352581"/>
          </a:xfrm>
          <a:prstGeom prst="rect">
            <a:avLst/>
          </a:prstGeom>
          <a:noFill/>
        </p:spPr>
        <p:txBody>
          <a:bodyPr wrap="square">
            <a:spAutoFit/>
          </a:bodyPr>
          <a:lstStyle/>
          <a:p>
            <a:pPr algn="ctr">
              <a:lnSpc>
                <a:spcPct val="150000"/>
              </a:lnSpc>
              <a:spcBef>
                <a:spcPts val="1200"/>
              </a:spcBef>
              <a:spcAft>
                <a:spcPts val="1200"/>
              </a:spcAft>
              <a:buNone/>
            </a:pPr>
            <a:r>
              <a:rPr lang="en-GB" sz="100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Programme: Master of Business Administration</a:t>
            </a:r>
            <a:endParaRPr lang="en-IN" sz="10000" dirty="0">
              <a:solidFill>
                <a:srgbClr val="000000"/>
              </a:solidFill>
              <a:effectLst/>
              <a:latin typeface="Arial" panose="020B0604020202020204" pitchFamily="34" charset="0"/>
              <a:ea typeface="Calibri" panose="020F0502020204030204" pitchFamily="34" charset="0"/>
              <a:cs typeface="Mangal" panose="02040503050203030202" pitchFamily="18" charset="0"/>
            </a:endParaRPr>
          </a:p>
          <a:p>
            <a:pPr algn="ctr">
              <a:lnSpc>
                <a:spcPct val="150000"/>
              </a:lnSpc>
              <a:spcBef>
                <a:spcPts val="1200"/>
              </a:spcBef>
              <a:spcAft>
                <a:spcPts val="1200"/>
              </a:spcAft>
              <a:buNone/>
            </a:pPr>
            <a:r>
              <a:rPr lang="en-GB" sz="100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Module: Marketing Management</a:t>
            </a:r>
            <a:endParaRPr lang="en-IN" sz="10000" dirty="0">
              <a:solidFill>
                <a:srgbClr val="000000"/>
              </a:solidFill>
              <a:effectLst/>
              <a:latin typeface="Arial" panose="020B0604020202020204" pitchFamily="34" charset="0"/>
              <a:ea typeface="Calibri" panose="020F0502020204030204" pitchFamily="34" charset="0"/>
              <a:cs typeface="Mangal" panose="02040503050203030202" pitchFamily="18" charset="0"/>
            </a:endParaRPr>
          </a:p>
          <a:p>
            <a:pPr algn="ctr">
              <a:lnSpc>
                <a:spcPct val="150000"/>
              </a:lnSpc>
              <a:spcBef>
                <a:spcPts val="1200"/>
              </a:spcBef>
              <a:spcAft>
                <a:spcPts val="1200"/>
              </a:spcAft>
              <a:buNone/>
            </a:pPr>
            <a:r>
              <a:rPr lang="en-GB" sz="100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Module code: LCMB7024</a:t>
            </a:r>
            <a:endParaRPr lang="en-IN" sz="10000" dirty="0">
              <a:solidFill>
                <a:srgbClr val="000000"/>
              </a:solidFill>
              <a:effectLst/>
              <a:latin typeface="Arial" panose="020B0604020202020204" pitchFamily="34" charset="0"/>
              <a:ea typeface="Calibri" panose="020F0502020204030204" pitchFamily="34" charset="0"/>
              <a:cs typeface="Mangal" panose="02040503050203030202" pitchFamily="18" charset="0"/>
            </a:endParaRPr>
          </a:p>
          <a:p>
            <a:pPr algn="ctr">
              <a:lnSpc>
                <a:spcPct val="150000"/>
              </a:lnSpc>
              <a:spcBef>
                <a:spcPts val="1200"/>
              </a:spcBef>
              <a:spcAft>
                <a:spcPts val="1200"/>
              </a:spcAft>
              <a:buNone/>
            </a:pPr>
            <a:r>
              <a:rPr lang="en-GB" sz="100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Marketing Environment Analysis</a:t>
            </a:r>
            <a:endParaRPr lang="en-IN" sz="10000" dirty="0">
              <a:solidFill>
                <a:srgbClr val="000000"/>
              </a:solidFill>
              <a:effectLst/>
              <a:latin typeface="Arial" panose="020B0604020202020204" pitchFamily="34" charset="0"/>
              <a:ea typeface="Calibri" panose="020F0502020204030204" pitchFamily="34" charset="0"/>
              <a:cs typeface="Mangal" panose="02040503050203030202" pitchFamily="18" charset="0"/>
            </a:endParaRPr>
          </a:p>
          <a:p>
            <a:pPr algn="ctr">
              <a:lnSpc>
                <a:spcPct val="150000"/>
              </a:lnSpc>
              <a:spcBef>
                <a:spcPts val="1200"/>
              </a:spcBef>
              <a:spcAft>
                <a:spcPts val="1200"/>
              </a:spcAft>
              <a:buNone/>
            </a:pPr>
            <a:r>
              <a:rPr lang="en-GB" sz="100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Lecturer Name: Dr Laila </a:t>
            </a:r>
            <a:r>
              <a:rPr lang="en-GB" sz="10000" b="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Maazouz</a:t>
            </a:r>
            <a:endParaRPr lang="en-IN" sz="10000" dirty="0">
              <a:solidFill>
                <a:srgbClr val="000000"/>
              </a:solidFill>
              <a:effectLst/>
              <a:latin typeface="Arial" panose="020B0604020202020204" pitchFamily="34" charset="0"/>
              <a:ea typeface="Calibri" panose="020F0502020204030204" pitchFamily="34" charset="0"/>
              <a:cs typeface="Mangal" panose="02040503050203030202" pitchFamily="18" charset="0"/>
            </a:endParaRPr>
          </a:p>
          <a:p>
            <a:pPr algn="ctr">
              <a:lnSpc>
                <a:spcPct val="150000"/>
              </a:lnSpc>
              <a:spcBef>
                <a:spcPts val="1200"/>
              </a:spcBef>
              <a:spcAft>
                <a:spcPts val="1200"/>
              </a:spcAft>
              <a:buNone/>
            </a:pPr>
            <a:r>
              <a:rPr lang="en-GB" sz="100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Name: Divyesh Desai</a:t>
            </a:r>
            <a:endParaRPr lang="en-IN" sz="10000" dirty="0">
              <a:solidFill>
                <a:srgbClr val="000000"/>
              </a:solidFill>
              <a:effectLst/>
              <a:latin typeface="Arial" panose="020B0604020202020204" pitchFamily="34" charset="0"/>
              <a:ea typeface="Calibri" panose="020F0502020204030204" pitchFamily="34" charset="0"/>
              <a:cs typeface="Mangal" panose="02040503050203030202" pitchFamily="18" charset="0"/>
            </a:endParaRPr>
          </a:p>
          <a:p>
            <a:pPr algn="ctr">
              <a:lnSpc>
                <a:spcPct val="150000"/>
              </a:lnSpc>
              <a:spcBef>
                <a:spcPts val="1200"/>
              </a:spcBef>
              <a:spcAft>
                <a:spcPts val="1200"/>
              </a:spcAft>
              <a:buNone/>
            </a:pPr>
            <a:r>
              <a:rPr lang="en-GB" sz="100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Id: 2510655</a:t>
            </a:r>
          </a:p>
          <a:p>
            <a:pPr algn="ctr">
              <a:lnSpc>
                <a:spcPct val="150000"/>
              </a:lnSpc>
              <a:spcBef>
                <a:spcPts val="1200"/>
              </a:spcBef>
              <a:spcAft>
                <a:spcPts val="1200"/>
              </a:spcAft>
              <a:buNone/>
            </a:pPr>
            <a:r>
              <a:rPr lang="en-GB" sz="10000" b="1" dirty="0">
                <a:solidFill>
                  <a:srgbClr val="000000"/>
                </a:solidFill>
                <a:latin typeface="Arial" panose="020B0604020202020204" pitchFamily="34" charset="0"/>
                <a:ea typeface="Calibri" panose="020F0502020204030204" pitchFamily="34" charset="0"/>
                <a:cs typeface="Arial" panose="020B0604020202020204" pitchFamily="34" charset="0"/>
              </a:rPr>
              <a:t>Term:01</a:t>
            </a:r>
          </a:p>
          <a:p>
            <a:pPr algn="ctr">
              <a:lnSpc>
                <a:spcPct val="150000"/>
              </a:lnSpc>
              <a:spcBef>
                <a:spcPts val="1200"/>
              </a:spcBef>
              <a:spcAft>
                <a:spcPts val="1200"/>
              </a:spcAft>
              <a:buNone/>
            </a:pPr>
            <a:endParaRPr lang="en-IN" sz="10000" dirty="0">
              <a:solidFill>
                <a:srgbClr val="000000"/>
              </a:solidFill>
              <a:effectLst/>
              <a:latin typeface="Arial" panose="020B0604020202020204" pitchFamily="34" charset="0"/>
              <a:ea typeface="Calibri" panose="020F0502020204030204" pitchFamily="34" charset="0"/>
              <a:cs typeface="Mangal" panose="02040503050203030202" pitchFamily="18" charset="0"/>
            </a:endParaRPr>
          </a:p>
        </p:txBody>
      </p:sp>
      <p:pic>
        <p:nvPicPr>
          <p:cNvPr id="27" name="Picture 26">
            <a:extLst>
              <a:ext uri="{FF2B5EF4-FFF2-40B4-BE49-F238E27FC236}">
                <a16:creationId xmlns:a16="http://schemas.microsoft.com/office/drawing/2014/main" id="{FC6F3E52-D7BC-57EE-E40C-925A085F56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215937" y="2609850"/>
            <a:ext cx="13801725" cy="7667625"/>
          </a:xfrm>
          <a:prstGeom prst="rect">
            <a:avLst/>
          </a:prstGeom>
        </p:spPr>
      </p:pic>
    </p:spTree>
    <p:extLst>
      <p:ext uri="{BB962C8B-B14F-4D97-AF65-F5344CB8AC3E}">
        <p14:creationId xmlns:p14="http://schemas.microsoft.com/office/powerpoint/2010/main" val="22512518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077F5BBE-D0B6-6E58-03BD-8EBA56931293}"/>
            </a:ext>
          </a:extLst>
        </p:cNvPr>
        <p:cNvGrpSpPr/>
        <p:nvPr/>
      </p:nvGrpSpPr>
      <p:grpSpPr>
        <a:xfrm>
          <a:off x="0" y="0"/>
          <a:ext cx="0" cy="0"/>
          <a:chOff x="0" y="0"/>
          <a:chExt cx="0" cy="0"/>
        </a:xfrm>
      </p:grpSpPr>
      <p:sp>
        <p:nvSpPr>
          <p:cNvPr id="4" name="Text Box 122">
            <a:extLst>
              <a:ext uri="{FF2B5EF4-FFF2-40B4-BE49-F238E27FC236}">
                <a16:creationId xmlns:a16="http://schemas.microsoft.com/office/drawing/2014/main" id="{135FE527-451B-8278-D9D4-5499D8BFDA2F}"/>
              </a:ext>
            </a:extLst>
          </p:cNvPr>
          <p:cNvSpPr txBox="1">
            <a:spLocks noChangeArrowheads="1"/>
          </p:cNvSpPr>
          <p:nvPr/>
        </p:nvSpPr>
        <p:spPr bwMode="auto">
          <a:xfrm>
            <a:off x="6705600" y="872228"/>
            <a:ext cx="26822400" cy="1584667"/>
          </a:xfrm>
          <a:prstGeom prst="rect">
            <a:avLst/>
          </a:prstGeom>
          <a:solidFill>
            <a:schemeClr val="accent1">
              <a:lumMod val="20000"/>
              <a:lumOff val="80000"/>
            </a:schemeClr>
          </a:solidFill>
          <a:ln>
            <a:noFill/>
          </a:ln>
          <a:effectLst/>
        </p:spPr>
        <p:txBody>
          <a:bodyPr lIns="167627" tIns="419069" rIns="167627" bIns="419069" anchor="ctr" anchorCtr="0">
            <a:spAutoFit/>
          </a:bodyPr>
          <a:lstStyle>
            <a:lvl1pPr defTabSz="4389438" eaLnBrk="0" hangingPunct="0">
              <a:defRPr sz="2200">
                <a:solidFill>
                  <a:schemeClr val="tx1"/>
                </a:solidFill>
                <a:latin typeface="Arial" charset="0"/>
              </a:defRPr>
            </a:lvl1pPr>
            <a:lvl2pPr marL="742950" indent="-285750" defTabSz="4389438" eaLnBrk="0" hangingPunct="0">
              <a:defRPr sz="2200">
                <a:solidFill>
                  <a:schemeClr val="tx1"/>
                </a:solidFill>
                <a:latin typeface="Arial" charset="0"/>
              </a:defRPr>
            </a:lvl2pPr>
            <a:lvl3pPr marL="1143000" indent="-228600" defTabSz="4389438" eaLnBrk="0" hangingPunct="0">
              <a:defRPr sz="2200">
                <a:solidFill>
                  <a:schemeClr val="tx1"/>
                </a:solidFill>
                <a:latin typeface="Arial" charset="0"/>
              </a:defRPr>
            </a:lvl3pPr>
            <a:lvl4pPr marL="1600200" indent="-228600" defTabSz="4389438" eaLnBrk="0" hangingPunct="0">
              <a:defRPr sz="2200">
                <a:solidFill>
                  <a:schemeClr val="tx1"/>
                </a:solidFill>
                <a:latin typeface="Arial" charset="0"/>
              </a:defRPr>
            </a:lvl4pPr>
            <a:lvl5pPr marL="2057400" indent="-228600" defTabSz="4389438" eaLnBrk="0" hangingPunct="0">
              <a:defRPr sz="2200">
                <a:solidFill>
                  <a:schemeClr val="tx1"/>
                </a:solidFill>
                <a:latin typeface="Arial" charset="0"/>
              </a:defRPr>
            </a:lvl5pPr>
            <a:lvl6pPr marL="2514600" indent="-228600" defTabSz="4389438" eaLnBrk="0" fontAlgn="base" hangingPunct="0">
              <a:spcBef>
                <a:spcPct val="0"/>
              </a:spcBef>
              <a:spcAft>
                <a:spcPct val="0"/>
              </a:spcAft>
              <a:defRPr sz="2200">
                <a:solidFill>
                  <a:schemeClr val="tx1"/>
                </a:solidFill>
                <a:latin typeface="Arial" charset="0"/>
              </a:defRPr>
            </a:lvl6pPr>
            <a:lvl7pPr marL="2971800" indent="-228600" defTabSz="4389438" eaLnBrk="0" fontAlgn="base" hangingPunct="0">
              <a:spcBef>
                <a:spcPct val="0"/>
              </a:spcBef>
              <a:spcAft>
                <a:spcPct val="0"/>
              </a:spcAft>
              <a:defRPr sz="2200">
                <a:solidFill>
                  <a:schemeClr val="tx1"/>
                </a:solidFill>
                <a:latin typeface="Arial" charset="0"/>
              </a:defRPr>
            </a:lvl7pPr>
            <a:lvl8pPr marL="3429000" indent="-228600" defTabSz="4389438" eaLnBrk="0" fontAlgn="base" hangingPunct="0">
              <a:spcBef>
                <a:spcPct val="0"/>
              </a:spcBef>
              <a:spcAft>
                <a:spcPct val="0"/>
              </a:spcAft>
              <a:defRPr sz="2200">
                <a:solidFill>
                  <a:schemeClr val="tx1"/>
                </a:solidFill>
                <a:latin typeface="Arial" charset="0"/>
              </a:defRPr>
            </a:lvl8pPr>
            <a:lvl9pPr marL="3886200" indent="-228600" defTabSz="4389438" eaLnBrk="0" fontAlgn="base" hangingPunct="0">
              <a:spcBef>
                <a:spcPct val="0"/>
              </a:spcBef>
              <a:spcAft>
                <a:spcPct val="0"/>
              </a:spcAft>
              <a:defRPr sz="2200">
                <a:solidFill>
                  <a:schemeClr val="tx1"/>
                </a:solidFill>
                <a:latin typeface="Arial" charset="0"/>
              </a:defRPr>
            </a:lvl9pPr>
          </a:lstStyle>
          <a:p>
            <a:pPr algn="ctr" eaLnBrk="1" hangingPunct="1"/>
            <a:r>
              <a:rPr lang="en-GB" sz="4798" b="1" i="1" dirty="0">
                <a:latin typeface="Times New Roman" panose="02020603050405020304" pitchFamily="18" charset="0"/>
                <a:ea typeface="Calibri" panose="020F0502020204030204" pitchFamily="34" charset="0"/>
              </a:rPr>
              <a:t>Marketing Pitch for Samsung </a:t>
            </a:r>
            <a:r>
              <a:rPr lang="en-GB" sz="4798" b="1" i="1" dirty="0" err="1">
                <a:latin typeface="Times New Roman" panose="02020603050405020304" pitchFamily="18" charset="0"/>
                <a:ea typeface="Calibri" panose="020F0502020204030204" pitchFamily="34" charset="0"/>
              </a:rPr>
              <a:t>HomeChef</a:t>
            </a:r>
            <a:endParaRPr lang="en-US" sz="4798" b="1" dirty="0">
              <a:latin typeface="Times New Roman" panose="02020603050405020304" pitchFamily="18" charset="0"/>
              <a:cs typeface="Times New Roman" panose="02020603050405020304" pitchFamily="18" charset="0"/>
            </a:endParaRPr>
          </a:p>
        </p:txBody>
      </p:sp>
      <p:grpSp>
        <p:nvGrpSpPr>
          <p:cNvPr id="3" name="Group 2">
            <a:extLst>
              <a:ext uri="{FF2B5EF4-FFF2-40B4-BE49-F238E27FC236}">
                <a16:creationId xmlns:a16="http://schemas.microsoft.com/office/drawing/2014/main" id="{B82299E6-1E17-CFD7-B5C3-D827FAC98F9B}"/>
              </a:ext>
            </a:extLst>
          </p:cNvPr>
          <p:cNvGrpSpPr/>
          <p:nvPr/>
        </p:nvGrpSpPr>
        <p:grpSpPr>
          <a:xfrm>
            <a:off x="1252560" y="4876803"/>
            <a:ext cx="12097681" cy="13639012"/>
            <a:chOff x="1645920" y="4876797"/>
            <a:chExt cx="11704320" cy="4882176"/>
          </a:xfrm>
        </p:grpSpPr>
        <p:sp>
          <p:nvSpPr>
            <p:cNvPr id="10" name="Text Box 189">
              <a:extLst>
                <a:ext uri="{FF2B5EF4-FFF2-40B4-BE49-F238E27FC236}">
                  <a16:creationId xmlns:a16="http://schemas.microsoft.com/office/drawing/2014/main" id="{F67697EA-9E76-35FE-3BE6-6D5BDE43395B}"/>
                </a:ext>
              </a:extLst>
            </p:cNvPr>
            <p:cNvSpPr txBox="1">
              <a:spLocks noChangeArrowheads="1"/>
            </p:cNvSpPr>
            <p:nvPr/>
          </p:nvSpPr>
          <p:spPr bwMode="auto">
            <a:xfrm>
              <a:off x="1645920" y="6675120"/>
              <a:ext cx="11704320" cy="3083853"/>
            </a:xfrm>
            <a:prstGeom prst="rect">
              <a:avLst/>
            </a:prstGeom>
            <a:solidFill>
              <a:schemeClr val="bg1"/>
            </a:solidFill>
            <a:ln w="12700">
              <a:solidFill>
                <a:schemeClr val="accent1">
                  <a:lumMod val="75000"/>
                </a:schemeClr>
              </a:solidFill>
            </a:ln>
            <a:effectLst/>
          </p:spPr>
          <p:txBody>
            <a:bodyPr lIns="167627" tIns="167627" rIns="167627" bIns="167627">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lvl="0"/>
              <a:r>
                <a:rPr lang="en-IN" sz="4800" dirty="0"/>
                <a:t>Samsung announced a new AI-controlled cooking brand that would make home cooking easier, more personalised, and automated.</a:t>
              </a:r>
            </a:p>
            <a:p>
              <a:pPr lvl="0"/>
              <a:r>
                <a:rPr lang="en-IN" sz="4800" dirty="0"/>
                <a:t>Fully compatible with the SmartThings ecosystem of Samsung to have a complete connected kitchen.</a:t>
              </a:r>
            </a:p>
            <a:p>
              <a:pPr lvl="0"/>
              <a:r>
                <a:rPr lang="en-IN" sz="4800" dirty="0"/>
                <a:t>Incorporates AI Cooking Assistant, Auto-Recipe Generator, and smart kitchen safety sensors.</a:t>
              </a:r>
            </a:p>
            <a:p>
              <a:pPr eaLnBrk="1" hangingPunct="1"/>
              <a:endParaRPr lang="en-US" sz="3202" dirty="0">
                <a:latin typeface="Calibri" pitchFamily="34" charset="0"/>
              </a:endParaRPr>
            </a:p>
          </p:txBody>
        </p:sp>
        <p:sp>
          <p:nvSpPr>
            <p:cNvPr id="32" name="Rectangle 31">
              <a:extLst>
                <a:ext uri="{FF2B5EF4-FFF2-40B4-BE49-F238E27FC236}">
                  <a16:creationId xmlns:a16="http://schemas.microsoft.com/office/drawing/2014/main" id="{CDC5B65B-005B-B7FC-0E79-8C76FC5FF697}"/>
                </a:ext>
              </a:extLst>
            </p:cNvPr>
            <p:cNvSpPr/>
            <p:nvPr/>
          </p:nvSpPr>
          <p:spPr>
            <a:xfrm>
              <a:off x="1645920" y="4876797"/>
              <a:ext cx="11704320" cy="1798324"/>
            </a:xfrm>
            <a:prstGeom prst="rect">
              <a:avLst/>
            </a:prstGeom>
            <a:solidFill>
              <a:srgbClr val="FFC000"/>
            </a:solidFill>
            <a:ln w="12700"/>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r>
                <a:rPr lang="en-US" sz="7200" b="1" dirty="0">
                  <a:solidFill>
                    <a:schemeClr val="accent3">
                      <a:lumMod val="20000"/>
                      <a:lumOff val="80000"/>
                    </a:schemeClr>
                  </a:solidFill>
                </a:rPr>
                <a:t>Introduction: Samsung </a:t>
              </a:r>
              <a:r>
                <a:rPr lang="en-US" sz="7200" b="1" dirty="0" err="1">
                  <a:solidFill>
                    <a:schemeClr val="accent3">
                      <a:lumMod val="20000"/>
                      <a:lumOff val="80000"/>
                    </a:schemeClr>
                  </a:solidFill>
                </a:rPr>
                <a:t>HomeChef</a:t>
              </a:r>
              <a:r>
                <a:rPr lang="en-US" sz="7200" b="1" dirty="0">
                  <a:solidFill>
                    <a:schemeClr val="accent3">
                      <a:lumMod val="20000"/>
                      <a:lumOff val="80000"/>
                    </a:schemeClr>
                  </a:solidFill>
                </a:rPr>
                <a:t>- Smart AI cooking companion </a:t>
              </a:r>
            </a:p>
          </p:txBody>
        </p:sp>
      </p:grpSp>
      <p:grpSp>
        <p:nvGrpSpPr>
          <p:cNvPr id="6" name="Group 5">
            <a:extLst>
              <a:ext uri="{FF2B5EF4-FFF2-40B4-BE49-F238E27FC236}">
                <a16:creationId xmlns:a16="http://schemas.microsoft.com/office/drawing/2014/main" id="{42E613E4-E984-7E1A-C72F-AECD48B0868E}"/>
              </a:ext>
            </a:extLst>
          </p:cNvPr>
          <p:cNvGrpSpPr/>
          <p:nvPr/>
        </p:nvGrpSpPr>
        <p:grpSpPr>
          <a:xfrm>
            <a:off x="14264640" y="4876797"/>
            <a:ext cx="12070077" cy="13639018"/>
            <a:chOff x="14264640" y="4876797"/>
            <a:chExt cx="11704320" cy="4139120"/>
          </a:xfrm>
        </p:grpSpPr>
        <p:sp>
          <p:nvSpPr>
            <p:cNvPr id="13" name="Text Box 192">
              <a:extLst>
                <a:ext uri="{FF2B5EF4-FFF2-40B4-BE49-F238E27FC236}">
                  <a16:creationId xmlns:a16="http://schemas.microsoft.com/office/drawing/2014/main" id="{B91A5AE2-9878-C4F4-9339-1E9EFA49D501}"/>
                </a:ext>
              </a:extLst>
            </p:cNvPr>
            <p:cNvSpPr txBox="1">
              <a:spLocks noChangeArrowheads="1"/>
            </p:cNvSpPr>
            <p:nvPr/>
          </p:nvSpPr>
          <p:spPr bwMode="auto">
            <a:xfrm>
              <a:off x="14264640" y="6675119"/>
              <a:ext cx="11704320" cy="2340798"/>
            </a:xfrm>
            <a:prstGeom prst="rect">
              <a:avLst/>
            </a:prstGeom>
            <a:solidFill>
              <a:schemeClr val="bg1"/>
            </a:solidFill>
            <a:ln w="12700">
              <a:solidFill>
                <a:schemeClr val="accent1">
                  <a:lumMod val="75000"/>
                </a:schemeClr>
              </a:solidFill>
            </a:ln>
            <a:effectLst/>
          </p:spPr>
          <p:txBody>
            <a:bodyPr lIns="167627" tIns="167627" rIns="167627" bIns="167627">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lvl="0"/>
              <a:r>
                <a:rPr lang="en-IN" sz="4800" dirty="0"/>
                <a:t>Urban elite aged 25-55 years who are in need of convenience and efficiency.</a:t>
              </a:r>
            </a:p>
            <a:p>
              <a:pPr lvl="0"/>
              <a:r>
                <a:rPr lang="en-IN" sz="4800" dirty="0"/>
                <a:t>Working families with children.</a:t>
              </a:r>
            </a:p>
            <a:p>
              <a:pPr lvl="0"/>
              <a:r>
                <a:rPr lang="en-IN" sz="4800" dirty="0"/>
                <a:t>Technological people and fans of smart homes.</a:t>
              </a:r>
            </a:p>
            <a:p>
              <a:pPr lvl="0"/>
              <a:r>
                <a:rPr lang="en-IN" sz="4800" dirty="0"/>
                <a:t>Consumers who are health-conscious and require personalised meal help.</a:t>
              </a:r>
            </a:p>
            <a:p>
              <a:pPr eaLnBrk="1" hangingPunct="1"/>
              <a:endParaRPr lang="en-US" sz="3202" dirty="0">
                <a:latin typeface="Calibri" pitchFamily="34" charset="0"/>
              </a:endParaRPr>
            </a:p>
            <a:p>
              <a:pPr eaLnBrk="1" hangingPunct="1"/>
              <a:endParaRPr lang="en-US" sz="3202" dirty="0">
                <a:latin typeface="Calibri" pitchFamily="34" charset="0"/>
              </a:endParaRPr>
            </a:p>
          </p:txBody>
        </p:sp>
        <p:sp>
          <p:nvSpPr>
            <p:cNvPr id="34" name="Rectangle 33">
              <a:extLst>
                <a:ext uri="{FF2B5EF4-FFF2-40B4-BE49-F238E27FC236}">
                  <a16:creationId xmlns:a16="http://schemas.microsoft.com/office/drawing/2014/main" id="{F326C06C-2C3A-B625-B399-EFBBAAEFC165}"/>
                </a:ext>
              </a:extLst>
            </p:cNvPr>
            <p:cNvSpPr/>
            <p:nvPr/>
          </p:nvSpPr>
          <p:spPr>
            <a:xfrm>
              <a:off x="14264640" y="4876797"/>
              <a:ext cx="11704320" cy="1798322"/>
            </a:xfrm>
            <a:prstGeom prst="rect">
              <a:avLst/>
            </a:prstGeom>
            <a:solidFill>
              <a:srgbClr val="FFC000"/>
            </a:solidFill>
            <a:ln w="12700"/>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r>
                <a:rPr lang="en-US" sz="9600" b="1" dirty="0">
                  <a:solidFill>
                    <a:schemeClr val="accent3">
                      <a:lumMod val="20000"/>
                      <a:lumOff val="80000"/>
                    </a:schemeClr>
                  </a:solidFill>
                </a:rPr>
                <a:t>Target Market </a:t>
              </a:r>
            </a:p>
          </p:txBody>
        </p:sp>
      </p:grpSp>
      <p:grpSp>
        <p:nvGrpSpPr>
          <p:cNvPr id="16" name="Group 15">
            <a:extLst>
              <a:ext uri="{FF2B5EF4-FFF2-40B4-BE49-F238E27FC236}">
                <a16:creationId xmlns:a16="http://schemas.microsoft.com/office/drawing/2014/main" id="{89ABACDC-DD94-5CFB-88A4-EF6C59630709}"/>
              </a:ext>
            </a:extLst>
          </p:cNvPr>
          <p:cNvGrpSpPr/>
          <p:nvPr/>
        </p:nvGrpSpPr>
        <p:grpSpPr>
          <a:xfrm>
            <a:off x="28041599" y="4876793"/>
            <a:ext cx="10939433" cy="13639022"/>
            <a:chOff x="26883360" y="14639368"/>
            <a:chExt cx="11704320" cy="5328928"/>
          </a:xfrm>
        </p:grpSpPr>
        <p:sp>
          <p:nvSpPr>
            <p:cNvPr id="12" name="Text Box 191">
              <a:extLst>
                <a:ext uri="{FF2B5EF4-FFF2-40B4-BE49-F238E27FC236}">
                  <a16:creationId xmlns:a16="http://schemas.microsoft.com/office/drawing/2014/main" id="{3EB45042-AB1E-BDAE-F936-4835F287D4EF}"/>
                </a:ext>
              </a:extLst>
            </p:cNvPr>
            <p:cNvSpPr txBox="1">
              <a:spLocks noChangeArrowheads="1"/>
            </p:cNvSpPr>
            <p:nvPr/>
          </p:nvSpPr>
          <p:spPr bwMode="auto">
            <a:xfrm>
              <a:off x="26883360" y="16276321"/>
              <a:ext cx="11704320" cy="3691975"/>
            </a:xfrm>
            <a:prstGeom prst="rect">
              <a:avLst/>
            </a:prstGeom>
            <a:solidFill>
              <a:schemeClr val="bg1"/>
            </a:solidFill>
            <a:ln w="12700">
              <a:solidFill>
                <a:schemeClr val="accent1">
                  <a:lumMod val="75000"/>
                </a:schemeClr>
              </a:solidFill>
            </a:ln>
            <a:effectLst/>
          </p:spPr>
          <p:txBody>
            <a:bodyPr lIns="167627" tIns="167627" rIns="167627" bIns="167627">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lvl="0"/>
              <a:r>
                <a:rPr lang="en-IN" sz="4800" dirty="0"/>
                <a:t>AI-powered customised cooking according to taste and food.</a:t>
              </a:r>
            </a:p>
            <a:p>
              <a:pPr lvl="0"/>
              <a:r>
                <a:rPr lang="en-IN" sz="4800" dirty="0"/>
                <a:t>Complete SmartThings support for Samsung fridge, oven, and mobile devices.</a:t>
              </a:r>
            </a:p>
            <a:p>
              <a:pPr lvl="0"/>
              <a:r>
                <a:rPr lang="en-IN" sz="4800" dirty="0"/>
                <a:t>Heat, gas, and food freshness safety warning in real time.</a:t>
              </a:r>
            </a:p>
            <a:p>
              <a:pPr lvl="0"/>
              <a:r>
                <a:rPr lang="en-IN" sz="4800" dirty="0"/>
                <a:t>Voice and gesture-controlled automated recipe guidance.</a:t>
              </a:r>
            </a:p>
            <a:p>
              <a:pPr lvl="0"/>
              <a:r>
                <a:rPr lang="en-IN" sz="4800" dirty="0"/>
                <a:t>Slick and contemporary design in line with Samsung's luxury brand.</a:t>
              </a:r>
            </a:p>
            <a:p>
              <a:pPr eaLnBrk="1" hangingPunct="1"/>
              <a:r>
                <a:rPr lang="en-US" sz="3202" dirty="0">
                  <a:latin typeface="Calibri" pitchFamily="34" charset="0"/>
                </a:rPr>
                <a:t> </a:t>
              </a:r>
            </a:p>
            <a:p>
              <a:pPr eaLnBrk="1" hangingPunct="1"/>
              <a:endParaRPr lang="en-US" sz="3202" dirty="0">
                <a:latin typeface="Calibri" pitchFamily="34" charset="0"/>
              </a:endParaRPr>
            </a:p>
          </p:txBody>
        </p:sp>
        <p:sp>
          <p:nvSpPr>
            <p:cNvPr id="35" name="Rectangle 34">
              <a:extLst>
                <a:ext uri="{FF2B5EF4-FFF2-40B4-BE49-F238E27FC236}">
                  <a16:creationId xmlns:a16="http://schemas.microsoft.com/office/drawing/2014/main" id="{A0AD6856-DD25-B773-84A2-0419775F2640}"/>
                </a:ext>
              </a:extLst>
            </p:cNvPr>
            <p:cNvSpPr/>
            <p:nvPr/>
          </p:nvSpPr>
          <p:spPr>
            <a:xfrm>
              <a:off x="26883360" y="14639368"/>
              <a:ext cx="11704320" cy="1636952"/>
            </a:xfrm>
            <a:prstGeom prst="rect">
              <a:avLst/>
            </a:prstGeom>
            <a:solidFill>
              <a:srgbClr val="FFC000"/>
            </a:solidFill>
            <a:ln w="12700"/>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r>
                <a:rPr lang="en-US" sz="8800" b="1" dirty="0">
                  <a:solidFill>
                    <a:schemeClr val="accent3">
                      <a:lumMod val="20000"/>
                      <a:lumOff val="80000"/>
                    </a:schemeClr>
                  </a:solidFill>
                </a:rPr>
                <a:t>Key Differentiator</a:t>
              </a:r>
            </a:p>
          </p:txBody>
        </p:sp>
      </p:grpSp>
      <p:grpSp>
        <p:nvGrpSpPr>
          <p:cNvPr id="2" name="Group 1">
            <a:extLst>
              <a:ext uri="{FF2B5EF4-FFF2-40B4-BE49-F238E27FC236}">
                <a16:creationId xmlns:a16="http://schemas.microsoft.com/office/drawing/2014/main" id="{AA339822-29C7-088F-591B-865F41601BA4}"/>
              </a:ext>
            </a:extLst>
          </p:cNvPr>
          <p:cNvGrpSpPr/>
          <p:nvPr/>
        </p:nvGrpSpPr>
        <p:grpSpPr>
          <a:xfrm>
            <a:off x="1252560" y="26955122"/>
            <a:ext cx="12097681" cy="9985963"/>
            <a:chOff x="26883360" y="25146000"/>
            <a:chExt cx="11704320" cy="3278432"/>
          </a:xfrm>
        </p:grpSpPr>
        <p:sp>
          <p:nvSpPr>
            <p:cNvPr id="14" name="Text Box 193">
              <a:extLst>
                <a:ext uri="{FF2B5EF4-FFF2-40B4-BE49-F238E27FC236}">
                  <a16:creationId xmlns:a16="http://schemas.microsoft.com/office/drawing/2014/main" id="{4BB0EE85-63FF-65F8-ABE2-240850590415}"/>
                </a:ext>
              </a:extLst>
            </p:cNvPr>
            <p:cNvSpPr txBox="1">
              <a:spLocks noChangeArrowheads="1"/>
            </p:cNvSpPr>
            <p:nvPr/>
          </p:nvSpPr>
          <p:spPr bwMode="auto">
            <a:xfrm>
              <a:off x="26883360" y="25968959"/>
              <a:ext cx="11704320" cy="2455473"/>
            </a:xfrm>
            <a:prstGeom prst="rect">
              <a:avLst/>
            </a:prstGeom>
            <a:solidFill>
              <a:schemeClr val="bg1"/>
            </a:solidFill>
            <a:ln w="12700">
              <a:solidFill>
                <a:schemeClr val="accent1">
                  <a:lumMod val="75000"/>
                </a:schemeClr>
              </a:solidFill>
            </a:ln>
            <a:effectLst/>
          </p:spPr>
          <p:txBody>
            <a:bodyPr wrap="square" lIns="167627" tIns="167627" rIns="167627" bIns="167627">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lvl="0"/>
              <a:r>
                <a:rPr lang="en-IN" sz="4800" dirty="0"/>
                <a:t>Households with busy schedules do not have time to prepare healthy food.</a:t>
              </a:r>
            </a:p>
            <a:p>
              <a:pPr lvl="0"/>
              <a:r>
                <a:rPr lang="en-IN" sz="4800" dirty="0"/>
                <a:t>Consumers have problems with meal planning and the choice of recipes.</a:t>
              </a:r>
            </a:p>
            <a:p>
              <a:pPr lvl="0"/>
              <a:r>
                <a:rPr lang="en-IN" sz="4800" dirty="0"/>
                <a:t>Increasing safety issues in residential kitchens (heat, gas, freshness, and problems).</a:t>
              </a:r>
            </a:p>
            <a:p>
              <a:pPr lvl="0"/>
              <a:r>
                <a:rPr lang="en-IN" sz="4800" dirty="0"/>
                <a:t>Demand for smarter and efficient home appliances in new lifestyles.</a:t>
              </a:r>
            </a:p>
            <a:p>
              <a:pPr eaLnBrk="1" hangingPunct="1"/>
              <a:endParaRPr lang="en-US" sz="3202" dirty="0">
                <a:latin typeface="Calibri" pitchFamily="34" charset="0"/>
              </a:endParaRPr>
            </a:p>
          </p:txBody>
        </p:sp>
        <p:sp>
          <p:nvSpPr>
            <p:cNvPr id="36" name="Rectangle 35">
              <a:extLst>
                <a:ext uri="{FF2B5EF4-FFF2-40B4-BE49-F238E27FC236}">
                  <a16:creationId xmlns:a16="http://schemas.microsoft.com/office/drawing/2014/main" id="{6EA3FA25-D05B-AFC4-8E41-2EE20358FFAE}"/>
                </a:ext>
              </a:extLst>
            </p:cNvPr>
            <p:cNvSpPr/>
            <p:nvPr/>
          </p:nvSpPr>
          <p:spPr>
            <a:xfrm>
              <a:off x="26883360" y="25146000"/>
              <a:ext cx="11704320" cy="822960"/>
            </a:xfrm>
            <a:prstGeom prst="rect">
              <a:avLst/>
            </a:prstGeom>
            <a:solidFill>
              <a:srgbClr val="FFC000"/>
            </a:solidFill>
            <a:ln w="12700"/>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r>
                <a:rPr lang="en-US" sz="7200" b="1" dirty="0">
                  <a:solidFill>
                    <a:schemeClr val="accent3">
                      <a:lumMod val="20000"/>
                      <a:lumOff val="80000"/>
                    </a:schemeClr>
                  </a:solidFill>
                </a:rPr>
                <a:t>Problem being solved </a:t>
              </a:r>
            </a:p>
          </p:txBody>
        </p:sp>
      </p:grpSp>
      <p:grpSp>
        <p:nvGrpSpPr>
          <p:cNvPr id="18" name="Group 17">
            <a:extLst>
              <a:ext uri="{FF2B5EF4-FFF2-40B4-BE49-F238E27FC236}">
                <a16:creationId xmlns:a16="http://schemas.microsoft.com/office/drawing/2014/main" id="{E12BCCA2-F5C3-F73E-4FF8-05242690B7E1}"/>
              </a:ext>
            </a:extLst>
          </p:cNvPr>
          <p:cNvGrpSpPr/>
          <p:nvPr/>
        </p:nvGrpSpPr>
        <p:grpSpPr>
          <a:xfrm>
            <a:off x="28041600" y="26955125"/>
            <a:ext cx="11704323" cy="9985959"/>
            <a:chOff x="14264639" y="20994105"/>
            <a:chExt cx="11704321" cy="4099885"/>
          </a:xfrm>
        </p:grpSpPr>
        <p:sp>
          <p:nvSpPr>
            <p:cNvPr id="19" name="Text Box 191">
              <a:extLst>
                <a:ext uri="{FF2B5EF4-FFF2-40B4-BE49-F238E27FC236}">
                  <a16:creationId xmlns:a16="http://schemas.microsoft.com/office/drawing/2014/main" id="{636B9829-CF96-9ABC-14EA-F35E78097912}"/>
                </a:ext>
              </a:extLst>
            </p:cNvPr>
            <p:cNvSpPr txBox="1">
              <a:spLocks noChangeArrowheads="1"/>
            </p:cNvSpPr>
            <p:nvPr/>
          </p:nvSpPr>
          <p:spPr bwMode="auto">
            <a:xfrm>
              <a:off x="14264639" y="21874148"/>
              <a:ext cx="11704321" cy="3219842"/>
            </a:xfrm>
            <a:prstGeom prst="rect">
              <a:avLst/>
            </a:prstGeom>
            <a:solidFill>
              <a:schemeClr val="bg1"/>
            </a:solidFill>
            <a:ln w="12700">
              <a:solidFill>
                <a:schemeClr val="accent1">
                  <a:lumMod val="75000"/>
                </a:schemeClr>
              </a:solidFill>
            </a:ln>
            <a:effectLst/>
          </p:spPr>
          <p:txBody>
            <a:bodyPr wrap="square" lIns="167627" tIns="167627" rIns="167627" bIns="167627">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lvl="0"/>
              <a:r>
                <a:rPr lang="en-IN" sz="4800" dirty="0"/>
                <a:t>Samsung </a:t>
              </a:r>
              <a:r>
                <a:rPr lang="en-IN" sz="4800" dirty="0" err="1"/>
                <a:t>HomeChef</a:t>
              </a:r>
              <a:r>
                <a:rPr lang="en-IN" sz="4800" dirty="0"/>
                <a:t> is a device that will turn the process of daily cooking into a smarter, safer and healthier one.</a:t>
              </a:r>
            </a:p>
            <a:p>
              <a:pPr lvl="0"/>
              <a:r>
                <a:rPr lang="en-IN" sz="4800" dirty="0"/>
                <a:t>It is also the future of the modern kitchen with intelligent AI, flawless connectivity, and high-quality design.</a:t>
              </a:r>
            </a:p>
            <a:p>
              <a:pPr lvl="0"/>
              <a:r>
                <a:rPr lang="en-IN" sz="4800" dirty="0"/>
                <a:t>Cook smarter. Live better- with Samsung </a:t>
              </a:r>
              <a:r>
                <a:rPr lang="en-IN" sz="4800" dirty="0" err="1"/>
                <a:t>HomeChef</a:t>
              </a:r>
              <a:r>
                <a:rPr lang="en-IN" sz="4800" dirty="0"/>
                <a:t>.</a:t>
              </a:r>
            </a:p>
            <a:p>
              <a:pPr algn="just" eaLnBrk="1" hangingPunct="1"/>
              <a:r>
                <a:rPr lang="en-US" sz="5400" dirty="0">
                  <a:latin typeface="Times New Roman" panose="02020603050405020304" pitchFamily="18" charset="0"/>
                  <a:cs typeface="Times New Roman" panose="02020603050405020304" pitchFamily="18" charset="0"/>
                </a:rPr>
                <a:t> </a:t>
              </a:r>
            </a:p>
            <a:p>
              <a:pPr algn="just" eaLnBrk="1" hangingPunct="1"/>
              <a:endParaRPr lang="en-US" sz="3202" dirty="0">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D972B6E9-7554-1905-E10F-B2DE68542856}"/>
                </a:ext>
              </a:extLst>
            </p:cNvPr>
            <p:cNvSpPr/>
            <p:nvPr/>
          </p:nvSpPr>
          <p:spPr>
            <a:xfrm>
              <a:off x="14264640" y="20994105"/>
              <a:ext cx="11704320" cy="822960"/>
            </a:xfrm>
            <a:prstGeom prst="rect">
              <a:avLst/>
            </a:prstGeom>
            <a:solidFill>
              <a:srgbClr val="FFC000"/>
            </a:solidFill>
            <a:ln w="12700"/>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r>
                <a:rPr lang="en-US" sz="6600" b="1" dirty="0">
                  <a:solidFill>
                    <a:schemeClr val="accent3">
                      <a:lumMod val="20000"/>
                      <a:lumOff val="80000"/>
                    </a:schemeClr>
                  </a:solidFill>
                  <a:latin typeface="Times New Roman" panose="02020603050405020304" pitchFamily="18" charset="0"/>
                  <a:cs typeface="Times New Roman" panose="02020603050405020304" pitchFamily="18" charset="0"/>
                </a:rPr>
                <a:t>Closing Persuasive Message</a:t>
              </a:r>
            </a:p>
          </p:txBody>
        </p:sp>
      </p:grpSp>
      <p:grpSp>
        <p:nvGrpSpPr>
          <p:cNvPr id="5" name="Group 4">
            <a:extLst>
              <a:ext uri="{FF2B5EF4-FFF2-40B4-BE49-F238E27FC236}">
                <a16:creationId xmlns:a16="http://schemas.microsoft.com/office/drawing/2014/main" id="{FF1C5598-F71D-974D-24DD-63735EC8A866}"/>
              </a:ext>
            </a:extLst>
          </p:cNvPr>
          <p:cNvGrpSpPr/>
          <p:nvPr/>
        </p:nvGrpSpPr>
        <p:grpSpPr>
          <a:xfrm>
            <a:off x="14264641" y="26955134"/>
            <a:ext cx="12070077" cy="9985951"/>
            <a:chOff x="14264640" y="5852160"/>
            <a:chExt cx="11704320" cy="3586665"/>
          </a:xfrm>
          <a:solidFill>
            <a:srgbClr val="FFC000"/>
          </a:solidFill>
        </p:grpSpPr>
        <p:sp>
          <p:nvSpPr>
            <p:cNvPr id="7" name="Text Box 192">
              <a:extLst>
                <a:ext uri="{FF2B5EF4-FFF2-40B4-BE49-F238E27FC236}">
                  <a16:creationId xmlns:a16="http://schemas.microsoft.com/office/drawing/2014/main" id="{C438731E-9694-EB40-B132-C50AF6109A4B}"/>
                </a:ext>
              </a:extLst>
            </p:cNvPr>
            <p:cNvSpPr txBox="1">
              <a:spLocks noChangeArrowheads="1"/>
            </p:cNvSpPr>
            <p:nvPr/>
          </p:nvSpPr>
          <p:spPr bwMode="auto">
            <a:xfrm>
              <a:off x="14264640" y="6675119"/>
              <a:ext cx="11704320" cy="2763706"/>
            </a:xfrm>
            <a:prstGeom prst="rect">
              <a:avLst/>
            </a:prstGeom>
            <a:grpFill/>
            <a:ln w="12700">
              <a:solidFill>
                <a:schemeClr val="accent1">
                  <a:lumMod val="75000"/>
                </a:schemeClr>
              </a:solidFill>
            </a:ln>
            <a:effectLst/>
          </p:spPr>
          <p:txBody>
            <a:bodyPr lIns="167627" tIns="167627" rIns="167627" bIns="167627">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lvl="0"/>
              <a:r>
                <a:rPr lang="en-IN" sz="4800" dirty="0"/>
                <a:t>Increasing demand for smart-home and AI kitchen appliances worldwide.</a:t>
              </a:r>
            </a:p>
            <a:p>
              <a:pPr lvl="0"/>
              <a:r>
                <a:rPr lang="en-IN" sz="4800" dirty="0"/>
                <a:t>Growing consumer health, convenience, and technology adoption interest.</a:t>
              </a:r>
            </a:p>
            <a:p>
              <a:pPr lvl="0"/>
              <a:r>
                <a:rPr lang="en-IN" sz="4800" dirty="0"/>
                <a:t>There are a number of markets that are willing to adopt fast as well as North America, Europe, South Korea, and Japan.</a:t>
              </a:r>
            </a:p>
            <a:p>
              <a:pPr eaLnBrk="1" hangingPunct="1"/>
              <a:endParaRPr lang="en-US" sz="3202" dirty="0">
                <a:latin typeface="Calibri" pitchFamily="34" charset="0"/>
              </a:endParaRPr>
            </a:p>
            <a:p>
              <a:pPr eaLnBrk="1" hangingPunct="1"/>
              <a:endParaRPr lang="en-US" sz="3202" dirty="0">
                <a:latin typeface="Calibri" pitchFamily="34" charset="0"/>
              </a:endParaRPr>
            </a:p>
          </p:txBody>
        </p:sp>
        <p:sp>
          <p:nvSpPr>
            <p:cNvPr id="8" name="Rectangle 7">
              <a:extLst>
                <a:ext uri="{FF2B5EF4-FFF2-40B4-BE49-F238E27FC236}">
                  <a16:creationId xmlns:a16="http://schemas.microsoft.com/office/drawing/2014/main" id="{7DFD9D4A-0651-07FF-7EBA-3314D490BC65}"/>
                </a:ext>
              </a:extLst>
            </p:cNvPr>
            <p:cNvSpPr/>
            <p:nvPr/>
          </p:nvSpPr>
          <p:spPr>
            <a:xfrm>
              <a:off x="14264640" y="5852160"/>
              <a:ext cx="11704320" cy="822960"/>
            </a:xfrm>
            <a:prstGeom prst="rect">
              <a:avLst/>
            </a:prstGeom>
            <a:grpFill/>
            <a:ln w="12700"/>
          </p:spPr>
          <p:style>
            <a:lnRef idx="2">
              <a:schemeClr val="accent1">
                <a:shade val="50000"/>
              </a:schemeClr>
            </a:lnRef>
            <a:fillRef idx="1">
              <a:schemeClr val="accent1"/>
            </a:fillRef>
            <a:effectRef idx="0">
              <a:schemeClr val="accent1"/>
            </a:effectRef>
            <a:fontRef idx="minor">
              <a:schemeClr val="lt1"/>
            </a:fontRef>
          </p:style>
          <p:txBody>
            <a:bodyPr lIns="83814" tIns="41909" rIns="83814" bIns="41909" rtlCol="0" anchor="ctr"/>
            <a:lstStyle/>
            <a:p>
              <a:pPr algn="ctr"/>
              <a:r>
                <a:rPr lang="en-US" sz="7200" b="1" dirty="0">
                  <a:solidFill>
                    <a:schemeClr val="accent3">
                      <a:lumMod val="20000"/>
                      <a:lumOff val="80000"/>
                    </a:schemeClr>
                  </a:solidFill>
                </a:rPr>
                <a:t>Market potential</a:t>
              </a:r>
            </a:p>
          </p:txBody>
        </p:sp>
      </p:grpSp>
      <p:pic>
        <p:nvPicPr>
          <p:cNvPr id="11" name="Picture 10">
            <a:extLst>
              <a:ext uri="{FF2B5EF4-FFF2-40B4-BE49-F238E27FC236}">
                <a16:creationId xmlns:a16="http://schemas.microsoft.com/office/drawing/2014/main" id="{ADF7BD48-4E49-4C45-D519-6AA41F326E77}"/>
              </a:ext>
            </a:extLst>
          </p:cNvPr>
          <p:cNvPicPr>
            <a:picLocks noChangeAspect="1"/>
          </p:cNvPicPr>
          <p:nvPr/>
        </p:nvPicPr>
        <p:blipFill>
          <a:blip r:embed="rId3"/>
          <a:stretch>
            <a:fillRect/>
          </a:stretch>
        </p:blipFill>
        <p:spPr>
          <a:xfrm>
            <a:off x="1127762" y="981803"/>
            <a:ext cx="5196838" cy="1524213"/>
          </a:xfrm>
          <a:prstGeom prst="rect">
            <a:avLst/>
          </a:prstGeom>
        </p:spPr>
      </p:pic>
      <p:pic>
        <p:nvPicPr>
          <p:cNvPr id="17" name="Picture 16">
            <a:extLst>
              <a:ext uri="{FF2B5EF4-FFF2-40B4-BE49-F238E27FC236}">
                <a16:creationId xmlns:a16="http://schemas.microsoft.com/office/drawing/2014/main" id="{F14AF6BF-FEA8-26DA-836A-F685FE1CEC1F}"/>
              </a:ext>
            </a:extLst>
          </p:cNvPr>
          <p:cNvPicPr>
            <a:picLocks noChangeAspect="1"/>
          </p:cNvPicPr>
          <p:nvPr/>
        </p:nvPicPr>
        <p:blipFill>
          <a:blip r:embed="rId4"/>
          <a:stretch>
            <a:fillRect/>
          </a:stretch>
        </p:blipFill>
        <p:spPr>
          <a:xfrm>
            <a:off x="34366200" y="872228"/>
            <a:ext cx="4614833" cy="1633788"/>
          </a:xfrm>
          <a:prstGeom prst="rect">
            <a:avLst/>
          </a:prstGeom>
        </p:spPr>
      </p:pic>
      <p:pic>
        <p:nvPicPr>
          <p:cNvPr id="23" name="Picture 22">
            <a:extLst>
              <a:ext uri="{FF2B5EF4-FFF2-40B4-BE49-F238E27FC236}">
                <a16:creationId xmlns:a16="http://schemas.microsoft.com/office/drawing/2014/main" id="{0744CE9B-880C-76F6-F12E-5CA922844B8C}"/>
              </a:ext>
            </a:extLst>
          </p:cNvPr>
          <p:cNvPicPr>
            <a:picLocks noChangeAspect="1"/>
          </p:cNvPicPr>
          <p:nvPr/>
        </p:nvPicPr>
        <p:blipFill>
          <a:blip r:embed="rId5"/>
          <a:stretch>
            <a:fillRect/>
          </a:stretch>
        </p:blipFill>
        <p:spPr>
          <a:xfrm>
            <a:off x="14264641" y="20407546"/>
            <a:ext cx="12070077" cy="5652854"/>
          </a:xfrm>
          <a:prstGeom prst="rect">
            <a:avLst/>
          </a:prstGeom>
        </p:spPr>
      </p:pic>
      <p:pic>
        <p:nvPicPr>
          <p:cNvPr id="26" name="Picture 25">
            <a:extLst>
              <a:ext uri="{FF2B5EF4-FFF2-40B4-BE49-F238E27FC236}">
                <a16:creationId xmlns:a16="http://schemas.microsoft.com/office/drawing/2014/main" id="{791BCBD7-3459-EFD0-77D8-B9CC81BACEBC}"/>
              </a:ext>
            </a:extLst>
          </p:cNvPr>
          <p:cNvPicPr>
            <a:picLocks noChangeAspect="1"/>
          </p:cNvPicPr>
          <p:nvPr/>
        </p:nvPicPr>
        <p:blipFill>
          <a:blip r:embed="rId6"/>
          <a:stretch>
            <a:fillRect/>
          </a:stretch>
        </p:blipFill>
        <p:spPr>
          <a:xfrm>
            <a:off x="1267800" y="20407546"/>
            <a:ext cx="12070077" cy="5652854"/>
          </a:xfrm>
          <a:prstGeom prst="rect">
            <a:avLst/>
          </a:prstGeom>
        </p:spPr>
      </p:pic>
      <p:pic>
        <p:nvPicPr>
          <p:cNvPr id="28" name="Picture 27">
            <a:extLst>
              <a:ext uri="{FF2B5EF4-FFF2-40B4-BE49-F238E27FC236}">
                <a16:creationId xmlns:a16="http://schemas.microsoft.com/office/drawing/2014/main" id="{4A447FD0-AE6F-B3CA-B4BF-B53B34CE9409}"/>
              </a:ext>
            </a:extLst>
          </p:cNvPr>
          <p:cNvPicPr>
            <a:picLocks noChangeAspect="1"/>
          </p:cNvPicPr>
          <p:nvPr/>
        </p:nvPicPr>
        <p:blipFill>
          <a:blip r:embed="rId7"/>
          <a:stretch>
            <a:fillRect/>
          </a:stretch>
        </p:blipFill>
        <p:spPr>
          <a:xfrm>
            <a:off x="28041599" y="20407547"/>
            <a:ext cx="10939433" cy="5652854"/>
          </a:xfrm>
          <a:prstGeom prst="rect">
            <a:avLst/>
          </a:prstGeom>
        </p:spPr>
      </p:pic>
    </p:spTree>
    <p:extLst>
      <p:ext uri="{BB962C8B-B14F-4D97-AF65-F5344CB8AC3E}">
        <p14:creationId xmlns:p14="http://schemas.microsoft.com/office/powerpoint/2010/main" val="1501743450"/>
      </p:ext>
    </p:extLst>
  </p:cSld>
  <p:clrMapOvr>
    <a:masterClrMapping/>
  </p:clrMapOvr>
</p:sld>
</file>

<file path=ppt/theme/_rels/theme6.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Custom 31">
      <a:dk1>
        <a:sysClr val="windowText" lastClr="000000"/>
      </a:dk1>
      <a:lt1>
        <a:sysClr val="window" lastClr="FFFFFF"/>
      </a:lt1>
      <a:dk2>
        <a:srgbClr val="323232"/>
      </a:dk2>
      <a:lt2>
        <a:srgbClr val="E5C243"/>
      </a:lt2>
      <a:accent1>
        <a:srgbClr val="D55816"/>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4_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5993</TotalTime>
  <Words>701</Words>
  <Application>Microsoft Office PowerPoint</Application>
  <PresentationFormat>Custom</PresentationFormat>
  <Paragraphs>43</Paragraphs>
  <Slides>2</Slides>
  <Notes>2</Notes>
  <HiddenSlides>0</HiddenSlides>
  <MMClips>0</MMClips>
  <ScaleCrop>false</ScaleCrop>
  <HeadingPairs>
    <vt:vector size="6" baseType="variant">
      <vt:variant>
        <vt:lpstr>Fonts Used</vt:lpstr>
      </vt:variant>
      <vt:variant>
        <vt:i4>6</vt:i4>
      </vt:variant>
      <vt:variant>
        <vt:lpstr>Theme</vt:lpstr>
      </vt:variant>
      <vt:variant>
        <vt:i4>6</vt:i4>
      </vt:variant>
      <vt:variant>
        <vt:lpstr>Slide Titles</vt:lpstr>
      </vt:variant>
      <vt:variant>
        <vt:i4>2</vt:i4>
      </vt:variant>
    </vt:vector>
  </HeadingPairs>
  <TitlesOfParts>
    <vt:vector size="14" baseType="lpstr">
      <vt:lpstr>Arial</vt:lpstr>
      <vt:lpstr>Calibri</vt:lpstr>
      <vt:lpstr>Times New Roman</vt:lpstr>
      <vt:lpstr>Tw Cen MT</vt:lpstr>
      <vt:lpstr>Tw Cen MT Condensed</vt:lpstr>
      <vt:lpstr>Wingdings 3</vt:lpstr>
      <vt:lpstr>5_Office Theme</vt:lpstr>
      <vt:lpstr>1_Office Theme</vt:lpstr>
      <vt:lpstr>2_Office Theme</vt:lpstr>
      <vt:lpstr>3_Office Theme</vt:lpstr>
      <vt:lpstr>4_Office Theme</vt:lpstr>
      <vt:lpstr>Integral</vt:lpstr>
      <vt:lpstr>PowerPoint Presentation</vt:lpstr>
      <vt:lpstr>PowerPoint Presentation</vt:lpstr>
    </vt:vector>
  </TitlesOfParts>
  <Company>Genigraphics LLC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Genigraphics Research Poster Template 44x44</dc:title>
  <dc:creator>sanjit patel</dc:creator>
  <dc:description>Quality poster printing
www.genigraphics.com
1-800-790-4001</dc:description>
  <cp:lastModifiedBy>sanjit patel</cp:lastModifiedBy>
  <cp:revision>80</cp:revision>
  <cp:lastPrinted>2013-02-12T02:21:55Z</cp:lastPrinted>
  <dcterms:created xsi:type="dcterms:W3CDTF">2013-02-10T21:14:48Z</dcterms:created>
  <dcterms:modified xsi:type="dcterms:W3CDTF">2025-11-29T18:43:19Z</dcterms:modified>
</cp:coreProperties>
</file>