
<file path=[Content_Types].xml><?xml version="1.0" encoding="utf-8"?>
<Types xmlns="http://schemas.openxmlformats.org/package/2006/content-types">
  <Default Extension="png" ContentType="image/png"/>
  <Default Extension="m4a" ContentType="audio/mp4"/>
  <Default Extension="jpeg" ContentType="image/jpeg"/>
  <Default Extension="rels" ContentType="application/vnd.openxmlformats-package.relationships+xml"/>
  <Default Extension="xml" ContentType="application/xml"/>
  <Default Extension="wdp" ContentType="image/vnd.ms-photo"/>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3"/>
  </p:notesMasterIdLst>
  <p:sldIdLst>
    <p:sldId id="256" r:id="rId2"/>
    <p:sldId id="258" r:id="rId3"/>
    <p:sldId id="310" r:id="rId4"/>
    <p:sldId id="311" r:id="rId5"/>
    <p:sldId id="320" r:id="rId6"/>
    <p:sldId id="312" r:id="rId7"/>
    <p:sldId id="321" r:id="rId8"/>
    <p:sldId id="322" r:id="rId9"/>
    <p:sldId id="323" r:id="rId10"/>
    <p:sldId id="324" r:id="rId11"/>
    <p:sldId id="313" r:id="rId12"/>
    <p:sldId id="328" r:id="rId13"/>
    <p:sldId id="337" r:id="rId14"/>
    <p:sldId id="338" r:id="rId15"/>
    <p:sldId id="339" r:id="rId16"/>
    <p:sldId id="329" r:id="rId17"/>
    <p:sldId id="334" r:id="rId18"/>
    <p:sldId id="326" r:id="rId19"/>
    <p:sldId id="336" r:id="rId20"/>
    <p:sldId id="340" r:id="rId21"/>
    <p:sldId id="335" r:id="rId22"/>
  </p:sldIdLst>
  <p:sldSz cx="12192000" cy="6858000"/>
  <p:notesSz cx="6858000" cy="9144000"/>
  <p:defaultText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2412" autoAdjust="0"/>
    <p:restoredTop sz="94660"/>
  </p:normalViewPr>
  <p:slideViewPr>
    <p:cSldViewPr snapToGrid="0">
      <p:cViewPr varScale="1">
        <p:scale>
          <a:sx n="69" d="100"/>
          <a:sy n="69" d="100"/>
        </p:scale>
        <p:origin x="882"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de-DE"/>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C0902D0-2FC8-4B8A-91B8-BCE62F88B62E}" type="datetimeFigureOut">
              <a:rPr lang="de-DE" smtClean="0"/>
              <a:t>04.03.2018</a:t>
            </a:fld>
            <a:endParaRPr lang="de-DE"/>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de-DE"/>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de-DE"/>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de-DE"/>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6FA54FA-066B-4F4A-BD57-1D37DA5D4D42}" type="slidenum">
              <a:rPr lang="de-DE" smtClean="0"/>
              <a:t>‹#›</a:t>
            </a:fld>
            <a:endParaRPr lang="de-DE"/>
          </a:p>
        </p:txBody>
      </p:sp>
    </p:spTree>
    <p:extLst>
      <p:ext uri="{BB962C8B-B14F-4D97-AF65-F5344CB8AC3E}">
        <p14:creationId xmlns:p14="http://schemas.microsoft.com/office/powerpoint/2010/main" val="309693977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Marcador de número de diapositiva 8"/>
          <p:cNvSpPr txBox="1">
            <a:spLocks noGrp="1"/>
          </p:cNvSpPr>
          <p:nvPr>
            <p:ph type="sldNum" sz="quarter" idx="5"/>
          </p:nvPr>
        </p:nvSpPr>
        <p:spPr>
          <a:ln/>
        </p:spPr>
        <p:txBody>
          <a:bodyPr vert="horz" wrap="square" lIns="0" tIns="0" rIns="0" bIns="0" anchor="b" anchorCtr="0" compatLnSpc="1">
            <a:noAutofit/>
          </a:bodyPr>
          <a:lstStyle/>
          <a:p>
            <a:pPr lvl="0"/>
            <a:fld id="{4A6ADAB1-0BD6-4D13-BAD0-D4EAB4F398A6}" type="slidenum">
              <a:t>3</a:t>
            </a:fld>
            <a:endParaRPr lang="de-DE"/>
          </a:p>
        </p:txBody>
      </p:sp>
      <p:sp>
        <p:nvSpPr>
          <p:cNvPr id="2" name="Marcador de imagen de diapositiva 1"/>
          <p:cNvSpPr>
            <a:spLocks noGrp="1" noRot="1" noChangeAspect="1" noResize="1"/>
          </p:cNvSpPr>
          <p:nvPr>
            <p:ph type="sldImg"/>
          </p:nvPr>
        </p:nvSpPr>
        <p:spPr>
          <a:xfrm>
            <a:off x="217488" y="812800"/>
            <a:ext cx="7123112" cy="4008438"/>
          </a:xfrm>
          <a:solidFill>
            <a:srgbClr val="729FCF"/>
          </a:solidFill>
          <a:ln w="25400">
            <a:solidFill>
              <a:srgbClr val="3465A4"/>
            </a:solidFill>
            <a:prstDash val="solid"/>
          </a:ln>
        </p:spPr>
      </p:sp>
      <p:sp>
        <p:nvSpPr>
          <p:cNvPr id="3" name="Forma libre 2"/>
          <p:cNvSpPr/>
          <p:nvPr/>
        </p:nvSpPr>
        <p:spPr>
          <a:xfrm>
            <a:off x="755639" y="5078520"/>
            <a:ext cx="6048360" cy="4811760"/>
          </a:xfrm>
          <a:custGeom>
            <a:avLst/>
            <a:gdLst>
              <a:gd name="f0" fmla="val 0"/>
              <a:gd name="f1" fmla="val 21600"/>
            </a:gdLst>
            <a:ahLst/>
            <a:cxnLst>
              <a:cxn ang="3cd4">
                <a:pos x="hc" y="t"/>
              </a:cxn>
              <a:cxn ang="0">
                <a:pos x="r" y="vc"/>
              </a:cxn>
              <a:cxn ang="cd4">
                <a:pos x="hc" y="b"/>
              </a:cxn>
              <a:cxn ang="cd2">
                <a:pos x="l" y="vc"/>
              </a:cxn>
            </a:cxnLst>
            <a:rect l="l" t="t" r="r" b="b"/>
            <a:pathLst>
              <a:path w="21600" h="21600">
                <a:moveTo>
                  <a:pt x="f0" y="f0"/>
                </a:moveTo>
                <a:lnTo>
                  <a:pt x="f1" y="f0"/>
                </a:lnTo>
                <a:lnTo>
                  <a:pt x="f1" y="f1"/>
                </a:lnTo>
                <a:lnTo>
                  <a:pt x="f0" y="f1"/>
                </a:lnTo>
                <a:lnTo>
                  <a:pt x="f0" y="f0"/>
                </a:lnTo>
                <a:close/>
              </a:path>
            </a:pathLst>
          </a:custGeom>
          <a:noFill/>
          <a:ln>
            <a:noFill/>
            <a:prstDash val="solid"/>
          </a:ln>
        </p:spPr>
        <p:txBody>
          <a:bodyPr vert="horz" wrap="none" lIns="90000" tIns="46800" rIns="90000" bIns="46800" anchor="ctr" anchorCtr="0" compatLnSpc="1">
            <a:noAutofit/>
          </a:bodyPr>
          <a:lstStyle/>
          <a:p>
            <a:pPr marL="0" marR="0" lvl="0" indent="0" algn="l" rtl="0" hangingPunct="0">
              <a:lnSpc>
                <a:spcPct val="93000"/>
              </a:lnSpc>
              <a:spcBef>
                <a:spcPts val="0"/>
              </a:spcBef>
              <a:spcAft>
                <a:spcPts val="0"/>
              </a:spcAft>
              <a:buNone/>
              <a:tabLst>
                <a:tab pos="0" algn="l"/>
                <a:tab pos="448919" algn="l"/>
                <a:tab pos="898199" algn="l"/>
                <a:tab pos="1347480" algn="l"/>
                <a:tab pos="1796760" algn="l"/>
                <a:tab pos="2246040" algn="l"/>
                <a:tab pos="2695320" algn="l"/>
                <a:tab pos="3144600" algn="l"/>
                <a:tab pos="3593880" algn="l"/>
                <a:tab pos="4043159" algn="l"/>
                <a:tab pos="4492440" algn="l"/>
                <a:tab pos="4941719" algn="l"/>
                <a:tab pos="5391000" algn="l"/>
                <a:tab pos="5840280" algn="l"/>
                <a:tab pos="6289560" algn="l"/>
                <a:tab pos="6738840" algn="l"/>
                <a:tab pos="7188120" algn="l"/>
                <a:tab pos="7637400" algn="l"/>
                <a:tab pos="8086679" algn="l"/>
                <a:tab pos="8535960" algn="l"/>
                <a:tab pos="8985240" algn="l"/>
              </a:tabLst>
            </a:pPr>
            <a:endParaRPr lang="de-DE" sz="1800" b="0" i="0" u="none" strike="noStrike" cap="none" baseline="0">
              <a:ln>
                <a:noFill/>
              </a:ln>
              <a:solidFill>
                <a:srgbClr val="000000"/>
              </a:solidFill>
              <a:latin typeface="Arial" pitchFamily="18"/>
              <a:ea typeface="Source Han Sans CN Regular" pitchFamily="2"/>
              <a:cs typeface="Source Han Sans CN Regular" pitchFamily="2"/>
            </a:endParaRPr>
          </a:p>
        </p:txBody>
      </p:sp>
    </p:spTree>
    <p:extLst>
      <p:ext uri="{BB962C8B-B14F-4D97-AF65-F5344CB8AC3E}">
        <p14:creationId xmlns:p14="http://schemas.microsoft.com/office/powerpoint/2010/main" val="415148368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Marcador de número de diapositiva 8"/>
          <p:cNvSpPr txBox="1">
            <a:spLocks noGrp="1"/>
          </p:cNvSpPr>
          <p:nvPr>
            <p:ph type="sldNum" sz="quarter" idx="5"/>
          </p:nvPr>
        </p:nvSpPr>
        <p:spPr>
          <a:ln/>
        </p:spPr>
        <p:txBody>
          <a:bodyPr vert="horz" wrap="square" lIns="0" tIns="0" rIns="0" bIns="0" anchor="b" anchorCtr="0" compatLnSpc="1">
            <a:noAutofit/>
          </a:bodyPr>
          <a:lstStyle/>
          <a:p>
            <a:pPr lvl="0"/>
            <a:fld id="{4A6ADAB1-0BD6-4D13-BAD0-D4EAB4F398A6}" type="slidenum">
              <a:t>4</a:t>
            </a:fld>
            <a:endParaRPr lang="de-DE"/>
          </a:p>
        </p:txBody>
      </p:sp>
      <p:sp>
        <p:nvSpPr>
          <p:cNvPr id="2" name="Marcador de imagen de diapositiva 1"/>
          <p:cNvSpPr>
            <a:spLocks noGrp="1" noRot="1" noChangeAspect="1" noResize="1"/>
          </p:cNvSpPr>
          <p:nvPr>
            <p:ph type="sldImg"/>
          </p:nvPr>
        </p:nvSpPr>
        <p:spPr>
          <a:xfrm>
            <a:off x="217488" y="812800"/>
            <a:ext cx="7123112" cy="4008438"/>
          </a:xfrm>
          <a:solidFill>
            <a:srgbClr val="729FCF"/>
          </a:solidFill>
          <a:ln w="25400">
            <a:solidFill>
              <a:srgbClr val="3465A4"/>
            </a:solidFill>
            <a:prstDash val="solid"/>
          </a:ln>
        </p:spPr>
      </p:sp>
      <p:sp>
        <p:nvSpPr>
          <p:cNvPr id="3" name="Forma libre 2"/>
          <p:cNvSpPr/>
          <p:nvPr/>
        </p:nvSpPr>
        <p:spPr>
          <a:xfrm>
            <a:off x="755639" y="5078520"/>
            <a:ext cx="6048360" cy="4811760"/>
          </a:xfrm>
          <a:custGeom>
            <a:avLst/>
            <a:gdLst>
              <a:gd name="f0" fmla="val 0"/>
              <a:gd name="f1" fmla="val 21600"/>
            </a:gdLst>
            <a:ahLst/>
            <a:cxnLst>
              <a:cxn ang="3cd4">
                <a:pos x="hc" y="t"/>
              </a:cxn>
              <a:cxn ang="0">
                <a:pos x="r" y="vc"/>
              </a:cxn>
              <a:cxn ang="cd4">
                <a:pos x="hc" y="b"/>
              </a:cxn>
              <a:cxn ang="cd2">
                <a:pos x="l" y="vc"/>
              </a:cxn>
            </a:cxnLst>
            <a:rect l="l" t="t" r="r" b="b"/>
            <a:pathLst>
              <a:path w="21600" h="21600">
                <a:moveTo>
                  <a:pt x="f0" y="f0"/>
                </a:moveTo>
                <a:lnTo>
                  <a:pt x="f1" y="f0"/>
                </a:lnTo>
                <a:lnTo>
                  <a:pt x="f1" y="f1"/>
                </a:lnTo>
                <a:lnTo>
                  <a:pt x="f0" y="f1"/>
                </a:lnTo>
                <a:lnTo>
                  <a:pt x="f0" y="f0"/>
                </a:lnTo>
                <a:close/>
              </a:path>
            </a:pathLst>
          </a:custGeom>
          <a:noFill/>
          <a:ln>
            <a:noFill/>
            <a:prstDash val="solid"/>
          </a:ln>
        </p:spPr>
        <p:txBody>
          <a:bodyPr vert="horz" wrap="none" lIns="90000" tIns="46800" rIns="90000" bIns="46800" anchor="ctr" anchorCtr="0" compatLnSpc="1">
            <a:noAutofit/>
          </a:bodyPr>
          <a:lstStyle/>
          <a:p>
            <a:pPr marL="0" marR="0" lvl="0" indent="0" algn="l" rtl="0" hangingPunct="0">
              <a:lnSpc>
                <a:spcPct val="93000"/>
              </a:lnSpc>
              <a:spcBef>
                <a:spcPts val="0"/>
              </a:spcBef>
              <a:spcAft>
                <a:spcPts val="0"/>
              </a:spcAft>
              <a:buNone/>
              <a:tabLst>
                <a:tab pos="0" algn="l"/>
                <a:tab pos="448919" algn="l"/>
                <a:tab pos="898199" algn="l"/>
                <a:tab pos="1347480" algn="l"/>
                <a:tab pos="1796760" algn="l"/>
                <a:tab pos="2246040" algn="l"/>
                <a:tab pos="2695320" algn="l"/>
                <a:tab pos="3144600" algn="l"/>
                <a:tab pos="3593880" algn="l"/>
                <a:tab pos="4043159" algn="l"/>
                <a:tab pos="4492440" algn="l"/>
                <a:tab pos="4941719" algn="l"/>
                <a:tab pos="5391000" algn="l"/>
                <a:tab pos="5840280" algn="l"/>
                <a:tab pos="6289560" algn="l"/>
                <a:tab pos="6738840" algn="l"/>
                <a:tab pos="7188120" algn="l"/>
                <a:tab pos="7637400" algn="l"/>
                <a:tab pos="8086679" algn="l"/>
                <a:tab pos="8535960" algn="l"/>
                <a:tab pos="8985240" algn="l"/>
              </a:tabLst>
            </a:pPr>
            <a:endParaRPr lang="de-DE" sz="1800" b="0" i="0" u="none" strike="noStrike" cap="none" baseline="0">
              <a:ln>
                <a:noFill/>
              </a:ln>
              <a:solidFill>
                <a:srgbClr val="000000"/>
              </a:solidFill>
              <a:latin typeface="Arial" pitchFamily="18"/>
              <a:ea typeface="Source Han Sans CN Regular" pitchFamily="2"/>
              <a:cs typeface="Source Han Sans CN Regular" pitchFamily="2"/>
            </a:endParaRPr>
          </a:p>
        </p:txBody>
      </p:sp>
    </p:spTree>
    <p:extLst>
      <p:ext uri="{BB962C8B-B14F-4D97-AF65-F5344CB8AC3E}">
        <p14:creationId xmlns:p14="http://schemas.microsoft.com/office/powerpoint/2010/main" val="64562173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Marcador de número de diapositiva 8"/>
          <p:cNvSpPr txBox="1">
            <a:spLocks noGrp="1"/>
          </p:cNvSpPr>
          <p:nvPr>
            <p:ph type="sldNum" sz="quarter" idx="5"/>
          </p:nvPr>
        </p:nvSpPr>
        <p:spPr>
          <a:ln/>
        </p:spPr>
        <p:txBody>
          <a:bodyPr vert="horz" wrap="square" lIns="0" tIns="0" rIns="0" bIns="0" anchor="b" anchorCtr="0" compatLnSpc="1">
            <a:noAutofit/>
          </a:bodyPr>
          <a:lstStyle/>
          <a:p>
            <a:pPr lvl="0"/>
            <a:fld id="{4A6ADAB1-0BD6-4D13-BAD0-D4EAB4F398A6}" type="slidenum">
              <a:t>5</a:t>
            </a:fld>
            <a:endParaRPr lang="de-DE"/>
          </a:p>
        </p:txBody>
      </p:sp>
      <p:sp>
        <p:nvSpPr>
          <p:cNvPr id="2" name="Marcador de imagen de diapositiva 1"/>
          <p:cNvSpPr>
            <a:spLocks noGrp="1" noRot="1" noChangeAspect="1" noResize="1"/>
          </p:cNvSpPr>
          <p:nvPr>
            <p:ph type="sldImg"/>
          </p:nvPr>
        </p:nvSpPr>
        <p:spPr>
          <a:xfrm>
            <a:off x="217488" y="812800"/>
            <a:ext cx="7123112" cy="4008438"/>
          </a:xfrm>
          <a:solidFill>
            <a:srgbClr val="729FCF"/>
          </a:solidFill>
          <a:ln w="25400">
            <a:solidFill>
              <a:srgbClr val="3465A4"/>
            </a:solidFill>
            <a:prstDash val="solid"/>
          </a:ln>
        </p:spPr>
      </p:sp>
      <p:sp>
        <p:nvSpPr>
          <p:cNvPr id="3" name="Forma libre 2"/>
          <p:cNvSpPr/>
          <p:nvPr/>
        </p:nvSpPr>
        <p:spPr>
          <a:xfrm>
            <a:off x="755639" y="5078520"/>
            <a:ext cx="6048360" cy="4811760"/>
          </a:xfrm>
          <a:custGeom>
            <a:avLst/>
            <a:gdLst>
              <a:gd name="f0" fmla="val 0"/>
              <a:gd name="f1" fmla="val 21600"/>
            </a:gdLst>
            <a:ahLst/>
            <a:cxnLst>
              <a:cxn ang="3cd4">
                <a:pos x="hc" y="t"/>
              </a:cxn>
              <a:cxn ang="0">
                <a:pos x="r" y="vc"/>
              </a:cxn>
              <a:cxn ang="cd4">
                <a:pos x="hc" y="b"/>
              </a:cxn>
              <a:cxn ang="cd2">
                <a:pos x="l" y="vc"/>
              </a:cxn>
            </a:cxnLst>
            <a:rect l="l" t="t" r="r" b="b"/>
            <a:pathLst>
              <a:path w="21600" h="21600">
                <a:moveTo>
                  <a:pt x="f0" y="f0"/>
                </a:moveTo>
                <a:lnTo>
                  <a:pt x="f1" y="f0"/>
                </a:lnTo>
                <a:lnTo>
                  <a:pt x="f1" y="f1"/>
                </a:lnTo>
                <a:lnTo>
                  <a:pt x="f0" y="f1"/>
                </a:lnTo>
                <a:lnTo>
                  <a:pt x="f0" y="f0"/>
                </a:lnTo>
                <a:close/>
              </a:path>
            </a:pathLst>
          </a:custGeom>
          <a:noFill/>
          <a:ln>
            <a:noFill/>
            <a:prstDash val="solid"/>
          </a:ln>
        </p:spPr>
        <p:txBody>
          <a:bodyPr vert="horz" wrap="none" lIns="90000" tIns="46800" rIns="90000" bIns="46800" anchor="ctr" anchorCtr="0" compatLnSpc="1">
            <a:noAutofit/>
          </a:bodyPr>
          <a:lstStyle/>
          <a:p>
            <a:pPr marL="0" marR="0" lvl="0" indent="0" algn="l" rtl="0" hangingPunct="0">
              <a:lnSpc>
                <a:spcPct val="93000"/>
              </a:lnSpc>
              <a:spcBef>
                <a:spcPts val="0"/>
              </a:spcBef>
              <a:spcAft>
                <a:spcPts val="0"/>
              </a:spcAft>
              <a:buNone/>
              <a:tabLst>
                <a:tab pos="0" algn="l"/>
                <a:tab pos="448919" algn="l"/>
                <a:tab pos="898199" algn="l"/>
                <a:tab pos="1347480" algn="l"/>
                <a:tab pos="1796760" algn="l"/>
                <a:tab pos="2246040" algn="l"/>
                <a:tab pos="2695320" algn="l"/>
                <a:tab pos="3144600" algn="l"/>
                <a:tab pos="3593880" algn="l"/>
                <a:tab pos="4043159" algn="l"/>
                <a:tab pos="4492440" algn="l"/>
                <a:tab pos="4941719" algn="l"/>
                <a:tab pos="5391000" algn="l"/>
                <a:tab pos="5840280" algn="l"/>
                <a:tab pos="6289560" algn="l"/>
                <a:tab pos="6738840" algn="l"/>
                <a:tab pos="7188120" algn="l"/>
                <a:tab pos="7637400" algn="l"/>
                <a:tab pos="8086679" algn="l"/>
                <a:tab pos="8535960" algn="l"/>
                <a:tab pos="8985240" algn="l"/>
              </a:tabLst>
            </a:pPr>
            <a:endParaRPr lang="de-DE" sz="1800" b="0" i="0" u="none" strike="noStrike" cap="none" baseline="0">
              <a:ln>
                <a:noFill/>
              </a:ln>
              <a:solidFill>
                <a:srgbClr val="000000"/>
              </a:solidFill>
              <a:latin typeface="Arial" pitchFamily="18"/>
              <a:ea typeface="Source Han Sans CN Regular" pitchFamily="2"/>
              <a:cs typeface="Source Han Sans CN Regular" pitchFamily="2"/>
            </a:endParaRPr>
          </a:p>
        </p:txBody>
      </p:sp>
    </p:spTree>
    <p:extLst>
      <p:ext uri="{BB962C8B-B14F-4D97-AF65-F5344CB8AC3E}">
        <p14:creationId xmlns:p14="http://schemas.microsoft.com/office/powerpoint/2010/main" val="400624865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Marcador de número de diapositiva 8"/>
          <p:cNvSpPr txBox="1">
            <a:spLocks noGrp="1"/>
          </p:cNvSpPr>
          <p:nvPr>
            <p:ph type="sldNum" sz="quarter" idx="5"/>
          </p:nvPr>
        </p:nvSpPr>
        <p:spPr>
          <a:ln/>
        </p:spPr>
        <p:txBody>
          <a:bodyPr vert="horz" wrap="square" lIns="0" tIns="0" rIns="0" bIns="0" anchor="b" anchorCtr="0" compatLnSpc="1">
            <a:noAutofit/>
          </a:bodyPr>
          <a:lstStyle/>
          <a:p>
            <a:pPr lvl="0"/>
            <a:fld id="{4A6ADAB1-0BD6-4D13-BAD0-D4EAB4F398A6}" type="slidenum">
              <a:t>6</a:t>
            </a:fld>
            <a:endParaRPr lang="de-DE"/>
          </a:p>
        </p:txBody>
      </p:sp>
      <p:sp>
        <p:nvSpPr>
          <p:cNvPr id="2" name="Marcador de imagen de diapositiva 1"/>
          <p:cNvSpPr>
            <a:spLocks noGrp="1" noRot="1" noChangeAspect="1" noResize="1"/>
          </p:cNvSpPr>
          <p:nvPr>
            <p:ph type="sldImg"/>
          </p:nvPr>
        </p:nvSpPr>
        <p:spPr>
          <a:xfrm>
            <a:off x="217488" y="812800"/>
            <a:ext cx="7123112" cy="4008438"/>
          </a:xfrm>
          <a:solidFill>
            <a:srgbClr val="729FCF"/>
          </a:solidFill>
          <a:ln w="25400">
            <a:solidFill>
              <a:srgbClr val="3465A4"/>
            </a:solidFill>
            <a:prstDash val="solid"/>
          </a:ln>
        </p:spPr>
      </p:sp>
      <p:sp>
        <p:nvSpPr>
          <p:cNvPr id="3" name="Forma libre 2"/>
          <p:cNvSpPr/>
          <p:nvPr/>
        </p:nvSpPr>
        <p:spPr>
          <a:xfrm>
            <a:off x="755639" y="5078520"/>
            <a:ext cx="6048360" cy="4811760"/>
          </a:xfrm>
          <a:custGeom>
            <a:avLst/>
            <a:gdLst>
              <a:gd name="f0" fmla="val 0"/>
              <a:gd name="f1" fmla="val 21600"/>
            </a:gdLst>
            <a:ahLst/>
            <a:cxnLst>
              <a:cxn ang="3cd4">
                <a:pos x="hc" y="t"/>
              </a:cxn>
              <a:cxn ang="0">
                <a:pos x="r" y="vc"/>
              </a:cxn>
              <a:cxn ang="cd4">
                <a:pos x="hc" y="b"/>
              </a:cxn>
              <a:cxn ang="cd2">
                <a:pos x="l" y="vc"/>
              </a:cxn>
            </a:cxnLst>
            <a:rect l="l" t="t" r="r" b="b"/>
            <a:pathLst>
              <a:path w="21600" h="21600">
                <a:moveTo>
                  <a:pt x="f0" y="f0"/>
                </a:moveTo>
                <a:lnTo>
                  <a:pt x="f1" y="f0"/>
                </a:lnTo>
                <a:lnTo>
                  <a:pt x="f1" y="f1"/>
                </a:lnTo>
                <a:lnTo>
                  <a:pt x="f0" y="f1"/>
                </a:lnTo>
                <a:lnTo>
                  <a:pt x="f0" y="f0"/>
                </a:lnTo>
                <a:close/>
              </a:path>
            </a:pathLst>
          </a:custGeom>
          <a:noFill/>
          <a:ln>
            <a:noFill/>
            <a:prstDash val="solid"/>
          </a:ln>
        </p:spPr>
        <p:txBody>
          <a:bodyPr vert="horz" wrap="none" lIns="90000" tIns="46800" rIns="90000" bIns="46800" anchor="ctr" anchorCtr="0" compatLnSpc="1">
            <a:noAutofit/>
          </a:bodyPr>
          <a:lstStyle/>
          <a:p>
            <a:pPr marL="0" marR="0" lvl="0" indent="0" algn="l" rtl="0" hangingPunct="0">
              <a:lnSpc>
                <a:spcPct val="93000"/>
              </a:lnSpc>
              <a:spcBef>
                <a:spcPts val="0"/>
              </a:spcBef>
              <a:spcAft>
                <a:spcPts val="0"/>
              </a:spcAft>
              <a:buNone/>
              <a:tabLst>
                <a:tab pos="0" algn="l"/>
                <a:tab pos="448919" algn="l"/>
                <a:tab pos="898199" algn="l"/>
                <a:tab pos="1347480" algn="l"/>
                <a:tab pos="1796760" algn="l"/>
                <a:tab pos="2246040" algn="l"/>
                <a:tab pos="2695320" algn="l"/>
                <a:tab pos="3144600" algn="l"/>
                <a:tab pos="3593880" algn="l"/>
                <a:tab pos="4043159" algn="l"/>
                <a:tab pos="4492440" algn="l"/>
                <a:tab pos="4941719" algn="l"/>
                <a:tab pos="5391000" algn="l"/>
                <a:tab pos="5840280" algn="l"/>
                <a:tab pos="6289560" algn="l"/>
                <a:tab pos="6738840" algn="l"/>
                <a:tab pos="7188120" algn="l"/>
                <a:tab pos="7637400" algn="l"/>
                <a:tab pos="8086679" algn="l"/>
                <a:tab pos="8535960" algn="l"/>
                <a:tab pos="8985240" algn="l"/>
              </a:tabLst>
            </a:pPr>
            <a:endParaRPr lang="de-DE" sz="1800" b="0" i="0" u="none" strike="noStrike" cap="none" baseline="0">
              <a:ln>
                <a:noFill/>
              </a:ln>
              <a:solidFill>
                <a:srgbClr val="000000"/>
              </a:solidFill>
              <a:latin typeface="Arial" pitchFamily="18"/>
              <a:ea typeface="Source Han Sans CN Regular" pitchFamily="2"/>
              <a:cs typeface="Source Han Sans CN Regular" pitchFamily="2"/>
            </a:endParaRPr>
          </a:p>
        </p:txBody>
      </p:sp>
    </p:spTree>
    <p:extLst>
      <p:ext uri="{BB962C8B-B14F-4D97-AF65-F5344CB8AC3E}">
        <p14:creationId xmlns:p14="http://schemas.microsoft.com/office/powerpoint/2010/main" val="21496986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Marcador de número de diapositiva 8"/>
          <p:cNvSpPr txBox="1">
            <a:spLocks noGrp="1"/>
          </p:cNvSpPr>
          <p:nvPr>
            <p:ph type="sldNum" sz="quarter" idx="5"/>
          </p:nvPr>
        </p:nvSpPr>
        <p:spPr>
          <a:ln/>
        </p:spPr>
        <p:txBody>
          <a:bodyPr vert="horz" wrap="square" lIns="0" tIns="0" rIns="0" bIns="0" anchor="b" anchorCtr="0" compatLnSpc="1">
            <a:noAutofit/>
          </a:bodyPr>
          <a:lstStyle/>
          <a:p>
            <a:pPr lvl="0"/>
            <a:fld id="{4A6ADAB1-0BD6-4D13-BAD0-D4EAB4F398A6}" type="slidenum">
              <a:t>7</a:t>
            </a:fld>
            <a:endParaRPr lang="de-DE"/>
          </a:p>
        </p:txBody>
      </p:sp>
      <p:sp>
        <p:nvSpPr>
          <p:cNvPr id="2" name="Marcador de imagen de diapositiva 1"/>
          <p:cNvSpPr>
            <a:spLocks noGrp="1" noRot="1" noChangeAspect="1" noResize="1"/>
          </p:cNvSpPr>
          <p:nvPr>
            <p:ph type="sldImg"/>
          </p:nvPr>
        </p:nvSpPr>
        <p:spPr>
          <a:xfrm>
            <a:off x="217488" y="812800"/>
            <a:ext cx="7123112" cy="4008438"/>
          </a:xfrm>
          <a:solidFill>
            <a:srgbClr val="729FCF"/>
          </a:solidFill>
          <a:ln w="25400">
            <a:solidFill>
              <a:srgbClr val="3465A4"/>
            </a:solidFill>
            <a:prstDash val="solid"/>
          </a:ln>
        </p:spPr>
      </p:sp>
      <p:sp>
        <p:nvSpPr>
          <p:cNvPr id="3" name="Forma libre 2"/>
          <p:cNvSpPr/>
          <p:nvPr/>
        </p:nvSpPr>
        <p:spPr>
          <a:xfrm>
            <a:off x="755639" y="5078520"/>
            <a:ext cx="6048360" cy="4811760"/>
          </a:xfrm>
          <a:custGeom>
            <a:avLst/>
            <a:gdLst>
              <a:gd name="f0" fmla="val 0"/>
              <a:gd name="f1" fmla="val 21600"/>
            </a:gdLst>
            <a:ahLst/>
            <a:cxnLst>
              <a:cxn ang="3cd4">
                <a:pos x="hc" y="t"/>
              </a:cxn>
              <a:cxn ang="0">
                <a:pos x="r" y="vc"/>
              </a:cxn>
              <a:cxn ang="cd4">
                <a:pos x="hc" y="b"/>
              </a:cxn>
              <a:cxn ang="cd2">
                <a:pos x="l" y="vc"/>
              </a:cxn>
            </a:cxnLst>
            <a:rect l="l" t="t" r="r" b="b"/>
            <a:pathLst>
              <a:path w="21600" h="21600">
                <a:moveTo>
                  <a:pt x="f0" y="f0"/>
                </a:moveTo>
                <a:lnTo>
                  <a:pt x="f1" y="f0"/>
                </a:lnTo>
                <a:lnTo>
                  <a:pt x="f1" y="f1"/>
                </a:lnTo>
                <a:lnTo>
                  <a:pt x="f0" y="f1"/>
                </a:lnTo>
                <a:lnTo>
                  <a:pt x="f0" y="f0"/>
                </a:lnTo>
                <a:close/>
              </a:path>
            </a:pathLst>
          </a:custGeom>
          <a:noFill/>
          <a:ln>
            <a:noFill/>
            <a:prstDash val="solid"/>
          </a:ln>
        </p:spPr>
        <p:txBody>
          <a:bodyPr vert="horz" wrap="none" lIns="90000" tIns="46800" rIns="90000" bIns="46800" anchor="ctr" anchorCtr="0" compatLnSpc="1">
            <a:noAutofit/>
          </a:bodyPr>
          <a:lstStyle/>
          <a:p>
            <a:pPr marL="0" marR="0" lvl="0" indent="0" algn="l" rtl="0" hangingPunct="0">
              <a:lnSpc>
                <a:spcPct val="93000"/>
              </a:lnSpc>
              <a:spcBef>
                <a:spcPts val="0"/>
              </a:spcBef>
              <a:spcAft>
                <a:spcPts val="0"/>
              </a:spcAft>
              <a:buNone/>
              <a:tabLst>
                <a:tab pos="0" algn="l"/>
                <a:tab pos="448919" algn="l"/>
                <a:tab pos="898199" algn="l"/>
                <a:tab pos="1347480" algn="l"/>
                <a:tab pos="1796760" algn="l"/>
                <a:tab pos="2246040" algn="l"/>
                <a:tab pos="2695320" algn="l"/>
                <a:tab pos="3144600" algn="l"/>
                <a:tab pos="3593880" algn="l"/>
                <a:tab pos="4043159" algn="l"/>
                <a:tab pos="4492440" algn="l"/>
                <a:tab pos="4941719" algn="l"/>
                <a:tab pos="5391000" algn="l"/>
                <a:tab pos="5840280" algn="l"/>
                <a:tab pos="6289560" algn="l"/>
                <a:tab pos="6738840" algn="l"/>
                <a:tab pos="7188120" algn="l"/>
                <a:tab pos="7637400" algn="l"/>
                <a:tab pos="8086679" algn="l"/>
                <a:tab pos="8535960" algn="l"/>
                <a:tab pos="8985240" algn="l"/>
              </a:tabLst>
            </a:pPr>
            <a:endParaRPr lang="de-DE" sz="1800" b="0" i="0" u="none" strike="noStrike" cap="none" baseline="0">
              <a:ln>
                <a:noFill/>
              </a:ln>
              <a:solidFill>
                <a:srgbClr val="000000"/>
              </a:solidFill>
              <a:latin typeface="Arial" pitchFamily="18"/>
              <a:ea typeface="Source Han Sans CN Regular" pitchFamily="2"/>
              <a:cs typeface="Source Han Sans CN Regular" pitchFamily="2"/>
            </a:endParaRPr>
          </a:p>
        </p:txBody>
      </p:sp>
    </p:spTree>
    <p:extLst>
      <p:ext uri="{BB962C8B-B14F-4D97-AF65-F5344CB8AC3E}">
        <p14:creationId xmlns:p14="http://schemas.microsoft.com/office/powerpoint/2010/main" val="258549133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Marcador de número de diapositiva 8"/>
          <p:cNvSpPr txBox="1">
            <a:spLocks noGrp="1"/>
          </p:cNvSpPr>
          <p:nvPr>
            <p:ph type="sldNum" sz="quarter" idx="5"/>
          </p:nvPr>
        </p:nvSpPr>
        <p:spPr>
          <a:ln/>
        </p:spPr>
        <p:txBody>
          <a:bodyPr vert="horz" wrap="square" lIns="0" tIns="0" rIns="0" bIns="0" anchor="b" anchorCtr="0" compatLnSpc="1">
            <a:noAutofit/>
          </a:bodyPr>
          <a:lstStyle/>
          <a:p>
            <a:pPr lvl="0"/>
            <a:fld id="{4A6ADAB1-0BD6-4D13-BAD0-D4EAB4F398A6}" type="slidenum">
              <a:t>8</a:t>
            </a:fld>
            <a:endParaRPr lang="de-DE"/>
          </a:p>
        </p:txBody>
      </p:sp>
      <p:sp>
        <p:nvSpPr>
          <p:cNvPr id="2" name="Marcador de imagen de diapositiva 1"/>
          <p:cNvSpPr>
            <a:spLocks noGrp="1" noRot="1" noChangeAspect="1" noResize="1"/>
          </p:cNvSpPr>
          <p:nvPr>
            <p:ph type="sldImg"/>
          </p:nvPr>
        </p:nvSpPr>
        <p:spPr>
          <a:xfrm>
            <a:off x="217488" y="812800"/>
            <a:ext cx="7123112" cy="4008438"/>
          </a:xfrm>
          <a:solidFill>
            <a:srgbClr val="729FCF"/>
          </a:solidFill>
          <a:ln w="25400">
            <a:solidFill>
              <a:srgbClr val="3465A4"/>
            </a:solidFill>
            <a:prstDash val="solid"/>
          </a:ln>
        </p:spPr>
      </p:sp>
      <p:sp>
        <p:nvSpPr>
          <p:cNvPr id="3" name="Forma libre 2"/>
          <p:cNvSpPr/>
          <p:nvPr/>
        </p:nvSpPr>
        <p:spPr>
          <a:xfrm>
            <a:off x="755639" y="5078520"/>
            <a:ext cx="6048360" cy="4811760"/>
          </a:xfrm>
          <a:custGeom>
            <a:avLst/>
            <a:gdLst>
              <a:gd name="f0" fmla="val 0"/>
              <a:gd name="f1" fmla="val 21600"/>
            </a:gdLst>
            <a:ahLst/>
            <a:cxnLst>
              <a:cxn ang="3cd4">
                <a:pos x="hc" y="t"/>
              </a:cxn>
              <a:cxn ang="0">
                <a:pos x="r" y="vc"/>
              </a:cxn>
              <a:cxn ang="cd4">
                <a:pos x="hc" y="b"/>
              </a:cxn>
              <a:cxn ang="cd2">
                <a:pos x="l" y="vc"/>
              </a:cxn>
            </a:cxnLst>
            <a:rect l="l" t="t" r="r" b="b"/>
            <a:pathLst>
              <a:path w="21600" h="21600">
                <a:moveTo>
                  <a:pt x="f0" y="f0"/>
                </a:moveTo>
                <a:lnTo>
                  <a:pt x="f1" y="f0"/>
                </a:lnTo>
                <a:lnTo>
                  <a:pt x="f1" y="f1"/>
                </a:lnTo>
                <a:lnTo>
                  <a:pt x="f0" y="f1"/>
                </a:lnTo>
                <a:lnTo>
                  <a:pt x="f0" y="f0"/>
                </a:lnTo>
                <a:close/>
              </a:path>
            </a:pathLst>
          </a:custGeom>
          <a:noFill/>
          <a:ln>
            <a:noFill/>
            <a:prstDash val="solid"/>
          </a:ln>
        </p:spPr>
        <p:txBody>
          <a:bodyPr vert="horz" wrap="none" lIns="90000" tIns="46800" rIns="90000" bIns="46800" anchor="ctr" anchorCtr="0" compatLnSpc="1">
            <a:noAutofit/>
          </a:bodyPr>
          <a:lstStyle/>
          <a:p>
            <a:pPr marL="0" marR="0" lvl="0" indent="0" algn="l" rtl="0" hangingPunct="0">
              <a:lnSpc>
                <a:spcPct val="93000"/>
              </a:lnSpc>
              <a:spcBef>
                <a:spcPts val="0"/>
              </a:spcBef>
              <a:spcAft>
                <a:spcPts val="0"/>
              </a:spcAft>
              <a:buNone/>
              <a:tabLst>
                <a:tab pos="0" algn="l"/>
                <a:tab pos="448919" algn="l"/>
                <a:tab pos="898199" algn="l"/>
                <a:tab pos="1347480" algn="l"/>
                <a:tab pos="1796760" algn="l"/>
                <a:tab pos="2246040" algn="l"/>
                <a:tab pos="2695320" algn="l"/>
                <a:tab pos="3144600" algn="l"/>
                <a:tab pos="3593880" algn="l"/>
                <a:tab pos="4043159" algn="l"/>
                <a:tab pos="4492440" algn="l"/>
                <a:tab pos="4941719" algn="l"/>
                <a:tab pos="5391000" algn="l"/>
                <a:tab pos="5840280" algn="l"/>
                <a:tab pos="6289560" algn="l"/>
                <a:tab pos="6738840" algn="l"/>
                <a:tab pos="7188120" algn="l"/>
                <a:tab pos="7637400" algn="l"/>
                <a:tab pos="8086679" algn="l"/>
                <a:tab pos="8535960" algn="l"/>
                <a:tab pos="8985240" algn="l"/>
              </a:tabLst>
            </a:pPr>
            <a:endParaRPr lang="de-DE" sz="1800" b="0" i="0" u="none" strike="noStrike" cap="none" baseline="0">
              <a:ln>
                <a:noFill/>
              </a:ln>
              <a:solidFill>
                <a:srgbClr val="000000"/>
              </a:solidFill>
              <a:latin typeface="Arial" pitchFamily="18"/>
              <a:ea typeface="Source Han Sans CN Regular" pitchFamily="2"/>
              <a:cs typeface="Source Han Sans CN Regular" pitchFamily="2"/>
            </a:endParaRPr>
          </a:p>
        </p:txBody>
      </p:sp>
    </p:spTree>
    <p:extLst>
      <p:ext uri="{BB962C8B-B14F-4D97-AF65-F5344CB8AC3E}">
        <p14:creationId xmlns:p14="http://schemas.microsoft.com/office/powerpoint/2010/main" val="31796517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Marcador de número de diapositiva 8"/>
          <p:cNvSpPr txBox="1">
            <a:spLocks noGrp="1"/>
          </p:cNvSpPr>
          <p:nvPr>
            <p:ph type="sldNum" sz="quarter" idx="5"/>
          </p:nvPr>
        </p:nvSpPr>
        <p:spPr>
          <a:ln/>
        </p:spPr>
        <p:txBody>
          <a:bodyPr vert="horz" wrap="square" lIns="0" tIns="0" rIns="0" bIns="0" anchor="b" anchorCtr="0" compatLnSpc="1">
            <a:noAutofit/>
          </a:bodyPr>
          <a:lstStyle/>
          <a:p>
            <a:pPr lvl="0"/>
            <a:fld id="{4A6ADAB1-0BD6-4D13-BAD0-D4EAB4F398A6}" type="slidenum">
              <a:t>9</a:t>
            </a:fld>
            <a:endParaRPr lang="de-DE"/>
          </a:p>
        </p:txBody>
      </p:sp>
      <p:sp>
        <p:nvSpPr>
          <p:cNvPr id="2" name="Marcador de imagen de diapositiva 1"/>
          <p:cNvSpPr>
            <a:spLocks noGrp="1" noRot="1" noChangeAspect="1" noResize="1"/>
          </p:cNvSpPr>
          <p:nvPr>
            <p:ph type="sldImg"/>
          </p:nvPr>
        </p:nvSpPr>
        <p:spPr>
          <a:xfrm>
            <a:off x="217488" y="812800"/>
            <a:ext cx="7123112" cy="4008438"/>
          </a:xfrm>
          <a:solidFill>
            <a:srgbClr val="729FCF"/>
          </a:solidFill>
          <a:ln w="25400">
            <a:solidFill>
              <a:srgbClr val="3465A4"/>
            </a:solidFill>
            <a:prstDash val="solid"/>
          </a:ln>
        </p:spPr>
      </p:sp>
      <p:sp>
        <p:nvSpPr>
          <p:cNvPr id="3" name="Forma libre 2"/>
          <p:cNvSpPr/>
          <p:nvPr/>
        </p:nvSpPr>
        <p:spPr>
          <a:xfrm>
            <a:off x="755639" y="5078520"/>
            <a:ext cx="6048360" cy="4811760"/>
          </a:xfrm>
          <a:custGeom>
            <a:avLst/>
            <a:gdLst>
              <a:gd name="f0" fmla="val 0"/>
              <a:gd name="f1" fmla="val 21600"/>
            </a:gdLst>
            <a:ahLst/>
            <a:cxnLst>
              <a:cxn ang="3cd4">
                <a:pos x="hc" y="t"/>
              </a:cxn>
              <a:cxn ang="0">
                <a:pos x="r" y="vc"/>
              </a:cxn>
              <a:cxn ang="cd4">
                <a:pos x="hc" y="b"/>
              </a:cxn>
              <a:cxn ang="cd2">
                <a:pos x="l" y="vc"/>
              </a:cxn>
            </a:cxnLst>
            <a:rect l="l" t="t" r="r" b="b"/>
            <a:pathLst>
              <a:path w="21600" h="21600">
                <a:moveTo>
                  <a:pt x="f0" y="f0"/>
                </a:moveTo>
                <a:lnTo>
                  <a:pt x="f1" y="f0"/>
                </a:lnTo>
                <a:lnTo>
                  <a:pt x="f1" y="f1"/>
                </a:lnTo>
                <a:lnTo>
                  <a:pt x="f0" y="f1"/>
                </a:lnTo>
                <a:lnTo>
                  <a:pt x="f0" y="f0"/>
                </a:lnTo>
                <a:close/>
              </a:path>
            </a:pathLst>
          </a:custGeom>
          <a:noFill/>
          <a:ln>
            <a:noFill/>
            <a:prstDash val="solid"/>
          </a:ln>
        </p:spPr>
        <p:txBody>
          <a:bodyPr vert="horz" wrap="none" lIns="90000" tIns="46800" rIns="90000" bIns="46800" anchor="ctr" anchorCtr="0" compatLnSpc="1">
            <a:noAutofit/>
          </a:bodyPr>
          <a:lstStyle/>
          <a:p>
            <a:pPr marL="0" marR="0" lvl="0" indent="0" algn="l" rtl="0" hangingPunct="0">
              <a:lnSpc>
                <a:spcPct val="93000"/>
              </a:lnSpc>
              <a:spcBef>
                <a:spcPts val="0"/>
              </a:spcBef>
              <a:spcAft>
                <a:spcPts val="0"/>
              </a:spcAft>
              <a:buNone/>
              <a:tabLst>
                <a:tab pos="0" algn="l"/>
                <a:tab pos="448919" algn="l"/>
                <a:tab pos="898199" algn="l"/>
                <a:tab pos="1347480" algn="l"/>
                <a:tab pos="1796760" algn="l"/>
                <a:tab pos="2246040" algn="l"/>
                <a:tab pos="2695320" algn="l"/>
                <a:tab pos="3144600" algn="l"/>
                <a:tab pos="3593880" algn="l"/>
                <a:tab pos="4043159" algn="l"/>
                <a:tab pos="4492440" algn="l"/>
                <a:tab pos="4941719" algn="l"/>
                <a:tab pos="5391000" algn="l"/>
                <a:tab pos="5840280" algn="l"/>
                <a:tab pos="6289560" algn="l"/>
                <a:tab pos="6738840" algn="l"/>
                <a:tab pos="7188120" algn="l"/>
                <a:tab pos="7637400" algn="l"/>
                <a:tab pos="8086679" algn="l"/>
                <a:tab pos="8535960" algn="l"/>
                <a:tab pos="8985240" algn="l"/>
              </a:tabLst>
            </a:pPr>
            <a:endParaRPr lang="de-DE" sz="1800" b="0" i="0" u="none" strike="noStrike" cap="none" baseline="0">
              <a:ln>
                <a:noFill/>
              </a:ln>
              <a:solidFill>
                <a:srgbClr val="000000"/>
              </a:solidFill>
              <a:latin typeface="Arial" pitchFamily="18"/>
              <a:ea typeface="Source Han Sans CN Regular" pitchFamily="2"/>
              <a:cs typeface="Source Han Sans CN Regular" pitchFamily="2"/>
            </a:endParaRPr>
          </a:p>
        </p:txBody>
      </p:sp>
    </p:spTree>
    <p:extLst>
      <p:ext uri="{BB962C8B-B14F-4D97-AF65-F5344CB8AC3E}">
        <p14:creationId xmlns:p14="http://schemas.microsoft.com/office/powerpoint/2010/main" val="3806205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Marcador de número de diapositiva 8"/>
          <p:cNvSpPr txBox="1">
            <a:spLocks noGrp="1"/>
          </p:cNvSpPr>
          <p:nvPr>
            <p:ph type="sldNum" sz="quarter" idx="5"/>
          </p:nvPr>
        </p:nvSpPr>
        <p:spPr>
          <a:ln/>
        </p:spPr>
        <p:txBody>
          <a:bodyPr vert="horz" wrap="square" lIns="0" tIns="0" rIns="0" bIns="0" anchor="b" anchorCtr="0" compatLnSpc="1">
            <a:noAutofit/>
          </a:bodyPr>
          <a:lstStyle/>
          <a:p>
            <a:pPr lvl="0"/>
            <a:fld id="{4A6ADAB1-0BD6-4D13-BAD0-D4EAB4F398A6}" type="slidenum">
              <a:t>10</a:t>
            </a:fld>
            <a:endParaRPr lang="de-DE"/>
          </a:p>
        </p:txBody>
      </p:sp>
      <p:sp>
        <p:nvSpPr>
          <p:cNvPr id="2" name="Marcador de imagen de diapositiva 1"/>
          <p:cNvSpPr>
            <a:spLocks noGrp="1" noRot="1" noChangeAspect="1" noResize="1"/>
          </p:cNvSpPr>
          <p:nvPr>
            <p:ph type="sldImg"/>
          </p:nvPr>
        </p:nvSpPr>
        <p:spPr>
          <a:xfrm>
            <a:off x="217488" y="812800"/>
            <a:ext cx="7123112" cy="4008438"/>
          </a:xfrm>
          <a:solidFill>
            <a:srgbClr val="729FCF"/>
          </a:solidFill>
          <a:ln w="25400">
            <a:solidFill>
              <a:srgbClr val="3465A4"/>
            </a:solidFill>
            <a:prstDash val="solid"/>
          </a:ln>
        </p:spPr>
      </p:sp>
      <p:sp>
        <p:nvSpPr>
          <p:cNvPr id="3" name="Forma libre 2"/>
          <p:cNvSpPr/>
          <p:nvPr/>
        </p:nvSpPr>
        <p:spPr>
          <a:xfrm>
            <a:off x="755639" y="5078520"/>
            <a:ext cx="6048360" cy="4811760"/>
          </a:xfrm>
          <a:custGeom>
            <a:avLst/>
            <a:gdLst>
              <a:gd name="f0" fmla="val 0"/>
              <a:gd name="f1" fmla="val 21600"/>
            </a:gdLst>
            <a:ahLst/>
            <a:cxnLst>
              <a:cxn ang="3cd4">
                <a:pos x="hc" y="t"/>
              </a:cxn>
              <a:cxn ang="0">
                <a:pos x="r" y="vc"/>
              </a:cxn>
              <a:cxn ang="cd4">
                <a:pos x="hc" y="b"/>
              </a:cxn>
              <a:cxn ang="cd2">
                <a:pos x="l" y="vc"/>
              </a:cxn>
            </a:cxnLst>
            <a:rect l="l" t="t" r="r" b="b"/>
            <a:pathLst>
              <a:path w="21600" h="21600">
                <a:moveTo>
                  <a:pt x="f0" y="f0"/>
                </a:moveTo>
                <a:lnTo>
                  <a:pt x="f1" y="f0"/>
                </a:lnTo>
                <a:lnTo>
                  <a:pt x="f1" y="f1"/>
                </a:lnTo>
                <a:lnTo>
                  <a:pt x="f0" y="f1"/>
                </a:lnTo>
                <a:lnTo>
                  <a:pt x="f0" y="f0"/>
                </a:lnTo>
                <a:close/>
              </a:path>
            </a:pathLst>
          </a:custGeom>
          <a:noFill/>
          <a:ln>
            <a:noFill/>
            <a:prstDash val="solid"/>
          </a:ln>
        </p:spPr>
        <p:txBody>
          <a:bodyPr vert="horz" wrap="none" lIns="90000" tIns="46800" rIns="90000" bIns="46800" anchor="ctr" anchorCtr="0" compatLnSpc="1">
            <a:noAutofit/>
          </a:bodyPr>
          <a:lstStyle/>
          <a:p>
            <a:pPr marL="0" marR="0" lvl="0" indent="0" algn="l" rtl="0" hangingPunct="0">
              <a:lnSpc>
                <a:spcPct val="93000"/>
              </a:lnSpc>
              <a:spcBef>
                <a:spcPts val="0"/>
              </a:spcBef>
              <a:spcAft>
                <a:spcPts val="0"/>
              </a:spcAft>
              <a:buNone/>
              <a:tabLst>
                <a:tab pos="0" algn="l"/>
                <a:tab pos="448919" algn="l"/>
                <a:tab pos="898199" algn="l"/>
                <a:tab pos="1347480" algn="l"/>
                <a:tab pos="1796760" algn="l"/>
                <a:tab pos="2246040" algn="l"/>
                <a:tab pos="2695320" algn="l"/>
                <a:tab pos="3144600" algn="l"/>
                <a:tab pos="3593880" algn="l"/>
                <a:tab pos="4043159" algn="l"/>
                <a:tab pos="4492440" algn="l"/>
                <a:tab pos="4941719" algn="l"/>
                <a:tab pos="5391000" algn="l"/>
                <a:tab pos="5840280" algn="l"/>
                <a:tab pos="6289560" algn="l"/>
                <a:tab pos="6738840" algn="l"/>
                <a:tab pos="7188120" algn="l"/>
                <a:tab pos="7637400" algn="l"/>
                <a:tab pos="8086679" algn="l"/>
                <a:tab pos="8535960" algn="l"/>
                <a:tab pos="8985240" algn="l"/>
              </a:tabLst>
            </a:pPr>
            <a:endParaRPr lang="de-DE" sz="1800" b="0" i="0" u="none" strike="noStrike" cap="none" baseline="0">
              <a:ln>
                <a:noFill/>
              </a:ln>
              <a:solidFill>
                <a:srgbClr val="000000"/>
              </a:solidFill>
              <a:latin typeface="Arial" pitchFamily="18"/>
              <a:ea typeface="Source Han Sans CN Regular" pitchFamily="2"/>
              <a:cs typeface="Source Han Sans CN Regular" pitchFamily="2"/>
            </a:endParaRPr>
          </a:p>
        </p:txBody>
      </p:sp>
    </p:spTree>
    <p:extLst>
      <p:ext uri="{BB962C8B-B14F-4D97-AF65-F5344CB8AC3E}">
        <p14:creationId xmlns:p14="http://schemas.microsoft.com/office/powerpoint/2010/main" val="264487280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Marcador de número de diapositiva 8"/>
          <p:cNvSpPr txBox="1">
            <a:spLocks noGrp="1"/>
          </p:cNvSpPr>
          <p:nvPr>
            <p:ph type="sldNum" sz="quarter" idx="5"/>
          </p:nvPr>
        </p:nvSpPr>
        <p:spPr>
          <a:ln/>
        </p:spPr>
        <p:txBody>
          <a:bodyPr vert="horz" wrap="square" lIns="0" tIns="0" rIns="0" bIns="0" anchor="b" anchorCtr="0" compatLnSpc="1">
            <a:noAutofit/>
          </a:bodyPr>
          <a:lstStyle/>
          <a:p>
            <a:pPr lvl="0"/>
            <a:fld id="{4A6ADAB1-0BD6-4D13-BAD0-D4EAB4F398A6}" type="slidenum">
              <a:t>11</a:t>
            </a:fld>
            <a:endParaRPr lang="de-DE"/>
          </a:p>
        </p:txBody>
      </p:sp>
      <p:sp>
        <p:nvSpPr>
          <p:cNvPr id="2" name="Marcador de imagen de diapositiva 1"/>
          <p:cNvSpPr>
            <a:spLocks noGrp="1" noRot="1" noChangeAspect="1" noResize="1"/>
          </p:cNvSpPr>
          <p:nvPr>
            <p:ph type="sldImg"/>
          </p:nvPr>
        </p:nvSpPr>
        <p:spPr>
          <a:xfrm>
            <a:off x="217488" y="812800"/>
            <a:ext cx="7123112" cy="4008438"/>
          </a:xfrm>
          <a:solidFill>
            <a:srgbClr val="729FCF"/>
          </a:solidFill>
          <a:ln w="25400">
            <a:solidFill>
              <a:srgbClr val="3465A4"/>
            </a:solidFill>
            <a:prstDash val="solid"/>
          </a:ln>
        </p:spPr>
      </p:sp>
      <p:sp>
        <p:nvSpPr>
          <p:cNvPr id="3" name="Forma libre 2"/>
          <p:cNvSpPr/>
          <p:nvPr/>
        </p:nvSpPr>
        <p:spPr>
          <a:xfrm>
            <a:off x="755639" y="5078520"/>
            <a:ext cx="6048360" cy="4811760"/>
          </a:xfrm>
          <a:custGeom>
            <a:avLst/>
            <a:gdLst>
              <a:gd name="f0" fmla="val 0"/>
              <a:gd name="f1" fmla="val 21600"/>
            </a:gdLst>
            <a:ahLst/>
            <a:cxnLst>
              <a:cxn ang="3cd4">
                <a:pos x="hc" y="t"/>
              </a:cxn>
              <a:cxn ang="0">
                <a:pos x="r" y="vc"/>
              </a:cxn>
              <a:cxn ang="cd4">
                <a:pos x="hc" y="b"/>
              </a:cxn>
              <a:cxn ang="cd2">
                <a:pos x="l" y="vc"/>
              </a:cxn>
            </a:cxnLst>
            <a:rect l="l" t="t" r="r" b="b"/>
            <a:pathLst>
              <a:path w="21600" h="21600">
                <a:moveTo>
                  <a:pt x="f0" y="f0"/>
                </a:moveTo>
                <a:lnTo>
                  <a:pt x="f1" y="f0"/>
                </a:lnTo>
                <a:lnTo>
                  <a:pt x="f1" y="f1"/>
                </a:lnTo>
                <a:lnTo>
                  <a:pt x="f0" y="f1"/>
                </a:lnTo>
                <a:lnTo>
                  <a:pt x="f0" y="f0"/>
                </a:lnTo>
                <a:close/>
              </a:path>
            </a:pathLst>
          </a:custGeom>
          <a:noFill/>
          <a:ln>
            <a:noFill/>
            <a:prstDash val="solid"/>
          </a:ln>
        </p:spPr>
        <p:txBody>
          <a:bodyPr vert="horz" wrap="none" lIns="90000" tIns="46800" rIns="90000" bIns="46800" anchor="ctr" anchorCtr="0" compatLnSpc="1">
            <a:noAutofit/>
          </a:bodyPr>
          <a:lstStyle/>
          <a:p>
            <a:pPr marL="0" marR="0" lvl="0" indent="0" algn="l" rtl="0" hangingPunct="0">
              <a:lnSpc>
                <a:spcPct val="93000"/>
              </a:lnSpc>
              <a:spcBef>
                <a:spcPts val="0"/>
              </a:spcBef>
              <a:spcAft>
                <a:spcPts val="0"/>
              </a:spcAft>
              <a:buNone/>
              <a:tabLst>
                <a:tab pos="0" algn="l"/>
                <a:tab pos="448919" algn="l"/>
                <a:tab pos="898199" algn="l"/>
                <a:tab pos="1347480" algn="l"/>
                <a:tab pos="1796760" algn="l"/>
                <a:tab pos="2246040" algn="l"/>
                <a:tab pos="2695320" algn="l"/>
                <a:tab pos="3144600" algn="l"/>
                <a:tab pos="3593880" algn="l"/>
                <a:tab pos="4043159" algn="l"/>
                <a:tab pos="4492440" algn="l"/>
                <a:tab pos="4941719" algn="l"/>
                <a:tab pos="5391000" algn="l"/>
                <a:tab pos="5840280" algn="l"/>
                <a:tab pos="6289560" algn="l"/>
                <a:tab pos="6738840" algn="l"/>
                <a:tab pos="7188120" algn="l"/>
                <a:tab pos="7637400" algn="l"/>
                <a:tab pos="8086679" algn="l"/>
                <a:tab pos="8535960" algn="l"/>
                <a:tab pos="8985240" algn="l"/>
              </a:tabLst>
            </a:pPr>
            <a:endParaRPr lang="de-DE" sz="1800" b="0" i="0" u="none" strike="noStrike" cap="none" baseline="0">
              <a:ln>
                <a:noFill/>
              </a:ln>
              <a:solidFill>
                <a:srgbClr val="000000"/>
              </a:solidFill>
              <a:latin typeface="Arial" pitchFamily="18"/>
              <a:ea typeface="Source Han Sans CN Regular" pitchFamily="2"/>
              <a:cs typeface="Source Han Sans CN Regular" pitchFamily="2"/>
            </a:endParaRPr>
          </a:p>
        </p:txBody>
      </p:sp>
    </p:spTree>
    <p:extLst>
      <p:ext uri="{BB962C8B-B14F-4D97-AF65-F5344CB8AC3E}">
        <p14:creationId xmlns:p14="http://schemas.microsoft.com/office/powerpoint/2010/main" val="93825684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Marcador de número de diapositiva 8"/>
          <p:cNvSpPr txBox="1">
            <a:spLocks noGrp="1"/>
          </p:cNvSpPr>
          <p:nvPr>
            <p:ph type="sldNum" sz="quarter" idx="5"/>
          </p:nvPr>
        </p:nvSpPr>
        <p:spPr>
          <a:ln/>
        </p:spPr>
        <p:txBody>
          <a:bodyPr vert="horz" wrap="square" lIns="0" tIns="0" rIns="0" bIns="0" anchor="b" anchorCtr="0" compatLnSpc="1">
            <a:noAutofit/>
          </a:bodyPr>
          <a:lstStyle/>
          <a:p>
            <a:pPr lvl="0"/>
            <a:fld id="{4A6ADAB1-0BD6-4D13-BAD0-D4EAB4F398A6}" type="slidenum">
              <a:t>12</a:t>
            </a:fld>
            <a:endParaRPr lang="de-DE"/>
          </a:p>
        </p:txBody>
      </p:sp>
      <p:sp>
        <p:nvSpPr>
          <p:cNvPr id="2" name="Marcador de imagen de diapositiva 1"/>
          <p:cNvSpPr>
            <a:spLocks noGrp="1" noRot="1" noChangeAspect="1" noResize="1"/>
          </p:cNvSpPr>
          <p:nvPr>
            <p:ph type="sldImg"/>
          </p:nvPr>
        </p:nvSpPr>
        <p:spPr>
          <a:xfrm>
            <a:off x="217488" y="812800"/>
            <a:ext cx="7123112" cy="4008438"/>
          </a:xfrm>
          <a:solidFill>
            <a:srgbClr val="729FCF"/>
          </a:solidFill>
          <a:ln w="25400">
            <a:solidFill>
              <a:srgbClr val="3465A4"/>
            </a:solidFill>
            <a:prstDash val="solid"/>
          </a:ln>
        </p:spPr>
      </p:sp>
      <p:sp>
        <p:nvSpPr>
          <p:cNvPr id="3" name="Forma libre 2"/>
          <p:cNvSpPr/>
          <p:nvPr/>
        </p:nvSpPr>
        <p:spPr>
          <a:xfrm>
            <a:off x="755639" y="5078520"/>
            <a:ext cx="6048360" cy="4811760"/>
          </a:xfrm>
          <a:custGeom>
            <a:avLst/>
            <a:gdLst>
              <a:gd name="f0" fmla="val 0"/>
              <a:gd name="f1" fmla="val 21600"/>
            </a:gdLst>
            <a:ahLst/>
            <a:cxnLst>
              <a:cxn ang="3cd4">
                <a:pos x="hc" y="t"/>
              </a:cxn>
              <a:cxn ang="0">
                <a:pos x="r" y="vc"/>
              </a:cxn>
              <a:cxn ang="cd4">
                <a:pos x="hc" y="b"/>
              </a:cxn>
              <a:cxn ang="cd2">
                <a:pos x="l" y="vc"/>
              </a:cxn>
            </a:cxnLst>
            <a:rect l="l" t="t" r="r" b="b"/>
            <a:pathLst>
              <a:path w="21600" h="21600">
                <a:moveTo>
                  <a:pt x="f0" y="f0"/>
                </a:moveTo>
                <a:lnTo>
                  <a:pt x="f1" y="f0"/>
                </a:lnTo>
                <a:lnTo>
                  <a:pt x="f1" y="f1"/>
                </a:lnTo>
                <a:lnTo>
                  <a:pt x="f0" y="f1"/>
                </a:lnTo>
                <a:lnTo>
                  <a:pt x="f0" y="f0"/>
                </a:lnTo>
                <a:close/>
              </a:path>
            </a:pathLst>
          </a:custGeom>
          <a:noFill/>
          <a:ln>
            <a:noFill/>
            <a:prstDash val="solid"/>
          </a:ln>
        </p:spPr>
        <p:txBody>
          <a:bodyPr vert="horz" wrap="none" lIns="90000" tIns="46800" rIns="90000" bIns="46800" anchor="ctr" anchorCtr="0" compatLnSpc="1">
            <a:noAutofit/>
          </a:bodyPr>
          <a:lstStyle/>
          <a:p>
            <a:pPr marL="0" marR="0" lvl="0" indent="0" algn="l" rtl="0" hangingPunct="0">
              <a:lnSpc>
                <a:spcPct val="93000"/>
              </a:lnSpc>
              <a:spcBef>
                <a:spcPts val="0"/>
              </a:spcBef>
              <a:spcAft>
                <a:spcPts val="0"/>
              </a:spcAft>
              <a:buNone/>
              <a:tabLst>
                <a:tab pos="0" algn="l"/>
                <a:tab pos="448919" algn="l"/>
                <a:tab pos="898199" algn="l"/>
                <a:tab pos="1347480" algn="l"/>
                <a:tab pos="1796760" algn="l"/>
                <a:tab pos="2246040" algn="l"/>
                <a:tab pos="2695320" algn="l"/>
                <a:tab pos="3144600" algn="l"/>
                <a:tab pos="3593880" algn="l"/>
                <a:tab pos="4043159" algn="l"/>
                <a:tab pos="4492440" algn="l"/>
                <a:tab pos="4941719" algn="l"/>
                <a:tab pos="5391000" algn="l"/>
                <a:tab pos="5840280" algn="l"/>
                <a:tab pos="6289560" algn="l"/>
                <a:tab pos="6738840" algn="l"/>
                <a:tab pos="7188120" algn="l"/>
                <a:tab pos="7637400" algn="l"/>
                <a:tab pos="8086679" algn="l"/>
                <a:tab pos="8535960" algn="l"/>
                <a:tab pos="8985240" algn="l"/>
              </a:tabLst>
            </a:pPr>
            <a:endParaRPr lang="de-DE" sz="1800" b="0" i="0" u="none" strike="noStrike" cap="none" baseline="0">
              <a:ln>
                <a:noFill/>
              </a:ln>
              <a:solidFill>
                <a:srgbClr val="000000"/>
              </a:solidFill>
              <a:latin typeface="Arial" pitchFamily="18"/>
              <a:ea typeface="Source Han Sans CN Regular" pitchFamily="2"/>
              <a:cs typeface="Source Han Sans CN Regular" pitchFamily="2"/>
            </a:endParaRPr>
          </a:p>
        </p:txBody>
      </p:sp>
    </p:spTree>
    <p:extLst>
      <p:ext uri="{BB962C8B-B14F-4D97-AF65-F5344CB8AC3E}">
        <p14:creationId xmlns:p14="http://schemas.microsoft.com/office/powerpoint/2010/main" val="6339318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Marcador de número de diapositiva 8"/>
          <p:cNvSpPr txBox="1">
            <a:spLocks noGrp="1"/>
          </p:cNvSpPr>
          <p:nvPr>
            <p:ph type="sldNum" sz="quarter" idx="5"/>
          </p:nvPr>
        </p:nvSpPr>
        <p:spPr>
          <a:ln/>
        </p:spPr>
        <p:txBody>
          <a:bodyPr vert="horz" wrap="square" lIns="0" tIns="0" rIns="0" bIns="0" anchor="b" anchorCtr="0" compatLnSpc="1">
            <a:noAutofit/>
          </a:bodyPr>
          <a:lstStyle/>
          <a:p>
            <a:pPr lvl="0"/>
            <a:fld id="{4A6ADAB1-0BD6-4D13-BAD0-D4EAB4F398A6}" type="slidenum">
              <a:t>13</a:t>
            </a:fld>
            <a:endParaRPr lang="de-DE"/>
          </a:p>
        </p:txBody>
      </p:sp>
      <p:sp>
        <p:nvSpPr>
          <p:cNvPr id="2" name="Marcador de imagen de diapositiva 1"/>
          <p:cNvSpPr>
            <a:spLocks noGrp="1" noRot="1" noChangeAspect="1" noResize="1"/>
          </p:cNvSpPr>
          <p:nvPr>
            <p:ph type="sldImg"/>
          </p:nvPr>
        </p:nvSpPr>
        <p:spPr>
          <a:xfrm>
            <a:off x="217488" y="812800"/>
            <a:ext cx="7123112" cy="4008438"/>
          </a:xfrm>
          <a:solidFill>
            <a:srgbClr val="729FCF"/>
          </a:solidFill>
          <a:ln w="25400">
            <a:solidFill>
              <a:srgbClr val="3465A4"/>
            </a:solidFill>
            <a:prstDash val="solid"/>
          </a:ln>
        </p:spPr>
      </p:sp>
      <p:sp>
        <p:nvSpPr>
          <p:cNvPr id="3" name="Forma libre 2"/>
          <p:cNvSpPr/>
          <p:nvPr/>
        </p:nvSpPr>
        <p:spPr>
          <a:xfrm>
            <a:off x="755639" y="5078520"/>
            <a:ext cx="6048360" cy="4811760"/>
          </a:xfrm>
          <a:custGeom>
            <a:avLst/>
            <a:gdLst>
              <a:gd name="f0" fmla="val 0"/>
              <a:gd name="f1" fmla="val 21600"/>
            </a:gdLst>
            <a:ahLst/>
            <a:cxnLst>
              <a:cxn ang="3cd4">
                <a:pos x="hc" y="t"/>
              </a:cxn>
              <a:cxn ang="0">
                <a:pos x="r" y="vc"/>
              </a:cxn>
              <a:cxn ang="cd4">
                <a:pos x="hc" y="b"/>
              </a:cxn>
              <a:cxn ang="cd2">
                <a:pos x="l" y="vc"/>
              </a:cxn>
            </a:cxnLst>
            <a:rect l="l" t="t" r="r" b="b"/>
            <a:pathLst>
              <a:path w="21600" h="21600">
                <a:moveTo>
                  <a:pt x="f0" y="f0"/>
                </a:moveTo>
                <a:lnTo>
                  <a:pt x="f1" y="f0"/>
                </a:lnTo>
                <a:lnTo>
                  <a:pt x="f1" y="f1"/>
                </a:lnTo>
                <a:lnTo>
                  <a:pt x="f0" y="f1"/>
                </a:lnTo>
                <a:lnTo>
                  <a:pt x="f0" y="f0"/>
                </a:lnTo>
                <a:close/>
              </a:path>
            </a:pathLst>
          </a:custGeom>
          <a:noFill/>
          <a:ln>
            <a:noFill/>
            <a:prstDash val="solid"/>
          </a:ln>
        </p:spPr>
        <p:txBody>
          <a:bodyPr vert="horz" wrap="none" lIns="90000" tIns="46800" rIns="90000" bIns="46800" anchor="ctr" anchorCtr="0" compatLnSpc="1">
            <a:noAutofit/>
          </a:bodyPr>
          <a:lstStyle/>
          <a:p>
            <a:pPr marL="0" marR="0" lvl="0" indent="0" algn="l" rtl="0" hangingPunct="0">
              <a:lnSpc>
                <a:spcPct val="93000"/>
              </a:lnSpc>
              <a:spcBef>
                <a:spcPts val="0"/>
              </a:spcBef>
              <a:spcAft>
                <a:spcPts val="0"/>
              </a:spcAft>
              <a:buNone/>
              <a:tabLst>
                <a:tab pos="0" algn="l"/>
                <a:tab pos="448919" algn="l"/>
                <a:tab pos="898199" algn="l"/>
                <a:tab pos="1347480" algn="l"/>
                <a:tab pos="1796760" algn="l"/>
                <a:tab pos="2246040" algn="l"/>
                <a:tab pos="2695320" algn="l"/>
                <a:tab pos="3144600" algn="l"/>
                <a:tab pos="3593880" algn="l"/>
                <a:tab pos="4043159" algn="l"/>
                <a:tab pos="4492440" algn="l"/>
                <a:tab pos="4941719" algn="l"/>
                <a:tab pos="5391000" algn="l"/>
                <a:tab pos="5840280" algn="l"/>
                <a:tab pos="6289560" algn="l"/>
                <a:tab pos="6738840" algn="l"/>
                <a:tab pos="7188120" algn="l"/>
                <a:tab pos="7637400" algn="l"/>
                <a:tab pos="8086679" algn="l"/>
                <a:tab pos="8535960" algn="l"/>
                <a:tab pos="8985240" algn="l"/>
              </a:tabLst>
            </a:pPr>
            <a:endParaRPr lang="de-DE" sz="1800" b="0" i="0" u="none" strike="noStrike" cap="none" baseline="0">
              <a:ln>
                <a:noFill/>
              </a:ln>
              <a:solidFill>
                <a:srgbClr val="000000"/>
              </a:solidFill>
              <a:latin typeface="Arial" pitchFamily="18"/>
              <a:ea typeface="Source Han Sans CN Regular" pitchFamily="2"/>
              <a:cs typeface="Source Han Sans CN Regular" pitchFamily="2"/>
            </a:endParaRPr>
          </a:p>
        </p:txBody>
      </p:sp>
    </p:spTree>
    <p:extLst>
      <p:ext uri="{BB962C8B-B14F-4D97-AF65-F5344CB8AC3E}">
        <p14:creationId xmlns:p14="http://schemas.microsoft.com/office/powerpoint/2010/main" val="292177487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Marcador de número de diapositiva 8"/>
          <p:cNvSpPr txBox="1">
            <a:spLocks noGrp="1"/>
          </p:cNvSpPr>
          <p:nvPr>
            <p:ph type="sldNum" sz="quarter" idx="5"/>
          </p:nvPr>
        </p:nvSpPr>
        <p:spPr>
          <a:ln/>
        </p:spPr>
        <p:txBody>
          <a:bodyPr vert="horz" wrap="square" lIns="0" tIns="0" rIns="0" bIns="0" anchor="b" anchorCtr="0" compatLnSpc="1">
            <a:noAutofit/>
          </a:bodyPr>
          <a:lstStyle/>
          <a:p>
            <a:pPr lvl="0"/>
            <a:fld id="{4A6ADAB1-0BD6-4D13-BAD0-D4EAB4F398A6}" type="slidenum">
              <a:t>14</a:t>
            </a:fld>
            <a:endParaRPr lang="de-DE"/>
          </a:p>
        </p:txBody>
      </p:sp>
      <p:sp>
        <p:nvSpPr>
          <p:cNvPr id="2" name="Marcador de imagen de diapositiva 1"/>
          <p:cNvSpPr>
            <a:spLocks noGrp="1" noRot="1" noChangeAspect="1" noResize="1"/>
          </p:cNvSpPr>
          <p:nvPr>
            <p:ph type="sldImg"/>
          </p:nvPr>
        </p:nvSpPr>
        <p:spPr>
          <a:xfrm>
            <a:off x="217488" y="812800"/>
            <a:ext cx="7123112" cy="4008438"/>
          </a:xfrm>
          <a:solidFill>
            <a:srgbClr val="729FCF"/>
          </a:solidFill>
          <a:ln w="25400">
            <a:solidFill>
              <a:srgbClr val="3465A4"/>
            </a:solidFill>
            <a:prstDash val="solid"/>
          </a:ln>
        </p:spPr>
      </p:sp>
      <p:sp>
        <p:nvSpPr>
          <p:cNvPr id="3" name="Forma libre 2"/>
          <p:cNvSpPr/>
          <p:nvPr/>
        </p:nvSpPr>
        <p:spPr>
          <a:xfrm>
            <a:off x="755639" y="5078520"/>
            <a:ext cx="6048360" cy="4811760"/>
          </a:xfrm>
          <a:custGeom>
            <a:avLst/>
            <a:gdLst>
              <a:gd name="f0" fmla="val 0"/>
              <a:gd name="f1" fmla="val 21600"/>
            </a:gdLst>
            <a:ahLst/>
            <a:cxnLst>
              <a:cxn ang="3cd4">
                <a:pos x="hc" y="t"/>
              </a:cxn>
              <a:cxn ang="0">
                <a:pos x="r" y="vc"/>
              </a:cxn>
              <a:cxn ang="cd4">
                <a:pos x="hc" y="b"/>
              </a:cxn>
              <a:cxn ang="cd2">
                <a:pos x="l" y="vc"/>
              </a:cxn>
            </a:cxnLst>
            <a:rect l="l" t="t" r="r" b="b"/>
            <a:pathLst>
              <a:path w="21600" h="21600">
                <a:moveTo>
                  <a:pt x="f0" y="f0"/>
                </a:moveTo>
                <a:lnTo>
                  <a:pt x="f1" y="f0"/>
                </a:lnTo>
                <a:lnTo>
                  <a:pt x="f1" y="f1"/>
                </a:lnTo>
                <a:lnTo>
                  <a:pt x="f0" y="f1"/>
                </a:lnTo>
                <a:lnTo>
                  <a:pt x="f0" y="f0"/>
                </a:lnTo>
                <a:close/>
              </a:path>
            </a:pathLst>
          </a:custGeom>
          <a:noFill/>
          <a:ln>
            <a:noFill/>
            <a:prstDash val="solid"/>
          </a:ln>
        </p:spPr>
        <p:txBody>
          <a:bodyPr vert="horz" wrap="none" lIns="90000" tIns="46800" rIns="90000" bIns="46800" anchor="ctr" anchorCtr="0" compatLnSpc="1">
            <a:noAutofit/>
          </a:bodyPr>
          <a:lstStyle/>
          <a:p>
            <a:pPr marL="0" marR="0" lvl="0" indent="0" algn="l" rtl="0" hangingPunct="0">
              <a:lnSpc>
                <a:spcPct val="93000"/>
              </a:lnSpc>
              <a:spcBef>
                <a:spcPts val="0"/>
              </a:spcBef>
              <a:spcAft>
                <a:spcPts val="0"/>
              </a:spcAft>
              <a:buNone/>
              <a:tabLst>
                <a:tab pos="0" algn="l"/>
                <a:tab pos="448919" algn="l"/>
                <a:tab pos="898199" algn="l"/>
                <a:tab pos="1347480" algn="l"/>
                <a:tab pos="1796760" algn="l"/>
                <a:tab pos="2246040" algn="l"/>
                <a:tab pos="2695320" algn="l"/>
                <a:tab pos="3144600" algn="l"/>
                <a:tab pos="3593880" algn="l"/>
                <a:tab pos="4043159" algn="l"/>
                <a:tab pos="4492440" algn="l"/>
                <a:tab pos="4941719" algn="l"/>
                <a:tab pos="5391000" algn="l"/>
                <a:tab pos="5840280" algn="l"/>
                <a:tab pos="6289560" algn="l"/>
                <a:tab pos="6738840" algn="l"/>
                <a:tab pos="7188120" algn="l"/>
                <a:tab pos="7637400" algn="l"/>
                <a:tab pos="8086679" algn="l"/>
                <a:tab pos="8535960" algn="l"/>
                <a:tab pos="8985240" algn="l"/>
              </a:tabLst>
            </a:pPr>
            <a:endParaRPr lang="de-DE" sz="1800" b="0" i="0" u="none" strike="noStrike" cap="none" baseline="0">
              <a:ln>
                <a:noFill/>
              </a:ln>
              <a:solidFill>
                <a:srgbClr val="000000"/>
              </a:solidFill>
              <a:latin typeface="Arial" pitchFamily="18"/>
              <a:ea typeface="Source Han Sans CN Regular" pitchFamily="2"/>
              <a:cs typeface="Source Han Sans CN Regular" pitchFamily="2"/>
            </a:endParaRPr>
          </a:p>
        </p:txBody>
      </p:sp>
    </p:spTree>
    <p:extLst>
      <p:ext uri="{BB962C8B-B14F-4D97-AF65-F5344CB8AC3E}">
        <p14:creationId xmlns:p14="http://schemas.microsoft.com/office/powerpoint/2010/main" val="389654982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Marcador de número de diapositiva 8"/>
          <p:cNvSpPr txBox="1">
            <a:spLocks noGrp="1"/>
          </p:cNvSpPr>
          <p:nvPr>
            <p:ph type="sldNum" sz="quarter" idx="5"/>
          </p:nvPr>
        </p:nvSpPr>
        <p:spPr>
          <a:ln/>
        </p:spPr>
        <p:txBody>
          <a:bodyPr vert="horz" wrap="square" lIns="0" tIns="0" rIns="0" bIns="0" anchor="b" anchorCtr="0" compatLnSpc="1">
            <a:noAutofit/>
          </a:bodyPr>
          <a:lstStyle/>
          <a:p>
            <a:pPr lvl="0"/>
            <a:fld id="{4A6ADAB1-0BD6-4D13-BAD0-D4EAB4F398A6}" type="slidenum">
              <a:t>15</a:t>
            </a:fld>
            <a:endParaRPr lang="de-DE"/>
          </a:p>
        </p:txBody>
      </p:sp>
      <p:sp>
        <p:nvSpPr>
          <p:cNvPr id="2" name="Marcador de imagen de diapositiva 1"/>
          <p:cNvSpPr>
            <a:spLocks noGrp="1" noRot="1" noChangeAspect="1" noResize="1"/>
          </p:cNvSpPr>
          <p:nvPr>
            <p:ph type="sldImg"/>
          </p:nvPr>
        </p:nvSpPr>
        <p:spPr>
          <a:xfrm>
            <a:off x="217488" y="812800"/>
            <a:ext cx="7123112" cy="4008438"/>
          </a:xfrm>
          <a:solidFill>
            <a:srgbClr val="729FCF"/>
          </a:solidFill>
          <a:ln w="25400">
            <a:solidFill>
              <a:srgbClr val="3465A4"/>
            </a:solidFill>
            <a:prstDash val="solid"/>
          </a:ln>
        </p:spPr>
      </p:sp>
      <p:sp>
        <p:nvSpPr>
          <p:cNvPr id="3" name="Forma libre 2"/>
          <p:cNvSpPr/>
          <p:nvPr/>
        </p:nvSpPr>
        <p:spPr>
          <a:xfrm>
            <a:off x="755639" y="5078520"/>
            <a:ext cx="6048360" cy="4811760"/>
          </a:xfrm>
          <a:custGeom>
            <a:avLst/>
            <a:gdLst>
              <a:gd name="f0" fmla="val 0"/>
              <a:gd name="f1" fmla="val 21600"/>
            </a:gdLst>
            <a:ahLst/>
            <a:cxnLst>
              <a:cxn ang="3cd4">
                <a:pos x="hc" y="t"/>
              </a:cxn>
              <a:cxn ang="0">
                <a:pos x="r" y="vc"/>
              </a:cxn>
              <a:cxn ang="cd4">
                <a:pos x="hc" y="b"/>
              </a:cxn>
              <a:cxn ang="cd2">
                <a:pos x="l" y="vc"/>
              </a:cxn>
            </a:cxnLst>
            <a:rect l="l" t="t" r="r" b="b"/>
            <a:pathLst>
              <a:path w="21600" h="21600">
                <a:moveTo>
                  <a:pt x="f0" y="f0"/>
                </a:moveTo>
                <a:lnTo>
                  <a:pt x="f1" y="f0"/>
                </a:lnTo>
                <a:lnTo>
                  <a:pt x="f1" y="f1"/>
                </a:lnTo>
                <a:lnTo>
                  <a:pt x="f0" y="f1"/>
                </a:lnTo>
                <a:lnTo>
                  <a:pt x="f0" y="f0"/>
                </a:lnTo>
                <a:close/>
              </a:path>
            </a:pathLst>
          </a:custGeom>
          <a:noFill/>
          <a:ln>
            <a:noFill/>
            <a:prstDash val="solid"/>
          </a:ln>
        </p:spPr>
        <p:txBody>
          <a:bodyPr vert="horz" wrap="none" lIns="90000" tIns="46800" rIns="90000" bIns="46800" anchor="ctr" anchorCtr="0" compatLnSpc="1">
            <a:noAutofit/>
          </a:bodyPr>
          <a:lstStyle/>
          <a:p>
            <a:pPr marL="0" marR="0" lvl="0" indent="0" algn="l" rtl="0" hangingPunct="0">
              <a:lnSpc>
                <a:spcPct val="93000"/>
              </a:lnSpc>
              <a:spcBef>
                <a:spcPts val="0"/>
              </a:spcBef>
              <a:spcAft>
                <a:spcPts val="0"/>
              </a:spcAft>
              <a:buNone/>
              <a:tabLst>
                <a:tab pos="0" algn="l"/>
                <a:tab pos="448919" algn="l"/>
                <a:tab pos="898199" algn="l"/>
                <a:tab pos="1347480" algn="l"/>
                <a:tab pos="1796760" algn="l"/>
                <a:tab pos="2246040" algn="l"/>
                <a:tab pos="2695320" algn="l"/>
                <a:tab pos="3144600" algn="l"/>
                <a:tab pos="3593880" algn="l"/>
                <a:tab pos="4043159" algn="l"/>
                <a:tab pos="4492440" algn="l"/>
                <a:tab pos="4941719" algn="l"/>
                <a:tab pos="5391000" algn="l"/>
                <a:tab pos="5840280" algn="l"/>
                <a:tab pos="6289560" algn="l"/>
                <a:tab pos="6738840" algn="l"/>
                <a:tab pos="7188120" algn="l"/>
                <a:tab pos="7637400" algn="l"/>
                <a:tab pos="8086679" algn="l"/>
                <a:tab pos="8535960" algn="l"/>
                <a:tab pos="8985240" algn="l"/>
              </a:tabLst>
            </a:pPr>
            <a:endParaRPr lang="de-DE" sz="1800" b="0" i="0" u="none" strike="noStrike" cap="none" baseline="0">
              <a:ln>
                <a:noFill/>
              </a:ln>
              <a:solidFill>
                <a:srgbClr val="000000"/>
              </a:solidFill>
              <a:latin typeface="Arial" pitchFamily="18"/>
              <a:ea typeface="Source Han Sans CN Regular" pitchFamily="2"/>
              <a:cs typeface="Source Han Sans CN Regular" pitchFamily="2"/>
            </a:endParaRPr>
          </a:p>
        </p:txBody>
      </p:sp>
    </p:spTree>
    <p:extLst>
      <p:ext uri="{BB962C8B-B14F-4D97-AF65-F5344CB8AC3E}">
        <p14:creationId xmlns:p14="http://schemas.microsoft.com/office/powerpoint/2010/main" val="157526075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Marcador de número de diapositiva 8"/>
          <p:cNvSpPr txBox="1">
            <a:spLocks noGrp="1"/>
          </p:cNvSpPr>
          <p:nvPr>
            <p:ph type="sldNum" sz="quarter" idx="5"/>
          </p:nvPr>
        </p:nvSpPr>
        <p:spPr>
          <a:ln/>
        </p:spPr>
        <p:txBody>
          <a:bodyPr vert="horz" wrap="square" lIns="0" tIns="0" rIns="0" bIns="0" anchor="b" anchorCtr="0" compatLnSpc="1">
            <a:noAutofit/>
          </a:bodyPr>
          <a:lstStyle/>
          <a:p>
            <a:pPr lvl="0"/>
            <a:fld id="{4A6ADAB1-0BD6-4D13-BAD0-D4EAB4F398A6}" type="slidenum">
              <a:t>16</a:t>
            </a:fld>
            <a:endParaRPr lang="de-DE"/>
          </a:p>
        </p:txBody>
      </p:sp>
      <p:sp>
        <p:nvSpPr>
          <p:cNvPr id="2" name="Marcador de imagen de diapositiva 1"/>
          <p:cNvSpPr>
            <a:spLocks noGrp="1" noRot="1" noChangeAspect="1" noResize="1"/>
          </p:cNvSpPr>
          <p:nvPr>
            <p:ph type="sldImg"/>
          </p:nvPr>
        </p:nvSpPr>
        <p:spPr>
          <a:xfrm>
            <a:off x="217488" y="812800"/>
            <a:ext cx="7123112" cy="4008438"/>
          </a:xfrm>
          <a:solidFill>
            <a:srgbClr val="729FCF"/>
          </a:solidFill>
          <a:ln w="25400">
            <a:solidFill>
              <a:srgbClr val="3465A4"/>
            </a:solidFill>
            <a:prstDash val="solid"/>
          </a:ln>
        </p:spPr>
      </p:sp>
      <p:sp>
        <p:nvSpPr>
          <p:cNvPr id="3" name="Forma libre 2"/>
          <p:cNvSpPr/>
          <p:nvPr/>
        </p:nvSpPr>
        <p:spPr>
          <a:xfrm>
            <a:off x="755639" y="5078520"/>
            <a:ext cx="6048360" cy="4811760"/>
          </a:xfrm>
          <a:custGeom>
            <a:avLst/>
            <a:gdLst>
              <a:gd name="f0" fmla="val 0"/>
              <a:gd name="f1" fmla="val 21600"/>
            </a:gdLst>
            <a:ahLst/>
            <a:cxnLst>
              <a:cxn ang="3cd4">
                <a:pos x="hc" y="t"/>
              </a:cxn>
              <a:cxn ang="0">
                <a:pos x="r" y="vc"/>
              </a:cxn>
              <a:cxn ang="cd4">
                <a:pos x="hc" y="b"/>
              </a:cxn>
              <a:cxn ang="cd2">
                <a:pos x="l" y="vc"/>
              </a:cxn>
            </a:cxnLst>
            <a:rect l="l" t="t" r="r" b="b"/>
            <a:pathLst>
              <a:path w="21600" h="21600">
                <a:moveTo>
                  <a:pt x="f0" y="f0"/>
                </a:moveTo>
                <a:lnTo>
                  <a:pt x="f1" y="f0"/>
                </a:lnTo>
                <a:lnTo>
                  <a:pt x="f1" y="f1"/>
                </a:lnTo>
                <a:lnTo>
                  <a:pt x="f0" y="f1"/>
                </a:lnTo>
                <a:lnTo>
                  <a:pt x="f0" y="f0"/>
                </a:lnTo>
                <a:close/>
              </a:path>
            </a:pathLst>
          </a:custGeom>
          <a:noFill/>
          <a:ln>
            <a:noFill/>
            <a:prstDash val="solid"/>
          </a:ln>
        </p:spPr>
        <p:txBody>
          <a:bodyPr vert="horz" wrap="none" lIns="90000" tIns="46800" rIns="90000" bIns="46800" anchor="ctr" anchorCtr="0" compatLnSpc="1">
            <a:noAutofit/>
          </a:bodyPr>
          <a:lstStyle/>
          <a:p>
            <a:pPr marL="0" marR="0" lvl="0" indent="0" algn="l" rtl="0" hangingPunct="0">
              <a:lnSpc>
                <a:spcPct val="93000"/>
              </a:lnSpc>
              <a:spcBef>
                <a:spcPts val="0"/>
              </a:spcBef>
              <a:spcAft>
                <a:spcPts val="0"/>
              </a:spcAft>
              <a:buNone/>
              <a:tabLst>
                <a:tab pos="0" algn="l"/>
                <a:tab pos="448919" algn="l"/>
                <a:tab pos="898199" algn="l"/>
                <a:tab pos="1347480" algn="l"/>
                <a:tab pos="1796760" algn="l"/>
                <a:tab pos="2246040" algn="l"/>
                <a:tab pos="2695320" algn="l"/>
                <a:tab pos="3144600" algn="l"/>
                <a:tab pos="3593880" algn="l"/>
                <a:tab pos="4043159" algn="l"/>
                <a:tab pos="4492440" algn="l"/>
                <a:tab pos="4941719" algn="l"/>
                <a:tab pos="5391000" algn="l"/>
                <a:tab pos="5840280" algn="l"/>
                <a:tab pos="6289560" algn="l"/>
                <a:tab pos="6738840" algn="l"/>
                <a:tab pos="7188120" algn="l"/>
                <a:tab pos="7637400" algn="l"/>
                <a:tab pos="8086679" algn="l"/>
                <a:tab pos="8535960" algn="l"/>
                <a:tab pos="8985240" algn="l"/>
              </a:tabLst>
            </a:pPr>
            <a:endParaRPr lang="de-DE" sz="1800" b="0" i="0" u="none" strike="noStrike" cap="none" baseline="0">
              <a:ln>
                <a:noFill/>
              </a:ln>
              <a:solidFill>
                <a:srgbClr val="000000"/>
              </a:solidFill>
              <a:latin typeface="Arial" pitchFamily="18"/>
              <a:ea typeface="Source Han Sans CN Regular" pitchFamily="2"/>
              <a:cs typeface="Source Han Sans CN Regular" pitchFamily="2"/>
            </a:endParaRPr>
          </a:p>
        </p:txBody>
      </p:sp>
    </p:spTree>
    <p:extLst>
      <p:ext uri="{BB962C8B-B14F-4D97-AF65-F5344CB8AC3E}">
        <p14:creationId xmlns:p14="http://schemas.microsoft.com/office/powerpoint/2010/main" val="359703343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Marcador de número de diapositiva 8"/>
          <p:cNvSpPr txBox="1">
            <a:spLocks noGrp="1"/>
          </p:cNvSpPr>
          <p:nvPr>
            <p:ph type="sldNum" sz="quarter" idx="5"/>
          </p:nvPr>
        </p:nvSpPr>
        <p:spPr>
          <a:ln/>
        </p:spPr>
        <p:txBody>
          <a:bodyPr vert="horz" wrap="square" lIns="0" tIns="0" rIns="0" bIns="0" anchor="b" anchorCtr="0" compatLnSpc="1">
            <a:noAutofit/>
          </a:bodyPr>
          <a:lstStyle/>
          <a:p>
            <a:pPr lvl="0"/>
            <a:fld id="{4A6ADAB1-0BD6-4D13-BAD0-D4EAB4F398A6}" type="slidenum">
              <a:t>17</a:t>
            </a:fld>
            <a:endParaRPr lang="de-DE"/>
          </a:p>
        </p:txBody>
      </p:sp>
      <p:sp>
        <p:nvSpPr>
          <p:cNvPr id="2" name="Marcador de imagen de diapositiva 1"/>
          <p:cNvSpPr>
            <a:spLocks noGrp="1" noRot="1" noChangeAspect="1" noResize="1"/>
          </p:cNvSpPr>
          <p:nvPr>
            <p:ph type="sldImg"/>
          </p:nvPr>
        </p:nvSpPr>
        <p:spPr>
          <a:xfrm>
            <a:off x="217488" y="812800"/>
            <a:ext cx="7123112" cy="4008438"/>
          </a:xfrm>
          <a:solidFill>
            <a:srgbClr val="729FCF"/>
          </a:solidFill>
          <a:ln w="25400">
            <a:solidFill>
              <a:srgbClr val="3465A4"/>
            </a:solidFill>
            <a:prstDash val="solid"/>
          </a:ln>
        </p:spPr>
      </p:sp>
      <p:sp>
        <p:nvSpPr>
          <p:cNvPr id="3" name="Forma libre 2"/>
          <p:cNvSpPr/>
          <p:nvPr/>
        </p:nvSpPr>
        <p:spPr>
          <a:xfrm>
            <a:off x="755639" y="5078520"/>
            <a:ext cx="6048360" cy="4811760"/>
          </a:xfrm>
          <a:custGeom>
            <a:avLst/>
            <a:gdLst>
              <a:gd name="f0" fmla="val 0"/>
              <a:gd name="f1" fmla="val 21600"/>
            </a:gdLst>
            <a:ahLst/>
            <a:cxnLst>
              <a:cxn ang="3cd4">
                <a:pos x="hc" y="t"/>
              </a:cxn>
              <a:cxn ang="0">
                <a:pos x="r" y="vc"/>
              </a:cxn>
              <a:cxn ang="cd4">
                <a:pos x="hc" y="b"/>
              </a:cxn>
              <a:cxn ang="cd2">
                <a:pos x="l" y="vc"/>
              </a:cxn>
            </a:cxnLst>
            <a:rect l="l" t="t" r="r" b="b"/>
            <a:pathLst>
              <a:path w="21600" h="21600">
                <a:moveTo>
                  <a:pt x="f0" y="f0"/>
                </a:moveTo>
                <a:lnTo>
                  <a:pt x="f1" y="f0"/>
                </a:lnTo>
                <a:lnTo>
                  <a:pt x="f1" y="f1"/>
                </a:lnTo>
                <a:lnTo>
                  <a:pt x="f0" y="f1"/>
                </a:lnTo>
                <a:lnTo>
                  <a:pt x="f0" y="f0"/>
                </a:lnTo>
                <a:close/>
              </a:path>
            </a:pathLst>
          </a:custGeom>
          <a:noFill/>
          <a:ln>
            <a:noFill/>
            <a:prstDash val="solid"/>
          </a:ln>
        </p:spPr>
        <p:txBody>
          <a:bodyPr vert="horz" wrap="none" lIns="90000" tIns="46800" rIns="90000" bIns="46800" anchor="ctr" anchorCtr="0" compatLnSpc="1">
            <a:noAutofit/>
          </a:bodyPr>
          <a:lstStyle/>
          <a:p>
            <a:pPr marL="0" marR="0" lvl="0" indent="0" algn="l" rtl="0" hangingPunct="0">
              <a:lnSpc>
                <a:spcPct val="93000"/>
              </a:lnSpc>
              <a:spcBef>
                <a:spcPts val="0"/>
              </a:spcBef>
              <a:spcAft>
                <a:spcPts val="0"/>
              </a:spcAft>
              <a:buNone/>
              <a:tabLst>
                <a:tab pos="0" algn="l"/>
                <a:tab pos="448919" algn="l"/>
                <a:tab pos="898199" algn="l"/>
                <a:tab pos="1347480" algn="l"/>
                <a:tab pos="1796760" algn="l"/>
                <a:tab pos="2246040" algn="l"/>
                <a:tab pos="2695320" algn="l"/>
                <a:tab pos="3144600" algn="l"/>
                <a:tab pos="3593880" algn="l"/>
                <a:tab pos="4043159" algn="l"/>
                <a:tab pos="4492440" algn="l"/>
                <a:tab pos="4941719" algn="l"/>
                <a:tab pos="5391000" algn="l"/>
                <a:tab pos="5840280" algn="l"/>
                <a:tab pos="6289560" algn="l"/>
                <a:tab pos="6738840" algn="l"/>
                <a:tab pos="7188120" algn="l"/>
                <a:tab pos="7637400" algn="l"/>
                <a:tab pos="8086679" algn="l"/>
                <a:tab pos="8535960" algn="l"/>
                <a:tab pos="8985240" algn="l"/>
              </a:tabLst>
            </a:pPr>
            <a:endParaRPr lang="de-DE" sz="1800" b="0" i="0" u="none" strike="noStrike" cap="none" baseline="0">
              <a:ln>
                <a:noFill/>
              </a:ln>
              <a:solidFill>
                <a:srgbClr val="000000"/>
              </a:solidFill>
              <a:latin typeface="Arial" pitchFamily="18"/>
              <a:ea typeface="Source Han Sans CN Regular" pitchFamily="2"/>
              <a:cs typeface="Source Han Sans CN Regular" pitchFamily="2"/>
            </a:endParaRPr>
          </a:p>
        </p:txBody>
      </p:sp>
    </p:spTree>
    <p:extLst>
      <p:ext uri="{BB962C8B-B14F-4D97-AF65-F5344CB8AC3E}">
        <p14:creationId xmlns:p14="http://schemas.microsoft.com/office/powerpoint/2010/main" val="400548124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Marcador de número de diapositiva 8"/>
          <p:cNvSpPr txBox="1">
            <a:spLocks noGrp="1"/>
          </p:cNvSpPr>
          <p:nvPr>
            <p:ph type="sldNum" sz="quarter" idx="5"/>
          </p:nvPr>
        </p:nvSpPr>
        <p:spPr>
          <a:ln/>
        </p:spPr>
        <p:txBody>
          <a:bodyPr vert="horz" wrap="square" lIns="0" tIns="0" rIns="0" bIns="0" anchor="b" anchorCtr="0" compatLnSpc="1">
            <a:noAutofit/>
          </a:bodyPr>
          <a:lstStyle/>
          <a:p>
            <a:pPr lvl="0"/>
            <a:fld id="{4A6ADAB1-0BD6-4D13-BAD0-D4EAB4F398A6}" type="slidenum">
              <a:t>18</a:t>
            </a:fld>
            <a:endParaRPr lang="de-DE"/>
          </a:p>
        </p:txBody>
      </p:sp>
      <p:sp>
        <p:nvSpPr>
          <p:cNvPr id="2" name="Marcador de imagen de diapositiva 1"/>
          <p:cNvSpPr>
            <a:spLocks noGrp="1" noRot="1" noChangeAspect="1" noResize="1"/>
          </p:cNvSpPr>
          <p:nvPr>
            <p:ph type="sldImg"/>
          </p:nvPr>
        </p:nvSpPr>
        <p:spPr>
          <a:xfrm>
            <a:off x="217488" y="812800"/>
            <a:ext cx="7123112" cy="4008438"/>
          </a:xfrm>
          <a:solidFill>
            <a:srgbClr val="729FCF"/>
          </a:solidFill>
          <a:ln w="25400">
            <a:solidFill>
              <a:srgbClr val="3465A4"/>
            </a:solidFill>
            <a:prstDash val="solid"/>
          </a:ln>
        </p:spPr>
      </p:sp>
      <p:sp>
        <p:nvSpPr>
          <p:cNvPr id="3" name="Forma libre 2"/>
          <p:cNvSpPr/>
          <p:nvPr/>
        </p:nvSpPr>
        <p:spPr>
          <a:xfrm>
            <a:off x="755639" y="5078520"/>
            <a:ext cx="6048360" cy="4811760"/>
          </a:xfrm>
          <a:custGeom>
            <a:avLst/>
            <a:gdLst>
              <a:gd name="f0" fmla="val 0"/>
              <a:gd name="f1" fmla="val 21600"/>
            </a:gdLst>
            <a:ahLst/>
            <a:cxnLst>
              <a:cxn ang="3cd4">
                <a:pos x="hc" y="t"/>
              </a:cxn>
              <a:cxn ang="0">
                <a:pos x="r" y="vc"/>
              </a:cxn>
              <a:cxn ang="cd4">
                <a:pos x="hc" y="b"/>
              </a:cxn>
              <a:cxn ang="cd2">
                <a:pos x="l" y="vc"/>
              </a:cxn>
            </a:cxnLst>
            <a:rect l="l" t="t" r="r" b="b"/>
            <a:pathLst>
              <a:path w="21600" h="21600">
                <a:moveTo>
                  <a:pt x="f0" y="f0"/>
                </a:moveTo>
                <a:lnTo>
                  <a:pt x="f1" y="f0"/>
                </a:lnTo>
                <a:lnTo>
                  <a:pt x="f1" y="f1"/>
                </a:lnTo>
                <a:lnTo>
                  <a:pt x="f0" y="f1"/>
                </a:lnTo>
                <a:lnTo>
                  <a:pt x="f0" y="f0"/>
                </a:lnTo>
                <a:close/>
              </a:path>
            </a:pathLst>
          </a:custGeom>
          <a:noFill/>
          <a:ln>
            <a:noFill/>
            <a:prstDash val="solid"/>
          </a:ln>
        </p:spPr>
        <p:txBody>
          <a:bodyPr vert="horz" wrap="none" lIns="90000" tIns="46800" rIns="90000" bIns="46800" anchor="ctr" anchorCtr="0" compatLnSpc="1">
            <a:noAutofit/>
          </a:bodyPr>
          <a:lstStyle/>
          <a:p>
            <a:pPr marL="0" marR="0" lvl="0" indent="0" algn="l" rtl="0" hangingPunct="0">
              <a:lnSpc>
                <a:spcPct val="93000"/>
              </a:lnSpc>
              <a:spcBef>
                <a:spcPts val="0"/>
              </a:spcBef>
              <a:spcAft>
                <a:spcPts val="0"/>
              </a:spcAft>
              <a:buNone/>
              <a:tabLst>
                <a:tab pos="0" algn="l"/>
                <a:tab pos="448919" algn="l"/>
                <a:tab pos="898199" algn="l"/>
                <a:tab pos="1347480" algn="l"/>
                <a:tab pos="1796760" algn="l"/>
                <a:tab pos="2246040" algn="l"/>
                <a:tab pos="2695320" algn="l"/>
                <a:tab pos="3144600" algn="l"/>
                <a:tab pos="3593880" algn="l"/>
                <a:tab pos="4043159" algn="l"/>
                <a:tab pos="4492440" algn="l"/>
                <a:tab pos="4941719" algn="l"/>
                <a:tab pos="5391000" algn="l"/>
                <a:tab pos="5840280" algn="l"/>
                <a:tab pos="6289560" algn="l"/>
                <a:tab pos="6738840" algn="l"/>
                <a:tab pos="7188120" algn="l"/>
                <a:tab pos="7637400" algn="l"/>
                <a:tab pos="8086679" algn="l"/>
                <a:tab pos="8535960" algn="l"/>
                <a:tab pos="8985240" algn="l"/>
              </a:tabLst>
            </a:pPr>
            <a:endParaRPr lang="de-DE" sz="1800" b="0" i="0" u="none" strike="noStrike" cap="none" baseline="0">
              <a:ln>
                <a:noFill/>
              </a:ln>
              <a:solidFill>
                <a:srgbClr val="000000"/>
              </a:solidFill>
              <a:latin typeface="Arial" pitchFamily="18"/>
              <a:ea typeface="Source Han Sans CN Regular" pitchFamily="2"/>
              <a:cs typeface="Source Han Sans CN Regular" pitchFamily="2"/>
            </a:endParaRPr>
          </a:p>
        </p:txBody>
      </p:sp>
    </p:spTree>
    <p:extLst>
      <p:ext uri="{BB962C8B-B14F-4D97-AF65-F5344CB8AC3E}">
        <p14:creationId xmlns:p14="http://schemas.microsoft.com/office/powerpoint/2010/main" val="246407053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Marcador de número de diapositiva 8"/>
          <p:cNvSpPr txBox="1">
            <a:spLocks noGrp="1"/>
          </p:cNvSpPr>
          <p:nvPr>
            <p:ph type="sldNum" sz="quarter" idx="5"/>
          </p:nvPr>
        </p:nvSpPr>
        <p:spPr>
          <a:ln/>
        </p:spPr>
        <p:txBody>
          <a:bodyPr vert="horz" wrap="square" lIns="0" tIns="0" rIns="0" bIns="0" anchor="b" anchorCtr="0" compatLnSpc="1">
            <a:noAutofit/>
          </a:bodyPr>
          <a:lstStyle/>
          <a:p>
            <a:pPr lvl="0"/>
            <a:fld id="{4A6ADAB1-0BD6-4D13-BAD0-D4EAB4F398A6}" type="slidenum">
              <a:t>19</a:t>
            </a:fld>
            <a:endParaRPr lang="de-DE"/>
          </a:p>
        </p:txBody>
      </p:sp>
      <p:sp>
        <p:nvSpPr>
          <p:cNvPr id="2" name="Marcador de imagen de diapositiva 1"/>
          <p:cNvSpPr>
            <a:spLocks noGrp="1" noRot="1" noChangeAspect="1" noResize="1"/>
          </p:cNvSpPr>
          <p:nvPr>
            <p:ph type="sldImg"/>
          </p:nvPr>
        </p:nvSpPr>
        <p:spPr>
          <a:xfrm>
            <a:off x="217488" y="812800"/>
            <a:ext cx="7123112" cy="4008438"/>
          </a:xfrm>
          <a:solidFill>
            <a:srgbClr val="729FCF"/>
          </a:solidFill>
          <a:ln w="25400">
            <a:solidFill>
              <a:srgbClr val="3465A4"/>
            </a:solidFill>
            <a:prstDash val="solid"/>
          </a:ln>
        </p:spPr>
      </p:sp>
      <p:sp>
        <p:nvSpPr>
          <p:cNvPr id="3" name="Forma libre 2"/>
          <p:cNvSpPr/>
          <p:nvPr/>
        </p:nvSpPr>
        <p:spPr>
          <a:xfrm>
            <a:off x="755639" y="5078520"/>
            <a:ext cx="6048360" cy="4811760"/>
          </a:xfrm>
          <a:custGeom>
            <a:avLst/>
            <a:gdLst>
              <a:gd name="f0" fmla="val 0"/>
              <a:gd name="f1" fmla="val 21600"/>
            </a:gdLst>
            <a:ahLst/>
            <a:cxnLst>
              <a:cxn ang="3cd4">
                <a:pos x="hc" y="t"/>
              </a:cxn>
              <a:cxn ang="0">
                <a:pos x="r" y="vc"/>
              </a:cxn>
              <a:cxn ang="cd4">
                <a:pos x="hc" y="b"/>
              </a:cxn>
              <a:cxn ang="cd2">
                <a:pos x="l" y="vc"/>
              </a:cxn>
            </a:cxnLst>
            <a:rect l="l" t="t" r="r" b="b"/>
            <a:pathLst>
              <a:path w="21600" h="21600">
                <a:moveTo>
                  <a:pt x="f0" y="f0"/>
                </a:moveTo>
                <a:lnTo>
                  <a:pt x="f1" y="f0"/>
                </a:lnTo>
                <a:lnTo>
                  <a:pt x="f1" y="f1"/>
                </a:lnTo>
                <a:lnTo>
                  <a:pt x="f0" y="f1"/>
                </a:lnTo>
                <a:lnTo>
                  <a:pt x="f0" y="f0"/>
                </a:lnTo>
                <a:close/>
              </a:path>
            </a:pathLst>
          </a:custGeom>
          <a:noFill/>
          <a:ln>
            <a:noFill/>
            <a:prstDash val="solid"/>
          </a:ln>
        </p:spPr>
        <p:txBody>
          <a:bodyPr vert="horz" wrap="none" lIns="90000" tIns="46800" rIns="90000" bIns="46800" anchor="ctr" anchorCtr="0" compatLnSpc="1">
            <a:noAutofit/>
          </a:bodyPr>
          <a:lstStyle/>
          <a:p>
            <a:pPr marL="0" marR="0" lvl="0" indent="0" algn="l" rtl="0" hangingPunct="0">
              <a:lnSpc>
                <a:spcPct val="93000"/>
              </a:lnSpc>
              <a:spcBef>
                <a:spcPts val="0"/>
              </a:spcBef>
              <a:spcAft>
                <a:spcPts val="0"/>
              </a:spcAft>
              <a:buNone/>
              <a:tabLst>
                <a:tab pos="0" algn="l"/>
                <a:tab pos="448919" algn="l"/>
                <a:tab pos="898199" algn="l"/>
                <a:tab pos="1347480" algn="l"/>
                <a:tab pos="1796760" algn="l"/>
                <a:tab pos="2246040" algn="l"/>
                <a:tab pos="2695320" algn="l"/>
                <a:tab pos="3144600" algn="l"/>
                <a:tab pos="3593880" algn="l"/>
                <a:tab pos="4043159" algn="l"/>
                <a:tab pos="4492440" algn="l"/>
                <a:tab pos="4941719" algn="l"/>
                <a:tab pos="5391000" algn="l"/>
                <a:tab pos="5840280" algn="l"/>
                <a:tab pos="6289560" algn="l"/>
                <a:tab pos="6738840" algn="l"/>
                <a:tab pos="7188120" algn="l"/>
                <a:tab pos="7637400" algn="l"/>
                <a:tab pos="8086679" algn="l"/>
                <a:tab pos="8535960" algn="l"/>
                <a:tab pos="8985240" algn="l"/>
              </a:tabLst>
            </a:pPr>
            <a:endParaRPr lang="de-DE" sz="1800" b="0" i="0" u="none" strike="noStrike" cap="none" baseline="0">
              <a:ln>
                <a:noFill/>
              </a:ln>
              <a:solidFill>
                <a:srgbClr val="000000"/>
              </a:solidFill>
              <a:latin typeface="Arial" pitchFamily="18"/>
              <a:ea typeface="Source Han Sans CN Regular" pitchFamily="2"/>
              <a:cs typeface="Source Han Sans CN Regular" pitchFamily="2"/>
            </a:endParaRPr>
          </a:p>
        </p:txBody>
      </p:sp>
    </p:spTree>
    <p:extLst>
      <p:ext uri="{BB962C8B-B14F-4D97-AF65-F5344CB8AC3E}">
        <p14:creationId xmlns:p14="http://schemas.microsoft.com/office/powerpoint/2010/main" val="37696289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Marcador de número de diapositiva 8"/>
          <p:cNvSpPr txBox="1">
            <a:spLocks noGrp="1"/>
          </p:cNvSpPr>
          <p:nvPr>
            <p:ph type="sldNum" sz="quarter" idx="5"/>
          </p:nvPr>
        </p:nvSpPr>
        <p:spPr>
          <a:ln/>
        </p:spPr>
        <p:txBody>
          <a:bodyPr vert="horz" wrap="square" lIns="0" tIns="0" rIns="0" bIns="0" anchor="b" anchorCtr="0" compatLnSpc="1">
            <a:noAutofit/>
          </a:bodyPr>
          <a:lstStyle/>
          <a:p>
            <a:pPr lvl="0"/>
            <a:fld id="{A6FFE2A8-F15F-4D6A-87E0-51E63DEEB96B}" type="slidenum">
              <a:t>21</a:t>
            </a:fld>
            <a:endParaRPr lang="de-DE"/>
          </a:p>
        </p:txBody>
      </p:sp>
      <p:sp>
        <p:nvSpPr>
          <p:cNvPr id="2" name="Marcador de imagen de diapositiva 1"/>
          <p:cNvSpPr>
            <a:spLocks noGrp="1" noRot="1" noChangeAspect="1" noResize="1"/>
          </p:cNvSpPr>
          <p:nvPr>
            <p:ph type="sldImg"/>
          </p:nvPr>
        </p:nvSpPr>
        <p:spPr>
          <a:xfrm>
            <a:off x="217488" y="812800"/>
            <a:ext cx="7123112" cy="4008438"/>
          </a:xfrm>
          <a:solidFill>
            <a:srgbClr val="729FCF"/>
          </a:solidFill>
          <a:ln w="25400">
            <a:solidFill>
              <a:srgbClr val="3465A4"/>
            </a:solidFill>
            <a:prstDash val="solid"/>
          </a:ln>
        </p:spPr>
      </p:sp>
      <p:sp>
        <p:nvSpPr>
          <p:cNvPr id="3" name="Forma libre 2"/>
          <p:cNvSpPr/>
          <p:nvPr/>
        </p:nvSpPr>
        <p:spPr>
          <a:xfrm>
            <a:off x="755639" y="5078520"/>
            <a:ext cx="6048360" cy="4811760"/>
          </a:xfrm>
          <a:custGeom>
            <a:avLst/>
            <a:gdLst>
              <a:gd name="f0" fmla="val 0"/>
              <a:gd name="f1" fmla="val 21600"/>
            </a:gdLst>
            <a:ahLst/>
            <a:cxnLst>
              <a:cxn ang="3cd4">
                <a:pos x="hc" y="t"/>
              </a:cxn>
              <a:cxn ang="0">
                <a:pos x="r" y="vc"/>
              </a:cxn>
              <a:cxn ang="cd4">
                <a:pos x="hc" y="b"/>
              </a:cxn>
              <a:cxn ang="cd2">
                <a:pos x="l" y="vc"/>
              </a:cxn>
            </a:cxnLst>
            <a:rect l="l" t="t" r="r" b="b"/>
            <a:pathLst>
              <a:path w="21600" h="21600">
                <a:moveTo>
                  <a:pt x="f0" y="f0"/>
                </a:moveTo>
                <a:lnTo>
                  <a:pt x="f1" y="f0"/>
                </a:lnTo>
                <a:lnTo>
                  <a:pt x="f1" y="f1"/>
                </a:lnTo>
                <a:lnTo>
                  <a:pt x="f0" y="f1"/>
                </a:lnTo>
                <a:lnTo>
                  <a:pt x="f0" y="f0"/>
                </a:lnTo>
                <a:close/>
              </a:path>
            </a:pathLst>
          </a:custGeom>
          <a:noFill/>
          <a:ln>
            <a:noFill/>
            <a:prstDash val="solid"/>
          </a:ln>
        </p:spPr>
        <p:txBody>
          <a:bodyPr vert="horz" wrap="none" lIns="90000" tIns="46800" rIns="90000" bIns="46800" anchor="ctr" anchorCtr="0" compatLnSpc="1">
            <a:noAutofit/>
          </a:bodyPr>
          <a:lstStyle/>
          <a:p>
            <a:pPr marL="0" marR="0" lvl="0" indent="0" algn="l" rtl="0" hangingPunct="0">
              <a:lnSpc>
                <a:spcPct val="93000"/>
              </a:lnSpc>
              <a:spcBef>
                <a:spcPts val="0"/>
              </a:spcBef>
              <a:spcAft>
                <a:spcPts val="0"/>
              </a:spcAft>
              <a:buNone/>
              <a:tabLst>
                <a:tab pos="0" algn="l"/>
                <a:tab pos="448919" algn="l"/>
                <a:tab pos="898199" algn="l"/>
                <a:tab pos="1347480" algn="l"/>
                <a:tab pos="1796760" algn="l"/>
                <a:tab pos="2246040" algn="l"/>
                <a:tab pos="2695320" algn="l"/>
                <a:tab pos="3144600" algn="l"/>
                <a:tab pos="3593880" algn="l"/>
                <a:tab pos="4043159" algn="l"/>
                <a:tab pos="4492440" algn="l"/>
                <a:tab pos="4941719" algn="l"/>
                <a:tab pos="5391000" algn="l"/>
                <a:tab pos="5840280" algn="l"/>
                <a:tab pos="6289560" algn="l"/>
                <a:tab pos="6738840" algn="l"/>
                <a:tab pos="7188120" algn="l"/>
                <a:tab pos="7637400" algn="l"/>
                <a:tab pos="8086679" algn="l"/>
                <a:tab pos="8535960" algn="l"/>
                <a:tab pos="8985240" algn="l"/>
              </a:tabLst>
            </a:pPr>
            <a:endParaRPr lang="de-DE" sz="1800" b="0" i="0" u="none" strike="noStrike" cap="none" baseline="0">
              <a:ln>
                <a:noFill/>
              </a:ln>
              <a:solidFill>
                <a:srgbClr val="000000"/>
              </a:solidFill>
              <a:latin typeface="Arial" pitchFamily="18"/>
              <a:ea typeface="Source Han Sans CN Regular" pitchFamily="2"/>
              <a:cs typeface="Source Han Sans CN Regular" pitchFamily="2"/>
            </a:endParaRPr>
          </a:p>
        </p:txBody>
      </p:sp>
      <p:sp>
        <p:nvSpPr>
          <p:cNvPr id="4" name="Marcador de notas 3"/>
          <p:cNvSpPr>
            <a:spLocks noGrp="1"/>
          </p:cNvSpPr>
          <p:nvPr>
            <p:ph type="body" idx="1"/>
          </p:nvPr>
        </p:nvSpPr>
        <p:spPr/>
        <p:txBody>
          <a:bodyPr/>
          <a:lstStyle/>
          <a:p>
            <a:endParaRPr lang="en-GB" dirty="0"/>
          </a:p>
        </p:txBody>
      </p:sp>
    </p:spTree>
    <p:extLst>
      <p:ext uri="{BB962C8B-B14F-4D97-AF65-F5344CB8AC3E}">
        <p14:creationId xmlns:p14="http://schemas.microsoft.com/office/powerpoint/2010/main" val="24751222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C31158C-F5DB-4370-85AF-30CE2FAB46D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de-DE"/>
          </a:p>
        </p:txBody>
      </p:sp>
      <p:sp>
        <p:nvSpPr>
          <p:cNvPr id="3" name="Subtitle 2">
            <a:extLst>
              <a:ext uri="{FF2B5EF4-FFF2-40B4-BE49-F238E27FC236}">
                <a16:creationId xmlns:a16="http://schemas.microsoft.com/office/drawing/2014/main" id="{F722C8A5-EEBA-4E2E-8DA0-D49CABAFD439}"/>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de-DE"/>
          </a:p>
        </p:txBody>
      </p:sp>
      <p:sp>
        <p:nvSpPr>
          <p:cNvPr id="4" name="Date Placeholder 3">
            <a:extLst>
              <a:ext uri="{FF2B5EF4-FFF2-40B4-BE49-F238E27FC236}">
                <a16:creationId xmlns:a16="http://schemas.microsoft.com/office/drawing/2014/main" id="{87B1EF2F-B373-4917-B05C-356E72AA3251}"/>
              </a:ext>
            </a:extLst>
          </p:cNvPr>
          <p:cNvSpPr>
            <a:spLocks noGrp="1"/>
          </p:cNvSpPr>
          <p:nvPr>
            <p:ph type="dt" sz="half" idx="10"/>
          </p:nvPr>
        </p:nvSpPr>
        <p:spPr/>
        <p:txBody>
          <a:bodyPr/>
          <a:lstStyle/>
          <a:p>
            <a:fld id="{F562D6FB-F32C-49F5-BA6A-9FF06C33DD3B}" type="datetimeFigureOut">
              <a:rPr lang="de-DE" smtClean="0"/>
              <a:t>04.03.2018</a:t>
            </a:fld>
            <a:endParaRPr lang="de-DE"/>
          </a:p>
        </p:txBody>
      </p:sp>
      <p:sp>
        <p:nvSpPr>
          <p:cNvPr id="5" name="Footer Placeholder 4">
            <a:extLst>
              <a:ext uri="{FF2B5EF4-FFF2-40B4-BE49-F238E27FC236}">
                <a16:creationId xmlns:a16="http://schemas.microsoft.com/office/drawing/2014/main" id="{ED8311DF-D8B8-47EF-8396-E7664422C3F9}"/>
              </a:ext>
            </a:extLst>
          </p:cNvPr>
          <p:cNvSpPr>
            <a:spLocks noGrp="1"/>
          </p:cNvSpPr>
          <p:nvPr>
            <p:ph type="ftr" sz="quarter" idx="11"/>
          </p:nvPr>
        </p:nvSpPr>
        <p:spPr/>
        <p:txBody>
          <a:bodyPr/>
          <a:lstStyle/>
          <a:p>
            <a:endParaRPr lang="de-DE"/>
          </a:p>
        </p:txBody>
      </p:sp>
      <p:sp>
        <p:nvSpPr>
          <p:cNvPr id="6" name="Slide Number Placeholder 5">
            <a:extLst>
              <a:ext uri="{FF2B5EF4-FFF2-40B4-BE49-F238E27FC236}">
                <a16:creationId xmlns:a16="http://schemas.microsoft.com/office/drawing/2014/main" id="{916CC3C7-2F54-4809-B1DA-B126D8B26FB9}"/>
              </a:ext>
            </a:extLst>
          </p:cNvPr>
          <p:cNvSpPr>
            <a:spLocks noGrp="1"/>
          </p:cNvSpPr>
          <p:nvPr>
            <p:ph type="sldNum" sz="quarter" idx="12"/>
          </p:nvPr>
        </p:nvSpPr>
        <p:spPr/>
        <p:txBody>
          <a:bodyPr/>
          <a:lstStyle/>
          <a:p>
            <a:fld id="{FF715B63-D137-4130-AEAC-97B12E438D6C}" type="slidenum">
              <a:rPr lang="de-DE" smtClean="0"/>
              <a:t>‹#›</a:t>
            </a:fld>
            <a:endParaRPr lang="de-DE"/>
          </a:p>
        </p:txBody>
      </p:sp>
    </p:spTree>
    <p:extLst>
      <p:ext uri="{BB962C8B-B14F-4D97-AF65-F5344CB8AC3E}">
        <p14:creationId xmlns:p14="http://schemas.microsoft.com/office/powerpoint/2010/main" val="396110743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120E18-A8E0-4B1B-A572-E163E7A881D3}"/>
              </a:ext>
            </a:extLst>
          </p:cNvPr>
          <p:cNvSpPr>
            <a:spLocks noGrp="1"/>
          </p:cNvSpPr>
          <p:nvPr>
            <p:ph type="title"/>
          </p:nvPr>
        </p:nvSpPr>
        <p:spPr/>
        <p:txBody>
          <a:bodyPr/>
          <a:lstStyle/>
          <a:p>
            <a:r>
              <a:rPr lang="en-US"/>
              <a:t>Click to edit Master title style</a:t>
            </a:r>
            <a:endParaRPr lang="de-DE"/>
          </a:p>
        </p:txBody>
      </p:sp>
      <p:sp>
        <p:nvSpPr>
          <p:cNvPr id="3" name="Content Placeholder 2">
            <a:extLst>
              <a:ext uri="{FF2B5EF4-FFF2-40B4-BE49-F238E27FC236}">
                <a16:creationId xmlns:a16="http://schemas.microsoft.com/office/drawing/2014/main" id="{12F6D280-B32D-42E8-B401-A02DB8D2FCF7}"/>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de-DE"/>
          </a:p>
        </p:txBody>
      </p:sp>
      <p:sp>
        <p:nvSpPr>
          <p:cNvPr id="4" name="Date Placeholder 3">
            <a:extLst>
              <a:ext uri="{FF2B5EF4-FFF2-40B4-BE49-F238E27FC236}">
                <a16:creationId xmlns:a16="http://schemas.microsoft.com/office/drawing/2014/main" id="{B86A155F-50D9-430C-BEE0-D130DD21F7E3}"/>
              </a:ext>
            </a:extLst>
          </p:cNvPr>
          <p:cNvSpPr>
            <a:spLocks noGrp="1"/>
          </p:cNvSpPr>
          <p:nvPr>
            <p:ph type="dt" sz="half" idx="10"/>
          </p:nvPr>
        </p:nvSpPr>
        <p:spPr/>
        <p:txBody>
          <a:bodyPr/>
          <a:lstStyle/>
          <a:p>
            <a:fld id="{F562D6FB-F32C-49F5-BA6A-9FF06C33DD3B}" type="datetimeFigureOut">
              <a:rPr lang="de-DE" smtClean="0"/>
              <a:t>04.03.2018</a:t>
            </a:fld>
            <a:endParaRPr lang="de-DE"/>
          </a:p>
        </p:txBody>
      </p:sp>
      <p:sp>
        <p:nvSpPr>
          <p:cNvPr id="5" name="Footer Placeholder 4">
            <a:extLst>
              <a:ext uri="{FF2B5EF4-FFF2-40B4-BE49-F238E27FC236}">
                <a16:creationId xmlns:a16="http://schemas.microsoft.com/office/drawing/2014/main" id="{8B737EC2-6D54-433A-A454-F60A9095C2EA}"/>
              </a:ext>
            </a:extLst>
          </p:cNvPr>
          <p:cNvSpPr>
            <a:spLocks noGrp="1"/>
          </p:cNvSpPr>
          <p:nvPr>
            <p:ph type="ftr" sz="quarter" idx="11"/>
          </p:nvPr>
        </p:nvSpPr>
        <p:spPr/>
        <p:txBody>
          <a:bodyPr/>
          <a:lstStyle/>
          <a:p>
            <a:endParaRPr lang="de-DE"/>
          </a:p>
        </p:txBody>
      </p:sp>
      <p:sp>
        <p:nvSpPr>
          <p:cNvPr id="6" name="Slide Number Placeholder 5">
            <a:extLst>
              <a:ext uri="{FF2B5EF4-FFF2-40B4-BE49-F238E27FC236}">
                <a16:creationId xmlns:a16="http://schemas.microsoft.com/office/drawing/2014/main" id="{97961C54-AA1E-4DF7-943C-AE95E0F15AAD}"/>
              </a:ext>
            </a:extLst>
          </p:cNvPr>
          <p:cNvSpPr>
            <a:spLocks noGrp="1"/>
          </p:cNvSpPr>
          <p:nvPr>
            <p:ph type="sldNum" sz="quarter" idx="12"/>
          </p:nvPr>
        </p:nvSpPr>
        <p:spPr/>
        <p:txBody>
          <a:bodyPr/>
          <a:lstStyle/>
          <a:p>
            <a:fld id="{FF715B63-D137-4130-AEAC-97B12E438D6C}" type="slidenum">
              <a:rPr lang="de-DE" smtClean="0"/>
              <a:t>‹#›</a:t>
            </a:fld>
            <a:endParaRPr lang="de-DE"/>
          </a:p>
        </p:txBody>
      </p:sp>
    </p:spTree>
    <p:extLst>
      <p:ext uri="{BB962C8B-B14F-4D97-AF65-F5344CB8AC3E}">
        <p14:creationId xmlns:p14="http://schemas.microsoft.com/office/powerpoint/2010/main" val="89749614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8DC2005-3F3C-480B-B766-C04BF37D5938}"/>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de-DE"/>
          </a:p>
        </p:txBody>
      </p:sp>
      <p:sp>
        <p:nvSpPr>
          <p:cNvPr id="3" name="Text Placeholder 2">
            <a:extLst>
              <a:ext uri="{FF2B5EF4-FFF2-40B4-BE49-F238E27FC236}">
                <a16:creationId xmlns:a16="http://schemas.microsoft.com/office/drawing/2014/main" id="{17C6A983-6C80-41C2-B1C7-5D66C504837D}"/>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5A1973B1-DB47-4DEE-93CD-AD5329E83D1A}"/>
              </a:ext>
            </a:extLst>
          </p:cNvPr>
          <p:cNvSpPr>
            <a:spLocks noGrp="1"/>
          </p:cNvSpPr>
          <p:nvPr>
            <p:ph type="dt" sz="half" idx="10"/>
          </p:nvPr>
        </p:nvSpPr>
        <p:spPr/>
        <p:txBody>
          <a:bodyPr/>
          <a:lstStyle/>
          <a:p>
            <a:fld id="{F562D6FB-F32C-49F5-BA6A-9FF06C33DD3B}" type="datetimeFigureOut">
              <a:rPr lang="de-DE" smtClean="0"/>
              <a:t>04.03.2018</a:t>
            </a:fld>
            <a:endParaRPr lang="de-DE"/>
          </a:p>
        </p:txBody>
      </p:sp>
      <p:sp>
        <p:nvSpPr>
          <p:cNvPr id="5" name="Footer Placeholder 4">
            <a:extLst>
              <a:ext uri="{FF2B5EF4-FFF2-40B4-BE49-F238E27FC236}">
                <a16:creationId xmlns:a16="http://schemas.microsoft.com/office/drawing/2014/main" id="{333919F1-8299-4173-8DCF-B2965FDFDAD6}"/>
              </a:ext>
            </a:extLst>
          </p:cNvPr>
          <p:cNvSpPr>
            <a:spLocks noGrp="1"/>
          </p:cNvSpPr>
          <p:nvPr>
            <p:ph type="ftr" sz="quarter" idx="11"/>
          </p:nvPr>
        </p:nvSpPr>
        <p:spPr/>
        <p:txBody>
          <a:bodyPr/>
          <a:lstStyle/>
          <a:p>
            <a:endParaRPr lang="de-DE"/>
          </a:p>
        </p:txBody>
      </p:sp>
      <p:sp>
        <p:nvSpPr>
          <p:cNvPr id="6" name="Slide Number Placeholder 5">
            <a:extLst>
              <a:ext uri="{FF2B5EF4-FFF2-40B4-BE49-F238E27FC236}">
                <a16:creationId xmlns:a16="http://schemas.microsoft.com/office/drawing/2014/main" id="{BDC124D0-94ED-410C-A44C-CE953EECD417}"/>
              </a:ext>
            </a:extLst>
          </p:cNvPr>
          <p:cNvSpPr>
            <a:spLocks noGrp="1"/>
          </p:cNvSpPr>
          <p:nvPr>
            <p:ph type="sldNum" sz="quarter" idx="12"/>
          </p:nvPr>
        </p:nvSpPr>
        <p:spPr/>
        <p:txBody>
          <a:bodyPr/>
          <a:lstStyle/>
          <a:p>
            <a:fld id="{FF715B63-D137-4130-AEAC-97B12E438D6C}" type="slidenum">
              <a:rPr lang="de-DE" smtClean="0"/>
              <a:t>‹#›</a:t>
            </a:fld>
            <a:endParaRPr lang="de-DE"/>
          </a:p>
        </p:txBody>
      </p:sp>
    </p:spTree>
    <p:extLst>
      <p:ext uri="{BB962C8B-B14F-4D97-AF65-F5344CB8AC3E}">
        <p14:creationId xmlns:p14="http://schemas.microsoft.com/office/powerpoint/2010/main" val="128388963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ED8879-C8B5-4F53-9988-80EC8F8067C5}"/>
              </a:ext>
            </a:extLst>
          </p:cNvPr>
          <p:cNvSpPr>
            <a:spLocks noGrp="1"/>
          </p:cNvSpPr>
          <p:nvPr>
            <p:ph type="title"/>
          </p:nvPr>
        </p:nvSpPr>
        <p:spPr/>
        <p:txBody>
          <a:bodyPr/>
          <a:lstStyle/>
          <a:p>
            <a:r>
              <a:rPr lang="en-US"/>
              <a:t>Click to edit Master title style</a:t>
            </a:r>
            <a:endParaRPr lang="de-DE"/>
          </a:p>
        </p:txBody>
      </p:sp>
      <p:sp>
        <p:nvSpPr>
          <p:cNvPr id="3" name="Content Placeholder 2">
            <a:extLst>
              <a:ext uri="{FF2B5EF4-FFF2-40B4-BE49-F238E27FC236}">
                <a16:creationId xmlns:a16="http://schemas.microsoft.com/office/drawing/2014/main" id="{91DCCE2C-3EBC-4143-A858-BF62CF26E115}"/>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de-DE"/>
          </a:p>
        </p:txBody>
      </p:sp>
      <p:sp>
        <p:nvSpPr>
          <p:cNvPr id="4" name="Content Placeholder 3">
            <a:extLst>
              <a:ext uri="{FF2B5EF4-FFF2-40B4-BE49-F238E27FC236}">
                <a16:creationId xmlns:a16="http://schemas.microsoft.com/office/drawing/2014/main" id="{879FCD22-5C09-49A5-AE4B-DC85A6FC4BFE}"/>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de-DE"/>
          </a:p>
        </p:txBody>
      </p:sp>
      <p:sp>
        <p:nvSpPr>
          <p:cNvPr id="5" name="Date Placeholder 4">
            <a:extLst>
              <a:ext uri="{FF2B5EF4-FFF2-40B4-BE49-F238E27FC236}">
                <a16:creationId xmlns:a16="http://schemas.microsoft.com/office/drawing/2014/main" id="{B081118F-4CFE-45D8-919D-49AE95AD2211}"/>
              </a:ext>
            </a:extLst>
          </p:cNvPr>
          <p:cNvSpPr>
            <a:spLocks noGrp="1"/>
          </p:cNvSpPr>
          <p:nvPr>
            <p:ph type="dt" sz="half" idx="10"/>
          </p:nvPr>
        </p:nvSpPr>
        <p:spPr/>
        <p:txBody>
          <a:bodyPr/>
          <a:lstStyle/>
          <a:p>
            <a:fld id="{F562D6FB-F32C-49F5-BA6A-9FF06C33DD3B}" type="datetimeFigureOut">
              <a:rPr lang="de-DE" smtClean="0"/>
              <a:t>04.03.2018</a:t>
            </a:fld>
            <a:endParaRPr lang="de-DE"/>
          </a:p>
        </p:txBody>
      </p:sp>
      <p:sp>
        <p:nvSpPr>
          <p:cNvPr id="6" name="Footer Placeholder 5">
            <a:extLst>
              <a:ext uri="{FF2B5EF4-FFF2-40B4-BE49-F238E27FC236}">
                <a16:creationId xmlns:a16="http://schemas.microsoft.com/office/drawing/2014/main" id="{CF61BCE9-39DC-4F55-952D-546714652206}"/>
              </a:ext>
            </a:extLst>
          </p:cNvPr>
          <p:cNvSpPr>
            <a:spLocks noGrp="1"/>
          </p:cNvSpPr>
          <p:nvPr>
            <p:ph type="ftr" sz="quarter" idx="11"/>
          </p:nvPr>
        </p:nvSpPr>
        <p:spPr/>
        <p:txBody>
          <a:bodyPr/>
          <a:lstStyle/>
          <a:p>
            <a:endParaRPr lang="de-DE"/>
          </a:p>
        </p:txBody>
      </p:sp>
      <p:sp>
        <p:nvSpPr>
          <p:cNvPr id="7" name="Slide Number Placeholder 6">
            <a:extLst>
              <a:ext uri="{FF2B5EF4-FFF2-40B4-BE49-F238E27FC236}">
                <a16:creationId xmlns:a16="http://schemas.microsoft.com/office/drawing/2014/main" id="{07E1AC17-B884-4D43-A081-95A8B2AA14B8}"/>
              </a:ext>
            </a:extLst>
          </p:cNvPr>
          <p:cNvSpPr>
            <a:spLocks noGrp="1"/>
          </p:cNvSpPr>
          <p:nvPr>
            <p:ph type="sldNum" sz="quarter" idx="12"/>
          </p:nvPr>
        </p:nvSpPr>
        <p:spPr/>
        <p:txBody>
          <a:bodyPr/>
          <a:lstStyle/>
          <a:p>
            <a:fld id="{FF715B63-D137-4130-AEAC-97B12E438D6C}" type="slidenum">
              <a:rPr lang="de-DE" smtClean="0"/>
              <a:t>‹#›</a:t>
            </a:fld>
            <a:endParaRPr lang="de-DE"/>
          </a:p>
        </p:txBody>
      </p:sp>
    </p:spTree>
    <p:extLst>
      <p:ext uri="{BB962C8B-B14F-4D97-AF65-F5344CB8AC3E}">
        <p14:creationId xmlns:p14="http://schemas.microsoft.com/office/powerpoint/2010/main" val="114358556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D334B3F-A5D2-4EFF-8631-86BFCECC696F}"/>
              </a:ext>
            </a:extLst>
          </p:cNvPr>
          <p:cNvSpPr>
            <a:spLocks noGrp="1"/>
          </p:cNvSpPr>
          <p:nvPr>
            <p:ph type="title"/>
          </p:nvPr>
        </p:nvSpPr>
        <p:spPr>
          <a:xfrm>
            <a:off x="839788" y="365125"/>
            <a:ext cx="10515600" cy="1325563"/>
          </a:xfrm>
        </p:spPr>
        <p:txBody>
          <a:bodyPr/>
          <a:lstStyle/>
          <a:p>
            <a:r>
              <a:rPr lang="en-US"/>
              <a:t>Click to edit Master title style</a:t>
            </a:r>
            <a:endParaRPr lang="de-DE"/>
          </a:p>
        </p:txBody>
      </p:sp>
      <p:sp>
        <p:nvSpPr>
          <p:cNvPr id="3" name="Text Placeholder 2">
            <a:extLst>
              <a:ext uri="{FF2B5EF4-FFF2-40B4-BE49-F238E27FC236}">
                <a16:creationId xmlns:a16="http://schemas.microsoft.com/office/drawing/2014/main" id="{14FE1E72-9179-4030-8330-363B1D1EBE73}"/>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EC30EE41-DDAE-4190-B736-9D391EE4F520}"/>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de-DE"/>
          </a:p>
        </p:txBody>
      </p:sp>
      <p:sp>
        <p:nvSpPr>
          <p:cNvPr id="5" name="Text Placeholder 4">
            <a:extLst>
              <a:ext uri="{FF2B5EF4-FFF2-40B4-BE49-F238E27FC236}">
                <a16:creationId xmlns:a16="http://schemas.microsoft.com/office/drawing/2014/main" id="{6AB5A86C-1FC4-4F11-839D-3165EBFC8449}"/>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0547FA02-C7C6-4FAA-8279-389DD0CC840C}"/>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de-DE"/>
          </a:p>
        </p:txBody>
      </p:sp>
      <p:sp>
        <p:nvSpPr>
          <p:cNvPr id="7" name="Date Placeholder 6">
            <a:extLst>
              <a:ext uri="{FF2B5EF4-FFF2-40B4-BE49-F238E27FC236}">
                <a16:creationId xmlns:a16="http://schemas.microsoft.com/office/drawing/2014/main" id="{48ADB92F-405D-47C0-911C-D1442761214A}"/>
              </a:ext>
            </a:extLst>
          </p:cNvPr>
          <p:cNvSpPr>
            <a:spLocks noGrp="1"/>
          </p:cNvSpPr>
          <p:nvPr>
            <p:ph type="dt" sz="half" idx="10"/>
          </p:nvPr>
        </p:nvSpPr>
        <p:spPr/>
        <p:txBody>
          <a:bodyPr/>
          <a:lstStyle/>
          <a:p>
            <a:fld id="{F562D6FB-F32C-49F5-BA6A-9FF06C33DD3B}" type="datetimeFigureOut">
              <a:rPr lang="de-DE" smtClean="0"/>
              <a:t>04.03.2018</a:t>
            </a:fld>
            <a:endParaRPr lang="de-DE"/>
          </a:p>
        </p:txBody>
      </p:sp>
      <p:sp>
        <p:nvSpPr>
          <p:cNvPr id="8" name="Footer Placeholder 7">
            <a:extLst>
              <a:ext uri="{FF2B5EF4-FFF2-40B4-BE49-F238E27FC236}">
                <a16:creationId xmlns:a16="http://schemas.microsoft.com/office/drawing/2014/main" id="{EB1747A5-3F22-44FB-888A-62B2C199C9BE}"/>
              </a:ext>
            </a:extLst>
          </p:cNvPr>
          <p:cNvSpPr>
            <a:spLocks noGrp="1"/>
          </p:cNvSpPr>
          <p:nvPr>
            <p:ph type="ftr" sz="quarter" idx="11"/>
          </p:nvPr>
        </p:nvSpPr>
        <p:spPr/>
        <p:txBody>
          <a:bodyPr/>
          <a:lstStyle/>
          <a:p>
            <a:endParaRPr lang="de-DE"/>
          </a:p>
        </p:txBody>
      </p:sp>
      <p:sp>
        <p:nvSpPr>
          <p:cNvPr id="9" name="Slide Number Placeholder 8">
            <a:extLst>
              <a:ext uri="{FF2B5EF4-FFF2-40B4-BE49-F238E27FC236}">
                <a16:creationId xmlns:a16="http://schemas.microsoft.com/office/drawing/2014/main" id="{8F1F91DA-3764-4201-832A-0AE19704C669}"/>
              </a:ext>
            </a:extLst>
          </p:cNvPr>
          <p:cNvSpPr>
            <a:spLocks noGrp="1"/>
          </p:cNvSpPr>
          <p:nvPr>
            <p:ph type="sldNum" sz="quarter" idx="12"/>
          </p:nvPr>
        </p:nvSpPr>
        <p:spPr/>
        <p:txBody>
          <a:bodyPr/>
          <a:lstStyle/>
          <a:p>
            <a:fld id="{FF715B63-D137-4130-AEAC-97B12E438D6C}" type="slidenum">
              <a:rPr lang="de-DE" smtClean="0"/>
              <a:t>‹#›</a:t>
            </a:fld>
            <a:endParaRPr lang="de-DE"/>
          </a:p>
        </p:txBody>
      </p:sp>
    </p:spTree>
    <p:extLst>
      <p:ext uri="{BB962C8B-B14F-4D97-AF65-F5344CB8AC3E}">
        <p14:creationId xmlns:p14="http://schemas.microsoft.com/office/powerpoint/2010/main" val="160277409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31533C-A2DB-415A-8E53-B959AD2FFAC5}"/>
              </a:ext>
            </a:extLst>
          </p:cNvPr>
          <p:cNvSpPr>
            <a:spLocks noGrp="1"/>
          </p:cNvSpPr>
          <p:nvPr>
            <p:ph type="title"/>
          </p:nvPr>
        </p:nvSpPr>
        <p:spPr/>
        <p:txBody>
          <a:bodyPr/>
          <a:lstStyle/>
          <a:p>
            <a:r>
              <a:rPr lang="en-US"/>
              <a:t>Click to edit Master title style</a:t>
            </a:r>
            <a:endParaRPr lang="de-DE"/>
          </a:p>
        </p:txBody>
      </p:sp>
      <p:sp>
        <p:nvSpPr>
          <p:cNvPr id="3" name="Date Placeholder 2">
            <a:extLst>
              <a:ext uri="{FF2B5EF4-FFF2-40B4-BE49-F238E27FC236}">
                <a16:creationId xmlns:a16="http://schemas.microsoft.com/office/drawing/2014/main" id="{89B93018-2ABF-4467-B7F4-FAF8BB723646}"/>
              </a:ext>
            </a:extLst>
          </p:cNvPr>
          <p:cNvSpPr>
            <a:spLocks noGrp="1"/>
          </p:cNvSpPr>
          <p:nvPr>
            <p:ph type="dt" sz="half" idx="10"/>
          </p:nvPr>
        </p:nvSpPr>
        <p:spPr/>
        <p:txBody>
          <a:bodyPr/>
          <a:lstStyle/>
          <a:p>
            <a:fld id="{F562D6FB-F32C-49F5-BA6A-9FF06C33DD3B}" type="datetimeFigureOut">
              <a:rPr lang="de-DE" smtClean="0"/>
              <a:t>04.03.2018</a:t>
            </a:fld>
            <a:endParaRPr lang="de-DE"/>
          </a:p>
        </p:txBody>
      </p:sp>
      <p:sp>
        <p:nvSpPr>
          <p:cNvPr id="4" name="Footer Placeholder 3">
            <a:extLst>
              <a:ext uri="{FF2B5EF4-FFF2-40B4-BE49-F238E27FC236}">
                <a16:creationId xmlns:a16="http://schemas.microsoft.com/office/drawing/2014/main" id="{49FDA0D2-C058-4CD3-87BE-11D3B607D2A5}"/>
              </a:ext>
            </a:extLst>
          </p:cNvPr>
          <p:cNvSpPr>
            <a:spLocks noGrp="1"/>
          </p:cNvSpPr>
          <p:nvPr>
            <p:ph type="ftr" sz="quarter" idx="11"/>
          </p:nvPr>
        </p:nvSpPr>
        <p:spPr/>
        <p:txBody>
          <a:bodyPr/>
          <a:lstStyle/>
          <a:p>
            <a:endParaRPr lang="de-DE"/>
          </a:p>
        </p:txBody>
      </p:sp>
      <p:sp>
        <p:nvSpPr>
          <p:cNvPr id="5" name="Slide Number Placeholder 4">
            <a:extLst>
              <a:ext uri="{FF2B5EF4-FFF2-40B4-BE49-F238E27FC236}">
                <a16:creationId xmlns:a16="http://schemas.microsoft.com/office/drawing/2014/main" id="{E7FF2735-4EC7-4851-BDE7-B717BDBBA5BB}"/>
              </a:ext>
            </a:extLst>
          </p:cNvPr>
          <p:cNvSpPr>
            <a:spLocks noGrp="1"/>
          </p:cNvSpPr>
          <p:nvPr>
            <p:ph type="sldNum" sz="quarter" idx="12"/>
          </p:nvPr>
        </p:nvSpPr>
        <p:spPr/>
        <p:txBody>
          <a:bodyPr/>
          <a:lstStyle/>
          <a:p>
            <a:fld id="{FF715B63-D137-4130-AEAC-97B12E438D6C}" type="slidenum">
              <a:rPr lang="de-DE" smtClean="0"/>
              <a:t>‹#›</a:t>
            </a:fld>
            <a:endParaRPr lang="de-DE"/>
          </a:p>
        </p:txBody>
      </p:sp>
    </p:spTree>
    <p:extLst>
      <p:ext uri="{BB962C8B-B14F-4D97-AF65-F5344CB8AC3E}">
        <p14:creationId xmlns:p14="http://schemas.microsoft.com/office/powerpoint/2010/main" val="249796134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671BF691-2767-41BB-AE50-9013142C60D3}"/>
              </a:ext>
            </a:extLst>
          </p:cNvPr>
          <p:cNvSpPr>
            <a:spLocks noGrp="1"/>
          </p:cNvSpPr>
          <p:nvPr>
            <p:ph type="dt" sz="half" idx="10"/>
          </p:nvPr>
        </p:nvSpPr>
        <p:spPr/>
        <p:txBody>
          <a:bodyPr/>
          <a:lstStyle/>
          <a:p>
            <a:fld id="{F562D6FB-F32C-49F5-BA6A-9FF06C33DD3B}" type="datetimeFigureOut">
              <a:rPr lang="de-DE" smtClean="0"/>
              <a:t>04.03.2018</a:t>
            </a:fld>
            <a:endParaRPr lang="de-DE"/>
          </a:p>
        </p:txBody>
      </p:sp>
      <p:sp>
        <p:nvSpPr>
          <p:cNvPr id="3" name="Footer Placeholder 2">
            <a:extLst>
              <a:ext uri="{FF2B5EF4-FFF2-40B4-BE49-F238E27FC236}">
                <a16:creationId xmlns:a16="http://schemas.microsoft.com/office/drawing/2014/main" id="{67F733D7-3F81-4DA8-B32B-D7194F3D4C11}"/>
              </a:ext>
            </a:extLst>
          </p:cNvPr>
          <p:cNvSpPr>
            <a:spLocks noGrp="1"/>
          </p:cNvSpPr>
          <p:nvPr>
            <p:ph type="ftr" sz="quarter" idx="11"/>
          </p:nvPr>
        </p:nvSpPr>
        <p:spPr/>
        <p:txBody>
          <a:bodyPr/>
          <a:lstStyle/>
          <a:p>
            <a:endParaRPr lang="de-DE"/>
          </a:p>
        </p:txBody>
      </p:sp>
      <p:sp>
        <p:nvSpPr>
          <p:cNvPr id="4" name="Slide Number Placeholder 3">
            <a:extLst>
              <a:ext uri="{FF2B5EF4-FFF2-40B4-BE49-F238E27FC236}">
                <a16:creationId xmlns:a16="http://schemas.microsoft.com/office/drawing/2014/main" id="{D572F2DA-8717-4332-9AF4-000C787EA77A}"/>
              </a:ext>
            </a:extLst>
          </p:cNvPr>
          <p:cNvSpPr>
            <a:spLocks noGrp="1"/>
          </p:cNvSpPr>
          <p:nvPr>
            <p:ph type="sldNum" sz="quarter" idx="12"/>
          </p:nvPr>
        </p:nvSpPr>
        <p:spPr/>
        <p:txBody>
          <a:bodyPr/>
          <a:lstStyle/>
          <a:p>
            <a:fld id="{FF715B63-D137-4130-AEAC-97B12E438D6C}" type="slidenum">
              <a:rPr lang="de-DE" smtClean="0"/>
              <a:t>‹#›</a:t>
            </a:fld>
            <a:endParaRPr lang="de-DE"/>
          </a:p>
        </p:txBody>
      </p:sp>
    </p:spTree>
    <p:extLst>
      <p:ext uri="{BB962C8B-B14F-4D97-AF65-F5344CB8AC3E}">
        <p14:creationId xmlns:p14="http://schemas.microsoft.com/office/powerpoint/2010/main" val="186949289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D5ACAFF-CBD4-4205-BBB0-4A95D266D6E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de-DE"/>
          </a:p>
        </p:txBody>
      </p:sp>
      <p:sp>
        <p:nvSpPr>
          <p:cNvPr id="3" name="Content Placeholder 2">
            <a:extLst>
              <a:ext uri="{FF2B5EF4-FFF2-40B4-BE49-F238E27FC236}">
                <a16:creationId xmlns:a16="http://schemas.microsoft.com/office/drawing/2014/main" id="{A651CE5E-C9A7-4D92-98D1-FFF885E7B253}"/>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de-DE"/>
          </a:p>
        </p:txBody>
      </p:sp>
      <p:sp>
        <p:nvSpPr>
          <p:cNvPr id="4" name="Text Placeholder 3">
            <a:extLst>
              <a:ext uri="{FF2B5EF4-FFF2-40B4-BE49-F238E27FC236}">
                <a16:creationId xmlns:a16="http://schemas.microsoft.com/office/drawing/2014/main" id="{38C2EDCA-68BF-470B-8413-E07CF8EA51C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9858D83C-0435-427F-B43C-0B3CADBE2041}"/>
              </a:ext>
            </a:extLst>
          </p:cNvPr>
          <p:cNvSpPr>
            <a:spLocks noGrp="1"/>
          </p:cNvSpPr>
          <p:nvPr>
            <p:ph type="dt" sz="half" idx="10"/>
          </p:nvPr>
        </p:nvSpPr>
        <p:spPr/>
        <p:txBody>
          <a:bodyPr/>
          <a:lstStyle/>
          <a:p>
            <a:fld id="{F562D6FB-F32C-49F5-BA6A-9FF06C33DD3B}" type="datetimeFigureOut">
              <a:rPr lang="de-DE" smtClean="0"/>
              <a:t>04.03.2018</a:t>
            </a:fld>
            <a:endParaRPr lang="de-DE"/>
          </a:p>
        </p:txBody>
      </p:sp>
      <p:sp>
        <p:nvSpPr>
          <p:cNvPr id="6" name="Footer Placeholder 5">
            <a:extLst>
              <a:ext uri="{FF2B5EF4-FFF2-40B4-BE49-F238E27FC236}">
                <a16:creationId xmlns:a16="http://schemas.microsoft.com/office/drawing/2014/main" id="{1AC31999-326F-40C8-9C16-7BC35EB1C8A8}"/>
              </a:ext>
            </a:extLst>
          </p:cNvPr>
          <p:cNvSpPr>
            <a:spLocks noGrp="1"/>
          </p:cNvSpPr>
          <p:nvPr>
            <p:ph type="ftr" sz="quarter" idx="11"/>
          </p:nvPr>
        </p:nvSpPr>
        <p:spPr/>
        <p:txBody>
          <a:bodyPr/>
          <a:lstStyle/>
          <a:p>
            <a:endParaRPr lang="de-DE"/>
          </a:p>
        </p:txBody>
      </p:sp>
      <p:sp>
        <p:nvSpPr>
          <p:cNvPr id="7" name="Slide Number Placeholder 6">
            <a:extLst>
              <a:ext uri="{FF2B5EF4-FFF2-40B4-BE49-F238E27FC236}">
                <a16:creationId xmlns:a16="http://schemas.microsoft.com/office/drawing/2014/main" id="{C78B348C-A612-41AD-89B9-9E71EEE67809}"/>
              </a:ext>
            </a:extLst>
          </p:cNvPr>
          <p:cNvSpPr>
            <a:spLocks noGrp="1"/>
          </p:cNvSpPr>
          <p:nvPr>
            <p:ph type="sldNum" sz="quarter" idx="12"/>
          </p:nvPr>
        </p:nvSpPr>
        <p:spPr/>
        <p:txBody>
          <a:bodyPr/>
          <a:lstStyle/>
          <a:p>
            <a:fld id="{FF715B63-D137-4130-AEAC-97B12E438D6C}" type="slidenum">
              <a:rPr lang="de-DE" smtClean="0"/>
              <a:t>‹#›</a:t>
            </a:fld>
            <a:endParaRPr lang="de-DE"/>
          </a:p>
        </p:txBody>
      </p:sp>
    </p:spTree>
    <p:extLst>
      <p:ext uri="{BB962C8B-B14F-4D97-AF65-F5344CB8AC3E}">
        <p14:creationId xmlns:p14="http://schemas.microsoft.com/office/powerpoint/2010/main" val="42482242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57B72A-5749-461D-9741-A3E72B2E5C9E}"/>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de-DE"/>
          </a:p>
        </p:txBody>
      </p:sp>
      <p:sp>
        <p:nvSpPr>
          <p:cNvPr id="3" name="Picture Placeholder 2">
            <a:extLst>
              <a:ext uri="{FF2B5EF4-FFF2-40B4-BE49-F238E27FC236}">
                <a16:creationId xmlns:a16="http://schemas.microsoft.com/office/drawing/2014/main" id="{88D4E9C8-E9C5-4F9C-9B8B-46F7414AD4F2}"/>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de-DE"/>
          </a:p>
        </p:txBody>
      </p:sp>
      <p:sp>
        <p:nvSpPr>
          <p:cNvPr id="4" name="Text Placeholder 3">
            <a:extLst>
              <a:ext uri="{FF2B5EF4-FFF2-40B4-BE49-F238E27FC236}">
                <a16:creationId xmlns:a16="http://schemas.microsoft.com/office/drawing/2014/main" id="{1610F943-225A-42A5-AC08-2197983D1AE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9EE6ED13-0246-4764-B788-8C8A74B14D3C}"/>
              </a:ext>
            </a:extLst>
          </p:cNvPr>
          <p:cNvSpPr>
            <a:spLocks noGrp="1"/>
          </p:cNvSpPr>
          <p:nvPr>
            <p:ph type="dt" sz="half" idx="10"/>
          </p:nvPr>
        </p:nvSpPr>
        <p:spPr/>
        <p:txBody>
          <a:bodyPr/>
          <a:lstStyle/>
          <a:p>
            <a:fld id="{F562D6FB-F32C-49F5-BA6A-9FF06C33DD3B}" type="datetimeFigureOut">
              <a:rPr lang="de-DE" smtClean="0"/>
              <a:t>04.03.2018</a:t>
            </a:fld>
            <a:endParaRPr lang="de-DE"/>
          </a:p>
        </p:txBody>
      </p:sp>
      <p:sp>
        <p:nvSpPr>
          <p:cNvPr id="6" name="Footer Placeholder 5">
            <a:extLst>
              <a:ext uri="{FF2B5EF4-FFF2-40B4-BE49-F238E27FC236}">
                <a16:creationId xmlns:a16="http://schemas.microsoft.com/office/drawing/2014/main" id="{8ADB8BAA-811F-4760-B37E-397A40F0DE7B}"/>
              </a:ext>
            </a:extLst>
          </p:cNvPr>
          <p:cNvSpPr>
            <a:spLocks noGrp="1"/>
          </p:cNvSpPr>
          <p:nvPr>
            <p:ph type="ftr" sz="quarter" idx="11"/>
          </p:nvPr>
        </p:nvSpPr>
        <p:spPr/>
        <p:txBody>
          <a:bodyPr/>
          <a:lstStyle/>
          <a:p>
            <a:endParaRPr lang="de-DE"/>
          </a:p>
        </p:txBody>
      </p:sp>
      <p:sp>
        <p:nvSpPr>
          <p:cNvPr id="7" name="Slide Number Placeholder 6">
            <a:extLst>
              <a:ext uri="{FF2B5EF4-FFF2-40B4-BE49-F238E27FC236}">
                <a16:creationId xmlns:a16="http://schemas.microsoft.com/office/drawing/2014/main" id="{333E52BF-4BC5-4D84-B821-6A7CB8530469}"/>
              </a:ext>
            </a:extLst>
          </p:cNvPr>
          <p:cNvSpPr>
            <a:spLocks noGrp="1"/>
          </p:cNvSpPr>
          <p:nvPr>
            <p:ph type="sldNum" sz="quarter" idx="12"/>
          </p:nvPr>
        </p:nvSpPr>
        <p:spPr/>
        <p:txBody>
          <a:bodyPr/>
          <a:lstStyle/>
          <a:p>
            <a:fld id="{FF715B63-D137-4130-AEAC-97B12E438D6C}" type="slidenum">
              <a:rPr lang="de-DE" smtClean="0"/>
              <a:t>‹#›</a:t>
            </a:fld>
            <a:endParaRPr lang="de-DE"/>
          </a:p>
        </p:txBody>
      </p:sp>
    </p:spTree>
    <p:extLst>
      <p:ext uri="{BB962C8B-B14F-4D97-AF65-F5344CB8AC3E}">
        <p14:creationId xmlns:p14="http://schemas.microsoft.com/office/powerpoint/2010/main" val="183158768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B693C6-7087-4B8C-8A18-6898F428EEBB}"/>
              </a:ext>
            </a:extLst>
          </p:cNvPr>
          <p:cNvSpPr>
            <a:spLocks noGrp="1"/>
          </p:cNvSpPr>
          <p:nvPr>
            <p:ph type="title"/>
          </p:nvPr>
        </p:nvSpPr>
        <p:spPr/>
        <p:txBody>
          <a:bodyPr/>
          <a:lstStyle/>
          <a:p>
            <a:r>
              <a:rPr lang="en-US"/>
              <a:t>Click to edit Master title style</a:t>
            </a:r>
            <a:endParaRPr lang="de-DE"/>
          </a:p>
        </p:txBody>
      </p:sp>
      <p:sp>
        <p:nvSpPr>
          <p:cNvPr id="3" name="Vertical Text Placeholder 2">
            <a:extLst>
              <a:ext uri="{FF2B5EF4-FFF2-40B4-BE49-F238E27FC236}">
                <a16:creationId xmlns:a16="http://schemas.microsoft.com/office/drawing/2014/main" id="{922EEA1F-970F-4010-B43E-C671881AFC0D}"/>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de-DE"/>
          </a:p>
        </p:txBody>
      </p:sp>
      <p:sp>
        <p:nvSpPr>
          <p:cNvPr id="4" name="Date Placeholder 3">
            <a:extLst>
              <a:ext uri="{FF2B5EF4-FFF2-40B4-BE49-F238E27FC236}">
                <a16:creationId xmlns:a16="http://schemas.microsoft.com/office/drawing/2014/main" id="{38A4EC8D-13AF-4CBC-8CFC-F4616FE052B1}"/>
              </a:ext>
            </a:extLst>
          </p:cNvPr>
          <p:cNvSpPr>
            <a:spLocks noGrp="1"/>
          </p:cNvSpPr>
          <p:nvPr>
            <p:ph type="dt" sz="half" idx="10"/>
          </p:nvPr>
        </p:nvSpPr>
        <p:spPr/>
        <p:txBody>
          <a:bodyPr/>
          <a:lstStyle/>
          <a:p>
            <a:fld id="{F562D6FB-F32C-49F5-BA6A-9FF06C33DD3B}" type="datetimeFigureOut">
              <a:rPr lang="de-DE" smtClean="0"/>
              <a:t>04.03.2018</a:t>
            </a:fld>
            <a:endParaRPr lang="de-DE"/>
          </a:p>
        </p:txBody>
      </p:sp>
      <p:sp>
        <p:nvSpPr>
          <p:cNvPr id="5" name="Footer Placeholder 4">
            <a:extLst>
              <a:ext uri="{FF2B5EF4-FFF2-40B4-BE49-F238E27FC236}">
                <a16:creationId xmlns:a16="http://schemas.microsoft.com/office/drawing/2014/main" id="{1C9C66A3-9F9F-4E9A-88F4-51F2C81ECD30}"/>
              </a:ext>
            </a:extLst>
          </p:cNvPr>
          <p:cNvSpPr>
            <a:spLocks noGrp="1"/>
          </p:cNvSpPr>
          <p:nvPr>
            <p:ph type="ftr" sz="quarter" idx="11"/>
          </p:nvPr>
        </p:nvSpPr>
        <p:spPr/>
        <p:txBody>
          <a:bodyPr/>
          <a:lstStyle/>
          <a:p>
            <a:endParaRPr lang="de-DE"/>
          </a:p>
        </p:txBody>
      </p:sp>
      <p:sp>
        <p:nvSpPr>
          <p:cNvPr id="6" name="Slide Number Placeholder 5">
            <a:extLst>
              <a:ext uri="{FF2B5EF4-FFF2-40B4-BE49-F238E27FC236}">
                <a16:creationId xmlns:a16="http://schemas.microsoft.com/office/drawing/2014/main" id="{C3FB859F-E80A-486D-B20B-3CDABE0D1852}"/>
              </a:ext>
            </a:extLst>
          </p:cNvPr>
          <p:cNvSpPr>
            <a:spLocks noGrp="1"/>
          </p:cNvSpPr>
          <p:nvPr>
            <p:ph type="sldNum" sz="quarter" idx="12"/>
          </p:nvPr>
        </p:nvSpPr>
        <p:spPr/>
        <p:txBody>
          <a:bodyPr/>
          <a:lstStyle/>
          <a:p>
            <a:fld id="{FF715B63-D137-4130-AEAC-97B12E438D6C}" type="slidenum">
              <a:rPr lang="de-DE" smtClean="0"/>
              <a:t>‹#›</a:t>
            </a:fld>
            <a:endParaRPr lang="de-DE"/>
          </a:p>
        </p:txBody>
      </p:sp>
    </p:spTree>
    <p:extLst>
      <p:ext uri="{BB962C8B-B14F-4D97-AF65-F5344CB8AC3E}">
        <p14:creationId xmlns:p14="http://schemas.microsoft.com/office/powerpoint/2010/main" val="174392432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E60EF1B8-D20E-4B35-A0A6-E0D9B0C9A343}"/>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de-DE"/>
          </a:p>
        </p:txBody>
      </p:sp>
      <p:sp>
        <p:nvSpPr>
          <p:cNvPr id="3" name="Vertical Text Placeholder 2">
            <a:extLst>
              <a:ext uri="{FF2B5EF4-FFF2-40B4-BE49-F238E27FC236}">
                <a16:creationId xmlns:a16="http://schemas.microsoft.com/office/drawing/2014/main" id="{49586FA9-A3E9-4119-BBCD-6F08262E0E66}"/>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de-DE"/>
          </a:p>
        </p:txBody>
      </p:sp>
      <p:sp>
        <p:nvSpPr>
          <p:cNvPr id="4" name="Date Placeholder 3">
            <a:extLst>
              <a:ext uri="{FF2B5EF4-FFF2-40B4-BE49-F238E27FC236}">
                <a16:creationId xmlns:a16="http://schemas.microsoft.com/office/drawing/2014/main" id="{07B39EF9-2FB0-4F7C-B195-0639A44917A8}"/>
              </a:ext>
            </a:extLst>
          </p:cNvPr>
          <p:cNvSpPr>
            <a:spLocks noGrp="1"/>
          </p:cNvSpPr>
          <p:nvPr>
            <p:ph type="dt" sz="half" idx="10"/>
          </p:nvPr>
        </p:nvSpPr>
        <p:spPr/>
        <p:txBody>
          <a:bodyPr/>
          <a:lstStyle/>
          <a:p>
            <a:fld id="{F562D6FB-F32C-49F5-BA6A-9FF06C33DD3B}" type="datetimeFigureOut">
              <a:rPr lang="de-DE" smtClean="0"/>
              <a:t>04.03.2018</a:t>
            </a:fld>
            <a:endParaRPr lang="de-DE"/>
          </a:p>
        </p:txBody>
      </p:sp>
      <p:sp>
        <p:nvSpPr>
          <p:cNvPr id="5" name="Footer Placeholder 4">
            <a:extLst>
              <a:ext uri="{FF2B5EF4-FFF2-40B4-BE49-F238E27FC236}">
                <a16:creationId xmlns:a16="http://schemas.microsoft.com/office/drawing/2014/main" id="{60F8FA41-1686-4264-B924-6BB016E99F3A}"/>
              </a:ext>
            </a:extLst>
          </p:cNvPr>
          <p:cNvSpPr>
            <a:spLocks noGrp="1"/>
          </p:cNvSpPr>
          <p:nvPr>
            <p:ph type="ftr" sz="quarter" idx="11"/>
          </p:nvPr>
        </p:nvSpPr>
        <p:spPr/>
        <p:txBody>
          <a:bodyPr/>
          <a:lstStyle/>
          <a:p>
            <a:endParaRPr lang="de-DE"/>
          </a:p>
        </p:txBody>
      </p:sp>
      <p:sp>
        <p:nvSpPr>
          <p:cNvPr id="6" name="Slide Number Placeholder 5">
            <a:extLst>
              <a:ext uri="{FF2B5EF4-FFF2-40B4-BE49-F238E27FC236}">
                <a16:creationId xmlns:a16="http://schemas.microsoft.com/office/drawing/2014/main" id="{AC719079-6970-49A6-B952-6C8C2FAC8682}"/>
              </a:ext>
            </a:extLst>
          </p:cNvPr>
          <p:cNvSpPr>
            <a:spLocks noGrp="1"/>
          </p:cNvSpPr>
          <p:nvPr>
            <p:ph type="sldNum" sz="quarter" idx="12"/>
          </p:nvPr>
        </p:nvSpPr>
        <p:spPr/>
        <p:txBody>
          <a:bodyPr/>
          <a:lstStyle/>
          <a:p>
            <a:fld id="{FF715B63-D137-4130-AEAC-97B12E438D6C}" type="slidenum">
              <a:rPr lang="de-DE" smtClean="0"/>
              <a:t>‹#›</a:t>
            </a:fld>
            <a:endParaRPr lang="de-DE"/>
          </a:p>
        </p:txBody>
      </p:sp>
    </p:spTree>
    <p:extLst>
      <p:ext uri="{BB962C8B-B14F-4D97-AF65-F5344CB8AC3E}">
        <p14:creationId xmlns:p14="http://schemas.microsoft.com/office/powerpoint/2010/main" val="352177983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9FCEC58B-61C3-4280-A778-8CA8C65A48E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de-DE"/>
          </a:p>
        </p:txBody>
      </p:sp>
      <p:sp>
        <p:nvSpPr>
          <p:cNvPr id="3" name="Text Placeholder 2">
            <a:extLst>
              <a:ext uri="{FF2B5EF4-FFF2-40B4-BE49-F238E27FC236}">
                <a16:creationId xmlns:a16="http://schemas.microsoft.com/office/drawing/2014/main" id="{9D23C733-CE9B-434E-AA94-B74DB234CF0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de-DE"/>
          </a:p>
        </p:txBody>
      </p:sp>
      <p:sp>
        <p:nvSpPr>
          <p:cNvPr id="4" name="Date Placeholder 3">
            <a:extLst>
              <a:ext uri="{FF2B5EF4-FFF2-40B4-BE49-F238E27FC236}">
                <a16:creationId xmlns:a16="http://schemas.microsoft.com/office/drawing/2014/main" id="{DEA4C3A3-207A-4133-880B-43B5E7D05AC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562D6FB-F32C-49F5-BA6A-9FF06C33DD3B}" type="datetimeFigureOut">
              <a:rPr lang="de-DE" smtClean="0"/>
              <a:t>04.03.2018</a:t>
            </a:fld>
            <a:endParaRPr lang="de-DE"/>
          </a:p>
        </p:txBody>
      </p:sp>
      <p:sp>
        <p:nvSpPr>
          <p:cNvPr id="5" name="Footer Placeholder 4">
            <a:extLst>
              <a:ext uri="{FF2B5EF4-FFF2-40B4-BE49-F238E27FC236}">
                <a16:creationId xmlns:a16="http://schemas.microsoft.com/office/drawing/2014/main" id="{E0C6D55B-CE96-4A42-A3C6-EC42395FAA1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de-DE"/>
          </a:p>
        </p:txBody>
      </p:sp>
      <p:sp>
        <p:nvSpPr>
          <p:cNvPr id="6" name="Slide Number Placeholder 5">
            <a:extLst>
              <a:ext uri="{FF2B5EF4-FFF2-40B4-BE49-F238E27FC236}">
                <a16:creationId xmlns:a16="http://schemas.microsoft.com/office/drawing/2014/main" id="{13C23638-08B1-4BEA-BA2F-B7185405B2A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F715B63-D137-4130-AEAC-97B12E438D6C}" type="slidenum">
              <a:rPr lang="de-DE" smtClean="0"/>
              <a:t>‹#›</a:t>
            </a:fld>
            <a:endParaRPr lang="de-DE"/>
          </a:p>
        </p:txBody>
      </p:sp>
    </p:spTree>
    <p:extLst>
      <p:ext uri="{BB962C8B-B14F-4D97-AF65-F5344CB8AC3E}">
        <p14:creationId xmlns:p14="http://schemas.microsoft.com/office/powerpoint/2010/main" val="319268515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m4a"/><Relationship Id="rId1" Type="http://schemas.microsoft.com/office/2007/relationships/media" Target="../media/media1.m4a"/><Relationship Id="rId5" Type="http://schemas.openxmlformats.org/officeDocument/2006/relationships/image" Target="../media/image2.png"/><Relationship Id="rId4" Type="http://schemas.openxmlformats.org/officeDocument/2006/relationships/image" Target="../media/image1.jpg"/></Relationships>
</file>

<file path=ppt/slides/_rels/slide2.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image" Target="../media/image3.png"/><Relationship Id="rId1" Type="http://schemas.openxmlformats.org/officeDocument/2006/relationships/slideLayout" Target="../slideLayouts/slideLayout1.xml"/><Relationship Id="rId4" Type="http://schemas.openxmlformats.org/officeDocument/2006/relationships/image" Target="../media/image5.jpg"/></Relationships>
</file>

<file path=ppt/slides/_rels/slide3.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slideLayout" Target="../slideLayouts/slideLayout7.xml"/><Relationship Id="rId7" Type="http://schemas.openxmlformats.org/officeDocument/2006/relationships/image" Target="../media/image4.jpg"/><Relationship Id="rId2" Type="http://schemas.openxmlformats.org/officeDocument/2006/relationships/audio" Target="../media/media2.m4a"/><Relationship Id="rId1" Type="http://schemas.microsoft.com/office/2007/relationships/media" Target="../media/media2.m4a"/><Relationship Id="rId6" Type="http://schemas.microsoft.com/office/2007/relationships/hdphoto" Target="../media/hdphoto1.wdp"/><Relationship Id="rId5" Type="http://schemas.openxmlformats.org/officeDocument/2006/relationships/image" Target="../media/image6.png"/><Relationship Id="rId4" Type="http://schemas.openxmlformats.org/officeDocument/2006/relationships/notesSlide" Target="../notesSlides/notesSlide1.xml"/></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7.xml"/><Relationship Id="rId7" Type="http://schemas.openxmlformats.org/officeDocument/2006/relationships/image" Target="../media/image2.png"/><Relationship Id="rId2" Type="http://schemas.openxmlformats.org/officeDocument/2006/relationships/audio" Target="../media/media3.m4a"/><Relationship Id="rId1" Type="http://schemas.microsoft.com/office/2007/relationships/media" Target="../media/media3.m4a"/><Relationship Id="rId6" Type="http://schemas.openxmlformats.org/officeDocument/2006/relationships/image" Target="../media/image7.png"/><Relationship Id="rId5" Type="http://schemas.openxmlformats.org/officeDocument/2006/relationships/image" Target="../media/image4.jpg"/><Relationship Id="rId4" Type="http://schemas.openxmlformats.org/officeDocument/2006/relationships/notesSlide" Target="../notesSlides/notesSlide2.xml"/></Relationships>
</file>

<file path=ppt/slides/_rels/slide5.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slideLayout" Target="../slideLayouts/slideLayout7.xml"/><Relationship Id="rId7" Type="http://schemas.openxmlformats.org/officeDocument/2006/relationships/image" Target="../media/image9.png"/><Relationship Id="rId2" Type="http://schemas.openxmlformats.org/officeDocument/2006/relationships/audio" Target="../media/media4.m4a"/><Relationship Id="rId1" Type="http://schemas.microsoft.com/office/2007/relationships/media" Target="../media/media4.m4a"/><Relationship Id="rId6" Type="http://schemas.openxmlformats.org/officeDocument/2006/relationships/image" Target="../media/image8.png"/><Relationship Id="rId5" Type="http://schemas.openxmlformats.org/officeDocument/2006/relationships/image" Target="../media/image4.jpg"/><Relationship Id="rId4" Type="http://schemas.openxmlformats.org/officeDocument/2006/relationships/notesSlide" Target="../notesSlides/notesSlide3.xml"/><Relationship Id="rId9" Type="http://schemas.openxmlformats.org/officeDocument/2006/relationships/image" Target="../media/image2.png"/></Relationships>
</file>

<file path=ppt/slides/_rels/slide6.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slideLayout" Target="../slideLayouts/slideLayout7.xml"/><Relationship Id="rId7" Type="http://schemas.openxmlformats.org/officeDocument/2006/relationships/image" Target="../media/image8.png"/><Relationship Id="rId2" Type="http://schemas.openxmlformats.org/officeDocument/2006/relationships/audio" Target="../media/media5.m4a"/><Relationship Id="rId1" Type="http://schemas.microsoft.com/office/2007/relationships/media" Target="../media/media5.m4a"/><Relationship Id="rId6" Type="http://schemas.openxmlformats.org/officeDocument/2006/relationships/image" Target="../media/image11.png"/><Relationship Id="rId5" Type="http://schemas.openxmlformats.org/officeDocument/2006/relationships/image" Target="../media/image4.jpg"/><Relationship Id="rId4" Type="http://schemas.openxmlformats.org/officeDocument/2006/relationships/notesSlide" Target="../notesSlides/notesSlide4.xml"/></Relationships>
</file>

<file path=ppt/slides/_rels/slide7.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slideLayout" Target="../slideLayouts/slideLayout7.xml"/><Relationship Id="rId7" Type="http://schemas.openxmlformats.org/officeDocument/2006/relationships/image" Target="../media/image13.png"/><Relationship Id="rId2" Type="http://schemas.openxmlformats.org/officeDocument/2006/relationships/audio" Target="../media/media6.m4a"/><Relationship Id="rId1" Type="http://schemas.microsoft.com/office/2007/relationships/media" Target="../media/media6.m4a"/><Relationship Id="rId6" Type="http://schemas.openxmlformats.org/officeDocument/2006/relationships/image" Target="../media/image12.png"/><Relationship Id="rId11" Type="http://schemas.openxmlformats.org/officeDocument/2006/relationships/image" Target="../media/image2.png"/><Relationship Id="rId5" Type="http://schemas.openxmlformats.org/officeDocument/2006/relationships/image" Target="../media/image4.jpg"/><Relationship Id="rId10" Type="http://schemas.openxmlformats.org/officeDocument/2006/relationships/image" Target="../media/image8.png"/><Relationship Id="rId4" Type="http://schemas.openxmlformats.org/officeDocument/2006/relationships/notesSlide" Target="../notesSlides/notesSlide5.xml"/><Relationship Id="rId9" Type="http://schemas.openxmlformats.org/officeDocument/2006/relationships/image" Target="../media/image15.png"/></Relationships>
</file>

<file path=ppt/slides/_rels/slide8.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slideLayout" Target="../slideLayouts/slideLayout7.xml"/><Relationship Id="rId7" Type="http://schemas.openxmlformats.org/officeDocument/2006/relationships/image" Target="../media/image8.png"/><Relationship Id="rId2" Type="http://schemas.openxmlformats.org/officeDocument/2006/relationships/audio" Target="../media/media7.m4a"/><Relationship Id="rId1" Type="http://schemas.microsoft.com/office/2007/relationships/media" Target="../media/media7.m4a"/><Relationship Id="rId6" Type="http://schemas.openxmlformats.org/officeDocument/2006/relationships/image" Target="../media/image16.png"/><Relationship Id="rId5" Type="http://schemas.openxmlformats.org/officeDocument/2006/relationships/image" Target="../media/image4.jpg"/><Relationship Id="rId4" Type="http://schemas.openxmlformats.org/officeDocument/2006/relationships/notesSlide" Target="../notesSlides/notesSlide6.xml"/></Relationships>
</file>

<file path=ppt/slides/_rels/slide9.xml.rels><?xml version="1.0" encoding="UTF-8" standalone="yes"?>
<Relationships xmlns="http://schemas.openxmlformats.org/package/2006/relationships"><Relationship Id="rId8" Type="http://schemas.openxmlformats.org/officeDocument/2006/relationships/image" Target="../media/image19.png"/><Relationship Id="rId3" Type="http://schemas.openxmlformats.org/officeDocument/2006/relationships/slideLayout" Target="../slideLayouts/slideLayout7.xml"/><Relationship Id="rId7" Type="http://schemas.openxmlformats.org/officeDocument/2006/relationships/image" Target="../media/image18.png"/><Relationship Id="rId2" Type="http://schemas.openxmlformats.org/officeDocument/2006/relationships/audio" Target="../media/media8.m4a"/><Relationship Id="rId1" Type="http://schemas.microsoft.com/office/2007/relationships/media" Target="../media/media8.m4a"/><Relationship Id="rId6" Type="http://schemas.openxmlformats.org/officeDocument/2006/relationships/image" Target="../media/image17.png"/><Relationship Id="rId11" Type="http://schemas.openxmlformats.org/officeDocument/2006/relationships/image" Target="../media/image2.png"/><Relationship Id="rId5" Type="http://schemas.openxmlformats.org/officeDocument/2006/relationships/image" Target="../media/image4.jpg"/><Relationship Id="rId10" Type="http://schemas.openxmlformats.org/officeDocument/2006/relationships/image" Target="../media/image8.png"/><Relationship Id="rId4" Type="http://schemas.openxmlformats.org/officeDocument/2006/relationships/notesSlide" Target="../notesSlides/notesSlide7.xml"/><Relationship Id="rId9" Type="http://schemas.microsoft.com/office/2007/relationships/hdphoto" Target="../media/hdphoto2.wdp"/></Relationships>
</file>

<file path=ppt/slides/_rels/slide10.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slideLayout" Target="../slideLayouts/slideLayout7.xml"/><Relationship Id="rId7" Type="http://schemas.openxmlformats.org/officeDocument/2006/relationships/image" Target="../media/image8.png"/><Relationship Id="rId2" Type="http://schemas.openxmlformats.org/officeDocument/2006/relationships/audio" Target="../media/media9.m4a"/><Relationship Id="rId1" Type="http://schemas.microsoft.com/office/2007/relationships/media" Target="../media/media9.m4a"/><Relationship Id="rId6" Type="http://schemas.openxmlformats.org/officeDocument/2006/relationships/image" Target="../media/image20.png"/><Relationship Id="rId5" Type="http://schemas.openxmlformats.org/officeDocument/2006/relationships/image" Target="../media/image4.jpg"/><Relationship Id="rId4" Type="http://schemas.openxmlformats.org/officeDocument/2006/relationships/notesSlide" Target="../notesSlides/notesSlide8.xml"/></Relationships>
</file>

<file path=ppt/slides/_rels/slide11.xml.rels><?xml version="1.0" encoding="UTF-8" standalone="yes"?>
<Relationships xmlns="http://schemas.openxmlformats.org/package/2006/relationships"><Relationship Id="rId8" Type="http://schemas.openxmlformats.org/officeDocument/2006/relationships/image" Target="../media/image23.png"/><Relationship Id="rId3" Type="http://schemas.openxmlformats.org/officeDocument/2006/relationships/slideLayout" Target="../slideLayouts/slideLayout7.xml"/><Relationship Id="rId7" Type="http://schemas.openxmlformats.org/officeDocument/2006/relationships/image" Target="../media/image22.png"/><Relationship Id="rId2" Type="http://schemas.openxmlformats.org/officeDocument/2006/relationships/audio" Target="../media/media10.m4a"/><Relationship Id="rId1" Type="http://schemas.microsoft.com/office/2007/relationships/media" Target="../media/media10.m4a"/><Relationship Id="rId6" Type="http://schemas.openxmlformats.org/officeDocument/2006/relationships/image" Target="../media/image21.png"/><Relationship Id="rId11" Type="http://schemas.openxmlformats.org/officeDocument/2006/relationships/image" Target="../media/image2.png"/><Relationship Id="rId5" Type="http://schemas.openxmlformats.org/officeDocument/2006/relationships/image" Target="../media/image4.jpg"/><Relationship Id="rId10" Type="http://schemas.openxmlformats.org/officeDocument/2006/relationships/image" Target="../media/image8.png"/><Relationship Id="rId4" Type="http://schemas.openxmlformats.org/officeDocument/2006/relationships/notesSlide" Target="../notesSlides/notesSlide9.xml"/><Relationship Id="rId9" Type="http://schemas.openxmlformats.org/officeDocument/2006/relationships/image" Target="../media/image24.png"/></Relationships>
</file>

<file path=ppt/slides/_rels/slide12.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slideLayout" Target="../slideLayouts/slideLayout7.xml"/><Relationship Id="rId7" Type="http://schemas.openxmlformats.org/officeDocument/2006/relationships/image" Target="../media/image8.png"/><Relationship Id="rId2" Type="http://schemas.openxmlformats.org/officeDocument/2006/relationships/audio" Target="../media/media11.m4a"/><Relationship Id="rId1" Type="http://schemas.microsoft.com/office/2007/relationships/media" Target="../media/media11.m4a"/><Relationship Id="rId6" Type="http://schemas.openxmlformats.org/officeDocument/2006/relationships/image" Target="../media/image25.png"/><Relationship Id="rId5" Type="http://schemas.openxmlformats.org/officeDocument/2006/relationships/image" Target="../media/image4.jpg"/><Relationship Id="rId4" Type="http://schemas.openxmlformats.org/officeDocument/2006/relationships/notesSlide" Target="../notesSlides/notesSlide10.xml"/></Relationships>
</file>

<file path=ppt/slides/_rels/slide13.xml.rels><?xml version="1.0" encoding="UTF-8" standalone="yes"?>
<Relationships xmlns="http://schemas.openxmlformats.org/package/2006/relationships"><Relationship Id="rId3" Type="http://schemas.openxmlformats.org/officeDocument/2006/relationships/slideLayout" Target="../slideLayouts/slideLayout7.xml"/><Relationship Id="rId7" Type="http://schemas.openxmlformats.org/officeDocument/2006/relationships/image" Target="../media/image2.png"/><Relationship Id="rId2" Type="http://schemas.openxmlformats.org/officeDocument/2006/relationships/audio" Target="../media/media12.m4a"/><Relationship Id="rId1" Type="http://schemas.microsoft.com/office/2007/relationships/media" Target="../media/media12.m4a"/><Relationship Id="rId6" Type="http://schemas.openxmlformats.org/officeDocument/2006/relationships/image" Target="../media/image8.png"/><Relationship Id="rId5" Type="http://schemas.openxmlformats.org/officeDocument/2006/relationships/image" Target="../media/image4.jpg"/><Relationship Id="rId4" Type="http://schemas.openxmlformats.org/officeDocument/2006/relationships/notesSlide" Target="../notesSlides/notesSlide11.xml"/></Relationships>
</file>

<file path=ppt/slides/_rels/slide14.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slideLayout" Target="../slideLayouts/slideLayout7.xml"/><Relationship Id="rId7" Type="http://schemas.openxmlformats.org/officeDocument/2006/relationships/image" Target="../media/image8.png"/><Relationship Id="rId2" Type="http://schemas.openxmlformats.org/officeDocument/2006/relationships/audio" Target="../media/media13.m4a"/><Relationship Id="rId1" Type="http://schemas.microsoft.com/office/2007/relationships/media" Target="../media/media13.m4a"/><Relationship Id="rId6" Type="http://schemas.openxmlformats.org/officeDocument/2006/relationships/image" Target="../media/image26.png"/><Relationship Id="rId5" Type="http://schemas.openxmlformats.org/officeDocument/2006/relationships/image" Target="../media/image4.jpg"/><Relationship Id="rId4" Type="http://schemas.openxmlformats.org/officeDocument/2006/relationships/notesSlide" Target="../notesSlides/notesSlide12.xml"/></Relationships>
</file>

<file path=ppt/slides/_rels/slide15.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slideLayout" Target="../slideLayouts/slideLayout7.xml"/><Relationship Id="rId7" Type="http://schemas.openxmlformats.org/officeDocument/2006/relationships/image" Target="../media/image8.png"/><Relationship Id="rId2" Type="http://schemas.openxmlformats.org/officeDocument/2006/relationships/audio" Target="../media/media14.m4a"/><Relationship Id="rId1" Type="http://schemas.microsoft.com/office/2007/relationships/media" Target="../media/media14.m4a"/><Relationship Id="rId6" Type="http://schemas.openxmlformats.org/officeDocument/2006/relationships/image" Target="../media/image27.png"/><Relationship Id="rId5" Type="http://schemas.openxmlformats.org/officeDocument/2006/relationships/image" Target="../media/image4.jpg"/><Relationship Id="rId4" Type="http://schemas.openxmlformats.org/officeDocument/2006/relationships/notesSlide" Target="../notesSlides/notesSlide13.xml"/></Relationships>
</file>

<file path=ppt/slides/_rels/slide16.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slideLayout" Target="../slideLayouts/slideLayout7.xml"/><Relationship Id="rId7" Type="http://schemas.openxmlformats.org/officeDocument/2006/relationships/image" Target="../media/image28.jpeg"/><Relationship Id="rId2" Type="http://schemas.openxmlformats.org/officeDocument/2006/relationships/audio" Target="../media/media15.m4a"/><Relationship Id="rId1" Type="http://schemas.microsoft.com/office/2007/relationships/media" Target="../media/media15.m4a"/><Relationship Id="rId6" Type="http://schemas.openxmlformats.org/officeDocument/2006/relationships/image" Target="../media/image8.png"/><Relationship Id="rId5" Type="http://schemas.openxmlformats.org/officeDocument/2006/relationships/image" Target="../media/image4.jpg"/><Relationship Id="rId4" Type="http://schemas.openxmlformats.org/officeDocument/2006/relationships/notesSlide" Target="../notesSlides/notesSlide14.xml"/></Relationships>
</file>

<file path=ppt/slides/_rels/slide17.xml.rels><?xml version="1.0" encoding="UTF-8" standalone="yes"?>
<Relationships xmlns="http://schemas.openxmlformats.org/package/2006/relationships"><Relationship Id="rId8" Type="http://schemas.openxmlformats.org/officeDocument/2006/relationships/notesSlide" Target="../notesSlides/notesSlide15.xml"/><Relationship Id="rId13" Type="http://schemas.openxmlformats.org/officeDocument/2006/relationships/image" Target="../media/image2.png"/><Relationship Id="rId3" Type="http://schemas.microsoft.com/office/2007/relationships/media" Target="../media/media17.m4a"/><Relationship Id="rId7" Type="http://schemas.openxmlformats.org/officeDocument/2006/relationships/slideLayout" Target="../slideLayouts/slideLayout7.xml"/><Relationship Id="rId12" Type="http://schemas.openxmlformats.org/officeDocument/2006/relationships/image" Target="../media/image8.png"/><Relationship Id="rId2" Type="http://schemas.openxmlformats.org/officeDocument/2006/relationships/audio" Target="../media/media16.m4a"/><Relationship Id="rId1" Type="http://schemas.microsoft.com/office/2007/relationships/media" Target="../media/media16.m4a"/><Relationship Id="rId6" Type="http://schemas.openxmlformats.org/officeDocument/2006/relationships/audio" Target="../media/media18.m4a"/><Relationship Id="rId11" Type="http://schemas.openxmlformats.org/officeDocument/2006/relationships/image" Target="../media/image30.png"/><Relationship Id="rId5" Type="http://schemas.microsoft.com/office/2007/relationships/media" Target="../media/media18.m4a"/><Relationship Id="rId10" Type="http://schemas.openxmlformats.org/officeDocument/2006/relationships/image" Target="../media/image29.png"/><Relationship Id="rId4" Type="http://schemas.openxmlformats.org/officeDocument/2006/relationships/audio" Target="../media/media17.m4a"/><Relationship Id="rId9" Type="http://schemas.openxmlformats.org/officeDocument/2006/relationships/image" Target="../media/image4.jpg"/></Relationships>
</file>

<file path=ppt/slides/_rels/slide18.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slideLayout" Target="../slideLayouts/slideLayout7.xml"/><Relationship Id="rId7" Type="http://schemas.openxmlformats.org/officeDocument/2006/relationships/image" Target="../media/image8.png"/><Relationship Id="rId2" Type="http://schemas.openxmlformats.org/officeDocument/2006/relationships/audio" Target="../media/media19.m4a"/><Relationship Id="rId1" Type="http://schemas.microsoft.com/office/2007/relationships/media" Target="../media/media19.m4a"/><Relationship Id="rId6" Type="http://schemas.openxmlformats.org/officeDocument/2006/relationships/image" Target="../media/image31.png"/><Relationship Id="rId5" Type="http://schemas.openxmlformats.org/officeDocument/2006/relationships/image" Target="../media/image4.jpg"/><Relationship Id="rId4" Type="http://schemas.openxmlformats.org/officeDocument/2006/relationships/notesSlide" Target="../notesSlides/notesSlide16.xml"/></Relationships>
</file>

<file path=ppt/slides/_rels/slide19.xml.rels><?xml version="1.0" encoding="UTF-8" standalone="yes"?>
<Relationships xmlns="http://schemas.openxmlformats.org/package/2006/relationships"><Relationship Id="rId3" Type="http://schemas.openxmlformats.org/officeDocument/2006/relationships/slideLayout" Target="../slideLayouts/slideLayout7.xml"/><Relationship Id="rId7" Type="http://schemas.openxmlformats.org/officeDocument/2006/relationships/image" Target="../media/image2.png"/><Relationship Id="rId2" Type="http://schemas.openxmlformats.org/officeDocument/2006/relationships/audio" Target="../media/media20.m4a"/><Relationship Id="rId1" Type="http://schemas.microsoft.com/office/2007/relationships/media" Target="../media/media20.m4a"/><Relationship Id="rId6" Type="http://schemas.openxmlformats.org/officeDocument/2006/relationships/image" Target="../media/image8.png"/><Relationship Id="rId5" Type="http://schemas.openxmlformats.org/officeDocument/2006/relationships/image" Target="../media/image4.jpg"/><Relationship Id="rId4" Type="http://schemas.openxmlformats.org/officeDocument/2006/relationships/notesSlide" Target="../notesSlides/notesSlide17.xml"/></Relationships>
</file>

<file path=ppt/slides/_rels/slide20.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21.m4a"/><Relationship Id="rId1" Type="http://schemas.microsoft.com/office/2007/relationships/media" Target="../media/media21.m4a"/><Relationship Id="rId6" Type="http://schemas.openxmlformats.org/officeDocument/2006/relationships/image" Target="../media/image2.png"/><Relationship Id="rId5" Type="http://schemas.openxmlformats.org/officeDocument/2006/relationships/image" Target="../media/image8.png"/><Relationship Id="rId4" Type="http://schemas.openxmlformats.org/officeDocument/2006/relationships/image" Target="../media/image4.jpg"/></Relationships>
</file>

<file path=ppt/slides/_rels/slide21.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18.xml"/><Relationship Id="rId1" Type="http://schemas.openxmlformats.org/officeDocument/2006/relationships/slideLayout" Target="../slideLayouts/slideLayout7.xml"/><Relationship Id="rId4" Type="http://schemas.openxmlformats.org/officeDocument/2006/relationships/image" Target="../media/image8.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A4EAF98B-1555-4047-AB25-35ADFD17EA6D}"/>
              </a:ext>
            </a:extLst>
          </p:cNvPr>
          <p:cNvPicPr>
            <a:picLocks noChangeAspect="1"/>
          </p:cNvPicPr>
          <p:nvPr/>
        </p:nvPicPr>
        <p:blipFill rotWithShape="1">
          <a:blip r:embed="rId4">
            <a:extLst>
              <a:ext uri="{28A0092B-C50C-407E-A947-70E740481C1C}">
                <a14:useLocalDpi xmlns:a14="http://schemas.microsoft.com/office/drawing/2010/main" val="0"/>
              </a:ext>
            </a:extLst>
          </a:blip>
          <a:srcRect l="11572"/>
          <a:stretch/>
        </p:blipFill>
        <p:spPr>
          <a:xfrm>
            <a:off x="1" y="1"/>
            <a:ext cx="12191999" cy="6857999"/>
          </a:xfrm>
          <a:prstGeom prst="rect">
            <a:avLst/>
          </a:prstGeom>
        </p:spPr>
      </p:pic>
      <p:sp>
        <p:nvSpPr>
          <p:cNvPr id="6" name="TextBox 5">
            <a:extLst>
              <a:ext uri="{FF2B5EF4-FFF2-40B4-BE49-F238E27FC236}">
                <a16:creationId xmlns:a16="http://schemas.microsoft.com/office/drawing/2014/main" id="{29CA9EF3-9E28-430B-9996-16EA1C54631A}"/>
              </a:ext>
            </a:extLst>
          </p:cNvPr>
          <p:cNvSpPr txBox="1"/>
          <p:nvPr/>
        </p:nvSpPr>
        <p:spPr>
          <a:xfrm>
            <a:off x="0" y="5096154"/>
            <a:ext cx="8112035" cy="1631216"/>
          </a:xfrm>
          <a:prstGeom prst="rect">
            <a:avLst/>
          </a:prstGeom>
          <a:noFill/>
        </p:spPr>
        <p:txBody>
          <a:bodyPr wrap="square" rtlCol="0">
            <a:spAutoFit/>
          </a:bodyPr>
          <a:lstStyle/>
          <a:p>
            <a:r>
              <a:rPr lang="de-DE" sz="2000" b="1" dirty="0">
                <a:solidFill>
                  <a:schemeClr val="bg1"/>
                </a:solidFill>
              </a:rPr>
              <a:t>MBA COURSE MODUL </a:t>
            </a:r>
          </a:p>
          <a:p>
            <a:r>
              <a:rPr lang="de-DE" sz="2000" b="1" dirty="0">
                <a:solidFill>
                  <a:schemeClr val="bg1"/>
                </a:solidFill>
              </a:rPr>
              <a:t>SBMA7122D INTERNATIONAL MANAGEMENT </a:t>
            </a:r>
          </a:p>
          <a:p>
            <a:r>
              <a:rPr lang="de-DE" sz="2000" b="1" dirty="0">
                <a:solidFill>
                  <a:schemeClr val="bg1"/>
                </a:solidFill>
              </a:rPr>
              <a:t>ASSIGNMENT PART I</a:t>
            </a:r>
          </a:p>
          <a:p>
            <a:r>
              <a:rPr lang="de-DE" sz="2000" b="1" dirty="0">
                <a:solidFill>
                  <a:schemeClr val="bg1"/>
                </a:solidFill>
              </a:rPr>
              <a:t>MARKUS SCHLOTBOHM</a:t>
            </a:r>
          </a:p>
          <a:p>
            <a:r>
              <a:rPr lang="de-DE" sz="2000" b="1" dirty="0">
                <a:solidFill>
                  <a:schemeClr val="bg1"/>
                </a:solidFill>
              </a:rPr>
              <a:t>STUDENT NUMBER 1603888</a:t>
            </a:r>
          </a:p>
        </p:txBody>
      </p:sp>
      <p:pic>
        <p:nvPicPr>
          <p:cNvPr id="10" name="Slide 1">
            <a:hlinkClick r:id="" action="ppaction://media"/>
            <a:extLst>
              <a:ext uri="{FF2B5EF4-FFF2-40B4-BE49-F238E27FC236}">
                <a16:creationId xmlns:a16="http://schemas.microsoft.com/office/drawing/2014/main" id="{600530E3-FF52-4AA0-81DA-EC5630D0FB66}"/>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5791200" y="3124200"/>
            <a:ext cx="609600" cy="609600"/>
          </a:xfrm>
          <a:prstGeom prst="rect">
            <a:avLst/>
          </a:prstGeom>
        </p:spPr>
      </p:pic>
    </p:spTree>
    <p:extLst>
      <p:ext uri="{BB962C8B-B14F-4D97-AF65-F5344CB8AC3E}">
        <p14:creationId xmlns:p14="http://schemas.microsoft.com/office/powerpoint/2010/main" val="6161908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9471"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10"/>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Image result for map colombia  austria">
            <a:extLst>
              <a:ext uri="{FF2B5EF4-FFF2-40B4-BE49-F238E27FC236}">
                <a16:creationId xmlns:a16="http://schemas.microsoft.com/office/drawing/2014/main" id="{B80DF6AD-EC80-44DF-8D7F-2B500FA428F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492250"/>
            <a:ext cx="12192000" cy="5365750"/>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DBCD51F4-91EB-4C20-815E-D32B6DB9989A}"/>
              </a:ext>
            </a:extLst>
          </p:cNvPr>
          <p:cNvSpPr txBox="1"/>
          <p:nvPr/>
        </p:nvSpPr>
        <p:spPr>
          <a:xfrm>
            <a:off x="2166620" y="235132"/>
            <a:ext cx="7875682" cy="523220"/>
          </a:xfrm>
          <a:prstGeom prst="rect">
            <a:avLst/>
          </a:prstGeom>
          <a:noFill/>
        </p:spPr>
        <p:txBody>
          <a:bodyPr wrap="none" rtlCol="0">
            <a:spAutoFit/>
          </a:bodyPr>
          <a:lstStyle/>
          <a:p>
            <a:r>
              <a:rPr lang="de-DE" sz="2800" dirty="0"/>
              <a:t>FEASIBILITY ANALYSIS EXTEND BUSINESS TO AUSTRIA</a:t>
            </a:r>
          </a:p>
        </p:txBody>
      </p:sp>
      <p:pic>
        <p:nvPicPr>
          <p:cNvPr id="4" name="Picture 3">
            <a:extLst>
              <a:ext uri="{FF2B5EF4-FFF2-40B4-BE49-F238E27FC236}">
                <a16:creationId xmlns:a16="http://schemas.microsoft.com/office/drawing/2014/main" id="{427DDD54-C122-4804-BE73-3C7E9D84F12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110650" y="44649"/>
            <a:ext cx="2081349" cy="1170759"/>
          </a:xfrm>
          <a:prstGeom prst="rect">
            <a:avLst/>
          </a:prstGeom>
        </p:spPr>
      </p:pic>
      <p:pic>
        <p:nvPicPr>
          <p:cNvPr id="6" name="Picture 5">
            <a:extLst>
              <a:ext uri="{FF2B5EF4-FFF2-40B4-BE49-F238E27FC236}">
                <a16:creationId xmlns:a16="http://schemas.microsoft.com/office/drawing/2014/main" id="{035AF528-750B-4BDA-B6C8-23EF08B5B96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flipV="1">
            <a:off x="3482339" y="3178825"/>
            <a:ext cx="854529" cy="500349"/>
          </a:xfrm>
          <a:prstGeom prst="rect">
            <a:avLst/>
          </a:prstGeom>
        </p:spPr>
      </p:pic>
      <p:cxnSp>
        <p:nvCxnSpPr>
          <p:cNvPr id="12" name="Connector: Elbow 11">
            <a:extLst>
              <a:ext uri="{FF2B5EF4-FFF2-40B4-BE49-F238E27FC236}">
                <a16:creationId xmlns:a16="http://schemas.microsoft.com/office/drawing/2014/main" id="{3A60CECC-5262-4637-8CC0-E08F24E0013F}"/>
              </a:ext>
            </a:extLst>
          </p:cNvPr>
          <p:cNvCxnSpPr>
            <a:cxnSpLocks/>
          </p:cNvCxnSpPr>
          <p:nvPr/>
        </p:nvCxnSpPr>
        <p:spPr>
          <a:xfrm flipV="1">
            <a:off x="3909603" y="2743201"/>
            <a:ext cx="1968683" cy="435624"/>
          </a:xfrm>
          <a:prstGeom prst="bentConnector3">
            <a:avLst>
              <a:gd name="adj1" fmla="val -428"/>
            </a:avLst>
          </a:prstGeom>
          <a:ln>
            <a:tailEnd type="triangle"/>
          </a:ln>
        </p:spPr>
        <p:style>
          <a:lnRef idx="1">
            <a:schemeClr val="dk1"/>
          </a:lnRef>
          <a:fillRef idx="0">
            <a:schemeClr val="dk1"/>
          </a:fillRef>
          <a:effectRef idx="0">
            <a:schemeClr val="dk1"/>
          </a:effectRef>
          <a:fontRef idx="minor">
            <a:schemeClr val="tx1"/>
          </a:fontRef>
        </p:style>
      </p:cxnSp>
      <p:cxnSp>
        <p:nvCxnSpPr>
          <p:cNvPr id="15" name="Connector: Elbow 14">
            <a:extLst>
              <a:ext uri="{FF2B5EF4-FFF2-40B4-BE49-F238E27FC236}">
                <a16:creationId xmlns:a16="http://schemas.microsoft.com/office/drawing/2014/main" id="{7CACCAA2-88DB-480E-ADEB-328045D24323}"/>
              </a:ext>
            </a:extLst>
          </p:cNvPr>
          <p:cNvCxnSpPr/>
          <p:nvPr/>
        </p:nvCxnSpPr>
        <p:spPr>
          <a:xfrm flipV="1">
            <a:off x="2821577" y="3679174"/>
            <a:ext cx="1088026" cy="723009"/>
          </a:xfrm>
          <a:prstGeom prst="bentConnector3">
            <a:avLst>
              <a:gd name="adj1" fmla="val 100426"/>
            </a:avLst>
          </a:prstGeom>
          <a:ln>
            <a:tailEnd type="triangle"/>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89241648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3006115F-951A-4D7E-B88D-C080E2FCA85D}"/>
              </a:ext>
            </a:extLst>
          </p:cNvPr>
          <p:cNvPicPr>
            <a:picLocks noChangeAspect="1"/>
          </p:cNvPicPr>
          <p:nvPr/>
        </p:nvPicPr>
        <p:blipFill>
          <a:blip r:embed="rId5">
            <a:extLst>
              <a:ext uri="{BEBA8EAE-BF5A-486C-A8C5-ECC9F3942E4B}">
                <a14:imgProps xmlns:a14="http://schemas.microsoft.com/office/drawing/2010/main">
                  <a14:imgLayer r:embed="rId6">
                    <a14:imgEffect>
                      <a14:brightnessContrast bright="1000"/>
                    </a14:imgEffect>
                  </a14:imgLayer>
                </a14:imgProps>
              </a:ext>
              <a:ext uri="{28A0092B-C50C-407E-A947-70E740481C1C}">
                <a14:useLocalDpi xmlns:a14="http://schemas.microsoft.com/office/drawing/2010/main" val="0"/>
              </a:ext>
            </a:extLst>
          </a:blip>
          <a:stretch>
            <a:fillRect/>
          </a:stretch>
        </p:blipFill>
        <p:spPr>
          <a:xfrm>
            <a:off x="-872196" y="0"/>
            <a:ext cx="13106044" cy="6876019"/>
          </a:xfrm>
          <a:prstGeom prst="rect">
            <a:avLst/>
          </a:prstGeom>
          <a:effectLst>
            <a:outerShdw blurRad="50800" dist="50800" dir="5400000" algn="ctr" rotWithShape="0">
              <a:srgbClr val="000000"/>
            </a:outerShdw>
          </a:effectLst>
        </p:spPr>
      </p:pic>
      <p:sp>
        <p:nvSpPr>
          <p:cNvPr id="2" name="Título 1"/>
          <p:cNvSpPr txBox="1">
            <a:spLocks noGrp="1"/>
          </p:cNvSpPr>
          <p:nvPr>
            <p:ph type="title" idx="4294967295"/>
          </p:nvPr>
        </p:nvSpPr>
        <p:spPr>
          <a:xfrm>
            <a:off x="1229586" y="-268097"/>
            <a:ext cx="8228974" cy="1145009"/>
          </a:xfrm>
        </p:spPr>
        <p:txBody>
          <a:bodyPr vert="horz" wrap="square" lIns="91440" tIns="35598" rIns="91440" bIns="45720" rtlCol="0" anchor="ctr">
            <a:noAutofit/>
          </a:bodyPr>
          <a:lstStyle/>
          <a:p>
            <a:pPr lvl="0"/>
            <a:r>
              <a:rPr lang="de-DE" dirty="0"/>
              <a:t>CONTENT</a:t>
            </a:r>
          </a:p>
        </p:txBody>
      </p:sp>
      <p:sp>
        <p:nvSpPr>
          <p:cNvPr id="3" name="Subtítulo 2"/>
          <p:cNvSpPr txBox="1">
            <a:spLocks noGrp="1"/>
          </p:cNvSpPr>
          <p:nvPr>
            <p:ph type="subTitle" idx="4294967295"/>
          </p:nvPr>
        </p:nvSpPr>
        <p:spPr>
          <a:xfrm>
            <a:off x="1229586" y="661865"/>
            <a:ext cx="10678148" cy="5534270"/>
          </a:xfrm>
        </p:spPr>
        <p:txBody>
          <a:bodyPr wrap="square" anchor="ctr">
            <a:noAutofit/>
          </a:bodyPr>
          <a:lstStyle/>
          <a:p>
            <a:pPr marL="0" indent="0">
              <a:lnSpc>
                <a:spcPct val="200000"/>
              </a:lnSpc>
              <a:spcBef>
                <a:spcPts val="0"/>
              </a:spcBef>
              <a:buNone/>
              <a:tabLst>
                <a:tab pos="0" algn="l"/>
                <a:tab pos="96345" algn="l"/>
                <a:tab pos="503931" algn="l"/>
                <a:tab pos="911518" algn="l"/>
                <a:tab pos="1319105" algn="l"/>
                <a:tab pos="1726692" algn="l"/>
                <a:tab pos="2134279" algn="l"/>
                <a:tab pos="2541866" algn="l"/>
                <a:tab pos="2949451" algn="l"/>
                <a:tab pos="3357039" algn="l"/>
                <a:tab pos="3764625" algn="l"/>
                <a:tab pos="4171886" algn="l"/>
                <a:tab pos="4579473" algn="l"/>
                <a:tab pos="4987060" algn="l"/>
                <a:tab pos="5394647" algn="l"/>
                <a:tab pos="5802233" algn="l"/>
                <a:tab pos="6209820" algn="l"/>
                <a:tab pos="6617406" algn="l"/>
                <a:tab pos="7024994" algn="l"/>
                <a:tab pos="7432581" algn="l"/>
                <a:tab pos="7840168" algn="l"/>
              </a:tabLst>
            </a:pPr>
            <a:r>
              <a:rPr lang="de-DE" sz="1400" b="1" dirty="0">
                <a:latin typeface="Arial" panose="020B0604020202020204" pitchFamily="34" charset="0"/>
                <a:cs typeface="Arial" panose="020B0604020202020204" pitchFamily="34" charset="0"/>
              </a:rPr>
              <a:t>1. FOREIGN MARKET RESEARCH</a:t>
            </a:r>
          </a:p>
          <a:p>
            <a:pPr marL="457200" lvl="1" indent="0">
              <a:lnSpc>
                <a:spcPct val="200000"/>
              </a:lnSpc>
              <a:spcBef>
                <a:spcPts val="0"/>
              </a:spcBef>
              <a:buNone/>
              <a:tabLst>
                <a:tab pos="0" algn="l"/>
                <a:tab pos="96345" algn="l"/>
                <a:tab pos="503931" algn="l"/>
                <a:tab pos="911518" algn="l"/>
                <a:tab pos="1319105" algn="l"/>
                <a:tab pos="1726692" algn="l"/>
                <a:tab pos="2134279" algn="l"/>
                <a:tab pos="2541866" algn="l"/>
                <a:tab pos="2949451" algn="l"/>
                <a:tab pos="3357039" algn="l"/>
                <a:tab pos="3764625" algn="l"/>
                <a:tab pos="4171886" algn="l"/>
                <a:tab pos="4579473" algn="l"/>
                <a:tab pos="4987060" algn="l"/>
                <a:tab pos="5394647" algn="l"/>
                <a:tab pos="5802233" algn="l"/>
                <a:tab pos="6209820" algn="l"/>
                <a:tab pos="6617406" algn="l"/>
                <a:tab pos="7024994" algn="l"/>
                <a:tab pos="7432581" algn="l"/>
                <a:tab pos="7840168" algn="l"/>
              </a:tabLst>
            </a:pPr>
            <a:r>
              <a:rPr lang="de-DE" sz="1400" b="1" dirty="0">
                <a:latin typeface="Arial" panose="020B0604020202020204" pitchFamily="34" charset="0"/>
                <a:cs typeface="Arial" panose="020B0604020202020204" pitchFamily="34" charset="0"/>
              </a:rPr>
              <a:t>1.1  COUNTRY PROFILE</a:t>
            </a:r>
          </a:p>
          <a:p>
            <a:pPr marL="457200" lvl="1" indent="0">
              <a:lnSpc>
                <a:spcPct val="200000"/>
              </a:lnSpc>
              <a:spcBef>
                <a:spcPts val="0"/>
              </a:spcBef>
              <a:buNone/>
              <a:tabLst>
                <a:tab pos="0" algn="l"/>
                <a:tab pos="96345" algn="l"/>
                <a:tab pos="503931" algn="l"/>
                <a:tab pos="911518" algn="l"/>
                <a:tab pos="1319105" algn="l"/>
                <a:tab pos="1726692" algn="l"/>
                <a:tab pos="2134279" algn="l"/>
                <a:tab pos="2541866" algn="l"/>
                <a:tab pos="2949451" algn="l"/>
                <a:tab pos="3357039" algn="l"/>
                <a:tab pos="3764625" algn="l"/>
                <a:tab pos="4171886" algn="l"/>
                <a:tab pos="4579473" algn="l"/>
                <a:tab pos="4987060" algn="l"/>
                <a:tab pos="5394647" algn="l"/>
                <a:tab pos="5802233" algn="l"/>
                <a:tab pos="6209820" algn="l"/>
                <a:tab pos="6617406" algn="l"/>
                <a:tab pos="7024994" algn="l"/>
                <a:tab pos="7432581" algn="l"/>
                <a:tab pos="7840168" algn="l"/>
              </a:tabLst>
            </a:pPr>
            <a:r>
              <a:rPr lang="de-DE" sz="1400" b="1" dirty="0">
                <a:latin typeface="Arial" panose="020B0604020202020204" pitchFamily="34" charset="0"/>
                <a:cs typeface="Arial" panose="020B0604020202020204" pitchFamily="34" charset="0"/>
              </a:rPr>
              <a:t>1.2  PESTEL ANALYSIS</a:t>
            </a:r>
          </a:p>
          <a:p>
            <a:pPr marL="457200" lvl="1" indent="0">
              <a:lnSpc>
                <a:spcPct val="200000"/>
              </a:lnSpc>
              <a:spcBef>
                <a:spcPts val="0"/>
              </a:spcBef>
              <a:buNone/>
              <a:tabLst>
                <a:tab pos="0" algn="l"/>
                <a:tab pos="96345" algn="l"/>
                <a:tab pos="503931" algn="l"/>
                <a:tab pos="911518" algn="l"/>
                <a:tab pos="1319105" algn="l"/>
                <a:tab pos="1726692" algn="l"/>
                <a:tab pos="2134279" algn="l"/>
                <a:tab pos="2541866" algn="l"/>
                <a:tab pos="2949451" algn="l"/>
                <a:tab pos="3357039" algn="l"/>
                <a:tab pos="3764625" algn="l"/>
                <a:tab pos="4171886" algn="l"/>
                <a:tab pos="4579473" algn="l"/>
                <a:tab pos="4987060" algn="l"/>
                <a:tab pos="5394647" algn="l"/>
                <a:tab pos="5802233" algn="l"/>
                <a:tab pos="6209820" algn="l"/>
                <a:tab pos="6617406" algn="l"/>
                <a:tab pos="7024994" algn="l"/>
                <a:tab pos="7432581" algn="l"/>
                <a:tab pos="7840168" algn="l"/>
              </a:tabLst>
            </a:pPr>
            <a:r>
              <a:rPr lang="de-DE" sz="1400" b="1" dirty="0">
                <a:latin typeface="Arial" panose="020B0604020202020204" pitchFamily="34" charset="0"/>
                <a:cs typeface="Arial" panose="020B0604020202020204" pitchFamily="34" charset="0"/>
              </a:rPr>
              <a:t>1.3  COFFEE MARKET ANALYSIS</a:t>
            </a:r>
          </a:p>
          <a:p>
            <a:pPr marL="0" indent="0">
              <a:lnSpc>
                <a:spcPct val="200000"/>
              </a:lnSpc>
              <a:spcBef>
                <a:spcPts val="0"/>
              </a:spcBef>
              <a:buNone/>
              <a:tabLst>
                <a:tab pos="0" algn="l"/>
                <a:tab pos="96345" algn="l"/>
                <a:tab pos="503931" algn="l"/>
                <a:tab pos="911518" algn="l"/>
                <a:tab pos="1319105" algn="l"/>
                <a:tab pos="1726692" algn="l"/>
                <a:tab pos="2134279" algn="l"/>
                <a:tab pos="2541866" algn="l"/>
                <a:tab pos="2949451" algn="l"/>
                <a:tab pos="3357039" algn="l"/>
                <a:tab pos="3764625" algn="l"/>
                <a:tab pos="4171886" algn="l"/>
                <a:tab pos="4579473" algn="l"/>
                <a:tab pos="4987060" algn="l"/>
                <a:tab pos="5394647" algn="l"/>
                <a:tab pos="5802233" algn="l"/>
                <a:tab pos="6209820" algn="l"/>
                <a:tab pos="6617406" algn="l"/>
                <a:tab pos="7024994" algn="l"/>
                <a:tab pos="7432581" algn="l"/>
                <a:tab pos="7840168" algn="l"/>
              </a:tabLst>
            </a:pPr>
            <a:r>
              <a:rPr lang="de-DE" sz="1400" b="1" dirty="0">
                <a:latin typeface="Arial" panose="020B0604020202020204" pitchFamily="34" charset="0"/>
                <a:cs typeface="Arial" panose="020B0604020202020204" pitchFamily="34" charset="0"/>
              </a:rPr>
              <a:t>2. RISK ASSESSMENT</a:t>
            </a:r>
          </a:p>
          <a:p>
            <a:pPr marL="457200" lvl="1" indent="0">
              <a:lnSpc>
                <a:spcPct val="200000"/>
              </a:lnSpc>
              <a:spcBef>
                <a:spcPts val="0"/>
              </a:spcBef>
              <a:buNone/>
              <a:tabLst>
                <a:tab pos="0" algn="l"/>
                <a:tab pos="96345" algn="l"/>
                <a:tab pos="503931" algn="l"/>
                <a:tab pos="911518" algn="l"/>
                <a:tab pos="1319105" algn="l"/>
                <a:tab pos="1726692" algn="l"/>
                <a:tab pos="2134279" algn="l"/>
                <a:tab pos="2541866" algn="l"/>
                <a:tab pos="2949451" algn="l"/>
                <a:tab pos="3357039" algn="l"/>
                <a:tab pos="3764625" algn="l"/>
                <a:tab pos="4171886" algn="l"/>
                <a:tab pos="4579473" algn="l"/>
                <a:tab pos="4987060" algn="l"/>
                <a:tab pos="5394647" algn="l"/>
                <a:tab pos="5802233" algn="l"/>
                <a:tab pos="6209820" algn="l"/>
                <a:tab pos="6617406" algn="l"/>
                <a:tab pos="7024994" algn="l"/>
                <a:tab pos="7432581" algn="l"/>
                <a:tab pos="7840168" algn="l"/>
              </a:tabLst>
            </a:pPr>
            <a:r>
              <a:rPr lang="de-DE" sz="1400" b="1" dirty="0">
                <a:latin typeface="Arial" panose="020B0604020202020204" pitchFamily="34" charset="0"/>
                <a:cs typeface="Arial" panose="020B0604020202020204" pitchFamily="34" charset="0"/>
              </a:rPr>
              <a:t>2.1 TRADE BARRIERS</a:t>
            </a:r>
          </a:p>
          <a:p>
            <a:pPr marL="457200" lvl="1" indent="0">
              <a:lnSpc>
                <a:spcPct val="200000"/>
              </a:lnSpc>
              <a:spcBef>
                <a:spcPts val="0"/>
              </a:spcBef>
              <a:buNone/>
              <a:tabLst>
                <a:tab pos="0" algn="l"/>
                <a:tab pos="96345" algn="l"/>
                <a:tab pos="503931" algn="l"/>
                <a:tab pos="911518" algn="l"/>
                <a:tab pos="1319105" algn="l"/>
                <a:tab pos="1726692" algn="l"/>
                <a:tab pos="2134279" algn="l"/>
                <a:tab pos="2541866" algn="l"/>
                <a:tab pos="2949451" algn="l"/>
                <a:tab pos="3357039" algn="l"/>
                <a:tab pos="3764625" algn="l"/>
                <a:tab pos="4171886" algn="l"/>
                <a:tab pos="4579473" algn="l"/>
                <a:tab pos="4987060" algn="l"/>
                <a:tab pos="5394647" algn="l"/>
                <a:tab pos="5802233" algn="l"/>
                <a:tab pos="6209820" algn="l"/>
                <a:tab pos="6617406" algn="l"/>
                <a:tab pos="7024994" algn="l"/>
                <a:tab pos="7432581" algn="l"/>
                <a:tab pos="7840168" algn="l"/>
              </a:tabLst>
            </a:pPr>
            <a:r>
              <a:rPr lang="de-DE" sz="1400" b="1" dirty="0">
                <a:latin typeface="Arial" panose="020B0604020202020204" pitchFamily="34" charset="0"/>
                <a:cs typeface="Arial" panose="020B0604020202020204" pitchFamily="34" charset="0"/>
              </a:rPr>
              <a:t>2.2  POLITICAL RISK</a:t>
            </a:r>
          </a:p>
          <a:p>
            <a:pPr marL="457200" lvl="1" indent="0">
              <a:lnSpc>
                <a:spcPct val="200000"/>
              </a:lnSpc>
              <a:spcBef>
                <a:spcPts val="0"/>
              </a:spcBef>
              <a:buNone/>
              <a:tabLst>
                <a:tab pos="0" algn="l"/>
                <a:tab pos="96345" algn="l"/>
                <a:tab pos="503931" algn="l"/>
                <a:tab pos="911518" algn="l"/>
                <a:tab pos="1319105" algn="l"/>
                <a:tab pos="1726692" algn="l"/>
                <a:tab pos="2134279" algn="l"/>
                <a:tab pos="2541866" algn="l"/>
                <a:tab pos="2949451" algn="l"/>
                <a:tab pos="3357039" algn="l"/>
                <a:tab pos="3764625" algn="l"/>
                <a:tab pos="4171886" algn="l"/>
                <a:tab pos="4579473" algn="l"/>
                <a:tab pos="4987060" algn="l"/>
                <a:tab pos="5394647" algn="l"/>
                <a:tab pos="5802233" algn="l"/>
                <a:tab pos="6209820" algn="l"/>
                <a:tab pos="6617406" algn="l"/>
                <a:tab pos="7024994" algn="l"/>
                <a:tab pos="7432581" algn="l"/>
                <a:tab pos="7840168" algn="l"/>
              </a:tabLst>
            </a:pPr>
            <a:r>
              <a:rPr lang="de-DE" sz="1400" b="1" dirty="0">
                <a:latin typeface="Arial" panose="020B0604020202020204" pitchFamily="34" charset="0"/>
                <a:cs typeface="Arial" panose="020B0604020202020204" pitchFamily="34" charset="0"/>
              </a:rPr>
              <a:t>2.3  CULTURE RISK </a:t>
            </a:r>
          </a:p>
          <a:p>
            <a:pPr marL="457200" lvl="1" indent="0">
              <a:lnSpc>
                <a:spcPct val="200000"/>
              </a:lnSpc>
              <a:spcBef>
                <a:spcPts val="0"/>
              </a:spcBef>
              <a:buNone/>
              <a:tabLst>
                <a:tab pos="0" algn="l"/>
                <a:tab pos="96345" algn="l"/>
                <a:tab pos="503931" algn="l"/>
                <a:tab pos="911518" algn="l"/>
                <a:tab pos="1319105" algn="l"/>
                <a:tab pos="1726692" algn="l"/>
                <a:tab pos="2134279" algn="l"/>
                <a:tab pos="2541866" algn="l"/>
                <a:tab pos="2949451" algn="l"/>
                <a:tab pos="3357039" algn="l"/>
                <a:tab pos="3764625" algn="l"/>
                <a:tab pos="4171886" algn="l"/>
                <a:tab pos="4579473" algn="l"/>
                <a:tab pos="4987060" algn="l"/>
                <a:tab pos="5394647" algn="l"/>
                <a:tab pos="5802233" algn="l"/>
                <a:tab pos="6209820" algn="l"/>
                <a:tab pos="6617406" algn="l"/>
                <a:tab pos="7024994" algn="l"/>
                <a:tab pos="7432581" algn="l"/>
                <a:tab pos="7840168" algn="l"/>
              </a:tabLst>
            </a:pPr>
            <a:r>
              <a:rPr lang="de-DE" sz="1400" b="1" dirty="0">
                <a:latin typeface="Arial" panose="020B0604020202020204" pitchFamily="34" charset="0"/>
                <a:cs typeface="Arial" panose="020B0604020202020204" pitchFamily="34" charset="0"/>
              </a:rPr>
              <a:t>2.4  INDUSTRY RISK - PORTER 5 FORCES</a:t>
            </a:r>
          </a:p>
          <a:p>
            <a:pPr marL="457200" lvl="1" indent="0">
              <a:lnSpc>
                <a:spcPct val="200000"/>
              </a:lnSpc>
              <a:spcBef>
                <a:spcPts val="0"/>
              </a:spcBef>
              <a:buNone/>
              <a:tabLst>
                <a:tab pos="0" algn="l"/>
                <a:tab pos="96345" algn="l"/>
                <a:tab pos="503931" algn="l"/>
                <a:tab pos="911518" algn="l"/>
                <a:tab pos="1319105" algn="l"/>
                <a:tab pos="1726692" algn="l"/>
                <a:tab pos="2134279" algn="l"/>
                <a:tab pos="2541866" algn="l"/>
                <a:tab pos="2949451" algn="l"/>
                <a:tab pos="3357039" algn="l"/>
                <a:tab pos="3764625" algn="l"/>
                <a:tab pos="4171886" algn="l"/>
                <a:tab pos="4579473" algn="l"/>
                <a:tab pos="4987060" algn="l"/>
                <a:tab pos="5394647" algn="l"/>
                <a:tab pos="5802233" algn="l"/>
                <a:tab pos="6209820" algn="l"/>
                <a:tab pos="6617406" algn="l"/>
                <a:tab pos="7024994" algn="l"/>
                <a:tab pos="7432581" algn="l"/>
                <a:tab pos="7840168" algn="l"/>
              </a:tabLst>
            </a:pPr>
            <a:r>
              <a:rPr lang="de-DE" sz="1400" b="1" dirty="0">
                <a:latin typeface="Arial" panose="020B0604020202020204" pitchFamily="34" charset="0"/>
                <a:cs typeface="Arial" panose="020B0604020202020204" pitchFamily="34" charset="0"/>
              </a:rPr>
              <a:t>2.5 SWOT ANALYSIS</a:t>
            </a:r>
          </a:p>
          <a:p>
            <a:pPr marL="0" indent="0">
              <a:lnSpc>
                <a:spcPct val="200000"/>
              </a:lnSpc>
              <a:spcBef>
                <a:spcPts val="0"/>
              </a:spcBef>
              <a:buNone/>
              <a:tabLst>
                <a:tab pos="0" algn="l"/>
                <a:tab pos="96345" algn="l"/>
                <a:tab pos="503931" algn="l"/>
                <a:tab pos="911518" algn="l"/>
                <a:tab pos="1319105" algn="l"/>
                <a:tab pos="1726692" algn="l"/>
                <a:tab pos="2134279" algn="l"/>
                <a:tab pos="2541866" algn="l"/>
                <a:tab pos="2949451" algn="l"/>
                <a:tab pos="3357039" algn="l"/>
                <a:tab pos="3764625" algn="l"/>
                <a:tab pos="4171886" algn="l"/>
                <a:tab pos="4579473" algn="l"/>
                <a:tab pos="4987060" algn="l"/>
                <a:tab pos="5394647" algn="l"/>
                <a:tab pos="5802233" algn="l"/>
                <a:tab pos="6209820" algn="l"/>
                <a:tab pos="6617406" algn="l"/>
                <a:tab pos="7024994" algn="l"/>
                <a:tab pos="7432581" algn="l"/>
                <a:tab pos="7840168" algn="l"/>
              </a:tabLst>
            </a:pPr>
            <a:r>
              <a:rPr lang="de-DE" sz="1400" b="1" dirty="0">
                <a:latin typeface="Arial" panose="020B0604020202020204" pitchFamily="34" charset="0"/>
                <a:cs typeface="Arial" panose="020B0604020202020204" pitchFamily="34" charset="0"/>
              </a:rPr>
              <a:t>3. CONCLUSION</a:t>
            </a:r>
          </a:p>
          <a:p>
            <a:pPr marL="0" indent="0">
              <a:lnSpc>
                <a:spcPct val="200000"/>
              </a:lnSpc>
              <a:spcBef>
                <a:spcPts val="0"/>
              </a:spcBef>
              <a:buNone/>
              <a:tabLst>
                <a:tab pos="0" algn="l"/>
                <a:tab pos="96345" algn="l"/>
                <a:tab pos="503931" algn="l"/>
                <a:tab pos="911518" algn="l"/>
                <a:tab pos="1319105" algn="l"/>
                <a:tab pos="1726692" algn="l"/>
                <a:tab pos="2134279" algn="l"/>
                <a:tab pos="2541866" algn="l"/>
                <a:tab pos="2949451" algn="l"/>
                <a:tab pos="3357039" algn="l"/>
                <a:tab pos="3764625" algn="l"/>
                <a:tab pos="4171886" algn="l"/>
                <a:tab pos="4579473" algn="l"/>
                <a:tab pos="4987060" algn="l"/>
                <a:tab pos="5394647" algn="l"/>
                <a:tab pos="5802233" algn="l"/>
                <a:tab pos="6209820" algn="l"/>
                <a:tab pos="6617406" algn="l"/>
                <a:tab pos="7024994" algn="l"/>
                <a:tab pos="7432581" algn="l"/>
                <a:tab pos="7840168" algn="l"/>
              </a:tabLst>
            </a:pPr>
            <a:r>
              <a:rPr lang="de-DE" sz="1400" b="1" dirty="0">
                <a:latin typeface="Arial" panose="020B0604020202020204" pitchFamily="34" charset="0"/>
                <a:cs typeface="Arial" panose="020B0604020202020204" pitchFamily="34" charset="0"/>
              </a:rPr>
              <a:t>REFERENCES</a:t>
            </a:r>
          </a:p>
          <a:p>
            <a:pPr marL="0" indent="0">
              <a:lnSpc>
                <a:spcPct val="200000"/>
              </a:lnSpc>
              <a:spcBef>
                <a:spcPts val="0"/>
              </a:spcBef>
              <a:buNone/>
              <a:tabLst>
                <a:tab pos="0" algn="l"/>
                <a:tab pos="96345" algn="l"/>
                <a:tab pos="503931" algn="l"/>
                <a:tab pos="911518" algn="l"/>
                <a:tab pos="1319105" algn="l"/>
                <a:tab pos="1726692" algn="l"/>
                <a:tab pos="2134279" algn="l"/>
                <a:tab pos="2541866" algn="l"/>
                <a:tab pos="2949451" algn="l"/>
                <a:tab pos="3357039" algn="l"/>
                <a:tab pos="3764625" algn="l"/>
                <a:tab pos="4171886" algn="l"/>
                <a:tab pos="4579473" algn="l"/>
                <a:tab pos="4987060" algn="l"/>
                <a:tab pos="5394647" algn="l"/>
                <a:tab pos="5802233" algn="l"/>
                <a:tab pos="6209820" algn="l"/>
                <a:tab pos="6617406" algn="l"/>
                <a:tab pos="7024994" algn="l"/>
                <a:tab pos="7432581" algn="l"/>
                <a:tab pos="7840168" algn="l"/>
              </a:tabLst>
            </a:pPr>
            <a:endParaRPr lang="de-DE" sz="1400" b="1" dirty="0">
              <a:latin typeface="Arial" panose="020B0604020202020204" pitchFamily="34" charset="0"/>
              <a:cs typeface="Arial" panose="020B0604020202020204" pitchFamily="34" charset="0"/>
            </a:endParaRPr>
          </a:p>
        </p:txBody>
      </p:sp>
      <p:pic>
        <p:nvPicPr>
          <p:cNvPr id="4" name="Picture 3">
            <a:extLst>
              <a:ext uri="{FF2B5EF4-FFF2-40B4-BE49-F238E27FC236}">
                <a16:creationId xmlns:a16="http://schemas.microsoft.com/office/drawing/2014/main" id="{0D5C81B2-7B56-4592-BF64-BBF9C15D770B}"/>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0110651" y="-18019"/>
            <a:ext cx="2081349" cy="1170759"/>
          </a:xfrm>
          <a:prstGeom prst="rect">
            <a:avLst/>
          </a:prstGeom>
        </p:spPr>
      </p:pic>
      <p:pic>
        <p:nvPicPr>
          <p:cNvPr id="7" name="Slide 3">
            <a:hlinkClick r:id="" action="ppaction://media"/>
            <a:extLst>
              <a:ext uri="{FF2B5EF4-FFF2-40B4-BE49-F238E27FC236}">
                <a16:creationId xmlns:a16="http://schemas.microsoft.com/office/drawing/2014/main" id="{436BD841-AD9F-4EC5-A130-CD558D668F33}"/>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5791200" y="3124200"/>
            <a:ext cx="609600" cy="609600"/>
          </a:xfrm>
          <a:prstGeom prst="rect">
            <a:avLst/>
          </a:prstGeom>
        </p:spPr>
      </p:pic>
    </p:spTree>
    <p:extLst>
      <p:ext uri="{BB962C8B-B14F-4D97-AF65-F5344CB8AC3E}">
        <p14:creationId xmlns:p14="http://schemas.microsoft.com/office/powerpoint/2010/main" val="24312747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34926"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7"/>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txBox="1">
            <a:spLocks noGrp="1"/>
          </p:cNvSpPr>
          <p:nvPr>
            <p:ph type="title" idx="4294967295"/>
          </p:nvPr>
        </p:nvSpPr>
        <p:spPr>
          <a:xfrm>
            <a:off x="451406" y="0"/>
            <a:ext cx="8228974" cy="1145009"/>
          </a:xfrm>
        </p:spPr>
        <p:txBody>
          <a:bodyPr vert="horz" wrap="square" lIns="91440" tIns="35598" rIns="91440" bIns="45720" rtlCol="0" anchor="ctr">
            <a:noAutofit/>
          </a:bodyPr>
          <a:lstStyle/>
          <a:p>
            <a:pPr lvl="0"/>
            <a:r>
              <a:rPr lang="de-DE" dirty="0"/>
              <a:t>1. FOREIGN MARKET RESEARCH</a:t>
            </a:r>
          </a:p>
        </p:txBody>
      </p:sp>
      <p:pic>
        <p:nvPicPr>
          <p:cNvPr id="4" name="Picture 3">
            <a:extLst>
              <a:ext uri="{FF2B5EF4-FFF2-40B4-BE49-F238E27FC236}">
                <a16:creationId xmlns:a16="http://schemas.microsoft.com/office/drawing/2014/main" id="{0D5C81B2-7B56-4592-BF64-BBF9C15D770B}"/>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0110650" y="44649"/>
            <a:ext cx="2081349" cy="1170759"/>
          </a:xfrm>
          <a:prstGeom prst="rect">
            <a:avLst/>
          </a:prstGeom>
        </p:spPr>
      </p:pic>
      <p:pic>
        <p:nvPicPr>
          <p:cNvPr id="6" name="Picture 5">
            <a:extLst>
              <a:ext uri="{FF2B5EF4-FFF2-40B4-BE49-F238E27FC236}">
                <a16:creationId xmlns:a16="http://schemas.microsoft.com/office/drawing/2014/main" id="{20EADFED-CDD7-4054-B814-5CE36CA23CBD}"/>
              </a:ext>
            </a:extLst>
          </p:cNvPr>
          <p:cNvPicPr>
            <a:picLocks noChangeAspect="1"/>
          </p:cNvPicPr>
          <p:nvPr/>
        </p:nvPicPr>
        <p:blipFill>
          <a:blip r:embed="rId6"/>
          <a:stretch>
            <a:fillRect/>
          </a:stretch>
        </p:blipFill>
        <p:spPr>
          <a:xfrm>
            <a:off x="3004458" y="1145009"/>
            <a:ext cx="5303519" cy="5368834"/>
          </a:xfrm>
          <a:prstGeom prst="rect">
            <a:avLst/>
          </a:prstGeom>
        </p:spPr>
      </p:pic>
      <p:pic>
        <p:nvPicPr>
          <p:cNvPr id="8" name="Slide 4">
            <a:hlinkClick r:id="" action="ppaction://media"/>
            <a:extLst>
              <a:ext uri="{FF2B5EF4-FFF2-40B4-BE49-F238E27FC236}">
                <a16:creationId xmlns:a16="http://schemas.microsoft.com/office/drawing/2014/main" id="{13444C6C-E0D8-45ED-B82D-776504983C1F}"/>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5791200" y="3124200"/>
            <a:ext cx="609600" cy="609600"/>
          </a:xfrm>
          <a:prstGeom prst="rect">
            <a:avLst/>
          </a:prstGeom>
        </p:spPr>
      </p:pic>
    </p:spTree>
    <p:extLst>
      <p:ext uri="{BB962C8B-B14F-4D97-AF65-F5344CB8AC3E}">
        <p14:creationId xmlns:p14="http://schemas.microsoft.com/office/powerpoint/2010/main" val="14797275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9012"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8"/>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txBox="1">
            <a:spLocks noGrp="1"/>
          </p:cNvSpPr>
          <p:nvPr>
            <p:ph type="title" idx="4294967295"/>
          </p:nvPr>
        </p:nvSpPr>
        <p:spPr>
          <a:xfrm>
            <a:off x="451406" y="0"/>
            <a:ext cx="8228974" cy="1145009"/>
          </a:xfrm>
        </p:spPr>
        <p:txBody>
          <a:bodyPr vert="horz" wrap="square" lIns="91440" tIns="35598" rIns="91440" bIns="45720" rtlCol="0" anchor="ctr">
            <a:noAutofit/>
          </a:bodyPr>
          <a:lstStyle/>
          <a:p>
            <a:pPr lvl="0"/>
            <a:r>
              <a:rPr lang="de-DE" dirty="0"/>
              <a:t>1. FOREIGN MARKET RESEARCH</a:t>
            </a:r>
          </a:p>
        </p:txBody>
      </p:sp>
      <p:pic>
        <p:nvPicPr>
          <p:cNvPr id="4" name="Picture 3">
            <a:extLst>
              <a:ext uri="{FF2B5EF4-FFF2-40B4-BE49-F238E27FC236}">
                <a16:creationId xmlns:a16="http://schemas.microsoft.com/office/drawing/2014/main" id="{0D5C81B2-7B56-4592-BF64-BBF9C15D770B}"/>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0110650" y="44649"/>
            <a:ext cx="2081349" cy="1170759"/>
          </a:xfrm>
          <a:prstGeom prst="rect">
            <a:avLst/>
          </a:prstGeom>
        </p:spPr>
      </p:pic>
      <p:grpSp>
        <p:nvGrpSpPr>
          <p:cNvPr id="14" name="Group 13">
            <a:extLst>
              <a:ext uri="{FF2B5EF4-FFF2-40B4-BE49-F238E27FC236}">
                <a16:creationId xmlns:a16="http://schemas.microsoft.com/office/drawing/2014/main" id="{E64AAD95-B5BB-47EE-ACB3-A256094BCCEE}"/>
              </a:ext>
            </a:extLst>
          </p:cNvPr>
          <p:cNvGrpSpPr/>
          <p:nvPr/>
        </p:nvGrpSpPr>
        <p:grpSpPr>
          <a:xfrm>
            <a:off x="4181821" y="914131"/>
            <a:ext cx="2168318" cy="1456693"/>
            <a:chOff x="3899967" y="1057098"/>
            <a:chExt cx="2168318" cy="1456693"/>
          </a:xfrm>
        </p:grpSpPr>
        <p:pic>
          <p:nvPicPr>
            <p:cNvPr id="9" name="Picture 8">
              <a:extLst>
                <a:ext uri="{FF2B5EF4-FFF2-40B4-BE49-F238E27FC236}">
                  <a16:creationId xmlns:a16="http://schemas.microsoft.com/office/drawing/2014/main" id="{975A497D-AF87-4F63-B964-B26B1DC90F6A}"/>
                </a:ext>
              </a:extLst>
            </p:cNvPr>
            <p:cNvPicPr>
              <a:picLocks noChangeAspect="1"/>
            </p:cNvPicPr>
            <p:nvPr/>
          </p:nvPicPr>
          <p:blipFill rotWithShape="1">
            <a:blip r:embed="rId6"/>
            <a:srcRect r="2492"/>
            <a:stretch/>
          </p:blipFill>
          <p:spPr>
            <a:xfrm>
              <a:off x="3899967" y="1057098"/>
              <a:ext cx="2168318" cy="1456693"/>
            </a:xfrm>
            <a:prstGeom prst="rect">
              <a:avLst/>
            </a:prstGeom>
          </p:spPr>
        </p:pic>
        <p:sp>
          <p:nvSpPr>
            <p:cNvPr id="10" name="TextBox 9">
              <a:extLst>
                <a:ext uri="{FF2B5EF4-FFF2-40B4-BE49-F238E27FC236}">
                  <a16:creationId xmlns:a16="http://schemas.microsoft.com/office/drawing/2014/main" id="{4330522B-3930-4390-820D-3C2EEB88E009}"/>
                </a:ext>
              </a:extLst>
            </p:cNvPr>
            <p:cNvSpPr txBox="1"/>
            <p:nvPr/>
          </p:nvSpPr>
          <p:spPr>
            <a:xfrm>
              <a:off x="4457472" y="1617581"/>
              <a:ext cx="1578344" cy="559240"/>
            </a:xfrm>
            <a:prstGeom prst="rect">
              <a:avLst/>
            </a:prstGeom>
            <a:noFill/>
          </p:spPr>
          <p:txBody>
            <a:bodyPr wrap="none" rtlCol="0">
              <a:spAutoFit/>
            </a:bodyPr>
            <a:lstStyle/>
            <a:p>
              <a:r>
                <a:rPr lang="de-DE" dirty="0"/>
                <a:t>AUSTRIA</a:t>
              </a:r>
            </a:p>
          </p:txBody>
        </p:sp>
      </p:grpSp>
      <p:sp>
        <p:nvSpPr>
          <p:cNvPr id="12" name="TextBox 11">
            <a:extLst>
              <a:ext uri="{FF2B5EF4-FFF2-40B4-BE49-F238E27FC236}">
                <a16:creationId xmlns:a16="http://schemas.microsoft.com/office/drawing/2014/main" id="{B54DA7B7-BB41-4A4B-BB48-9C81F1FA92F6}"/>
              </a:ext>
            </a:extLst>
          </p:cNvPr>
          <p:cNvSpPr txBox="1"/>
          <p:nvPr/>
        </p:nvSpPr>
        <p:spPr>
          <a:xfrm>
            <a:off x="3872251" y="6515470"/>
            <a:ext cx="1208985" cy="261610"/>
          </a:xfrm>
          <a:prstGeom prst="rect">
            <a:avLst/>
          </a:prstGeom>
          <a:noFill/>
        </p:spPr>
        <p:txBody>
          <a:bodyPr wrap="none" rtlCol="0">
            <a:spAutoFit/>
          </a:bodyPr>
          <a:lstStyle/>
          <a:p>
            <a:r>
              <a:rPr lang="de-DE" sz="1100" dirty="0"/>
              <a:t>Source: IMD 2017</a:t>
            </a:r>
          </a:p>
        </p:txBody>
      </p:sp>
      <p:pic>
        <p:nvPicPr>
          <p:cNvPr id="13" name="Picture 12">
            <a:extLst>
              <a:ext uri="{FF2B5EF4-FFF2-40B4-BE49-F238E27FC236}">
                <a16:creationId xmlns:a16="http://schemas.microsoft.com/office/drawing/2014/main" id="{D22861A2-1CE3-405A-AC21-DFCA85362730}"/>
              </a:ext>
            </a:extLst>
          </p:cNvPr>
          <p:cNvPicPr>
            <a:picLocks noChangeAspect="1"/>
          </p:cNvPicPr>
          <p:nvPr/>
        </p:nvPicPr>
        <p:blipFill rotWithShape="1">
          <a:blip r:embed="rId7"/>
          <a:srcRect l="13714" t="22804" r="31429" b="22653"/>
          <a:stretch/>
        </p:blipFill>
        <p:spPr>
          <a:xfrm>
            <a:off x="4916298" y="2601000"/>
            <a:ext cx="7108174" cy="3530823"/>
          </a:xfrm>
          <a:prstGeom prst="rect">
            <a:avLst/>
          </a:prstGeom>
        </p:spPr>
      </p:pic>
      <p:sp>
        <p:nvSpPr>
          <p:cNvPr id="15" name="Rectangle 14">
            <a:extLst>
              <a:ext uri="{FF2B5EF4-FFF2-40B4-BE49-F238E27FC236}">
                <a16:creationId xmlns:a16="http://schemas.microsoft.com/office/drawing/2014/main" id="{FBB399C3-2B8A-4EA4-8FEF-904E9D014F73}"/>
              </a:ext>
            </a:extLst>
          </p:cNvPr>
          <p:cNvSpPr/>
          <p:nvPr/>
        </p:nvSpPr>
        <p:spPr>
          <a:xfrm>
            <a:off x="4181820" y="870420"/>
            <a:ext cx="2168317" cy="45719"/>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solidFill>
                <a:schemeClr val="bg1"/>
              </a:solidFill>
            </a:endParaRPr>
          </a:p>
        </p:txBody>
      </p:sp>
      <p:pic>
        <p:nvPicPr>
          <p:cNvPr id="16" name="Picture 15">
            <a:extLst>
              <a:ext uri="{FF2B5EF4-FFF2-40B4-BE49-F238E27FC236}">
                <a16:creationId xmlns:a16="http://schemas.microsoft.com/office/drawing/2014/main" id="{093B3FC6-4357-4104-BB59-F3863251332E}"/>
              </a:ext>
            </a:extLst>
          </p:cNvPr>
          <p:cNvPicPr>
            <a:picLocks noChangeAspect="1"/>
          </p:cNvPicPr>
          <p:nvPr/>
        </p:nvPicPr>
        <p:blipFill rotWithShape="1">
          <a:blip r:embed="rId8"/>
          <a:srcRect l="41268" t="26329" r="30446" b="27799"/>
          <a:stretch/>
        </p:blipFill>
        <p:spPr>
          <a:xfrm>
            <a:off x="451406" y="2668572"/>
            <a:ext cx="3872400" cy="3530824"/>
          </a:xfrm>
          <a:prstGeom prst="rect">
            <a:avLst/>
          </a:prstGeom>
        </p:spPr>
      </p:pic>
      <p:sp>
        <p:nvSpPr>
          <p:cNvPr id="17" name="TextBox 16">
            <a:extLst>
              <a:ext uri="{FF2B5EF4-FFF2-40B4-BE49-F238E27FC236}">
                <a16:creationId xmlns:a16="http://schemas.microsoft.com/office/drawing/2014/main" id="{B73E2449-E998-4A9A-8B1B-932A5D9FAB0E}"/>
              </a:ext>
            </a:extLst>
          </p:cNvPr>
          <p:cNvSpPr txBox="1"/>
          <p:nvPr/>
        </p:nvSpPr>
        <p:spPr>
          <a:xfrm>
            <a:off x="1043371" y="828283"/>
            <a:ext cx="2265685" cy="646331"/>
          </a:xfrm>
          <a:prstGeom prst="rect">
            <a:avLst/>
          </a:prstGeom>
          <a:noFill/>
        </p:spPr>
        <p:txBody>
          <a:bodyPr wrap="none" rtlCol="0">
            <a:spAutoFit/>
          </a:bodyPr>
          <a:lstStyle/>
          <a:p>
            <a:r>
              <a:rPr lang="de-DE" dirty="0"/>
              <a:t>1.1 COUNTRY PROFILE</a:t>
            </a:r>
          </a:p>
          <a:p>
            <a:endParaRPr lang="de-DE" dirty="0"/>
          </a:p>
        </p:txBody>
      </p:sp>
      <p:pic>
        <p:nvPicPr>
          <p:cNvPr id="18" name="Slide 5">
            <a:hlinkClick r:id="" action="ppaction://media"/>
            <a:extLst>
              <a:ext uri="{FF2B5EF4-FFF2-40B4-BE49-F238E27FC236}">
                <a16:creationId xmlns:a16="http://schemas.microsoft.com/office/drawing/2014/main" id="{C3E5862A-FBF1-4233-913E-AB4F223F7D94}"/>
              </a:ext>
            </a:extLst>
          </p:cNvPr>
          <p:cNvPicPr>
            <a:picLocks noChangeAspect="1"/>
          </p:cNvPicPr>
          <p:nvPr>
            <a:audioFile r:link="rId2"/>
            <p:extLst>
              <p:ext uri="{DAA4B4D4-6D71-4841-9C94-3DE7FCFB9230}">
                <p14:media xmlns:p14="http://schemas.microsoft.com/office/powerpoint/2010/main" r:embed="rId1"/>
              </p:ext>
            </p:extLst>
          </p:nvPr>
        </p:nvPicPr>
        <p:blipFill>
          <a:blip r:embed="rId9"/>
          <a:stretch>
            <a:fillRect/>
          </a:stretch>
        </p:blipFill>
        <p:spPr>
          <a:xfrm>
            <a:off x="5791200" y="3124200"/>
            <a:ext cx="609600" cy="609600"/>
          </a:xfrm>
          <a:prstGeom prst="rect">
            <a:avLst/>
          </a:prstGeom>
        </p:spPr>
      </p:pic>
    </p:spTree>
    <p:extLst>
      <p:ext uri="{BB962C8B-B14F-4D97-AF65-F5344CB8AC3E}">
        <p14:creationId xmlns:p14="http://schemas.microsoft.com/office/powerpoint/2010/main" val="34409966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52769" fill="hold"/>
                                        <p:tgtEl>
                                          <p:spTgt spid="18"/>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18"/>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txBox="1">
            <a:spLocks noGrp="1"/>
          </p:cNvSpPr>
          <p:nvPr>
            <p:ph type="title" idx="4294967295"/>
          </p:nvPr>
        </p:nvSpPr>
        <p:spPr>
          <a:xfrm>
            <a:off x="451406" y="0"/>
            <a:ext cx="8228974" cy="1145009"/>
          </a:xfrm>
        </p:spPr>
        <p:txBody>
          <a:bodyPr vert="horz" wrap="square" lIns="91440" tIns="35598" rIns="91440" bIns="45720" rtlCol="0" anchor="ctr">
            <a:noAutofit/>
          </a:bodyPr>
          <a:lstStyle/>
          <a:p>
            <a:r>
              <a:rPr lang="de-DE" dirty="0"/>
              <a:t>1.2 PESTEL ANALYSIS</a:t>
            </a:r>
          </a:p>
        </p:txBody>
      </p:sp>
      <p:sp>
        <p:nvSpPr>
          <p:cNvPr id="3" name="Subtítulo 2"/>
          <p:cNvSpPr txBox="1">
            <a:spLocks noGrp="1"/>
          </p:cNvSpPr>
          <p:nvPr>
            <p:ph type="subTitle" idx="4294967295"/>
          </p:nvPr>
        </p:nvSpPr>
        <p:spPr>
          <a:xfrm>
            <a:off x="451406" y="1045030"/>
            <a:ext cx="10678148" cy="1374613"/>
          </a:xfrm>
        </p:spPr>
        <p:txBody>
          <a:bodyPr wrap="square" anchor="ctr">
            <a:normAutofit lnSpcReduction="10000"/>
          </a:bodyPr>
          <a:lstStyle/>
          <a:p>
            <a:pPr marL="0" indent="0">
              <a:lnSpc>
                <a:spcPct val="100000"/>
              </a:lnSpc>
              <a:spcBef>
                <a:spcPts val="0"/>
              </a:spcBef>
              <a:buNone/>
              <a:tabLst>
                <a:tab pos="0" algn="l"/>
                <a:tab pos="96345" algn="l"/>
                <a:tab pos="503931" algn="l"/>
                <a:tab pos="911518" algn="l"/>
                <a:tab pos="1319105" algn="l"/>
                <a:tab pos="1726692" algn="l"/>
                <a:tab pos="2134279" algn="l"/>
                <a:tab pos="2541866" algn="l"/>
                <a:tab pos="2949451" algn="l"/>
                <a:tab pos="3357039" algn="l"/>
                <a:tab pos="3764625" algn="l"/>
                <a:tab pos="4171886" algn="l"/>
                <a:tab pos="4579473" algn="l"/>
                <a:tab pos="4987060" algn="l"/>
                <a:tab pos="5394647" algn="l"/>
                <a:tab pos="5802233" algn="l"/>
                <a:tab pos="6209820" algn="l"/>
                <a:tab pos="6617406" algn="l"/>
                <a:tab pos="7024994" algn="l"/>
                <a:tab pos="7432581" algn="l"/>
                <a:tab pos="7840168" algn="l"/>
              </a:tabLst>
            </a:pPr>
            <a:r>
              <a:rPr lang="de-DE" sz="2200" dirty="0"/>
              <a:t>1. POLITICAL</a:t>
            </a:r>
          </a:p>
          <a:p>
            <a:pPr>
              <a:lnSpc>
                <a:spcPct val="100000"/>
              </a:lnSpc>
              <a:spcBef>
                <a:spcPts val="0"/>
              </a:spcBef>
              <a:buFontTx/>
              <a:buChar char="-"/>
              <a:tabLst>
                <a:tab pos="0" algn="l"/>
                <a:tab pos="96345" algn="l"/>
                <a:tab pos="503931" algn="l"/>
                <a:tab pos="911518" algn="l"/>
                <a:tab pos="1319105" algn="l"/>
                <a:tab pos="1726692" algn="l"/>
                <a:tab pos="2134279" algn="l"/>
                <a:tab pos="2541866" algn="l"/>
                <a:tab pos="2949451" algn="l"/>
                <a:tab pos="3357039" algn="l"/>
                <a:tab pos="3764625" algn="l"/>
                <a:tab pos="4171886" algn="l"/>
                <a:tab pos="4579473" algn="l"/>
                <a:tab pos="4987060" algn="l"/>
                <a:tab pos="5394647" algn="l"/>
                <a:tab pos="5802233" algn="l"/>
                <a:tab pos="6209820" algn="l"/>
                <a:tab pos="6617406" algn="l"/>
                <a:tab pos="7024994" algn="l"/>
                <a:tab pos="7432581" algn="l"/>
                <a:tab pos="7840168" algn="l"/>
              </a:tabLst>
            </a:pPr>
            <a:r>
              <a:rPr lang="en-GB" sz="1600" dirty="0"/>
              <a:t>Democratic republic that has since many years a very stable political environment, </a:t>
            </a:r>
          </a:p>
          <a:p>
            <a:pPr>
              <a:lnSpc>
                <a:spcPct val="100000"/>
              </a:lnSpc>
              <a:spcBef>
                <a:spcPts val="0"/>
              </a:spcBef>
              <a:buFontTx/>
              <a:buChar char="-"/>
              <a:tabLst>
                <a:tab pos="0" algn="l"/>
                <a:tab pos="96345" algn="l"/>
                <a:tab pos="503931" algn="l"/>
                <a:tab pos="911518" algn="l"/>
                <a:tab pos="1319105" algn="l"/>
                <a:tab pos="1726692" algn="l"/>
                <a:tab pos="2134279" algn="l"/>
                <a:tab pos="2541866" algn="l"/>
                <a:tab pos="2949451" algn="l"/>
                <a:tab pos="3357039" algn="l"/>
                <a:tab pos="3764625" algn="l"/>
                <a:tab pos="4171886" algn="l"/>
                <a:tab pos="4579473" algn="l"/>
                <a:tab pos="4987060" algn="l"/>
                <a:tab pos="5394647" algn="l"/>
                <a:tab pos="5802233" algn="l"/>
                <a:tab pos="6209820" algn="l"/>
                <a:tab pos="6617406" algn="l"/>
                <a:tab pos="7024994" algn="l"/>
                <a:tab pos="7432581" algn="l"/>
                <a:tab pos="7840168" algn="l"/>
              </a:tabLst>
            </a:pPr>
            <a:r>
              <a:rPr lang="en-GB" sz="1600" dirty="0"/>
              <a:t>In 2017, Austria is ranked 25</a:t>
            </a:r>
            <a:r>
              <a:rPr lang="en-GB" sz="1600" baseline="30000" dirty="0"/>
              <a:t>th</a:t>
            </a:r>
            <a:r>
              <a:rPr lang="en-GB" sz="1600" dirty="0"/>
              <a:t> among 63 industrial countries, shown in the World Competitive Yearbook 2017 (</a:t>
            </a:r>
            <a:r>
              <a:rPr lang="de-DE" sz="1600" dirty="0"/>
              <a:t>IMD 2017</a:t>
            </a:r>
            <a:r>
              <a:rPr lang="en-GB" sz="1600" dirty="0"/>
              <a:t>). </a:t>
            </a:r>
          </a:p>
          <a:p>
            <a:pPr>
              <a:lnSpc>
                <a:spcPct val="100000"/>
              </a:lnSpc>
              <a:spcBef>
                <a:spcPts val="0"/>
              </a:spcBef>
              <a:buFontTx/>
              <a:buChar char="-"/>
              <a:tabLst>
                <a:tab pos="0" algn="l"/>
                <a:tab pos="96345" algn="l"/>
                <a:tab pos="503931" algn="l"/>
                <a:tab pos="911518" algn="l"/>
                <a:tab pos="1319105" algn="l"/>
                <a:tab pos="1726692" algn="l"/>
                <a:tab pos="2134279" algn="l"/>
                <a:tab pos="2541866" algn="l"/>
                <a:tab pos="2949451" algn="l"/>
                <a:tab pos="3357039" algn="l"/>
                <a:tab pos="3764625" algn="l"/>
                <a:tab pos="4171886" algn="l"/>
                <a:tab pos="4579473" algn="l"/>
                <a:tab pos="4987060" algn="l"/>
                <a:tab pos="5394647" algn="l"/>
                <a:tab pos="5802233" algn="l"/>
                <a:tab pos="6209820" algn="l"/>
                <a:tab pos="6617406" algn="l"/>
                <a:tab pos="7024994" algn="l"/>
                <a:tab pos="7432581" algn="l"/>
                <a:tab pos="7840168" algn="l"/>
              </a:tabLst>
            </a:pPr>
            <a:r>
              <a:rPr lang="en-GB" sz="1600" dirty="0"/>
              <a:t>Demographic nation. </a:t>
            </a:r>
          </a:p>
          <a:p>
            <a:pPr>
              <a:lnSpc>
                <a:spcPct val="100000"/>
              </a:lnSpc>
              <a:spcBef>
                <a:spcPts val="0"/>
              </a:spcBef>
              <a:buFontTx/>
              <a:buChar char="-"/>
              <a:tabLst>
                <a:tab pos="0" algn="l"/>
                <a:tab pos="96345" algn="l"/>
                <a:tab pos="503931" algn="l"/>
                <a:tab pos="911518" algn="l"/>
                <a:tab pos="1319105" algn="l"/>
                <a:tab pos="1726692" algn="l"/>
                <a:tab pos="2134279" algn="l"/>
                <a:tab pos="2541866" algn="l"/>
                <a:tab pos="2949451" algn="l"/>
                <a:tab pos="3357039" algn="l"/>
                <a:tab pos="3764625" algn="l"/>
                <a:tab pos="4171886" algn="l"/>
                <a:tab pos="4579473" algn="l"/>
                <a:tab pos="4987060" algn="l"/>
                <a:tab pos="5394647" algn="l"/>
                <a:tab pos="5802233" algn="l"/>
                <a:tab pos="6209820" algn="l"/>
                <a:tab pos="6617406" algn="l"/>
                <a:tab pos="7024994" algn="l"/>
                <a:tab pos="7432581" algn="l"/>
                <a:tab pos="7840168" algn="l"/>
              </a:tabLst>
            </a:pPr>
            <a:r>
              <a:rPr lang="en-GB" sz="1600" dirty="0"/>
              <a:t>Member of the European Union and uses the Euro. </a:t>
            </a:r>
            <a:endParaRPr lang="de-DE" sz="1600" dirty="0"/>
          </a:p>
        </p:txBody>
      </p:sp>
      <p:pic>
        <p:nvPicPr>
          <p:cNvPr id="4" name="Picture 3">
            <a:extLst>
              <a:ext uri="{FF2B5EF4-FFF2-40B4-BE49-F238E27FC236}">
                <a16:creationId xmlns:a16="http://schemas.microsoft.com/office/drawing/2014/main" id="{0D5C81B2-7B56-4592-BF64-BBF9C15D770B}"/>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0110650" y="44649"/>
            <a:ext cx="2081349" cy="1170759"/>
          </a:xfrm>
          <a:prstGeom prst="rect">
            <a:avLst/>
          </a:prstGeom>
        </p:spPr>
      </p:pic>
      <p:pic>
        <p:nvPicPr>
          <p:cNvPr id="6" name="Picture 5">
            <a:extLst>
              <a:ext uri="{FF2B5EF4-FFF2-40B4-BE49-F238E27FC236}">
                <a16:creationId xmlns:a16="http://schemas.microsoft.com/office/drawing/2014/main" id="{C364B11F-D88D-4388-AED6-2F1F22D803BF}"/>
              </a:ext>
            </a:extLst>
          </p:cNvPr>
          <p:cNvPicPr>
            <a:picLocks noChangeAspect="1"/>
          </p:cNvPicPr>
          <p:nvPr/>
        </p:nvPicPr>
        <p:blipFill>
          <a:blip r:embed="rId6"/>
          <a:stretch>
            <a:fillRect/>
          </a:stretch>
        </p:blipFill>
        <p:spPr>
          <a:xfrm>
            <a:off x="451406" y="3530310"/>
            <a:ext cx="11126290" cy="826856"/>
          </a:xfrm>
          <a:prstGeom prst="rect">
            <a:avLst/>
          </a:prstGeom>
        </p:spPr>
      </p:pic>
      <p:sp>
        <p:nvSpPr>
          <p:cNvPr id="7" name="TextBox 6">
            <a:extLst>
              <a:ext uri="{FF2B5EF4-FFF2-40B4-BE49-F238E27FC236}">
                <a16:creationId xmlns:a16="http://schemas.microsoft.com/office/drawing/2014/main" id="{B0E94509-85E6-496C-9BDB-5A86494E254D}"/>
              </a:ext>
            </a:extLst>
          </p:cNvPr>
          <p:cNvSpPr txBox="1"/>
          <p:nvPr/>
        </p:nvSpPr>
        <p:spPr>
          <a:xfrm>
            <a:off x="451406" y="2958359"/>
            <a:ext cx="11370036" cy="369332"/>
          </a:xfrm>
          <a:prstGeom prst="rect">
            <a:avLst/>
          </a:prstGeom>
          <a:noFill/>
        </p:spPr>
        <p:txBody>
          <a:bodyPr wrap="none" rtlCol="0">
            <a:spAutoFit/>
          </a:bodyPr>
          <a:lstStyle/>
          <a:p>
            <a:r>
              <a:rPr lang="en-GB" dirty="0"/>
              <a:t>- The corruption index (CORRUPTION 2017) -  shows low corruption in Austria, ranking in 16 place out of 180 countries. </a:t>
            </a:r>
            <a:endParaRPr lang="de-DE" dirty="0"/>
          </a:p>
        </p:txBody>
      </p:sp>
      <p:grpSp>
        <p:nvGrpSpPr>
          <p:cNvPr id="8" name="Group 7">
            <a:extLst>
              <a:ext uri="{FF2B5EF4-FFF2-40B4-BE49-F238E27FC236}">
                <a16:creationId xmlns:a16="http://schemas.microsoft.com/office/drawing/2014/main" id="{B1242648-3CF2-4D23-86A4-F347F979A0A9}"/>
              </a:ext>
            </a:extLst>
          </p:cNvPr>
          <p:cNvGrpSpPr/>
          <p:nvPr/>
        </p:nvGrpSpPr>
        <p:grpSpPr>
          <a:xfrm>
            <a:off x="7455073" y="132072"/>
            <a:ext cx="1225307" cy="723707"/>
            <a:chOff x="3899967" y="1057098"/>
            <a:chExt cx="2168318" cy="1456693"/>
          </a:xfrm>
        </p:grpSpPr>
        <p:pic>
          <p:nvPicPr>
            <p:cNvPr id="9" name="Picture 8">
              <a:extLst>
                <a:ext uri="{FF2B5EF4-FFF2-40B4-BE49-F238E27FC236}">
                  <a16:creationId xmlns:a16="http://schemas.microsoft.com/office/drawing/2014/main" id="{0384F363-465B-443B-B46C-D24CBE6F4097}"/>
                </a:ext>
              </a:extLst>
            </p:cNvPr>
            <p:cNvPicPr>
              <a:picLocks noChangeAspect="1"/>
            </p:cNvPicPr>
            <p:nvPr/>
          </p:nvPicPr>
          <p:blipFill rotWithShape="1">
            <a:blip r:embed="rId7"/>
            <a:srcRect r="2492"/>
            <a:stretch/>
          </p:blipFill>
          <p:spPr>
            <a:xfrm>
              <a:off x="3899967" y="1057098"/>
              <a:ext cx="2168318" cy="1456693"/>
            </a:xfrm>
            <a:prstGeom prst="rect">
              <a:avLst/>
            </a:prstGeom>
          </p:spPr>
        </p:pic>
        <p:sp>
          <p:nvSpPr>
            <p:cNvPr id="10" name="TextBox 9">
              <a:extLst>
                <a:ext uri="{FF2B5EF4-FFF2-40B4-BE49-F238E27FC236}">
                  <a16:creationId xmlns:a16="http://schemas.microsoft.com/office/drawing/2014/main" id="{86EB61E2-CE24-4A62-B9B6-E8F5F7588703}"/>
                </a:ext>
              </a:extLst>
            </p:cNvPr>
            <p:cNvSpPr txBox="1"/>
            <p:nvPr/>
          </p:nvSpPr>
          <p:spPr>
            <a:xfrm>
              <a:off x="4068503" y="1440035"/>
              <a:ext cx="1578344" cy="559240"/>
            </a:xfrm>
            <a:prstGeom prst="rect">
              <a:avLst/>
            </a:prstGeom>
            <a:noFill/>
          </p:spPr>
          <p:txBody>
            <a:bodyPr wrap="none" rtlCol="0">
              <a:spAutoFit/>
            </a:bodyPr>
            <a:lstStyle/>
            <a:p>
              <a:r>
                <a:rPr lang="de-DE" dirty="0"/>
                <a:t>AUSTRIA</a:t>
              </a:r>
            </a:p>
          </p:txBody>
        </p:sp>
      </p:grpSp>
      <p:pic>
        <p:nvPicPr>
          <p:cNvPr id="11" name="Slide 6">
            <a:hlinkClick r:id="" action="ppaction://media"/>
            <a:extLst>
              <a:ext uri="{FF2B5EF4-FFF2-40B4-BE49-F238E27FC236}">
                <a16:creationId xmlns:a16="http://schemas.microsoft.com/office/drawing/2014/main" id="{6FFE0D8E-E7CA-49EB-BEE2-EC62960CDC04}"/>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5791200" y="3124200"/>
            <a:ext cx="609600" cy="609600"/>
          </a:xfrm>
          <a:prstGeom prst="rect">
            <a:avLst/>
          </a:prstGeom>
        </p:spPr>
      </p:pic>
    </p:spTree>
    <p:extLst>
      <p:ext uri="{BB962C8B-B14F-4D97-AF65-F5344CB8AC3E}">
        <p14:creationId xmlns:p14="http://schemas.microsoft.com/office/powerpoint/2010/main" val="20960760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37457" fill="hold"/>
                                        <p:tgtEl>
                                          <p:spTgt spid="11"/>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11"/>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txBox="1">
            <a:spLocks noGrp="1"/>
          </p:cNvSpPr>
          <p:nvPr>
            <p:ph type="title" idx="4294967295"/>
          </p:nvPr>
        </p:nvSpPr>
        <p:spPr>
          <a:xfrm>
            <a:off x="451406" y="0"/>
            <a:ext cx="8228974" cy="1145009"/>
          </a:xfrm>
        </p:spPr>
        <p:txBody>
          <a:bodyPr vert="horz" wrap="square" lIns="91440" tIns="35598" rIns="91440" bIns="45720" rtlCol="0" anchor="ctr">
            <a:noAutofit/>
          </a:bodyPr>
          <a:lstStyle/>
          <a:p>
            <a:r>
              <a:rPr lang="de-DE" dirty="0"/>
              <a:t>1.2 PESTEL ANALYSIS</a:t>
            </a:r>
          </a:p>
        </p:txBody>
      </p:sp>
      <p:sp>
        <p:nvSpPr>
          <p:cNvPr id="3" name="Subtítulo 2"/>
          <p:cNvSpPr txBox="1">
            <a:spLocks noGrp="1"/>
          </p:cNvSpPr>
          <p:nvPr>
            <p:ph type="subTitle" idx="4294967295"/>
          </p:nvPr>
        </p:nvSpPr>
        <p:spPr>
          <a:xfrm>
            <a:off x="0" y="353050"/>
            <a:ext cx="6927671" cy="2661742"/>
          </a:xfrm>
        </p:spPr>
        <p:txBody>
          <a:bodyPr wrap="square" anchor="ctr">
            <a:normAutofit/>
          </a:bodyPr>
          <a:lstStyle/>
          <a:p>
            <a:pPr marL="0" indent="0">
              <a:lnSpc>
                <a:spcPct val="100000"/>
              </a:lnSpc>
              <a:spcBef>
                <a:spcPts val="0"/>
              </a:spcBef>
              <a:buNone/>
              <a:tabLst>
                <a:tab pos="0" algn="l"/>
                <a:tab pos="96345" algn="l"/>
                <a:tab pos="503931" algn="l"/>
                <a:tab pos="911518" algn="l"/>
                <a:tab pos="1319105" algn="l"/>
                <a:tab pos="1726692" algn="l"/>
                <a:tab pos="2134279" algn="l"/>
                <a:tab pos="2541866" algn="l"/>
                <a:tab pos="2949451" algn="l"/>
                <a:tab pos="3357039" algn="l"/>
                <a:tab pos="3764625" algn="l"/>
                <a:tab pos="4171886" algn="l"/>
                <a:tab pos="4579473" algn="l"/>
                <a:tab pos="4987060" algn="l"/>
                <a:tab pos="5394647" algn="l"/>
                <a:tab pos="5802233" algn="l"/>
                <a:tab pos="6209820" algn="l"/>
                <a:tab pos="6617406" algn="l"/>
                <a:tab pos="7024994" algn="l"/>
                <a:tab pos="7432581" algn="l"/>
                <a:tab pos="7840168" algn="l"/>
              </a:tabLst>
            </a:pPr>
            <a:r>
              <a:rPr lang="de-DE" sz="2200" dirty="0"/>
              <a:t>2. ECONOMIC</a:t>
            </a:r>
          </a:p>
          <a:p>
            <a:pPr marL="0" indent="0">
              <a:lnSpc>
                <a:spcPct val="100000"/>
              </a:lnSpc>
              <a:spcBef>
                <a:spcPts val="0"/>
              </a:spcBef>
              <a:buNone/>
              <a:tabLst>
                <a:tab pos="0" algn="l"/>
                <a:tab pos="96345" algn="l"/>
                <a:tab pos="503931" algn="l"/>
                <a:tab pos="911518" algn="l"/>
                <a:tab pos="1319105" algn="l"/>
                <a:tab pos="1726692" algn="l"/>
                <a:tab pos="2134279" algn="l"/>
                <a:tab pos="2541866" algn="l"/>
                <a:tab pos="2949451" algn="l"/>
                <a:tab pos="3357039" algn="l"/>
                <a:tab pos="3764625" algn="l"/>
                <a:tab pos="4171886" algn="l"/>
                <a:tab pos="4579473" algn="l"/>
                <a:tab pos="4987060" algn="l"/>
                <a:tab pos="5394647" algn="l"/>
                <a:tab pos="5802233" algn="l"/>
                <a:tab pos="6209820" algn="l"/>
                <a:tab pos="6617406" algn="l"/>
                <a:tab pos="7024994" algn="l"/>
                <a:tab pos="7432581" algn="l"/>
                <a:tab pos="7840168" algn="l"/>
              </a:tabLst>
            </a:pPr>
            <a:r>
              <a:rPr lang="en-GB" sz="1500" dirty="0"/>
              <a:t>Austria’s highly developed economy is well globalized, having a highly educated labour force with a strong manufacturing- and service sector. Openness to global trade and investment is firmly institutionalized, and the relatively efficient entrepreneurial framework strengthens competitiveness. The legal system is transparent and reliable. Anticorruption measures are effective.</a:t>
            </a:r>
            <a:endParaRPr lang="de-DE" sz="1500" dirty="0"/>
          </a:p>
        </p:txBody>
      </p:sp>
      <p:pic>
        <p:nvPicPr>
          <p:cNvPr id="4" name="Picture 3">
            <a:extLst>
              <a:ext uri="{FF2B5EF4-FFF2-40B4-BE49-F238E27FC236}">
                <a16:creationId xmlns:a16="http://schemas.microsoft.com/office/drawing/2014/main" id="{0D5C81B2-7B56-4592-BF64-BBF9C15D770B}"/>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0110650" y="44649"/>
            <a:ext cx="2081349" cy="1170759"/>
          </a:xfrm>
          <a:prstGeom prst="rect">
            <a:avLst/>
          </a:prstGeom>
        </p:spPr>
      </p:pic>
      <p:pic>
        <p:nvPicPr>
          <p:cNvPr id="5" name="Picture 4">
            <a:extLst>
              <a:ext uri="{FF2B5EF4-FFF2-40B4-BE49-F238E27FC236}">
                <a16:creationId xmlns:a16="http://schemas.microsoft.com/office/drawing/2014/main" id="{078338CE-545D-42A4-BC09-B7D5094130C5}"/>
              </a:ext>
            </a:extLst>
          </p:cNvPr>
          <p:cNvPicPr>
            <a:picLocks noChangeAspect="1"/>
          </p:cNvPicPr>
          <p:nvPr/>
        </p:nvPicPr>
        <p:blipFill rotWithShape="1">
          <a:blip r:embed="rId6"/>
          <a:srcRect l="40071" t="32373" r="20072" b="14458"/>
          <a:stretch/>
        </p:blipFill>
        <p:spPr>
          <a:xfrm>
            <a:off x="6881210" y="987654"/>
            <a:ext cx="4859384" cy="2761722"/>
          </a:xfrm>
          <a:prstGeom prst="rect">
            <a:avLst/>
          </a:prstGeom>
        </p:spPr>
      </p:pic>
      <p:pic>
        <p:nvPicPr>
          <p:cNvPr id="6" name="Picture 5">
            <a:extLst>
              <a:ext uri="{FF2B5EF4-FFF2-40B4-BE49-F238E27FC236}">
                <a16:creationId xmlns:a16="http://schemas.microsoft.com/office/drawing/2014/main" id="{BF05D592-49D6-4F89-9047-95D5B2D605A0}"/>
              </a:ext>
            </a:extLst>
          </p:cNvPr>
          <p:cNvPicPr>
            <a:picLocks noChangeAspect="1"/>
          </p:cNvPicPr>
          <p:nvPr/>
        </p:nvPicPr>
        <p:blipFill rotWithShape="1">
          <a:blip r:embed="rId7"/>
          <a:srcRect l="38893" t="31274" r="21250" b="24178"/>
          <a:stretch/>
        </p:blipFill>
        <p:spPr>
          <a:xfrm>
            <a:off x="0" y="3934648"/>
            <a:ext cx="6569612" cy="2661742"/>
          </a:xfrm>
          <a:prstGeom prst="rect">
            <a:avLst/>
          </a:prstGeom>
        </p:spPr>
      </p:pic>
      <p:sp>
        <p:nvSpPr>
          <p:cNvPr id="7" name="TextBox 6">
            <a:extLst>
              <a:ext uri="{FF2B5EF4-FFF2-40B4-BE49-F238E27FC236}">
                <a16:creationId xmlns:a16="http://schemas.microsoft.com/office/drawing/2014/main" id="{76754138-78BB-4F68-8535-436B98260B42}"/>
              </a:ext>
            </a:extLst>
          </p:cNvPr>
          <p:cNvSpPr txBox="1"/>
          <p:nvPr/>
        </p:nvSpPr>
        <p:spPr>
          <a:xfrm>
            <a:off x="4125223" y="6596390"/>
            <a:ext cx="970137" cy="261610"/>
          </a:xfrm>
          <a:prstGeom prst="rect">
            <a:avLst/>
          </a:prstGeom>
          <a:noFill/>
        </p:spPr>
        <p:txBody>
          <a:bodyPr wrap="none" rtlCol="0">
            <a:spAutoFit/>
          </a:bodyPr>
          <a:lstStyle/>
          <a:p>
            <a:r>
              <a:rPr lang="en-GB" sz="1100" dirty="0">
                <a:solidFill>
                  <a:schemeClr val="bg2">
                    <a:lumMod val="50000"/>
                  </a:schemeClr>
                </a:solidFill>
              </a:rPr>
              <a:t>Source: ETHZ </a:t>
            </a:r>
            <a:endParaRPr lang="de-DE" sz="1100" dirty="0">
              <a:solidFill>
                <a:schemeClr val="bg2">
                  <a:lumMod val="50000"/>
                </a:schemeClr>
              </a:solidFill>
            </a:endParaRPr>
          </a:p>
        </p:txBody>
      </p:sp>
      <p:pic>
        <p:nvPicPr>
          <p:cNvPr id="8" name="Picture 7">
            <a:extLst>
              <a:ext uri="{FF2B5EF4-FFF2-40B4-BE49-F238E27FC236}">
                <a16:creationId xmlns:a16="http://schemas.microsoft.com/office/drawing/2014/main" id="{74FA357F-D58E-47ED-9193-4E470B69CF98}"/>
              </a:ext>
            </a:extLst>
          </p:cNvPr>
          <p:cNvPicPr>
            <a:picLocks noChangeAspect="1"/>
          </p:cNvPicPr>
          <p:nvPr/>
        </p:nvPicPr>
        <p:blipFill rotWithShape="1">
          <a:blip r:embed="rId8"/>
          <a:srcRect l="38679" t="19919" r="21464" b="32753"/>
          <a:stretch/>
        </p:blipFill>
        <p:spPr>
          <a:xfrm>
            <a:off x="6772234" y="3877272"/>
            <a:ext cx="4859384" cy="2650837"/>
          </a:xfrm>
          <a:prstGeom prst="rect">
            <a:avLst/>
          </a:prstGeom>
        </p:spPr>
      </p:pic>
      <p:pic>
        <p:nvPicPr>
          <p:cNvPr id="9" name="Picture 8">
            <a:extLst>
              <a:ext uri="{FF2B5EF4-FFF2-40B4-BE49-F238E27FC236}">
                <a16:creationId xmlns:a16="http://schemas.microsoft.com/office/drawing/2014/main" id="{BCCEA255-924A-4EC0-81DB-167C6BCE4DFB}"/>
              </a:ext>
            </a:extLst>
          </p:cNvPr>
          <p:cNvPicPr>
            <a:picLocks noChangeAspect="1"/>
          </p:cNvPicPr>
          <p:nvPr/>
        </p:nvPicPr>
        <p:blipFill rotWithShape="1">
          <a:blip r:embed="rId9"/>
          <a:srcRect l="19714" t="27989" r="36894" b="53144"/>
          <a:stretch/>
        </p:blipFill>
        <p:spPr>
          <a:xfrm>
            <a:off x="0" y="2698799"/>
            <a:ext cx="6569612" cy="1293224"/>
          </a:xfrm>
          <a:prstGeom prst="rect">
            <a:avLst/>
          </a:prstGeom>
        </p:spPr>
      </p:pic>
      <p:grpSp>
        <p:nvGrpSpPr>
          <p:cNvPr id="10" name="Group 9">
            <a:extLst>
              <a:ext uri="{FF2B5EF4-FFF2-40B4-BE49-F238E27FC236}">
                <a16:creationId xmlns:a16="http://schemas.microsoft.com/office/drawing/2014/main" id="{D39E2D4B-9BB1-4BC9-8BF4-15607D495B79}"/>
              </a:ext>
            </a:extLst>
          </p:cNvPr>
          <p:cNvGrpSpPr/>
          <p:nvPr/>
        </p:nvGrpSpPr>
        <p:grpSpPr>
          <a:xfrm>
            <a:off x="5483346" y="158928"/>
            <a:ext cx="1225307" cy="723707"/>
            <a:chOff x="3899967" y="1057098"/>
            <a:chExt cx="2168318" cy="1456693"/>
          </a:xfrm>
        </p:grpSpPr>
        <p:pic>
          <p:nvPicPr>
            <p:cNvPr id="11" name="Picture 10">
              <a:extLst>
                <a:ext uri="{FF2B5EF4-FFF2-40B4-BE49-F238E27FC236}">
                  <a16:creationId xmlns:a16="http://schemas.microsoft.com/office/drawing/2014/main" id="{4DED81F1-FD5E-4FE8-9D15-DB96B3E886E3}"/>
                </a:ext>
              </a:extLst>
            </p:cNvPr>
            <p:cNvPicPr>
              <a:picLocks noChangeAspect="1"/>
            </p:cNvPicPr>
            <p:nvPr/>
          </p:nvPicPr>
          <p:blipFill rotWithShape="1">
            <a:blip r:embed="rId10"/>
            <a:srcRect r="2492"/>
            <a:stretch/>
          </p:blipFill>
          <p:spPr>
            <a:xfrm>
              <a:off x="3899967" y="1057098"/>
              <a:ext cx="2168318" cy="1456693"/>
            </a:xfrm>
            <a:prstGeom prst="rect">
              <a:avLst/>
            </a:prstGeom>
          </p:spPr>
        </p:pic>
        <p:sp>
          <p:nvSpPr>
            <p:cNvPr id="12" name="TextBox 11">
              <a:extLst>
                <a:ext uri="{FF2B5EF4-FFF2-40B4-BE49-F238E27FC236}">
                  <a16:creationId xmlns:a16="http://schemas.microsoft.com/office/drawing/2014/main" id="{490F3053-545A-4927-B617-E3C48336D305}"/>
                </a:ext>
              </a:extLst>
            </p:cNvPr>
            <p:cNvSpPr txBox="1"/>
            <p:nvPr/>
          </p:nvSpPr>
          <p:spPr>
            <a:xfrm>
              <a:off x="4068503" y="1440035"/>
              <a:ext cx="1578344" cy="559240"/>
            </a:xfrm>
            <a:prstGeom prst="rect">
              <a:avLst/>
            </a:prstGeom>
            <a:noFill/>
          </p:spPr>
          <p:txBody>
            <a:bodyPr wrap="none" rtlCol="0">
              <a:spAutoFit/>
            </a:bodyPr>
            <a:lstStyle/>
            <a:p>
              <a:r>
                <a:rPr lang="de-DE" dirty="0"/>
                <a:t>AUSTRIA</a:t>
              </a:r>
            </a:p>
          </p:txBody>
        </p:sp>
      </p:grpSp>
      <p:pic>
        <p:nvPicPr>
          <p:cNvPr id="13" name="Slide 7">
            <a:hlinkClick r:id="" action="ppaction://media"/>
            <a:extLst>
              <a:ext uri="{FF2B5EF4-FFF2-40B4-BE49-F238E27FC236}">
                <a16:creationId xmlns:a16="http://schemas.microsoft.com/office/drawing/2014/main" id="{E30799F8-1445-4564-9760-11CB78FAC075}"/>
              </a:ext>
            </a:extLst>
          </p:cNvPr>
          <p:cNvPicPr>
            <a:picLocks noChangeAspect="1"/>
          </p:cNvPicPr>
          <p:nvPr>
            <a:audioFile r:link="rId2"/>
            <p:extLst>
              <p:ext uri="{DAA4B4D4-6D71-4841-9C94-3DE7FCFB9230}">
                <p14:media xmlns:p14="http://schemas.microsoft.com/office/powerpoint/2010/main" r:embed="rId1"/>
              </p:ext>
            </p:extLst>
          </p:nvPr>
        </p:nvPicPr>
        <p:blipFill>
          <a:blip r:embed="rId11"/>
          <a:stretch>
            <a:fillRect/>
          </a:stretch>
        </p:blipFill>
        <p:spPr>
          <a:xfrm>
            <a:off x="5791200" y="3124200"/>
            <a:ext cx="609600" cy="609600"/>
          </a:xfrm>
          <a:prstGeom prst="rect">
            <a:avLst/>
          </a:prstGeom>
        </p:spPr>
      </p:pic>
    </p:spTree>
    <p:extLst>
      <p:ext uri="{BB962C8B-B14F-4D97-AF65-F5344CB8AC3E}">
        <p14:creationId xmlns:p14="http://schemas.microsoft.com/office/powerpoint/2010/main" val="27194403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80994" fill="hold"/>
                                        <p:tgtEl>
                                          <p:spTgt spid="1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13"/>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txBox="1">
            <a:spLocks noGrp="1"/>
          </p:cNvSpPr>
          <p:nvPr>
            <p:ph type="title" idx="4294967295"/>
          </p:nvPr>
        </p:nvSpPr>
        <p:spPr>
          <a:xfrm>
            <a:off x="451406" y="0"/>
            <a:ext cx="8228974" cy="1145009"/>
          </a:xfrm>
        </p:spPr>
        <p:txBody>
          <a:bodyPr vert="horz" wrap="square" lIns="91440" tIns="35598" rIns="91440" bIns="45720" rtlCol="0" anchor="ctr">
            <a:noAutofit/>
          </a:bodyPr>
          <a:lstStyle/>
          <a:p>
            <a:r>
              <a:rPr lang="de-DE" dirty="0"/>
              <a:t>1.2 PESTEL ANALYSIS</a:t>
            </a:r>
          </a:p>
        </p:txBody>
      </p:sp>
      <p:sp>
        <p:nvSpPr>
          <p:cNvPr id="3" name="Subtítulo 2"/>
          <p:cNvSpPr txBox="1">
            <a:spLocks noGrp="1"/>
          </p:cNvSpPr>
          <p:nvPr>
            <p:ph type="subTitle" idx="4294967295"/>
          </p:nvPr>
        </p:nvSpPr>
        <p:spPr>
          <a:xfrm>
            <a:off x="190870" y="815926"/>
            <a:ext cx="4248342" cy="5735243"/>
          </a:xfrm>
        </p:spPr>
        <p:txBody>
          <a:bodyPr wrap="square" anchor="ctr">
            <a:normAutofit/>
          </a:bodyPr>
          <a:lstStyle/>
          <a:p>
            <a:pPr marL="0" indent="0">
              <a:lnSpc>
                <a:spcPct val="100000"/>
              </a:lnSpc>
              <a:spcBef>
                <a:spcPts val="0"/>
              </a:spcBef>
              <a:buNone/>
              <a:tabLst>
                <a:tab pos="0" algn="l"/>
                <a:tab pos="96345" algn="l"/>
                <a:tab pos="503931" algn="l"/>
                <a:tab pos="911518" algn="l"/>
                <a:tab pos="1319105" algn="l"/>
                <a:tab pos="1726692" algn="l"/>
                <a:tab pos="2134279" algn="l"/>
                <a:tab pos="2541866" algn="l"/>
                <a:tab pos="2949451" algn="l"/>
                <a:tab pos="3357039" algn="l"/>
                <a:tab pos="3764625" algn="l"/>
                <a:tab pos="4171886" algn="l"/>
                <a:tab pos="4579473" algn="l"/>
                <a:tab pos="4987060" algn="l"/>
                <a:tab pos="5394647" algn="l"/>
                <a:tab pos="5802233" algn="l"/>
                <a:tab pos="6209820" algn="l"/>
                <a:tab pos="6617406" algn="l"/>
                <a:tab pos="7024994" algn="l"/>
                <a:tab pos="7432581" algn="l"/>
                <a:tab pos="7840168" algn="l"/>
              </a:tabLst>
            </a:pPr>
            <a:r>
              <a:rPr lang="de-DE" sz="2200" dirty="0"/>
              <a:t>3. SOCIAL</a:t>
            </a:r>
          </a:p>
          <a:p>
            <a:pPr marL="0" indent="0">
              <a:lnSpc>
                <a:spcPct val="100000"/>
              </a:lnSpc>
              <a:spcBef>
                <a:spcPts val="0"/>
              </a:spcBef>
              <a:buNone/>
              <a:tabLst>
                <a:tab pos="0" algn="l"/>
                <a:tab pos="96345" algn="l"/>
                <a:tab pos="503931" algn="l"/>
                <a:tab pos="911518" algn="l"/>
                <a:tab pos="1319105" algn="l"/>
                <a:tab pos="1726692" algn="l"/>
                <a:tab pos="2134279" algn="l"/>
                <a:tab pos="2541866" algn="l"/>
                <a:tab pos="2949451" algn="l"/>
                <a:tab pos="3357039" algn="l"/>
                <a:tab pos="3764625" algn="l"/>
                <a:tab pos="4171886" algn="l"/>
                <a:tab pos="4579473" algn="l"/>
                <a:tab pos="4987060" algn="l"/>
                <a:tab pos="5394647" algn="l"/>
                <a:tab pos="5802233" algn="l"/>
                <a:tab pos="6209820" algn="l"/>
                <a:tab pos="6617406" algn="l"/>
                <a:tab pos="7024994" algn="l"/>
                <a:tab pos="7432581" algn="l"/>
                <a:tab pos="7840168" algn="l"/>
              </a:tabLst>
            </a:pPr>
            <a:r>
              <a:rPr lang="en-GB" sz="1400" dirty="0"/>
              <a:t> </a:t>
            </a:r>
          </a:p>
          <a:p>
            <a:pPr>
              <a:lnSpc>
                <a:spcPct val="100000"/>
              </a:lnSpc>
              <a:spcBef>
                <a:spcPts val="0"/>
              </a:spcBef>
              <a:buFontTx/>
              <a:buChar char="-"/>
              <a:tabLst>
                <a:tab pos="0" algn="l"/>
                <a:tab pos="96345" algn="l"/>
                <a:tab pos="503931" algn="l"/>
                <a:tab pos="911518" algn="l"/>
                <a:tab pos="1319105" algn="l"/>
                <a:tab pos="1726692" algn="l"/>
                <a:tab pos="2134279" algn="l"/>
                <a:tab pos="2541866" algn="l"/>
                <a:tab pos="2949451" algn="l"/>
                <a:tab pos="3357039" algn="l"/>
                <a:tab pos="3764625" algn="l"/>
                <a:tab pos="4171886" algn="l"/>
                <a:tab pos="4579473" algn="l"/>
                <a:tab pos="4987060" algn="l"/>
                <a:tab pos="5394647" algn="l"/>
                <a:tab pos="5802233" algn="l"/>
                <a:tab pos="6209820" algn="l"/>
                <a:tab pos="6617406" algn="l"/>
                <a:tab pos="7024994" algn="l"/>
                <a:tab pos="7432581" algn="l"/>
                <a:tab pos="7840168" algn="l"/>
              </a:tabLst>
            </a:pPr>
            <a:r>
              <a:rPr lang="en-GB" sz="1400" dirty="0"/>
              <a:t>In Austria, 85% of adults aged 25-64 have completed upper secondary </a:t>
            </a:r>
            <a:r>
              <a:rPr lang="en-GB" sz="1400" b="1" dirty="0"/>
              <a:t>education</a:t>
            </a:r>
            <a:r>
              <a:rPr lang="en-GB" sz="1400" dirty="0"/>
              <a:t>, more than the OECD average of 74%.(OECD.org)</a:t>
            </a:r>
          </a:p>
          <a:p>
            <a:pPr>
              <a:lnSpc>
                <a:spcPct val="100000"/>
              </a:lnSpc>
              <a:spcBef>
                <a:spcPts val="0"/>
              </a:spcBef>
              <a:buFontTx/>
              <a:buChar char="-"/>
              <a:tabLst>
                <a:tab pos="0" algn="l"/>
                <a:tab pos="96345" algn="l"/>
                <a:tab pos="503931" algn="l"/>
                <a:tab pos="911518" algn="l"/>
                <a:tab pos="1319105" algn="l"/>
                <a:tab pos="1726692" algn="l"/>
                <a:tab pos="2134279" algn="l"/>
                <a:tab pos="2541866" algn="l"/>
                <a:tab pos="2949451" algn="l"/>
                <a:tab pos="3357039" algn="l"/>
                <a:tab pos="3764625" algn="l"/>
                <a:tab pos="4171886" algn="l"/>
                <a:tab pos="4579473" algn="l"/>
                <a:tab pos="4987060" algn="l"/>
                <a:tab pos="5394647" algn="l"/>
                <a:tab pos="5802233" algn="l"/>
                <a:tab pos="6209820" algn="l"/>
                <a:tab pos="6617406" algn="l"/>
                <a:tab pos="7024994" algn="l"/>
                <a:tab pos="7432581" algn="l"/>
                <a:tab pos="7840168" algn="l"/>
              </a:tabLst>
            </a:pPr>
            <a:r>
              <a:rPr lang="en-GB" sz="1400" dirty="0"/>
              <a:t>Austrians are more satisfied with their lives than the OECD average. On a scale from 0 to 10, Austrians gave it a 7.0 grade on average, higher than the OECD average of 6.5.</a:t>
            </a:r>
          </a:p>
          <a:p>
            <a:pPr>
              <a:lnSpc>
                <a:spcPct val="100000"/>
              </a:lnSpc>
              <a:spcBef>
                <a:spcPts val="0"/>
              </a:spcBef>
              <a:buFontTx/>
              <a:buChar char="-"/>
              <a:tabLst>
                <a:tab pos="0" algn="l"/>
                <a:tab pos="96345" algn="l"/>
                <a:tab pos="503931" algn="l"/>
                <a:tab pos="911518" algn="l"/>
                <a:tab pos="1319105" algn="l"/>
                <a:tab pos="1726692" algn="l"/>
                <a:tab pos="2134279" algn="l"/>
                <a:tab pos="2541866" algn="l"/>
                <a:tab pos="2949451" algn="l"/>
                <a:tab pos="3357039" algn="l"/>
                <a:tab pos="3764625" algn="l"/>
                <a:tab pos="4171886" algn="l"/>
                <a:tab pos="4579473" algn="l"/>
                <a:tab pos="4987060" algn="l"/>
                <a:tab pos="5394647" algn="l"/>
                <a:tab pos="5802233" algn="l"/>
                <a:tab pos="6209820" algn="l"/>
                <a:tab pos="6617406" algn="l"/>
                <a:tab pos="7024994" algn="l"/>
                <a:tab pos="7432581" algn="l"/>
                <a:tab pos="7840168" algn="l"/>
              </a:tabLst>
            </a:pPr>
            <a:r>
              <a:rPr lang="en-GB" sz="1400" dirty="0"/>
              <a:t>In terms of </a:t>
            </a:r>
            <a:r>
              <a:rPr lang="en-GB" sz="1400" b="1" dirty="0"/>
              <a:t>employment</a:t>
            </a:r>
            <a:r>
              <a:rPr lang="en-GB" sz="1400" dirty="0"/>
              <a:t>, 72% of people in Austria have a paid job, above the OECD employment average of 67%. </a:t>
            </a:r>
          </a:p>
          <a:p>
            <a:pPr>
              <a:lnSpc>
                <a:spcPct val="100000"/>
              </a:lnSpc>
              <a:spcBef>
                <a:spcPts val="0"/>
              </a:spcBef>
              <a:buFontTx/>
              <a:buChar char="-"/>
              <a:tabLst>
                <a:tab pos="0" algn="l"/>
                <a:tab pos="96345" algn="l"/>
                <a:tab pos="503931" algn="l"/>
                <a:tab pos="911518" algn="l"/>
                <a:tab pos="1319105" algn="l"/>
                <a:tab pos="1726692" algn="l"/>
                <a:tab pos="2134279" algn="l"/>
                <a:tab pos="2541866" algn="l"/>
                <a:tab pos="2949451" algn="l"/>
                <a:tab pos="3357039" algn="l"/>
                <a:tab pos="3764625" algn="l"/>
                <a:tab pos="4171886" algn="l"/>
                <a:tab pos="4579473" algn="l"/>
                <a:tab pos="4987060" algn="l"/>
                <a:tab pos="5394647" algn="l"/>
                <a:tab pos="5802233" algn="l"/>
                <a:tab pos="6209820" algn="l"/>
                <a:tab pos="6617406" algn="l"/>
                <a:tab pos="7024994" algn="l"/>
                <a:tab pos="7432581" algn="l"/>
                <a:tab pos="7840168" algn="l"/>
              </a:tabLst>
            </a:pPr>
            <a:r>
              <a:rPr lang="en-GB" sz="1400" dirty="0"/>
              <a:t>In terms of health</a:t>
            </a:r>
            <a:r>
              <a:rPr lang="en-GB" sz="1400" b="1" dirty="0"/>
              <a:t>, life expectancy</a:t>
            </a:r>
            <a:r>
              <a:rPr lang="en-GB" sz="1400" dirty="0"/>
              <a:t> at birth in Austria is around 81 years, one year higher than the OECD average of 80 years.</a:t>
            </a:r>
          </a:p>
          <a:p>
            <a:pPr>
              <a:lnSpc>
                <a:spcPct val="100000"/>
              </a:lnSpc>
              <a:spcBef>
                <a:spcPts val="0"/>
              </a:spcBef>
              <a:buFontTx/>
              <a:buChar char="-"/>
              <a:tabLst>
                <a:tab pos="0" algn="l"/>
                <a:tab pos="96345" algn="l"/>
                <a:tab pos="503931" algn="l"/>
                <a:tab pos="911518" algn="l"/>
                <a:tab pos="1319105" algn="l"/>
                <a:tab pos="1726692" algn="l"/>
                <a:tab pos="2134279" algn="l"/>
                <a:tab pos="2541866" algn="l"/>
                <a:tab pos="2949451" algn="l"/>
                <a:tab pos="3357039" algn="l"/>
                <a:tab pos="3764625" algn="l"/>
                <a:tab pos="4171886" algn="l"/>
                <a:tab pos="4579473" algn="l"/>
                <a:tab pos="4987060" algn="l"/>
                <a:tab pos="5394647" algn="l"/>
                <a:tab pos="5802233" algn="l"/>
                <a:tab pos="6209820" algn="l"/>
                <a:tab pos="6617406" algn="l"/>
                <a:tab pos="7024994" algn="l"/>
                <a:tab pos="7432581" algn="l"/>
                <a:tab pos="7840168" algn="l"/>
              </a:tabLst>
            </a:pPr>
            <a:r>
              <a:rPr lang="en-GB" sz="1400" dirty="0"/>
              <a:t>Austria's </a:t>
            </a:r>
            <a:r>
              <a:rPr lang="en-GB" sz="1400" b="1" dirty="0"/>
              <a:t>health care </a:t>
            </a:r>
            <a:r>
              <a:rPr lang="en-GB" sz="1400" dirty="0"/>
              <a:t>system was given 4th place by the World Health Organization (WHO) In 2017 the cost of healthcare was 11.2% of GDP -the fifth highest in Europe. (WHO 2017)</a:t>
            </a:r>
          </a:p>
          <a:p>
            <a:pPr>
              <a:lnSpc>
                <a:spcPct val="100000"/>
              </a:lnSpc>
              <a:spcBef>
                <a:spcPts val="0"/>
              </a:spcBef>
              <a:buFontTx/>
              <a:buChar char="-"/>
              <a:tabLst>
                <a:tab pos="0" algn="l"/>
                <a:tab pos="96345" algn="l"/>
                <a:tab pos="503931" algn="l"/>
                <a:tab pos="911518" algn="l"/>
                <a:tab pos="1319105" algn="l"/>
                <a:tab pos="1726692" algn="l"/>
                <a:tab pos="2134279" algn="l"/>
                <a:tab pos="2541866" algn="l"/>
                <a:tab pos="2949451" algn="l"/>
                <a:tab pos="3357039" algn="l"/>
                <a:tab pos="3764625" algn="l"/>
                <a:tab pos="4171886" algn="l"/>
                <a:tab pos="4579473" algn="l"/>
                <a:tab pos="4987060" algn="l"/>
                <a:tab pos="5394647" algn="l"/>
                <a:tab pos="5802233" algn="l"/>
                <a:tab pos="6209820" algn="l"/>
                <a:tab pos="6617406" algn="l"/>
                <a:tab pos="7024994" algn="l"/>
                <a:tab pos="7432581" algn="l"/>
                <a:tab pos="7840168" algn="l"/>
              </a:tabLst>
            </a:pPr>
            <a:r>
              <a:rPr lang="en-GB" sz="1400" dirty="0"/>
              <a:t>The country’s official language is German. However, Austrians also have an excellent knowledge of foreign languages.</a:t>
            </a:r>
          </a:p>
          <a:p>
            <a:pPr>
              <a:lnSpc>
                <a:spcPct val="100000"/>
              </a:lnSpc>
              <a:spcBef>
                <a:spcPts val="0"/>
              </a:spcBef>
              <a:buFontTx/>
              <a:buChar char="-"/>
              <a:tabLst>
                <a:tab pos="0" algn="l"/>
                <a:tab pos="96345" algn="l"/>
                <a:tab pos="503931" algn="l"/>
                <a:tab pos="911518" algn="l"/>
                <a:tab pos="1319105" algn="l"/>
                <a:tab pos="1726692" algn="l"/>
                <a:tab pos="2134279" algn="l"/>
                <a:tab pos="2541866" algn="l"/>
                <a:tab pos="2949451" algn="l"/>
                <a:tab pos="3357039" algn="l"/>
                <a:tab pos="3764625" algn="l"/>
                <a:tab pos="4171886" algn="l"/>
                <a:tab pos="4579473" algn="l"/>
                <a:tab pos="4987060" algn="l"/>
                <a:tab pos="5394647" algn="l"/>
                <a:tab pos="5802233" algn="l"/>
                <a:tab pos="6209820" algn="l"/>
                <a:tab pos="6617406" algn="l"/>
                <a:tab pos="7024994" algn="l"/>
                <a:tab pos="7432581" algn="l"/>
                <a:tab pos="7840168" algn="l"/>
              </a:tabLst>
            </a:pPr>
            <a:endParaRPr lang="en-GB" sz="1400" dirty="0"/>
          </a:p>
          <a:p>
            <a:pPr marL="0" indent="0">
              <a:lnSpc>
                <a:spcPct val="100000"/>
              </a:lnSpc>
              <a:spcBef>
                <a:spcPts val="0"/>
              </a:spcBef>
              <a:buNone/>
              <a:tabLst>
                <a:tab pos="0" algn="l"/>
                <a:tab pos="96345" algn="l"/>
                <a:tab pos="503931" algn="l"/>
                <a:tab pos="911518" algn="l"/>
                <a:tab pos="1319105" algn="l"/>
                <a:tab pos="1726692" algn="l"/>
                <a:tab pos="2134279" algn="l"/>
                <a:tab pos="2541866" algn="l"/>
                <a:tab pos="2949451" algn="l"/>
                <a:tab pos="3357039" algn="l"/>
                <a:tab pos="3764625" algn="l"/>
                <a:tab pos="4171886" algn="l"/>
                <a:tab pos="4579473" algn="l"/>
                <a:tab pos="4987060" algn="l"/>
                <a:tab pos="5394647" algn="l"/>
                <a:tab pos="5802233" algn="l"/>
                <a:tab pos="6209820" algn="l"/>
                <a:tab pos="6617406" algn="l"/>
                <a:tab pos="7024994" algn="l"/>
                <a:tab pos="7432581" algn="l"/>
                <a:tab pos="7840168" algn="l"/>
              </a:tabLst>
            </a:pPr>
            <a:r>
              <a:rPr lang="en-GB" sz="1400" dirty="0"/>
              <a:t>Source: WHO 2017</a:t>
            </a:r>
          </a:p>
          <a:p>
            <a:pPr marL="0" indent="0">
              <a:lnSpc>
                <a:spcPct val="100000"/>
              </a:lnSpc>
              <a:spcBef>
                <a:spcPts val="0"/>
              </a:spcBef>
              <a:buNone/>
              <a:tabLst>
                <a:tab pos="0" algn="l"/>
                <a:tab pos="96345" algn="l"/>
                <a:tab pos="503931" algn="l"/>
                <a:tab pos="911518" algn="l"/>
                <a:tab pos="1319105" algn="l"/>
                <a:tab pos="1726692" algn="l"/>
                <a:tab pos="2134279" algn="l"/>
                <a:tab pos="2541866" algn="l"/>
                <a:tab pos="2949451" algn="l"/>
                <a:tab pos="3357039" algn="l"/>
                <a:tab pos="3764625" algn="l"/>
                <a:tab pos="4171886" algn="l"/>
                <a:tab pos="4579473" algn="l"/>
                <a:tab pos="4987060" algn="l"/>
                <a:tab pos="5394647" algn="l"/>
                <a:tab pos="5802233" algn="l"/>
                <a:tab pos="6209820" algn="l"/>
                <a:tab pos="6617406" algn="l"/>
                <a:tab pos="7024994" algn="l"/>
                <a:tab pos="7432581" algn="l"/>
                <a:tab pos="7840168" algn="l"/>
              </a:tabLst>
            </a:pPr>
            <a:endParaRPr lang="de-DE" sz="1400" dirty="0"/>
          </a:p>
        </p:txBody>
      </p:sp>
      <p:pic>
        <p:nvPicPr>
          <p:cNvPr id="4" name="Picture 3">
            <a:extLst>
              <a:ext uri="{FF2B5EF4-FFF2-40B4-BE49-F238E27FC236}">
                <a16:creationId xmlns:a16="http://schemas.microsoft.com/office/drawing/2014/main" id="{0D5C81B2-7B56-4592-BF64-BBF9C15D770B}"/>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0110650" y="44649"/>
            <a:ext cx="2081349" cy="1170759"/>
          </a:xfrm>
          <a:prstGeom prst="rect">
            <a:avLst/>
          </a:prstGeom>
        </p:spPr>
      </p:pic>
      <p:pic>
        <p:nvPicPr>
          <p:cNvPr id="9" name="Picture 8">
            <a:extLst>
              <a:ext uri="{FF2B5EF4-FFF2-40B4-BE49-F238E27FC236}">
                <a16:creationId xmlns:a16="http://schemas.microsoft.com/office/drawing/2014/main" id="{AE7E339E-22E7-4124-88E1-276D331D6CF6}"/>
              </a:ext>
            </a:extLst>
          </p:cNvPr>
          <p:cNvPicPr>
            <a:picLocks noChangeAspect="1"/>
          </p:cNvPicPr>
          <p:nvPr/>
        </p:nvPicPr>
        <p:blipFill rotWithShape="1">
          <a:blip r:embed="rId6"/>
          <a:srcRect l="28667" t="30276" r="40321" b="11220"/>
          <a:stretch/>
        </p:blipFill>
        <p:spPr>
          <a:xfrm>
            <a:off x="4439212" y="1652451"/>
            <a:ext cx="3780960" cy="4010297"/>
          </a:xfrm>
          <a:prstGeom prst="rect">
            <a:avLst/>
          </a:prstGeom>
        </p:spPr>
      </p:pic>
      <p:sp>
        <p:nvSpPr>
          <p:cNvPr id="10" name="Subtítulo 2">
            <a:extLst>
              <a:ext uri="{FF2B5EF4-FFF2-40B4-BE49-F238E27FC236}">
                <a16:creationId xmlns:a16="http://schemas.microsoft.com/office/drawing/2014/main" id="{87F44F52-E7BD-4521-B4EF-D87ADDA2E9F6}"/>
              </a:ext>
            </a:extLst>
          </p:cNvPr>
          <p:cNvSpPr txBox="1">
            <a:spLocks/>
          </p:cNvSpPr>
          <p:nvPr/>
        </p:nvSpPr>
        <p:spPr>
          <a:xfrm>
            <a:off x="8116354" y="815925"/>
            <a:ext cx="3988591" cy="4964540"/>
          </a:xfrm>
          <a:prstGeom prst="rect">
            <a:avLst/>
          </a:prstGeom>
        </p:spPr>
        <p:txBody>
          <a:bodyPr vert="horz" wrap="square" lIns="91440" tIns="45720" rIns="91440" bIns="45720" rtlCol="0" anchor="ct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00000"/>
              </a:lnSpc>
              <a:spcBef>
                <a:spcPts val="0"/>
              </a:spcBef>
              <a:buNone/>
              <a:tabLst>
                <a:tab pos="0" algn="l"/>
                <a:tab pos="96345" algn="l"/>
                <a:tab pos="503931" algn="l"/>
                <a:tab pos="911518" algn="l"/>
                <a:tab pos="1319105" algn="l"/>
                <a:tab pos="1726692" algn="l"/>
                <a:tab pos="2134279" algn="l"/>
                <a:tab pos="2541866" algn="l"/>
                <a:tab pos="2949451" algn="l"/>
                <a:tab pos="3357039" algn="l"/>
                <a:tab pos="3764625" algn="l"/>
                <a:tab pos="4171886" algn="l"/>
                <a:tab pos="4579473" algn="l"/>
                <a:tab pos="4987060" algn="l"/>
                <a:tab pos="5394647" algn="l"/>
                <a:tab pos="5802233" algn="l"/>
                <a:tab pos="6209820" algn="l"/>
                <a:tab pos="6617406" algn="l"/>
                <a:tab pos="7024994" algn="l"/>
                <a:tab pos="7432581" algn="l"/>
                <a:tab pos="7840168" algn="l"/>
              </a:tabLst>
            </a:pPr>
            <a:r>
              <a:rPr lang="de-DE" sz="2200" dirty="0"/>
              <a:t>4. LEGAL</a:t>
            </a:r>
          </a:p>
          <a:p>
            <a:pPr>
              <a:lnSpc>
                <a:spcPct val="100000"/>
              </a:lnSpc>
              <a:spcBef>
                <a:spcPts val="0"/>
              </a:spcBef>
              <a:buFontTx/>
              <a:buChar char="-"/>
              <a:tabLst>
                <a:tab pos="0" algn="l"/>
                <a:tab pos="96345" algn="l"/>
                <a:tab pos="503931" algn="l"/>
                <a:tab pos="911518" algn="l"/>
                <a:tab pos="1319105" algn="l"/>
                <a:tab pos="1726692" algn="l"/>
                <a:tab pos="2134279" algn="l"/>
                <a:tab pos="2541866" algn="l"/>
                <a:tab pos="2949451" algn="l"/>
                <a:tab pos="3357039" algn="l"/>
                <a:tab pos="3764625" algn="l"/>
                <a:tab pos="4171886" algn="l"/>
                <a:tab pos="4579473" algn="l"/>
                <a:tab pos="4987060" algn="l"/>
                <a:tab pos="5394647" algn="l"/>
                <a:tab pos="5802233" algn="l"/>
                <a:tab pos="6209820" algn="l"/>
                <a:tab pos="6617406" algn="l"/>
                <a:tab pos="7024994" algn="l"/>
                <a:tab pos="7432581" algn="l"/>
                <a:tab pos="7840168" algn="l"/>
              </a:tabLst>
            </a:pPr>
            <a:r>
              <a:rPr lang="en-GB" sz="1400" dirty="0"/>
              <a:t>The Austrian legal system is based on Roman law and is structured in hierarchical layers. The General Civil Code - Allgemeine </a:t>
            </a:r>
            <a:r>
              <a:rPr lang="en-GB" sz="1400" dirty="0" err="1"/>
              <a:t>Bürgerliche</a:t>
            </a:r>
            <a:r>
              <a:rPr lang="en-GB" sz="1400" dirty="0"/>
              <a:t> </a:t>
            </a:r>
            <a:r>
              <a:rPr lang="en-GB" sz="1400" dirty="0" err="1"/>
              <a:t>Gesetzbuch</a:t>
            </a:r>
            <a:r>
              <a:rPr lang="en-GB" sz="1400" dirty="0"/>
              <a:t> (ABGB)  - is one of the world's oldest codes of civil law.</a:t>
            </a:r>
          </a:p>
          <a:p>
            <a:pPr>
              <a:lnSpc>
                <a:spcPct val="100000"/>
              </a:lnSpc>
              <a:spcBef>
                <a:spcPts val="0"/>
              </a:spcBef>
              <a:buFontTx/>
              <a:buChar char="-"/>
              <a:tabLst>
                <a:tab pos="0" algn="l"/>
                <a:tab pos="96345" algn="l"/>
                <a:tab pos="503931" algn="l"/>
                <a:tab pos="911518" algn="l"/>
                <a:tab pos="1319105" algn="l"/>
                <a:tab pos="1726692" algn="l"/>
                <a:tab pos="2134279" algn="l"/>
                <a:tab pos="2541866" algn="l"/>
                <a:tab pos="2949451" algn="l"/>
                <a:tab pos="3357039" algn="l"/>
                <a:tab pos="3764625" algn="l"/>
                <a:tab pos="4171886" algn="l"/>
                <a:tab pos="4579473" algn="l"/>
                <a:tab pos="4987060" algn="l"/>
                <a:tab pos="5394647" algn="l"/>
                <a:tab pos="5802233" algn="l"/>
                <a:tab pos="6209820" algn="l"/>
                <a:tab pos="6617406" algn="l"/>
                <a:tab pos="7024994" algn="l"/>
                <a:tab pos="7432581" algn="l"/>
                <a:tab pos="7840168" algn="l"/>
              </a:tabLst>
            </a:pPr>
            <a:r>
              <a:rPr lang="en-GB" sz="1400" dirty="0"/>
              <a:t>With entry to the EU on 1.1.1995, Austria adopted the EU legal framework. Austria is also a member of numerous international legal conventions such as the </a:t>
            </a:r>
            <a:r>
              <a:rPr lang="en-GB" sz="1400" dirty="0" err="1"/>
              <a:t>the</a:t>
            </a:r>
            <a:r>
              <a:rPr lang="en-GB" sz="1400" dirty="0"/>
              <a:t> 1980 Vienna Convention on Contracts (international UN purchasing law)</a:t>
            </a:r>
            <a:endParaRPr lang="de-DE" sz="1500" dirty="0"/>
          </a:p>
          <a:p>
            <a:pPr>
              <a:lnSpc>
                <a:spcPct val="100000"/>
              </a:lnSpc>
              <a:spcBef>
                <a:spcPts val="0"/>
              </a:spcBef>
              <a:buFontTx/>
              <a:buChar char="-"/>
              <a:tabLst>
                <a:tab pos="0" algn="l"/>
                <a:tab pos="96345" algn="l"/>
                <a:tab pos="503931" algn="l"/>
                <a:tab pos="911518" algn="l"/>
                <a:tab pos="1319105" algn="l"/>
                <a:tab pos="1726692" algn="l"/>
                <a:tab pos="2134279" algn="l"/>
                <a:tab pos="2541866" algn="l"/>
                <a:tab pos="2949451" algn="l"/>
                <a:tab pos="3357039" algn="l"/>
                <a:tab pos="3764625" algn="l"/>
                <a:tab pos="4171886" algn="l"/>
                <a:tab pos="4579473" algn="l"/>
                <a:tab pos="4987060" algn="l"/>
                <a:tab pos="5394647" algn="l"/>
                <a:tab pos="5802233" algn="l"/>
                <a:tab pos="6209820" algn="l"/>
                <a:tab pos="6617406" algn="l"/>
                <a:tab pos="7024994" algn="l"/>
                <a:tab pos="7432581" algn="l"/>
                <a:tab pos="7840168" algn="l"/>
              </a:tabLst>
            </a:pPr>
            <a:r>
              <a:rPr lang="en-GB" sz="1400" dirty="0"/>
              <a:t>Labour laws are very strong in Austria and the labour organisations play a vital role in business. </a:t>
            </a:r>
          </a:p>
          <a:p>
            <a:pPr>
              <a:lnSpc>
                <a:spcPct val="100000"/>
              </a:lnSpc>
              <a:spcBef>
                <a:spcPts val="0"/>
              </a:spcBef>
              <a:buFontTx/>
              <a:buChar char="-"/>
              <a:tabLst>
                <a:tab pos="0" algn="l"/>
                <a:tab pos="96345" algn="l"/>
                <a:tab pos="503931" algn="l"/>
                <a:tab pos="911518" algn="l"/>
                <a:tab pos="1319105" algn="l"/>
                <a:tab pos="1726692" algn="l"/>
                <a:tab pos="2134279" algn="l"/>
                <a:tab pos="2541866" algn="l"/>
                <a:tab pos="2949451" algn="l"/>
                <a:tab pos="3357039" algn="l"/>
                <a:tab pos="3764625" algn="l"/>
                <a:tab pos="4171886" algn="l"/>
                <a:tab pos="4579473" algn="l"/>
                <a:tab pos="4987060" algn="l"/>
                <a:tab pos="5394647" algn="l"/>
                <a:tab pos="5802233" algn="l"/>
                <a:tab pos="6209820" algn="l"/>
                <a:tab pos="6617406" algn="l"/>
                <a:tab pos="7024994" algn="l"/>
                <a:tab pos="7432581" algn="l"/>
                <a:tab pos="7840168" algn="l"/>
              </a:tabLst>
            </a:pPr>
            <a:r>
              <a:rPr lang="en-GB" sz="1400" dirty="0"/>
              <a:t>One of Austria’s strongest offers as a business location is its business-friendly tax system. Profits are taxed with a standard tax rate of 25 percent - a strong showing even in comparison to the new EU member states. Net worth taxes (the norm in other European countries) does not exist in Austria. </a:t>
            </a:r>
          </a:p>
          <a:p>
            <a:pPr>
              <a:lnSpc>
                <a:spcPct val="100000"/>
              </a:lnSpc>
              <a:spcBef>
                <a:spcPts val="0"/>
              </a:spcBef>
              <a:buFontTx/>
              <a:buChar char="-"/>
              <a:tabLst>
                <a:tab pos="0" algn="l"/>
                <a:tab pos="96345" algn="l"/>
                <a:tab pos="503931" algn="l"/>
                <a:tab pos="911518" algn="l"/>
                <a:tab pos="1319105" algn="l"/>
                <a:tab pos="1726692" algn="l"/>
                <a:tab pos="2134279" algn="l"/>
                <a:tab pos="2541866" algn="l"/>
                <a:tab pos="2949451" algn="l"/>
                <a:tab pos="3357039" algn="l"/>
                <a:tab pos="3764625" algn="l"/>
                <a:tab pos="4171886" algn="l"/>
                <a:tab pos="4579473" algn="l"/>
                <a:tab pos="4987060" algn="l"/>
                <a:tab pos="5394647" algn="l"/>
                <a:tab pos="5802233" algn="l"/>
                <a:tab pos="6209820" algn="l"/>
                <a:tab pos="6617406" algn="l"/>
                <a:tab pos="7024994" algn="l"/>
                <a:tab pos="7432581" algn="l"/>
                <a:tab pos="7840168" algn="l"/>
              </a:tabLst>
            </a:pPr>
            <a:endParaRPr lang="de-DE" sz="1400" dirty="0"/>
          </a:p>
        </p:txBody>
      </p:sp>
      <p:sp>
        <p:nvSpPr>
          <p:cNvPr id="11" name="TextBox 10">
            <a:extLst>
              <a:ext uri="{FF2B5EF4-FFF2-40B4-BE49-F238E27FC236}">
                <a16:creationId xmlns:a16="http://schemas.microsoft.com/office/drawing/2014/main" id="{4E3B1346-4847-466A-BA1E-934380E524CE}"/>
              </a:ext>
            </a:extLst>
          </p:cNvPr>
          <p:cNvSpPr txBox="1"/>
          <p:nvPr/>
        </p:nvSpPr>
        <p:spPr>
          <a:xfrm>
            <a:off x="8393327" y="5780465"/>
            <a:ext cx="1326004" cy="261610"/>
          </a:xfrm>
          <a:prstGeom prst="rect">
            <a:avLst/>
          </a:prstGeom>
          <a:noFill/>
        </p:spPr>
        <p:txBody>
          <a:bodyPr wrap="none" rtlCol="0">
            <a:spAutoFit/>
          </a:bodyPr>
          <a:lstStyle/>
          <a:p>
            <a:r>
              <a:rPr lang="en-GB" sz="1100" dirty="0">
                <a:solidFill>
                  <a:schemeClr val="bg2">
                    <a:lumMod val="50000"/>
                  </a:schemeClr>
                </a:solidFill>
              </a:rPr>
              <a:t>Source: LEGAL 2018</a:t>
            </a:r>
            <a:endParaRPr lang="de-DE" sz="1100" dirty="0">
              <a:solidFill>
                <a:schemeClr val="bg2">
                  <a:lumMod val="50000"/>
                </a:schemeClr>
              </a:solidFill>
            </a:endParaRPr>
          </a:p>
        </p:txBody>
      </p:sp>
      <p:grpSp>
        <p:nvGrpSpPr>
          <p:cNvPr id="13" name="Group 12">
            <a:extLst>
              <a:ext uri="{FF2B5EF4-FFF2-40B4-BE49-F238E27FC236}">
                <a16:creationId xmlns:a16="http://schemas.microsoft.com/office/drawing/2014/main" id="{8F4443A5-DBB3-4DED-BC11-4F9D7DA7420E}"/>
              </a:ext>
            </a:extLst>
          </p:cNvPr>
          <p:cNvGrpSpPr/>
          <p:nvPr/>
        </p:nvGrpSpPr>
        <p:grpSpPr>
          <a:xfrm>
            <a:off x="5483346" y="158928"/>
            <a:ext cx="1225307" cy="723707"/>
            <a:chOff x="3899967" y="1057098"/>
            <a:chExt cx="2168318" cy="1456693"/>
          </a:xfrm>
        </p:grpSpPr>
        <p:pic>
          <p:nvPicPr>
            <p:cNvPr id="14" name="Picture 13">
              <a:extLst>
                <a:ext uri="{FF2B5EF4-FFF2-40B4-BE49-F238E27FC236}">
                  <a16:creationId xmlns:a16="http://schemas.microsoft.com/office/drawing/2014/main" id="{2AC465A1-A207-460A-ADAB-77DE34F9D6BA}"/>
                </a:ext>
              </a:extLst>
            </p:cNvPr>
            <p:cNvPicPr>
              <a:picLocks noChangeAspect="1"/>
            </p:cNvPicPr>
            <p:nvPr/>
          </p:nvPicPr>
          <p:blipFill rotWithShape="1">
            <a:blip r:embed="rId7"/>
            <a:srcRect r="2492"/>
            <a:stretch/>
          </p:blipFill>
          <p:spPr>
            <a:xfrm>
              <a:off x="3899967" y="1057098"/>
              <a:ext cx="2168318" cy="1456693"/>
            </a:xfrm>
            <a:prstGeom prst="rect">
              <a:avLst/>
            </a:prstGeom>
          </p:spPr>
        </p:pic>
        <p:sp>
          <p:nvSpPr>
            <p:cNvPr id="15" name="TextBox 14">
              <a:extLst>
                <a:ext uri="{FF2B5EF4-FFF2-40B4-BE49-F238E27FC236}">
                  <a16:creationId xmlns:a16="http://schemas.microsoft.com/office/drawing/2014/main" id="{72CBD662-C2A7-4BEE-935E-E4C87B3C5380}"/>
                </a:ext>
              </a:extLst>
            </p:cNvPr>
            <p:cNvSpPr txBox="1"/>
            <p:nvPr/>
          </p:nvSpPr>
          <p:spPr>
            <a:xfrm>
              <a:off x="4068503" y="1440035"/>
              <a:ext cx="1578344" cy="559240"/>
            </a:xfrm>
            <a:prstGeom prst="rect">
              <a:avLst/>
            </a:prstGeom>
            <a:noFill/>
          </p:spPr>
          <p:txBody>
            <a:bodyPr wrap="none" rtlCol="0">
              <a:spAutoFit/>
            </a:bodyPr>
            <a:lstStyle/>
            <a:p>
              <a:r>
                <a:rPr lang="de-DE" dirty="0"/>
                <a:t>AUSTRIA</a:t>
              </a:r>
            </a:p>
          </p:txBody>
        </p:sp>
      </p:grpSp>
      <p:pic>
        <p:nvPicPr>
          <p:cNvPr id="16" name="Slide 8">
            <a:hlinkClick r:id="" action="ppaction://media"/>
            <a:extLst>
              <a:ext uri="{FF2B5EF4-FFF2-40B4-BE49-F238E27FC236}">
                <a16:creationId xmlns:a16="http://schemas.microsoft.com/office/drawing/2014/main" id="{80BC9DD7-E8CD-4202-8C7D-D6CE3D745C63}"/>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5791200" y="3124200"/>
            <a:ext cx="609600" cy="609600"/>
          </a:xfrm>
          <a:prstGeom prst="rect">
            <a:avLst/>
          </a:prstGeom>
        </p:spPr>
      </p:pic>
    </p:spTree>
    <p:extLst>
      <p:ext uri="{BB962C8B-B14F-4D97-AF65-F5344CB8AC3E}">
        <p14:creationId xmlns:p14="http://schemas.microsoft.com/office/powerpoint/2010/main" val="2458865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77186" fill="hold"/>
                                        <p:tgtEl>
                                          <p:spTgt spid="16"/>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16"/>
                </p:tgtEl>
              </p:cMediaNode>
            </p:audi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txBox="1">
            <a:spLocks noGrp="1"/>
          </p:cNvSpPr>
          <p:nvPr>
            <p:ph type="title" idx="4294967295"/>
          </p:nvPr>
        </p:nvSpPr>
        <p:spPr>
          <a:xfrm>
            <a:off x="451406" y="0"/>
            <a:ext cx="8228974" cy="1145009"/>
          </a:xfrm>
        </p:spPr>
        <p:txBody>
          <a:bodyPr vert="horz" wrap="square" lIns="91440" tIns="35598" rIns="91440" bIns="45720" rtlCol="0" anchor="ctr">
            <a:noAutofit/>
          </a:bodyPr>
          <a:lstStyle/>
          <a:p>
            <a:r>
              <a:rPr lang="de-DE" dirty="0"/>
              <a:t>1.2 PESTEL ANALYSIS</a:t>
            </a:r>
          </a:p>
        </p:txBody>
      </p:sp>
      <p:sp>
        <p:nvSpPr>
          <p:cNvPr id="3" name="Subtítulo 2"/>
          <p:cNvSpPr txBox="1">
            <a:spLocks noGrp="1"/>
          </p:cNvSpPr>
          <p:nvPr>
            <p:ph type="subTitle" idx="4294967295"/>
          </p:nvPr>
        </p:nvSpPr>
        <p:spPr>
          <a:xfrm>
            <a:off x="211694" y="672764"/>
            <a:ext cx="5271651" cy="2083499"/>
          </a:xfrm>
        </p:spPr>
        <p:txBody>
          <a:bodyPr wrap="square" anchor="ctr">
            <a:normAutofit/>
          </a:bodyPr>
          <a:lstStyle/>
          <a:p>
            <a:pPr marL="0" indent="0">
              <a:lnSpc>
                <a:spcPct val="100000"/>
              </a:lnSpc>
              <a:spcBef>
                <a:spcPts val="0"/>
              </a:spcBef>
              <a:buNone/>
              <a:tabLst>
                <a:tab pos="0" algn="l"/>
                <a:tab pos="96345" algn="l"/>
                <a:tab pos="503931" algn="l"/>
                <a:tab pos="911518" algn="l"/>
                <a:tab pos="1319105" algn="l"/>
                <a:tab pos="1726692" algn="l"/>
                <a:tab pos="2134279" algn="l"/>
                <a:tab pos="2541866" algn="l"/>
                <a:tab pos="2949451" algn="l"/>
                <a:tab pos="3357039" algn="l"/>
                <a:tab pos="3764625" algn="l"/>
                <a:tab pos="4171886" algn="l"/>
                <a:tab pos="4579473" algn="l"/>
                <a:tab pos="4987060" algn="l"/>
                <a:tab pos="5394647" algn="l"/>
                <a:tab pos="5802233" algn="l"/>
                <a:tab pos="6209820" algn="l"/>
                <a:tab pos="6617406" algn="l"/>
                <a:tab pos="7024994" algn="l"/>
                <a:tab pos="7432581" algn="l"/>
                <a:tab pos="7840168" algn="l"/>
              </a:tabLst>
            </a:pPr>
            <a:r>
              <a:rPr lang="de-DE" sz="2200" dirty="0"/>
              <a:t>5. TECHNOGOLY</a:t>
            </a:r>
          </a:p>
          <a:p>
            <a:pPr marL="0" indent="0">
              <a:lnSpc>
                <a:spcPct val="100000"/>
              </a:lnSpc>
              <a:spcBef>
                <a:spcPts val="0"/>
              </a:spcBef>
              <a:buNone/>
              <a:tabLst>
                <a:tab pos="0" algn="l"/>
                <a:tab pos="96345" algn="l"/>
                <a:tab pos="503931" algn="l"/>
                <a:tab pos="911518" algn="l"/>
                <a:tab pos="1319105" algn="l"/>
                <a:tab pos="1726692" algn="l"/>
                <a:tab pos="2134279" algn="l"/>
                <a:tab pos="2541866" algn="l"/>
                <a:tab pos="2949451" algn="l"/>
                <a:tab pos="3357039" algn="l"/>
                <a:tab pos="3764625" algn="l"/>
                <a:tab pos="4171886" algn="l"/>
                <a:tab pos="4579473" algn="l"/>
                <a:tab pos="4987060" algn="l"/>
                <a:tab pos="5394647" algn="l"/>
                <a:tab pos="5802233" algn="l"/>
                <a:tab pos="6209820" algn="l"/>
                <a:tab pos="6617406" algn="l"/>
                <a:tab pos="7024994" algn="l"/>
                <a:tab pos="7432581" algn="l"/>
                <a:tab pos="7840168" algn="l"/>
              </a:tabLst>
            </a:pPr>
            <a:r>
              <a:rPr lang="en-GB" sz="1400" dirty="0"/>
              <a:t>Austria ranks 10th in DESI 2017. It has improved and scores the same as other EU nations in almost all areas. In digital public services,  Austria scores very well and resulting in being among Europe's top 5.</a:t>
            </a:r>
          </a:p>
          <a:p>
            <a:pPr marL="0" indent="0">
              <a:lnSpc>
                <a:spcPct val="100000"/>
              </a:lnSpc>
              <a:spcBef>
                <a:spcPts val="0"/>
              </a:spcBef>
              <a:buNone/>
              <a:tabLst>
                <a:tab pos="0" algn="l"/>
                <a:tab pos="96345" algn="l"/>
                <a:tab pos="503931" algn="l"/>
                <a:tab pos="911518" algn="l"/>
                <a:tab pos="1319105" algn="l"/>
                <a:tab pos="1726692" algn="l"/>
                <a:tab pos="2134279" algn="l"/>
                <a:tab pos="2541866" algn="l"/>
                <a:tab pos="2949451" algn="l"/>
                <a:tab pos="3357039" algn="l"/>
                <a:tab pos="3764625" algn="l"/>
                <a:tab pos="4171886" algn="l"/>
                <a:tab pos="4579473" algn="l"/>
                <a:tab pos="4987060" algn="l"/>
                <a:tab pos="5394647" algn="l"/>
                <a:tab pos="5802233" algn="l"/>
                <a:tab pos="6209820" algn="l"/>
                <a:tab pos="6617406" algn="l"/>
                <a:tab pos="7024994" algn="l"/>
                <a:tab pos="7432581" algn="l"/>
                <a:tab pos="7840168" algn="l"/>
              </a:tabLst>
            </a:pPr>
            <a:endParaRPr lang="de-DE" sz="1400" dirty="0"/>
          </a:p>
        </p:txBody>
      </p:sp>
      <p:pic>
        <p:nvPicPr>
          <p:cNvPr id="4" name="Picture 3">
            <a:extLst>
              <a:ext uri="{FF2B5EF4-FFF2-40B4-BE49-F238E27FC236}">
                <a16:creationId xmlns:a16="http://schemas.microsoft.com/office/drawing/2014/main" id="{0D5C81B2-7B56-4592-BF64-BBF9C15D770B}"/>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0110650" y="44649"/>
            <a:ext cx="2081349" cy="1170759"/>
          </a:xfrm>
          <a:prstGeom prst="rect">
            <a:avLst/>
          </a:prstGeom>
        </p:spPr>
      </p:pic>
      <p:sp>
        <p:nvSpPr>
          <p:cNvPr id="7" name="TextBox 6">
            <a:extLst>
              <a:ext uri="{FF2B5EF4-FFF2-40B4-BE49-F238E27FC236}">
                <a16:creationId xmlns:a16="http://schemas.microsoft.com/office/drawing/2014/main" id="{76754138-78BB-4F68-8535-436B98260B42}"/>
              </a:ext>
            </a:extLst>
          </p:cNvPr>
          <p:cNvSpPr txBox="1"/>
          <p:nvPr/>
        </p:nvSpPr>
        <p:spPr>
          <a:xfrm>
            <a:off x="104503" y="6283231"/>
            <a:ext cx="1221809" cy="261610"/>
          </a:xfrm>
          <a:prstGeom prst="rect">
            <a:avLst/>
          </a:prstGeom>
          <a:noFill/>
        </p:spPr>
        <p:txBody>
          <a:bodyPr wrap="none" rtlCol="0">
            <a:spAutoFit/>
          </a:bodyPr>
          <a:lstStyle/>
          <a:p>
            <a:r>
              <a:rPr lang="en-GB" sz="1100" dirty="0">
                <a:solidFill>
                  <a:schemeClr val="bg2">
                    <a:lumMod val="50000"/>
                  </a:schemeClr>
                </a:solidFill>
              </a:rPr>
              <a:t>Source: DESI 2017</a:t>
            </a:r>
            <a:endParaRPr lang="de-DE" sz="1100" dirty="0">
              <a:solidFill>
                <a:schemeClr val="bg2">
                  <a:lumMod val="50000"/>
                </a:schemeClr>
              </a:solidFill>
            </a:endParaRPr>
          </a:p>
        </p:txBody>
      </p:sp>
      <p:pic>
        <p:nvPicPr>
          <p:cNvPr id="5" name="Picture 4">
            <a:extLst>
              <a:ext uri="{FF2B5EF4-FFF2-40B4-BE49-F238E27FC236}">
                <a16:creationId xmlns:a16="http://schemas.microsoft.com/office/drawing/2014/main" id="{4661BCE8-E4E4-49E5-A39C-E099717F45B2}"/>
              </a:ext>
            </a:extLst>
          </p:cNvPr>
          <p:cNvPicPr>
            <a:picLocks noChangeAspect="1"/>
          </p:cNvPicPr>
          <p:nvPr/>
        </p:nvPicPr>
        <p:blipFill rotWithShape="1">
          <a:blip r:embed="rId6"/>
          <a:srcRect l="19607" t="65532" r="36678" b="17764"/>
          <a:stretch/>
        </p:blipFill>
        <p:spPr>
          <a:xfrm>
            <a:off x="104503" y="2498773"/>
            <a:ext cx="5329646" cy="1145009"/>
          </a:xfrm>
          <a:prstGeom prst="rect">
            <a:avLst/>
          </a:prstGeom>
        </p:spPr>
      </p:pic>
      <p:pic>
        <p:nvPicPr>
          <p:cNvPr id="6" name="Picture 5">
            <a:extLst>
              <a:ext uri="{FF2B5EF4-FFF2-40B4-BE49-F238E27FC236}">
                <a16:creationId xmlns:a16="http://schemas.microsoft.com/office/drawing/2014/main" id="{5BCC5778-6BFE-4C61-8B55-73019B73AB02}"/>
              </a:ext>
            </a:extLst>
          </p:cNvPr>
          <p:cNvPicPr>
            <a:picLocks noChangeAspect="1"/>
          </p:cNvPicPr>
          <p:nvPr/>
        </p:nvPicPr>
        <p:blipFill rotWithShape="1">
          <a:blip r:embed="rId7"/>
          <a:srcRect l="43250" t="23232" r="20429" b="43228"/>
          <a:stretch/>
        </p:blipFill>
        <p:spPr>
          <a:xfrm>
            <a:off x="104503" y="3848014"/>
            <a:ext cx="5172098" cy="2299063"/>
          </a:xfrm>
          <a:prstGeom prst="rect">
            <a:avLst/>
          </a:prstGeom>
        </p:spPr>
      </p:pic>
      <p:sp>
        <p:nvSpPr>
          <p:cNvPr id="10" name="Subtítulo 2">
            <a:extLst>
              <a:ext uri="{FF2B5EF4-FFF2-40B4-BE49-F238E27FC236}">
                <a16:creationId xmlns:a16="http://schemas.microsoft.com/office/drawing/2014/main" id="{7E5878F3-873C-4D69-BC38-B264D244C770}"/>
              </a:ext>
            </a:extLst>
          </p:cNvPr>
          <p:cNvSpPr txBox="1">
            <a:spLocks/>
          </p:cNvSpPr>
          <p:nvPr/>
        </p:nvSpPr>
        <p:spPr>
          <a:xfrm>
            <a:off x="6119519" y="772214"/>
            <a:ext cx="5967978" cy="2299063"/>
          </a:xfrm>
          <a:prstGeom prst="rect">
            <a:avLst/>
          </a:prstGeom>
        </p:spPr>
        <p:txBody>
          <a:bodyPr vert="horz" wrap="square" lIns="91440" tIns="45720" rIns="91440" bIns="45720" rtlCol="0" anchor="ctr">
            <a:normAutofit fontScale="850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00000"/>
              </a:lnSpc>
              <a:spcBef>
                <a:spcPts val="0"/>
              </a:spcBef>
              <a:buNone/>
              <a:tabLst>
                <a:tab pos="0" algn="l"/>
                <a:tab pos="96345" algn="l"/>
                <a:tab pos="503931" algn="l"/>
                <a:tab pos="911518" algn="l"/>
                <a:tab pos="1319105" algn="l"/>
                <a:tab pos="1726692" algn="l"/>
                <a:tab pos="2134279" algn="l"/>
                <a:tab pos="2541866" algn="l"/>
                <a:tab pos="2949451" algn="l"/>
                <a:tab pos="3357039" algn="l"/>
                <a:tab pos="3764625" algn="l"/>
                <a:tab pos="4171886" algn="l"/>
                <a:tab pos="4579473" algn="l"/>
                <a:tab pos="4987060" algn="l"/>
                <a:tab pos="5394647" algn="l"/>
                <a:tab pos="5802233" algn="l"/>
                <a:tab pos="6209820" algn="l"/>
                <a:tab pos="6617406" algn="l"/>
                <a:tab pos="7024994" algn="l"/>
                <a:tab pos="7432581" algn="l"/>
                <a:tab pos="7840168" algn="l"/>
              </a:tabLst>
            </a:pPr>
            <a:r>
              <a:rPr lang="de-DE" sz="4600" dirty="0"/>
              <a:t>6. ENVIROMENT</a:t>
            </a:r>
          </a:p>
          <a:p>
            <a:pPr marL="0" indent="0">
              <a:lnSpc>
                <a:spcPct val="100000"/>
              </a:lnSpc>
              <a:spcBef>
                <a:spcPts val="0"/>
              </a:spcBef>
              <a:buFont typeface="Arial" panose="020B0604020202020204" pitchFamily="34" charset="0"/>
              <a:buNone/>
              <a:tabLst>
                <a:tab pos="0" algn="l"/>
                <a:tab pos="96345" algn="l"/>
                <a:tab pos="503931" algn="l"/>
                <a:tab pos="911518" algn="l"/>
                <a:tab pos="1319105" algn="l"/>
                <a:tab pos="1726692" algn="l"/>
                <a:tab pos="2134279" algn="l"/>
                <a:tab pos="2541866" algn="l"/>
                <a:tab pos="2949451" algn="l"/>
                <a:tab pos="3357039" algn="l"/>
                <a:tab pos="3764625" algn="l"/>
                <a:tab pos="4171886" algn="l"/>
                <a:tab pos="4579473" algn="l"/>
                <a:tab pos="4987060" algn="l"/>
                <a:tab pos="5394647" algn="l"/>
                <a:tab pos="5802233" algn="l"/>
                <a:tab pos="6209820" algn="l"/>
                <a:tab pos="6617406" algn="l"/>
                <a:tab pos="7024994" algn="l"/>
                <a:tab pos="7432581" algn="l"/>
                <a:tab pos="7840168" algn="l"/>
              </a:tabLst>
            </a:pPr>
            <a:endParaRPr lang="de-DE" sz="1500" dirty="0"/>
          </a:p>
          <a:p>
            <a:pPr marL="0" indent="0">
              <a:lnSpc>
                <a:spcPct val="100000"/>
              </a:lnSpc>
              <a:spcBef>
                <a:spcPts val="0"/>
              </a:spcBef>
              <a:buNone/>
              <a:tabLst>
                <a:tab pos="0" algn="l"/>
                <a:tab pos="96345" algn="l"/>
                <a:tab pos="503931" algn="l"/>
                <a:tab pos="911518" algn="l"/>
                <a:tab pos="1319105" algn="l"/>
                <a:tab pos="1726692" algn="l"/>
                <a:tab pos="2134279" algn="l"/>
                <a:tab pos="2541866" algn="l"/>
                <a:tab pos="2949451" algn="l"/>
                <a:tab pos="3357039" algn="l"/>
                <a:tab pos="3764625" algn="l"/>
                <a:tab pos="4171886" algn="l"/>
                <a:tab pos="4579473" algn="l"/>
                <a:tab pos="4987060" algn="l"/>
                <a:tab pos="5394647" algn="l"/>
                <a:tab pos="5802233" algn="l"/>
                <a:tab pos="6209820" algn="l"/>
                <a:tab pos="6617406" algn="l"/>
                <a:tab pos="7024994" algn="l"/>
                <a:tab pos="7432581" algn="l"/>
                <a:tab pos="7840168" algn="l"/>
              </a:tabLst>
            </a:pPr>
            <a:r>
              <a:rPr lang="en-GB" sz="1800" dirty="0"/>
              <a:t>Climate change increasingly influence business location decisions. Austria has the second rank globally regarding the security of energy supplies. Austria is relatively free from natural catastrophes. </a:t>
            </a:r>
            <a:endParaRPr lang="de-DE" sz="1800" dirty="0"/>
          </a:p>
          <a:p>
            <a:pPr marL="0" indent="0">
              <a:lnSpc>
                <a:spcPct val="100000"/>
              </a:lnSpc>
              <a:spcBef>
                <a:spcPts val="0"/>
              </a:spcBef>
              <a:buFont typeface="Arial" panose="020B0604020202020204" pitchFamily="34" charset="0"/>
              <a:buNone/>
              <a:tabLst>
                <a:tab pos="0" algn="l"/>
                <a:tab pos="96345" algn="l"/>
                <a:tab pos="503931" algn="l"/>
                <a:tab pos="911518" algn="l"/>
                <a:tab pos="1319105" algn="l"/>
                <a:tab pos="1726692" algn="l"/>
                <a:tab pos="2134279" algn="l"/>
                <a:tab pos="2541866" algn="l"/>
                <a:tab pos="2949451" algn="l"/>
                <a:tab pos="3357039" algn="l"/>
                <a:tab pos="3764625" algn="l"/>
                <a:tab pos="4171886" algn="l"/>
                <a:tab pos="4579473" algn="l"/>
                <a:tab pos="4987060" algn="l"/>
                <a:tab pos="5394647" algn="l"/>
                <a:tab pos="5802233" algn="l"/>
                <a:tab pos="6209820" algn="l"/>
                <a:tab pos="6617406" algn="l"/>
                <a:tab pos="7024994" algn="l"/>
                <a:tab pos="7432581" algn="l"/>
                <a:tab pos="7840168" algn="l"/>
              </a:tabLst>
            </a:pPr>
            <a:endParaRPr lang="de-DE" sz="1800" dirty="0"/>
          </a:p>
          <a:p>
            <a:pPr marL="0" indent="0">
              <a:lnSpc>
                <a:spcPct val="100000"/>
              </a:lnSpc>
              <a:spcBef>
                <a:spcPts val="0"/>
              </a:spcBef>
              <a:buNone/>
              <a:tabLst>
                <a:tab pos="0" algn="l"/>
                <a:tab pos="96345" algn="l"/>
                <a:tab pos="503931" algn="l"/>
                <a:tab pos="911518" algn="l"/>
                <a:tab pos="1319105" algn="l"/>
                <a:tab pos="1726692" algn="l"/>
                <a:tab pos="2134279" algn="l"/>
                <a:tab pos="2541866" algn="l"/>
                <a:tab pos="2949451" algn="l"/>
                <a:tab pos="3357039" algn="l"/>
                <a:tab pos="3764625" algn="l"/>
                <a:tab pos="4171886" algn="l"/>
                <a:tab pos="4579473" algn="l"/>
                <a:tab pos="4987060" algn="l"/>
                <a:tab pos="5394647" algn="l"/>
                <a:tab pos="5802233" algn="l"/>
                <a:tab pos="6209820" algn="l"/>
                <a:tab pos="6617406" algn="l"/>
                <a:tab pos="7024994" algn="l"/>
                <a:tab pos="7432581" algn="l"/>
                <a:tab pos="7840168" algn="l"/>
              </a:tabLst>
            </a:pPr>
            <a:r>
              <a:rPr lang="en-GB" sz="1800" dirty="0"/>
              <a:t>For Austria the Alpine Convention (1991) play an important role, which is related with the protection and sustainable development of the sensitive alpine.</a:t>
            </a:r>
          </a:p>
          <a:p>
            <a:pPr marL="0" indent="0">
              <a:lnSpc>
                <a:spcPct val="100000"/>
              </a:lnSpc>
              <a:spcBef>
                <a:spcPts val="0"/>
              </a:spcBef>
              <a:buNone/>
              <a:tabLst>
                <a:tab pos="0" algn="l"/>
                <a:tab pos="96345" algn="l"/>
                <a:tab pos="503931" algn="l"/>
                <a:tab pos="911518" algn="l"/>
                <a:tab pos="1319105" algn="l"/>
                <a:tab pos="1726692" algn="l"/>
                <a:tab pos="2134279" algn="l"/>
                <a:tab pos="2541866" algn="l"/>
                <a:tab pos="2949451" algn="l"/>
                <a:tab pos="3357039" algn="l"/>
                <a:tab pos="3764625" algn="l"/>
                <a:tab pos="4171886" algn="l"/>
                <a:tab pos="4579473" algn="l"/>
                <a:tab pos="4987060" algn="l"/>
                <a:tab pos="5394647" algn="l"/>
                <a:tab pos="5802233" algn="l"/>
                <a:tab pos="6209820" algn="l"/>
                <a:tab pos="6617406" algn="l"/>
                <a:tab pos="7024994" algn="l"/>
                <a:tab pos="7432581" algn="l"/>
                <a:tab pos="7840168" algn="l"/>
              </a:tabLst>
            </a:pPr>
            <a:r>
              <a:rPr lang="de-DE" sz="1600" dirty="0"/>
              <a:t>Source: CLIMATE 2017</a:t>
            </a:r>
          </a:p>
        </p:txBody>
      </p:sp>
      <p:pic>
        <p:nvPicPr>
          <p:cNvPr id="2050" name="Picture 2" descr="http://ec.europa.eu/eurostat/statistics-explained/images/thumb/c/c3/Figure_1-Share_of_energy_from_renewable_sources_2004-2016.png/800px-Figure_1-Share_of_energy_from_renewable_sources_2004-2016.png.jpeg">
            <a:extLst>
              <a:ext uri="{FF2B5EF4-FFF2-40B4-BE49-F238E27FC236}">
                <a16:creationId xmlns:a16="http://schemas.microsoft.com/office/drawing/2014/main" id="{3AB810CC-6BD4-45D0-AA4D-C244BC2D8A6F}"/>
              </a:ext>
            </a:extLst>
          </p:cNvPr>
          <p:cNvPicPr>
            <a:picLocks noChangeAspect="1" noChangeArrowheads="1"/>
          </p:cNvPicPr>
          <p:nvPr/>
        </p:nvPicPr>
        <p:blipFill>
          <a:blip r:embed="rId8">
            <a:extLst>
              <a:ext uri="{BEBA8EAE-BF5A-486C-A8C5-ECC9F3942E4B}">
                <a14:imgProps xmlns:a14="http://schemas.microsoft.com/office/drawing/2010/main">
                  <a14:imgLayer r:embed="rId9">
                    <a14:imgEffect>
                      <a14:saturation sat="66000"/>
                    </a14:imgEffect>
                  </a14:imgLayer>
                </a14:imgProps>
              </a:ext>
              <a:ext uri="{28A0092B-C50C-407E-A947-70E740481C1C}">
                <a14:useLocalDpi xmlns:a14="http://schemas.microsoft.com/office/drawing/2010/main" val="0"/>
              </a:ext>
            </a:extLst>
          </a:blip>
          <a:srcRect/>
          <a:stretch>
            <a:fillRect/>
          </a:stretch>
        </p:blipFill>
        <p:spPr bwMode="auto">
          <a:xfrm>
            <a:off x="6119519" y="3141835"/>
            <a:ext cx="4380345" cy="3099094"/>
          </a:xfrm>
          <a:prstGeom prst="rect">
            <a:avLst/>
          </a:prstGeom>
          <a:noFill/>
          <a:extLst>
            <a:ext uri="{909E8E84-426E-40DD-AFC4-6F175D3DCCD1}">
              <a14:hiddenFill xmlns:a14="http://schemas.microsoft.com/office/drawing/2010/main">
                <a:solidFill>
                  <a:srgbClr val="FFFFFF"/>
                </a:solidFill>
              </a14:hiddenFill>
            </a:ext>
          </a:extLst>
        </p:spPr>
      </p:pic>
      <p:sp>
        <p:nvSpPr>
          <p:cNvPr id="12" name="TextBox 11">
            <a:extLst>
              <a:ext uri="{FF2B5EF4-FFF2-40B4-BE49-F238E27FC236}">
                <a16:creationId xmlns:a16="http://schemas.microsoft.com/office/drawing/2014/main" id="{37D857C6-AA61-4F8E-A217-85D99F217DDF}"/>
              </a:ext>
            </a:extLst>
          </p:cNvPr>
          <p:cNvSpPr txBox="1"/>
          <p:nvPr/>
        </p:nvSpPr>
        <p:spPr>
          <a:xfrm>
            <a:off x="6024542" y="6240929"/>
            <a:ext cx="1685077" cy="261610"/>
          </a:xfrm>
          <a:prstGeom prst="rect">
            <a:avLst/>
          </a:prstGeom>
          <a:noFill/>
        </p:spPr>
        <p:txBody>
          <a:bodyPr wrap="none" rtlCol="0">
            <a:spAutoFit/>
          </a:bodyPr>
          <a:lstStyle/>
          <a:p>
            <a:r>
              <a:rPr lang="en-GB" sz="1100" dirty="0">
                <a:solidFill>
                  <a:schemeClr val="bg2">
                    <a:lumMod val="50000"/>
                  </a:schemeClr>
                </a:solidFill>
              </a:rPr>
              <a:t>Source: RENEWABLE 2017</a:t>
            </a:r>
            <a:endParaRPr lang="de-DE" sz="1100" dirty="0">
              <a:solidFill>
                <a:schemeClr val="bg2">
                  <a:lumMod val="50000"/>
                </a:schemeClr>
              </a:solidFill>
            </a:endParaRPr>
          </a:p>
        </p:txBody>
      </p:sp>
      <p:grpSp>
        <p:nvGrpSpPr>
          <p:cNvPr id="16" name="Group 15">
            <a:extLst>
              <a:ext uri="{FF2B5EF4-FFF2-40B4-BE49-F238E27FC236}">
                <a16:creationId xmlns:a16="http://schemas.microsoft.com/office/drawing/2014/main" id="{29760B70-BAFE-4B47-A884-E7778773AFEA}"/>
              </a:ext>
            </a:extLst>
          </p:cNvPr>
          <p:cNvGrpSpPr/>
          <p:nvPr/>
        </p:nvGrpSpPr>
        <p:grpSpPr>
          <a:xfrm>
            <a:off x="5483346" y="158928"/>
            <a:ext cx="1225307" cy="723707"/>
            <a:chOff x="3899967" y="1057098"/>
            <a:chExt cx="2168318" cy="1456693"/>
          </a:xfrm>
        </p:grpSpPr>
        <p:pic>
          <p:nvPicPr>
            <p:cNvPr id="17" name="Picture 16">
              <a:extLst>
                <a:ext uri="{FF2B5EF4-FFF2-40B4-BE49-F238E27FC236}">
                  <a16:creationId xmlns:a16="http://schemas.microsoft.com/office/drawing/2014/main" id="{522EB9E2-7F27-4BA1-A4C9-CE571C8895D4}"/>
                </a:ext>
              </a:extLst>
            </p:cNvPr>
            <p:cNvPicPr>
              <a:picLocks noChangeAspect="1"/>
            </p:cNvPicPr>
            <p:nvPr/>
          </p:nvPicPr>
          <p:blipFill rotWithShape="1">
            <a:blip r:embed="rId10"/>
            <a:srcRect r="2492"/>
            <a:stretch/>
          </p:blipFill>
          <p:spPr>
            <a:xfrm>
              <a:off x="3899967" y="1057098"/>
              <a:ext cx="2168318" cy="1456693"/>
            </a:xfrm>
            <a:prstGeom prst="rect">
              <a:avLst/>
            </a:prstGeom>
          </p:spPr>
        </p:pic>
        <p:sp>
          <p:nvSpPr>
            <p:cNvPr id="18" name="TextBox 17">
              <a:extLst>
                <a:ext uri="{FF2B5EF4-FFF2-40B4-BE49-F238E27FC236}">
                  <a16:creationId xmlns:a16="http://schemas.microsoft.com/office/drawing/2014/main" id="{5B33E67D-0B9C-4795-82BA-0B8A7E1F6BD9}"/>
                </a:ext>
              </a:extLst>
            </p:cNvPr>
            <p:cNvSpPr txBox="1"/>
            <p:nvPr/>
          </p:nvSpPr>
          <p:spPr>
            <a:xfrm>
              <a:off x="4068503" y="1440035"/>
              <a:ext cx="1578344" cy="559240"/>
            </a:xfrm>
            <a:prstGeom prst="rect">
              <a:avLst/>
            </a:prstGeom>
            <a:noFill/>
          </p:spPr>
          <p:txBody>
            <a:bodyPr wrap="none" rtlCol="0">
              <a:spAutoFit/>
            </a:bodyPr>
            <a:lstStyle/>
            <a:p>
              <a:r>
                <a:rPr lang="de-DE" dirty="0"/>
                <a:t>AUSTRIA</a:t>
              </a:r>
            </a:p>
          </p:txBody>
        </p:sp>
      </p:grpSp>
      <p:cxnSp>
        <p:nvCxnSpPr>
          <p:cNvPr id="19" name="Straight Arrow Connector 18">
            <a:extLst>
              <a:ext uri="{FF2B5EF4-FFF2-40B4-BE49-F238E27FC236}">
                <a16:creationId xmlns:a16="http://schemas.microsoft.com/office/drawing/2014/main" id="{70716DBD-60B9-4913-AA2E-D91BD2BDE84D}"/>
              </a:ext>
            </a:extLst>
          </p:cNvPr>
          <p:cNvCxnSpPr/>
          <p:nvPr/>
        </p:nvCxnSpPr>
        <p:spPr>
          <a:xfrm>
            <a:off x="7040880" y="4167051"/>
            <a:ext cx="0" cy="509452"/>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pic>
        <p:nvPicPr>
          <p:cNvPr id="20" name="Slide 9">
            <a:hlinkClick r:id="" action="ppaction://media"/>
            <a:extLst>
              <a:ext uri="{FF2B5EF4-FFF2-40B4-BE49-F238E27FC236}">
                <a16:creationId xmlns:a16="http://schemas.microsoft.com/office/drawing/2014/main" id="{FAAB34BB-A522-4E62-AD0B-73A58BB8D33C}"/>
              </a:ext>
            </a:extLst>
          </p:cNvPr>
          <p:cNvPicPr>
            <a:picLocks noChangeAspect="1"/>
          </p:cNvPicPr>
          <p:nvPr>
            <a:audioFile r:link="rId2"/>
            <p:extLst>
              <p:ext uri="{DAA4B4D4-6D71-4841-9C94-3DE7FCFB9230}">
                <p14:media xmlns:p14="http://schemas.microsoft.com/office/powerpoint/2010/main" r:embed="rId1"/>
              </p:ext>
            </p:extLst>
          </p:nvPr>
        </p:nvPicPr>
        <p:blipFill>
          <a:blip r:embed="rId11"/>
          <a:stretch>
            <a:fillRect/>
          </a:stretch>
        </p:blipFill>
        <p:spPr>
          <a:xfrm>
            <a:off x="5791200" y="3124200"/>
            <a:ext cx="609600" cy="609600"/>
          </a:xfrm>
          <a:prstGeom prst="rect">
            <a:avLst/>
          </a:prstGeom>
        </p:spPr>
      </p:pic>
    </p:spTree>
    <p:extLst>
      <p:ext uri="{BB962C8B-B14F-4D97-AF65-F5344CB8AC3E}">
        <p14:creationId xmlns:p14="http://schemas.microsoft.com/office/powerpoint/2010/main" val="7347573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56892" fill="hold"/>
                                        <p:tgtEl>
                                          <p:spTgt spid="20"/>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0"/>
                </p:tgtEl>
              </p:cMediaNode>
            </p:audi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txBox="1">
            <a:spLocks noGrp="1"/>
          </p:cNvSpPr>
          <p:nvPr>
            <p:ph type="title" idx="4294967295"/>
          </p:nvPr>
        </p:nvSpPr>
        <p:spPr>
          <a:xfrm>
            <a:off x="451406" y="0"/>
            <a:ext cx="8228974" cy="1145009"/>
          </a:xfrm>
        </p:spPr>
        <p:txBody>
          <a:bodyPr vert="horz" wrap="square" lIns="91440" tIns="35598" rIns="91440" bIns="45720" rtlCol="0" anchor="ctr">
            <a:noAutofit/>
          </a:bodyPr>
          <a:lstStyle/>
          <a:p>
            <a:pPr lvl="0"/>
            <a:r>
              <a:rPr lang="de-DE" dirty="0"/>
              <a:t>1.3 COFFEE MARKET ANALYSIS</a:t>
            </a:r>
          </a:p>
        </p:txBody>
      </p:sp>
      <p:pic>
        <p:nvPicPr>
          <p:cNvPr id="4" name="Picture 3">
            <a:extLst>
              <a:ext uri="{FF2B5EF4-FFF2-40B4-BE49-F238E27FC236}">
                <a16:creationId xmlns:a16="http://schemas.microsoft.com/office/drawing/2014/main" id="{0D5C81B2-7B56-4592-BF64-BBF9C15D770B}"/>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0110650" y="44649"/>
            <a:ext cx="2081349" cy="1170759"/>
          </a:xfrm>
          <a:prstGeom prst="rect">
            <a:avLst/>
          </a:prstGeom>
        </p:spPr>
      </p:pic>
      <p:pic>
        <p:nvPicPr>
          <p:cNvPr id="5" name="Picture 4">
            <a:extLst>
              <a:ext uri="{FF2B5EF4-FFF2-40B4-BE49-F238E27FC236}">
                <a16:creationId xmlns:a16="http://schemas.microsoft.com/office/drawing/2014/main" id="{37EEFC47-AF11-4833-9823-879875F49DC0}"/>
              </a:ext>
            </a:extLst>
          </p:cNvPr>
          <p:cNvPicPr>
            <a:picLocks noChangeAspect="1"/>
          </p:cNvPicPr>
          <p:nvPr/>
        </p:nvPicPr>
        <p:blipFill rotWithShape="1">
          <a:blip r:embed="rId6"/>
          <a:srcRect l="9808" t="28297" r="40115" b="13418"/>
          <a:stretch/>
        </p:blipFill>
        <p:spPr>
          <a:xfrm>
            <a:off x="5788465" y="2169440"/>
            <a:ext cx="6105378" cy="3995224"/>
          </a:xfrm>
          <a:prstGeom prst="rect">
            <a:avLst/>
          </a:prstGeom>
        </p:spPr>
      </p:pic>
      <p:sp>
        <p:nvSpPr>
          <p:cNvPr id="14" name="TextBox 13">
            <a:extLst>
              <a:ext uri="{FF2B5EF4-FFF2-40B4-BE49-F238E27FC236}">
                <a16:creationId xmlns:a16="http://schemas.microsoft.com/office/drawing/2014/main" id="{84B682C9-7EA8-4FCB-B814-A508B9656CC3}"/>
              </a:ext>
            </a:extLst>
          </p:cNvPr>
          <p:cNvSpPr txBox="1"/>
          <p:nvPr/>
        </p:nvSpPr>
        <p:spPr>
          <a:xfrm>
            <a:off x="7324444" y="1507758"/>
            <a:ext cx="2642647" cy="369332"/>
          </a:xfrm>
          <a:prstGeom prst="rect">
            <a:avLst/>
          </a:prstGeom>
          <a:noFill/>
        </p:spPr>
        <p:txBody>
          <a:bodyPr wrap="none" rtlCol="0">
            <a:spAutoFit/>
          </a:bodyPr>
          <a:lstStyle/>
          <a:p>
            <a:r>
              <a:rPr lang="de-DE" dirty="0"/>
              <a:t>MARKET SHARE EXCERPT:</a:t>
            </a:r>
          </a:p>
        </p:txBody>
      </p:sp>
      <p:grpSp>
        <p:nvGrpSpPr>
          <p:cNvPr id="15" name="Group 14">
            <a:extLst>
              <a:ext uri="{FF2B5EF4-FFF2-40B4-BE49-F238E27FC236}">
                <a16:creationId xmlns:a16="http://schemas.microsoft.com/office/drawing/2014/main" id="{751E6D87-3933-41E8-BB1B-98C655A89CC0}"/>
              </a:ext>
            </a:extLst>
          </p:cNvPr>
          <p:cNvGrpSpPr/>
          <p:nvPr/>
        </p:nvGrpSpPr>
        <p:grpSpPr>
          <a:xfrm>
            <a:off x="7455073" y="132072"/>
            <a:ext cx="1225307" cy="723707"/>
            <a:chOff x="3899967" y="1057098"/>
            <a:chExt cx="2168318" cy="1456693"/>
          </a:xfrm>
        </p:grpSpPr>
        <p:pic>
          <p:nvPicPr>
            <p:cNvPr id="16" name="Picture 15">
              <a:extLst>
                <a:ext uri="{FF2B5EF4-FFF2-40B4-BE49-F238E27FC236}">
                  <a16:creationId xmlns:a16="http://schemas.microsoft.com/office/drawing/2014/main" id="{3D33FA24-B926-4319-B999-4A10CBA0FAC3}"/>
                </a:ext>
              </a:extLst>
            </p:cNvPr>
            <p:cNvPicPr>
              <a:picLocks noChangeAspect="1"/>
            </p:cNvPicPr>
            <p:nvPr/>
          </p:nvPicPr>
          <p:blipFill rotWithShape="1">
            <a:blip r:embed="rId7"/>
            <a:srcRect r="2492"/>
            <a:stretch/>
          </p:blipFill>
          <p:spPr>
            <a:xfrm>
              <a:off x="3899967" y="1057098"/>
              <a:ext cx="2168318" cy="1456693"/>
            </a:xfrm>
            <a:prstGeom prst="rect">
              <a:avLst/>
            </a:prstGeom>
          </p:spPr>
        </p:pic>
        <p:sp>
          <p:nvSpPr>
            <p:cNvPr id="17" name="TextBox 16">
              <a:extLst>
                <a:ext uri="{FF2B5EF4-FFF2-40B4-BE49-F238E27FC236}">
                  <a16:creationId xmlns:a16="http://schemas.microsoft.com/office/drawing/2014/main" id="{DC09E5A8-319F-440A-8792-A6CE710C293C}"/>
                </a:ext>
              </a:extLst>
            </p:cNvPr>
            <p:cNvSpPr txBox="1"/>
            <p:nvPr/>
          </p:nvSpPr>
          <p:spPr>
            <a:xfrm>
              <a:off x="4068503" y="1440035"/>
              <a:ext cx="1578344" cy="559240"/>
            </a:xfrm>
            <a:prstGeom prst="rect">
              <a:avLst/>
            </a:prstGeom>
            <a:noFill/>
          </p:spPr>
          <p:txBody>
            <a:bodyPr wrap="none" rtlCol="0">
              <a:spAutoFit/>
            </a:bodyPr>
            <a:lstStyle/>
            <a:p>
              <a:r>
                <a:rPr lang="de-DE" dirty="0"/>
                <a:t>AUSTRIA</a:t>
              </a:r>
            </a:p>
          </p:txBody>
        </p:sp>
      </p:grpSp>
      <p:sp>
        <p:nvSpPr>
          <p:cNvPr id="19" name="TextBox 18">
            <a:extLst>
              <a:ext uri="{FF2B5EF4-FFF2-40B4-BE49-F238E27FC236}">
                <a16:creationId xmlns:a16="http://schemas.microsoft.com/office/drawing/2014/main" id="{7EF8B39E-8525-468D-9AD0-5B7075B48D66}"/>
              </a:ext>
            </a:extLst>
          </p:cNvPr>
          <p:cNvSpPr txBox="1"/>
          <p:nvPr/>
        </p:nvSpPr>
        <p:spPr>
          <a:xfrm>
            <a:off x="451406" y="1706757"/>
            <a:ext cx="5337059" cy="2585323"/>
          </a:xfrm>
          <a:prstGeom prst="rect">
            <a:avLst/>
          </a:prstGeom>
          <a:noFill/>
        </p:spPr>
        <p:txBody>
          <a:bodyPr wrap="square" rtlCol="0">
            <a:spAutoFit/>
          </a:bodyPr>
          <a:lstStyle/>
          <a:p>
            <a:pPr marL="285750" indent="-285750">
              <a:lnSpc>
                <a:spcPct val="150000"/>
              </a:lnSpc>
              <a:buFontTx/>
              <a:buChar char="-"/>
            </a:pPr>
            <a:r>
              <a:rPr lang="de-DE" dirty="0"/>
              <a:t>Revenue in Coffee segment: US$ 1.189m in 2018</a:t>
            </a:r>
          </a:p>
          <a:p>
            <a:pPr marL="285750" indent="-285750">
              <a:lnSpc>
                <a:spcPct val="150000"/>
              </a:lnSpc>
              <a:buFontTx/>
              <a:buChar char="-"/>
            </a:pPr>
            <a:r>
              <a:rPr lang="de-DE" dirty="0"/>
              <a:t>Coffee market growth estimation 2.2 % (2018-2021)</a:t>
            </a:r>
          </a:p>
          <a:p>
            <a:pPr marL="285750" indent="-285750">
              <a:lnSpc>
                <a:spcPct val="150000"/>
              </a:lnSpc>
              <a:buFontTx/>
              <a:buChar char="-"/>
            </a:pPr>
            <a:r>
              <a:rPr lang="de-DE" dirty="0"/>
              <a:t>Largest segment „Roast Coffee“ – Market Vol. US$ 614m in 2018</a:t>
            </a:r>
          </a:p>
          <a:p>
            <a:pPr marL="285750" indent="-285750">
              <a:lnSpc>
                <a:spcPct val="150000"/>
              </a:lnSpc>
              <a:buFontTx/>
              <a:buChar char="-"/>
            </a:pPr>
            <a:r>
              <a:rPr lang="de-DE" dirty="0"/>
              <a:t>Per person revenue US$137 estimated in 2018</a:t>
            </a:r>
          </a:p>
          <a:p>
            <a:pPr marL="285750" indent="-285750">
              <a:lnSpc>
                <a:spcPct val="150000"/>
              </a:lnSpc>
              <a:buFontTx/>
              <a:buChar char="-"/>
            </a:pPr>
            <a:r>
              <a:rPr lang="de-DE" dirty="0"/>
              <a:t>Average per capita consumption 6.6 kg in 2018</a:t>
            </a:r>
          </a:p>
        </p:txBody>
      </p:sp>
      <p:sp>
        <p:nvSpPr>
          <p:cNvPr id="20" name="TextBox 19">
            <a:extLst>
              <a:ext uri="{FF2B5EF4-FFF2-40B4-BE49-F238E27FC236}">
                <a16:creationId xmlns:a16="http://schemas.microsoft.com/office/drawing/2014/main" id="{83D2EB00-C8FD-469B-9875-7321AAAE220F}"/>
              </a:ext>
            </a:extLst>
          </p:cNvPr>
          <p:cNvSpPr txBox="1"/>
          <p:nvPr/>
        </p:nvSpPr>
        <p:spPr>
          <a:xfrm>
            <a:off x="451406" y="4415246"/>
            <a:ext cx="1258293" cy="276999"/>
          </a:xfrm>
          <a:prstGeom prst="rect">
            <a:avLst/>
          </a:prstGeom>
          <a:noFill/>
        </p:spPr>
        <p:txBody>
          <a:bodyPr wrap="none" rtlCol="0">
            <a:spAutoFit/>
          </a:bodyPr>
          <a:lstStyle/>
          <a:p>
            <a:r>
              <a:rPr lang="de-DE" sz="1200" dirty="0"/>
              <a:t>Source: ICO 2018</a:t>
            </a:r>
          </a:p>
        </p:txBody>
      </p:sp>
      <p:sp>
        <p:nvSpPr>
          <p:cNvPr id="21" name="TextBox 20">
            <a:extLst>
              <a:ext uri="{FF2B5EF4-FFF2-40B4-BE49-F238E27FC236}">
                <a16:creationId xmlns:a16="http://schemas.microsoft.com/office/drawing/2014/main" id="{741AF271-CA82-4495-B6EE-75243A21300A}"/>
              </a:ext>
            </a:extLst>
          </p:cNvPr>
          <p:cNvSpPr txBox="1"/>
          <p:nvPr/>
        </p:nvSpPr>
        <p:spPr>
          <a:xfrm>
            <a:off x="6933187" y="6258680"/>
            <a:ext cx="1234249" cy="276999"/>
          </a:xfrm>
          <a:prstGeom prst="rect">
            <a:avLst/>
          </a:prstGeom>
          <a:noFill/>
        </p:spPr>
        <p:txBody>
          <a:bodyPr wrap="none" rtlCol="0">
            <a:spAutoFit/>
          </a:bodyPr>
          <a:lstStyle/>
          <a:p>
            <a:r>
              <a:rPr lang="de-DE" sz="1200" dirty="0"/>
              <a:t>Source: STATISTA</a:t>
            </a:r>
          </a:p>
        </p:txBody>
      </p:sp>
      <p:pic>
        <p:nvPicPr>
          <p:cNvPr id="22" name="Slide 10">
            <a:hlinkClick r:id="" action="ppaction://media"/>
            <a:extLst>
              <a:ext uri="{FF2B5EF4-FFF2-40B4-BE49-F238E27FC236}">
                <a16:creationId xmlns:a16="http://schemas.microsoft.com/office/drawing/2014/main" id="{B06DD963-540E-4F7A-A120-3D11CE8B219B}"/>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5791200" y="3124200"/>
            <a:ext cx="609600" cy="609600"/>
          </a:xfrm>
          <a:prstGeom prst="rect">
            <a:avLst/>
          </a:prstGeom>
        </p:spPr>
      </p:pic>
    </p:spTree>
    <p:extLst>
      <p:ext uri="{BB962C8B-B14F-4D97-AF65-F5344CB8AC3E}">
        <p14:creationId xmlns:p14="http://schemas.microsoft.com/office/powerpoint/2010/main" val="9391338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44307" fill="hold"/>
                                        <p:tgtEl>
                                          <p:spTgt spid="2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2"/>
                </p:tgtEl>
              </p:cMediaNode>
            </p:audio>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txBox="1">
            <a:spLocks noGrp="1"/>
          </p:cNvSpPr>
          <p:nvPr>
            <p:ph type="title" idx="4294967295"/>
          </p:nvPr>
        </p:nvSpPr>
        <p:spPr>
          <a:xfrm>
            <a:off x="451406" y="0"/>
            <a:ext cx="8228974" cy="1145009"/>
          </a:xfrm>
        </p:spPr>
        <p:txBody>
          <a:bodyPr vert="horz" wrap="square" lIns="91440" tIns="35598" rIns="91440" bIns="45720" rtlCol="0" anchor="ctr">
            <a:noAutofit/>
          </a:bodyPr>
          <a:lstStyle/>
          <a:p>
            <a:pPr lvl="0"/>
            <a:r>
              <a:rPr lang="de-DE" dirty="0"/>
              <a:t>1.3 COFFEE MARKET ANALYSIS</a:t>
            </a:r>
          </a:p>
        </p:txBody>
      </p:sp>
      <p:pic>
        <p:nvPicPr>
          <p:cNvPr id="4" name="Picture 3">
            <a:extLst>
              <a:ext uri="{FF2B5EF4-FFF2-40B4-BE49-F238E27FC236}">
                <a16:creationId xmlns:a16="http://schemas.microsoft.com/office/drawing/2014/main" id="{0D5C81B2-7B56-4592-BF64-BBF9C15D770B}"/>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0110650" y="44649"/>
            <a:ext cx="2081349" cy="1170759"/>
          </a:xfrm>
          <a:prstGeom prst="rect">
            <a:avLst/>
          </a:prstGeom>
        </p:spPr>
      </p:pic>
      <p:pic>
        <p:nvPicPr>
          <p:cNvPr id="6" name="Picture 5">
            <a:extLst>
              <a:ext uri="{FF2B5EF4-FFF2-40B4-BE49-F238E27FC236}">
                <a16:creationId xmlns:a16="http://schemas.microsoft.com/office/drawing/2014/main" id="{A2403102-02F8-411F-B3E7-B25C15B637A1}"/>
              </a:ext>
            </a:extLst>
          </p:cNvPr>
          <p:cNvPicPr>
            <a:picLocks noChangeAspect="1"/>
          </p:cNvPicPr>
          <p:nvPr/>
        </p:nvPicPr>
        <p:blipFill rotWithShape="1">
          <a:blip r:embed="rId6"/>
          <a:srcRect l="33578" t="41842" r="9884" b="9315"/>
          <a:stretch/>
        </p:blipFill>
        <p:spPr>
          <a:xfrm>
            <a:off x="6583680" y="4076720"/>
            <a:ext cx="5726164" cy="2781280"/>
          </a:xfrm>
          <a:prstGeom prst="rect">
            <a:avLst/>
          </a:prstGeom>
        </p:spPr>
      </p:pic>
      <p:sp>
        <p:nvSpPr>
          <p:cNvPr id="7" name="TextBox 6">
            <a:extLst>
              <a:ext uri="{FF2B5EF4-FFF2-40B4-BE49-F238E27FC236}">
                <a16:creationId xmlns:a16="http://schemas.microsoft.com/office/drawing/2014/main" id="{37EB7F9A-91DE-4495-8950-6668B40E9E71}"/>
              </a:ext>
            </a:extLst>
          </p:cNvPr>
          <p:cNvSpPr txBox="1"/>
          <p:nvPr/>
        </p:nvSpPr>
        <p:spPr>
          <a:xfrm>
            <a:off x="7224688" y="3615055"/>
            <a:ext cx="2658793" cy="923330"/>
          </a:xfrm>
          <a:prstGeom prst="rect">
            <a:avLst/>
          </a:prstGeom>
          <a:noFill/>
        </p:spPr>
        <p:txBody>
          <a:bodyPr wrap="square" rtlCol="0">
            <a:spAutoFit/>
          </a:bodyPr>
          <a:lstStyle/>
          <a:p>
            <a:r>
              <a:rPr lang="en-GB" dirty="0"/>
              <a:t>Revenue in the Coffee segment amounts to US$1,189m in 2018.</a:t>
            </a:r>
            <a:endParaRPr lang="de-DE" dirty="0"/>
          </a:p>
        </p:txBody>
      </p:sp>
      <p:pic>
        <p:nvPicPr>
          <p:cNvPr id="8" name="Picture 7">
            <a:extLst>
              <a:ext uri="{FF2B5EF4-FFF2-40B4-BE49-F238E27FC236}">
                <a16:creationId xmlns:a16="http://schemas.microsoft.com/office/drawing/2014/main" id="{E28ADC17-2492-417D-BB76-825CC6D5A4E2}"/>
              </a:ext>
            </a:extLst>
          </p:cNvPr>
          <p:cNvPicPr>
            <a:picLocks noChangeAspect="1"/>
          </p:cNvPicPr>
          <p:nvPr/>
        </p:nvPicPr>
        <p:blipFill rotWithShape="1">
          <a:blip r:embed="rId7"/>
          <a:srcRect l="33346" t="37533" r="11268" b="13622"/>
          <a:stretch/>
        </p:blipFill>
        <p:spPr>
          <a:xfrm>
            <a:off x="6583680" y="888232"/>
            <a:ext cx="5450726" cy="2702652"/>
          </a:xfrm>
          <a:prstGeom prst="rect">
            <a:avLst/>
          </a:prstGeom>
        </p:spPr>
      </p:pic>
      <p:sp>
        <p:nvSpPr>
          <p:cNvPr id="9" name="TextBox 8">
            <a:extLst>
              <a:ext uri="{FF2B5EF4-FFF2-40B4-BE49-F238E27FC236}">
                <a16:creationId xmlns:a16="http://schemas.microsoft.com/office/drawing/2014/main" id="{60DCFB72-A7F3-4BDD-9768-60A76D9F9411}"/>
              </a:ext>
            </a:extLst>
          </p:cNvPr>
          <p:cNvSpPr txBox="1"/>
          <p:nvPr/>
        </p:nvSpPr>
        <p:spPr>
          <a:xfrm>
            <a:off x="8217655" y="1566152"/>
            <a:ext cx="4092189" cy="738664"/>
          </a:xfrm>
          <a:prstGeom prst="rect">
            <a:avLst/>
          </a:prstGeom>
          <a:noFill/>
        </p:spPr>
        <p:txBody>
          <a:bodyPr wrap="square" rtlCol="0">
            <a:spAutoFit/>
          </a:bodyPr>
          <a:lstStyle/>
          <a:p>
            <a:r>
              <a:rPr lang="en-GB" sz="1400" dirty="0"/>
              <a:t>The average volume per person in the market for Coffee amounts to 6.6kg in 2018. </a:t>
            </a:r>
          </a:p>
          <a:p>
            <a:r>
              <a:rPr lang="en-GB" sz="1400" dirty="0"/>
              <a:t>(12</a:t>
            </a:r>
            <a:r>
              <a:rPr lang="en-GB" sz="1400" baseline="30000" dirty="0"/>
              <a:t>th</a:t>
            </a:r>
            <a:r>
              <a:rPr lang="en-GB" sz="1400" dirty="0"/>
              <a:t> world wide most demand - ICO 2018)</a:t>
            </a:r>
            <a:endParaRPr lang="de-DE" sz="1400" dirty="0"/>
          </a:p>
        </p:txBody>
      </p:sp>
      <p:pic>
        <p:nvPicPr>
          <p:cNvPr id="10" name="Picture 9">
            <a:extLst>
              <a:ext uri="{FF2B5EF4-FFF2-40B4-BE49-F238E27FC236}">
                <a16:creationId xmlns:a16="http://schemas.microsoft.com/office/drawing/2014/main" id="{B05E18E0-1929-481A-AE2E-A219D2BB3AFB}"/>
              </a:ext>
            </a:extLst>
          </p:cNvPr>
          <p:cNvPicPr>
            <a:picLocks noChangeAspect="1"/>
          </p:cNvPicPr>
          <p:nvPr/>
        </p:nvPicPr>
        <p:blipFill rotWithShape="1">
          <a:blip r:embed="rId8"/>
          <a:srcRect l="32654" t="34627" r="11038" b="17317"/>
          <a:stretch/>
        </p:blipFill>
        <p:spPr>
          <a:xfrm>
            <a:off x="230999" y="4110402"/>
            <a:ext cx="5726164" cy="2747598"/>
          </a:xfrm>
          <a:prstGeom prst="rect">
            <a:avLst/>
          </a:prstGeom>
        </p:spPr>
      </p:pic>
      <p:sp>
        <p:nvSpPr>
          <p:cNvPr id="11" name="TextBox 10">
            <a:extLst>
              <a:ext uri="{FF2B5EF4-FFF2-40B4-BE49-F238E27FC236}">
                <a16:creationId xmlns:a16="http://schemas.microsoft.com/office/drawing/2014/main" id="{DA6A2AB4-430F-41BE-B5DC-1CBB6601B8A2}"/>
              </a:ext>
            </a:extLst>
          </p:cNvPr>
          <p:cNvSpPr txBox="1"/>
          <p:nvPr/>
        </p:nvSpPr>
        <p:spPr>
          <a:xfrm>
            <a:off x="899828" y="3948543"/>
            <a:ext cx="3097406" cy="738664"/>
          </a:xfrm>
          <a:prstGeom prst="rect">
            <a:avLst/>
          </a:prstGeom>
          <a:noFill/>
        </p:spPr>
        <p:txBody>
          <a:bodyPr wrap="square" rtlCol="0">
            <a:spAutoFit/>
          </a:bodyPr>
          <a:lstStyle/>
          <a:p>
            <a:r>
              <a:rPr lang="en-GB" sz="1400" dirty="0"/>
              <a:t>The average price per unit (combined roasted/instant) in the market for Coffee amounts to US$20.83 in 2018.</a:t>
            </a:r>
            <a:endParaRPr lang="de-DE" sz="1400" dirty="0"/>
          </a:p>
        </p:txBody>
      </p:sp>
      <p:pic>
        <p:nvPicPr>
          <p:cNvPr id="12" name="Picture 11">
            <a:extLst>
              <a:ext uri="{FF2B5EF4-FFF2-40B4-BE49-F238E27FC236}">
                <a16:creationId xmlns:a16="http://schemas.microsoft.com/office/drawing/2014/main" id="{F96C1097-A413-48A9-95B6-CB2B7E5AB72E}"/>
              </a:ext>
            </a:extLst>
          </p:cNvPr>
          <p:cNvPicPr>
            <a:picLocks noChangeAspect="1"/>
          </p:cNvPicPr>
          <p:nvPr/>
        </p:nvPicPr>
        <p:blipFill rotWithShape="1">
          <a:blip r:embed="rId9"/>
          <a:srcRect l="31962" t="44510" r="11269" b="7056"/>
          <a:stretch/>
        </p:blipFill>
        <p:spPr>
          <a:xfrm>
            <a:off x="451406" y="914660"/>
            <a:ext cx="5974681" cy="2702652"/>
          </a:xfrm>
          <a:prstGeom prst="rect">
            <a:avLst/>
          </a:prstGeom>
        </p:spPr>
      </p:pic>
      <p:sp>
        <p:nvSpPr>
          <p:cNvPr id="13" name="TextBox 12">
            <a:extLst>
              <a:ext uri="{FF2B5EF4-FFF2-40B4-BE49-F238E27FC236}">
                <a16:creationId xmlns:a16="http://schemas.microsoft.com/office/drawing/2014/main" id="{2CE75868-7DD4-474D-82AA-62961FFFE9F3}"/>
              </a:ext>
            </a:extLst>
          </p:cNvPr>
          <p:cNvSpPr txBox="1"/>
          <p:nvPr/>
        </p:nvSpPr>
        <p:spPr>
          <a:xfrm>
            <a:off x="1623554" y="2538232"/>
            <a:ext cx="2194253" cy="646331"/>
          </a:xfrm>
          <a:prstGeom prst="rect">
            <a:avLst/>
          </a:prstGeom>
          <a:noFill/>
        </p:spPr>
        <p:txBody>
          <a:bodyPr wrap="square" rtlCol="0">
            <a:spAutoFit/>
          </a:bodyPr>
          <a:lstStyle/>
          <a:p>
            <a:r>
              <a:rPr lang="en-GB" dirty="0"/>
              <a:t>Market volume of US$12,935m in 2018</a:t>
            </a:r>
            <a:endParaRPr lang="de-DE" sz="1400" dirty="0"/>
          </a:p>
        </p:txBody>
      </p:sp>
      <p:grpSp>
        <p:nvGrpSpPr>
          <p:cNvPr id="14" name="Group 13">
            <a:extLst>
              <a:ext uri="{FF2B5EF4-FFF2-40B4-BE49-F238E27FC236}">
                <a16:creationId xmlns:a16="http://schemas.microsoft.com/office/drawing/2014/main" id="{0310E6F2-F121-4935-8926-F3E2D8D6EE1C}"/>
              </a:ext>
            </a:extLst>
          </p:cNvPr>
          <p:cNvGrpSpPr/>
          <p:nvPr/>
        </p:nvGrpSpPr>
        <p:grpSpPr>
          <a:xfrm>
            <a:off x="7455073" y="132072"/>
            <a:ext cx="1225307" cy="723707"/>
            <a:chOff x="3899967" y="1057098"/>
            <a:chExt cx="2168318" cy="1456693"/>
          </a:xfrm>
        </p:grpSpPr>
        <p:pic>
          <p:nvPicPr>
            <p:cNvPr id="15" name="Picture 14">
              <a:extLst>
                <a:ext uri="{FF2B5EF4-FFF2-40B4-BE49-F238E27FC236}">
                  <a16:creationId xmlns:a16="http://schemas.microsoft.com/office/drawing/2014/main" id="{3DB7FB64-DA24-4E97-A8B8-0C8085B645E5}"/>
                </a:ext>
              </a:extLst>
            </p:cNvPr>
            <p:cNvPicPr>
              <a:picLocks noChangeAspect="1"/>
            </p:cNvPicPr>
            <p:nvPr/>
          </p:nvPicPr>
          <p:blipFill rotWithShape="1">
            <a:blip r:embed="rId10"/>
            <a:srcRect r="2492"/>
            <a:stretch/>
          </p:blipFill>
          <p:spPr>
            <a:xfrm>
              <a:off x="3899967" y="1057098"/>
              <a:ext cx="2168318" cy="1456693"/>
            </a:xfrm>
            <a:prstGeom prst="rect">
              <a:avLst/>
            </a:prstGeom>
          </p:spPr>
        </p:pic>
        <p:sp>
          <p:nvSpPr>
            <p:cNvPr id="16" name="TextBox 15">
              <a:extLst>
                <a:ext uri="{FF2B5EF4-FFF2-40B4-BE49-F238E27FC236}">
                  <a16:creationId xmlns:a16="http://schemas.microsoft.com/office/drawing/2014/main" id="{DAFCE264-D1C7-4AF0-B51A-DFA2632184F3}"/>
                </a:ext>
              </a:extLst>
            </p:cNvPr>
            <p:cNvSpPr txBox="1"/>
            <p:nvPr/>
          </p:nvSpPr>
          <p:spPr>
            <a:xfrm>
              <a:off x="4068503" y="1440035"/>
              <a:ext cx="1578344" cy="559240"/>
            </a:xfrm>
            <a:prstGeom prst="rect">
              <a:avLst/>
            </a:prstGeom>
            <a:noFill/>
          </p:spPr>
          <p:txBody>
            <a:bodyPr wrap="none" rtlCol="0">
              <a:spAutoFit/>
            </a:bodyPr>
            <a:lstStyle/>
            <a:p>
              <a:r>
                <a:rPr lang="de-DE" dirty="0"/>
                <a:t>AUSTRIA</a:t>
              </a:r>
            </a:p>
          </p:txBody>
        </p:sp>
      </p:grpSp>
      <p:pic>
        <p:nvPicPr>
          <p:cNvPr id="17" name="Slide 11">
            <a:hlinkClick r:id="" action="ppaction://media"/>
            <a:extLst>
              <a:ext uri="{FF2B5EF4-FFF2-40B4-BE49-F238E27FC236}">
                <a16:creationId xmlns:a16="http://schemas.microsoft.com/office/drawing/2014/main" id="{4DF11A46-8128-4948-979A-984A35630BBF}"/>
              </a:ext>
            </a:extLst>
          </p:cNvPr>
          <p:cNvPicPr>
            <a:picLocks noChangeAspect="1"/>
          </p:cNvPicPr>
          <p:nvPr>
            <a:audioFile r:link="rId2"/>
            <p:extLst>
              <p:ext uri="{DAA4B4D4-6D71-4841-9C94-3DE7FCFB9230}">
                <p14:media xmlns:p14="http://schemas.microsoft.com/office/powerpoint/2010/main" r:embed="rId1"/>
              </p:ext>
            </p:extLst>
          </p:nvPr>
        </p:nvPicPr>
        <p:blipFill>
          <a:blip r:embed="rId11"/>
          <a:stretch>
            <a:fillRect/>
          </a:stretch>
        </p:blipFill>
        <p:spPr>
          <a:xfrm>
            <a:off x="5791200" y="3124200"/>
            <a:ext cx="609600" cy="609600"/>
          </a:xfrm>
          <a:prstGeom prst="rect">
            <a:avLst/>
          </a:prstGeom>
        </p:spPr>
      </p:pic>
    </p:spTree>
    <p:extLst>
      <p:ext uri="{BB962C8B-B14F-4D97-AF65-F5344CB8AC3E}">
        <p14:creationId xmlns:p14="http://schemas.microsoft.com/office/powerpoint/2010/main" val="26459531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57449" fill="hold"/>
                                        <p:tgtEl>
                                          <p:spTgt spid="17"/>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17"/>
                </p:tgtEl>
              </p:cMediaNode>
            </p:audio>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txBox="1">
            <a:spLocks noGrp="1"/>
          </p:cNvSpPr>
          <p:nvPr>
            <p:ph type="title" idx="4294967295"/>
          </p:nvPr>
        </p:nvSpPr>
        <p:spPr>
          <a:xfrm>
            <a:off x="451406" y="0"/>
            <a:ext cx="8228974" cy="1145009"/>
          </a:xfrm>
        </p:spPr>
        <p:txBody>
          <a:bodyPr vert="horz" wrap="square" lIns="91440" tIns="35598" rIns="91440" bIns="45720" rtlCol="0" anchor="ctr">
            <a:noAutofit/>
          </a:bodyPr>
          <a:lstStyle/>
          <a:p>
            <a:r>
              <a:rPr lang="de-DE" dirty="0"/>
              <a:t>2. RISK ASSESSMENT</a:t>
            </a:r>
          </a:p>
        </p:txBody>
      </p:sp>
      <p:pic>
        <p:nvPicPr>
          <p:cNvPr id="4" name="Picture 3">
            <a:extLst>
              <a:ext uri="{FF2B5EF4-FFF2-40B4-BE49-F238E27FC236}">
                <a16:creationId xmlns:a16="http://schemas.microsoft.com/office/drawing/2014/main" id="{0D5C81B2-7B56-4592-BF64-BBF9C15D770B}"/>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0110650" y="44649"/>
            <a:ext cx="2081349" cy="1170759"/>
          </a:xfrm>
          <a:prstGeom prst="rect">
            <a:avLst/>
          </a:prstGeom>
        </p:spPr>
      </p:pic>
      <p:sp>
        <p:nvSpPr>
          <p:cNvPr id="5" name="Rectangle 4">
            <a:extLst>
              <a:ext uri="{FF2B5EF4-FFF2-40B4-BE49-F238E27FC236}">
                <a16:creationId xmlns:a16="http://schemas.microsoft.com/office/drawing/2014/main" id="{62987F8D-FEC9-4B09-ACAE-F32F680E0477}"/>
              </a:ext>
            </a:extLst>
          </p:cNvPr>
          <p:cNvSpPr/>
          <p:nvPr/>
        </p:nvSpPr>
        <p:spPr>
          <a:xfrm>
            <a:off x="609733" y="846076"/>
            <a:ext cx="3651128" cy="369332"/>
          </a:xfrm>
          <a:prstGeom prst="rect">
            <a:avLst/>
          </a:prstGeom>
        </p:spPr>
        <p:txBody>
          <a:bodyPr wrap="none">
            <a:spAutoFit/>
          </a:bodyPr>
          <a:lstStyle/>
          <a:p>
            <a:pPr lvl="1">
              <a:tabLst>
                <a:tab pos="0" algn="l"/>
                <a:tab pos="96345" algn="l"/>
                <a:tab pos="503931" algn="l"/>
                <a:tab pos="911518" algn="l"/>
                <a:tab pos="1319105" algn="l"/>
                <a:tab pos="1726692" algn="l"/>
                <a:tab pos="2134279" algn="l"/>
                <a:tab pos="2541866" algn="l"/>
                <a:tab pos="2949451" algn="l"/>
                <a:tab pos="3357039" algn="l"/>
                <a:tab pos="3764625" algn="l"/>
                <a:tab pos="4171886" algn="l"/>
                <a:tab pos="4579473" algn="l"/>
                <a:tab pos="4987060" algn="l"/>
                <a:tab pos="5394647" algn="l"/>
                <a:tab pos="5802233" algn="l"/>
                <a:tab pos="6209820" algn="l"/>
                <a:tab pos="6617406" algn="l"/>
                <a:tab pos="7024994" algn="l"/>
                <a:tab pos="7432581" algn="l"/>
                <a:tab pos="7840168" algn="l"/>
              </a:tabLst>
            </a:pPr>
            <a:r>
              <a:rPr lang="de-DE" dirty="0"/>
              <a:t>Global-risk-management-survey</a:t>
            </a:r>
          </a:p>
        </p:txBody>
      </p:sp>
      <p:pic>
        <p:nvPicPr>
          <p:cNvPr id="6" name="Picture 5">
            <a:extLst>
              <a:ext uri="{FF2B5EF4-FFF2-40B4-BE49-F238E27FC236}">
                <a16:creationId xmlns:a16="http://schemas.microsoft.com/office/drawing/2014/main" id="{1638AF88-FDA7-4D5B-BFCB-47D0F101F016}"/>
              </a:ext>
            </a:extLst>
          </p:cNvPr>
          <p:cNvPicPr>
            <a:picLocks noChangeAspect="1"/>
          </p:cNvPicPr>
          <p:nvPr/>
        </p:nvPicPr>
        <p:blipFill rotWithShape="1">
          <a:blip r:embed="rId6"/>
          <a:srcRect l="31846" t="40406" r="32505" b="26963"/>
          <a:stretch/>
        </p:blipFill>
        <p:spPr>
          <a:xfrm>
            <a:off x="1166794" y="1215408"/>
            <a:ext cx="8043076" cy="4901300"/>
          </a:xfrm>
          <a:prstGeom prst="rect">
            <a:avLst/>
          </a:prstGeom>
        </p:spPr>
      </p:pic>
      <p:sp>
        <p:nvSpPr>
          <p:cNvPr id="7" name="TextBox 6">
            <a:extLst>
              <a:ext uri="{FF2B5EF4-FFF2-40B4-BE49-F238E27FC236}">
                <a16:creationId xmlns:a16="http://schemas.microsoft.com/office/drawing/2014/main" id="{E4119765-9D0D-4B7F-A73D-C74DE61FD46B}"/>
              </a:ext>
            </a:extLst>
          </p:cNvPr>
          <p:cNvSpPr txBox="1"/>
          <p:nvPr/>
        </p:nvSpPr>
        <p:spPr>
          <a:xfrm>
            <a:off x="1166794" y="5968048"/>
            <a:ext cx="994183" cy="215444"/>
          </a:xfrm>
          <a:prstGeom prst="rect">
            <a:avLst/>
          </a:prstGeom>
          <a:noFill/>
        </p:spPr>
        <p:txBody>
          <a:bodyPr wrap="none" rtlCol="0">
            <a:spAutoFit/>
          </a:bodyPr>
          <a:lstStyle/>
          <a:p>
            <a:r>
              <a:rPr lang="de-DE" sz="800" dirty="0"/>
              <a:t>SOURCE: AON 2017</a:t>
            </a:r>
          </a:p>
        </p:txBody>
      </p:sp>
      <p:grpSp>
        <p:nvGrpSpPr>
          <p:cNvPr id="10" name="Group 9">
            <a:extLst>
              <a:ext uri="{FF2B5EF4-FFF2-40B4-BE49-F238E27FC236}">
                <a16:creationId xmlns:a16="http://schemas.microsoft.com/office/drawing/2014/main" id="{51AD28DD-7A5C-4BB7-873F-3C94D876671A}"/>
              </a:ext>
            </a:extLst>
          </p:cNvPr>
          <p:cNvGrpSpPr/>
          <p:nvPr/>
        </p:nvGrpSpPr>
        <p:grpSpPr>
          <a:xfrm>
            <a:off x="7795588" y="231168"/>
            <a:ext cx="1225307" cy="723707"/>
            <a:chOff x="3899967" y="1057098"/>
            <a:chExt cx="2168318" cy="1456693"/>
          </a:xfrm>
        </p:grpSpPr>
        <p:pic>
          <p:nvPicPr>
            <p:cNvPr id="11" name="Picture 10">
              <a:extLst>
                <a:ext uri="{FF2B5EF4-FFF2-40B4-BE49-F238E27FC236}">
                  <a16:creationId xmlns:a16="http://schemas.microsoft.com/office/drawing/2014/main" id="{DD7A1BA1-569B-47A4-BFE5-EFA54E7A8C6E}"/>
                </a:ext>
              </a:extLst>
            </p:cNvPr>
            <p:cNvPicPr>
              <a:picLocks noChangeAspect="1"/>
            </p:cNvPicPr>
            <p:nvPr/>
          </p:nvPicPr>
          <p:blipFill rotWithShape="1">
            <a:blip r:embed="rId7"/>
            <a:srcRect r="2492"/>
            <a:stretch/>
          </p:blipFill>
          <p:spPr>
            <a:xfrm>
              <a:off x="3899967" y="1057098"/>
              <a:ext cx="2168318" cy="1456693"/>
            </a:xfrm>
            <a:prstGeom prst="rect">
              <a:avLst/>
            </a:prstGeom>
          </p:spPr>
        </p:pic>
        <p:sp>
          <p:nvSpPr>
            <p:cNvPr id="12" name="TextBox 11">
              <a:extLst>
                <a:ext uri="{FF2B5EF4-FFF2-40B4-BE49-F238E27FC236}">
                  <a16:creationId xmlns:a16="http://schemas.microsoft.com/office/drawing/2014/main" id="{B68A7D5E-6B0B-4803-8A21-0C69AFDF55AD}"/>
                </a:ext>
              </a:extLst>
            </p:cNvPr>
            <p:cNvSpPr txBox="1"/>
            <p:nvPr/>
          </p:nvSpPr>
          <p:spPr>
            <a:xfrm>
              <a:off x="4068503" y="1440035"/>
              <a:ext cx="1578344" cy="559240"/>
            </a:xfrm>
            <a:prstGeom prst="rect">
              <a:avLst/>
            </a:prstGeom>
            <a:noFill/>
          </p:spPr>
          <p:txBody>
            <a:bodyPr wrap="none" rtlCol="0">
              <a:spAutoFit/>
            </a:bodyPr>
            <a:lstStyle/>
            <a:p>
              <a:r>
                <a:rPr lang="de-DE" dirty="0"/>
                <a:t>AUSTRIA</a:t>
              </a:r>
            </a:p>
          </p:txBody>
        </p:sp>
      </p:grpSp>
      <p:pic>
        <p:nvPicPr>
          <p:cNvPr id="13" name="Slide 12">
            <a:hlinkClick r:id="" action="ppaction://media"/>
            <a:extLst>
              <a:ext uri="{FF2B5EF4-FFF2-40B4-BE49-F238E27FC236}">
                <a16:creationId xmlns:a16="http://schemas.microsoft.com/office/drawing/2014/main" id="{332E1E5F-3D59-4F34-8FE2-064A8ACF78BD}"/>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5791200" y="3124200"/>
            <a:ext cx="609600" cy="609600"/>
          </a:xfrm>
          <a:prstGeom prst="rect">
            <a:avLst/>
          </a:prstGeom>
        </p:spPr>
      </p:pic>
    </p:spTree>
    <p:extLst>
      <p:ext uri="{BB962C8B-B14F-4D97-AF65-F5344CB8AC3E}">
        <p14:creationId xmlns:p14="http://schemas.microsoft.com/office/powerpoint/2010/main" val="38538908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43982" fill="hold"/>
                                        <p:tgtEl>
                                          <p:spTgt spid="1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13"/>
                </p:tgtEl>
              </p:cMediaNode>
            </p:audio>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txBox="1">
            <a:spLocks noGrp="1"/>
          </p:cNvSpPr>
          <p:nvPr>
            <p:ph type="title" idx="4294967295"/>
          </p:nvPr>
        </p:nvSpPr>
        <p:spPr>
          <a:xfrm>
            <a:off x="451406" y="0"/>
            <a:ext cx="8228974" cy="1145009"/>
          </a:xfrm>
        </p:spPr>
        <p:txBody>
          <a:bodyPr vert="horz" wrap="square" lIns="91440" tIns="35598" rIns="91440" bIns="45720" rtlCol="0" anchor="ctr">
            <a:noAutofit/>
          </a:bodyPr>
          <a:lstStyle/>
          <a:p>
            <a:r>
              <a:rPr lang="de-DE" dirty="0"/>
              <a:t>2. RISK ASSESSMENT</a:t>
            </a:r>
          </a:p>
        </p:txBody>
      </p:sp>
      <p:pic>
        <p:nvPicPr>
          <p:cNvPr id="4" name="Picture 3">
            <a:extLst>
              <a:ext uri="{FF2B5EF4-FFF2-40B4-BE49-F238E27FC236}">
                <a16:creationId xmlns:a16="http://schemas.microsoft.com/office/drawing/2014/main" id="{0D5C81B2-7B56-4592-BF64-BBF9C15D770B}"/>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0110650" y="44649"/>
            <a:ext cx="2081349" cy="1170759"/>
          </a:xfrm>
          <a:prstGeom prst="rect">
            <a:avLst/>
          </a:prstGeom>
        </p:spPr>
      </p:pic>
      <p:sp>
        <p:nvSpPr>
          <p:cNvPr id="5" name="Rectangle 4">
            <a:extLst>
              <a:ext uri="{FF2B5EF4-FFF2-40B4-BE49-F238E27FC236}">
                <a16:creationId xmlns:a16="http://schemas.microsoft.com/office/drawing/2014/main" id="{62987F8D-FEC9-4B09-ACAE-F32F680E0477}"/>
              </a:ext>
            </a:extLst>
          </p:cNvPr>
          <p:cNvSpPr/>
          <p:nvPr/>
        </p:nvSpPr>
        <p:spPr>
          <a:xfrm>
            <a:off x="609733" y="846076"/>
            <a:ext cx="5572166" cy="369332"/>
          </a:xfrm>
          <a:prstGeom prst="rect">
            <a:avLst/>
          </a:prstGeom>
        </p:spPr>
        <p:txBody>
          <a:bodyPr wrap="none">
            <a:spAutoFit/>
          </a:bodyPr>
          <a:lstStyle/>
          <a:p>
            <a:pPr lvl="1">
              <a:tabLst>
                <a:tab pos="0" algn="l"/>
                <a:tab pos="96345" algn="l"/>
                <a:tab pos="503931" algn="l"/>
                <a:tab pos="911518" algn="l"/>
                <a:tab pos="1319105" algn="l"/>
                <a:tab pos="1726692" algn="l"/>
                <a:tab pos="2134279" algn="l"/>
                <a:tab pos="2541866" algn="l"/>
                <a:tab pos="2949451" algn="l"/>
                <a:tab pos="3357039" algn="l"/>
                <a:tab pos="3764625" algn="l"/>
                <a:tab pos="4171886" algn="l"/>
                <a:tab pos="4579473" algn="l"/>
                <a:tab pos="4987060" algn="l"/>
                <a:tab pos="5394647" algn="l"/>
                <a:tab pos="5802233" algn="l"/>
                <a:tab pos="6209820" algn="l"/>
                <a:tab pos="6617406" algn="l"/>
                <a:tab pos="7024994" algn="l"/>
                <a:tab pos="7432581" algn="l"/>
                <a:tab pos="7840168" algn="l"/>
              </a:tabLst>
            </a:pPr>
            <a:r>
              <a:rPr lang="de-DE" dirty="0"/>
              <a:t>2.1 CONTRACTUAL RISK (INT MGMT) / Trade Barriers</a:t>
            </a:r>
          </a:p>
        </p:txBody>
      </p:sp>
      <p:sp>
        <p:nvSpPr>
          <p:cNvPr id="6" name="Rectangle 5">
            <a:extLst>
              <a:ext uri="{FF2B5EF4-FFF2-40B4-BE49-F238E27FC236}">
                <a16:creationId xmlns:a16="http://schemas.microsoft.com/office/drawing/2014/main" id="{01567C7B-D1D3-4402-95F0-3592C9D04814}"/>
              </a:ext>
            </a:extLst>
          </p:cNvPr>
          <p:cNvSpPr/>
          <p:nvPr/>
        </p:nvSpPr>
        <p:spPr>
          <a:xfrm>
            <a:off x="609733" y="1269114"/>
            <a:ext cx="10527049" cy="646331"/>
          </a:xfrm>
          <a:prstGeom prst="rect">
            <a:avLst/>
          </a:prstGeom>
        </p:spPr>
        <p:txBody>
          <a:bodyPr wrap="none">
            <a:spAutoFit/>
          </a:bodyPr>
          <a:lstStyle/>
          <a:p>
            <a:pPr lvl="1">
              <a:tabLst>
                <a:tab pos="0" algn="l"/>
                <a:tab pos="96345" algn="l"/>
                <a:tab pos="503931" algn="l"/>
                <a:tab pos="911518" algn="l"/>
                <a:tab pos="1319105" algn="l"/>
                <a:tab pos="1726692" algn="l"/>
                <a:tab pos="2134279" algn="l"/>
                <a:tab pos="2541866" algn="l"/>
                <a:tab pos="2949451" algn="l"/>
                <a:tab pos="3357039" algn="l"/>
                <a:tab pos="3764625" algn="l"/>
                <a:tab pos="4171886" algn="l"/>
                <a:tab pos="4579473" algn="l"/>
                <a:tab pos="4987060" algn="l"/>
                <a:tab pos="5394647" algn="l"/>
                <a:tab pos="5802233" algn="l"/>
                <a:tab pos="6209820" algn="l"/>
                <a:tab pos="6617406" algn="l"/>
                <a:tab pos="7024994" algn="l"/>
                <a:tab pos="7432581" algn="l"/>
                <a:tab pos="7840168" algn="l"/>
              </a:tabLst>
            </a:pPr>
            <a:r>
              <a:rPr lang="de-DE" dirty="0"/>
              <a:t>Both, Austria and Colombia are rules by Civil law in contrast to islamic countries as in Saudi Arabia or Iran </a:t>
            </a:r>
          </a:p>
          <a:p>
            <a:pPr lvl="1">
              <a:tabLst>
                <a:tab pos="0" algn="l"/>
                <a:tab pos="96345" algn="l"/>
                <a:tab pos="503931" algn="l"/>
                <a:tab pos="911518" algn="l"/>
                <a:tab pos="1319105" algn="l"/>
                <a:tab pos="1726692" algn="l"/>
                <a:tab pos="2134279" algn="l"/>
                <a:tab pos="2541866" algn="l"/>
                <a:tab pos="2949451" algn="l"/>
                <a:tab pos="3357039" algn="l"/>
                <a:tab pos="3764625" algn="l"/>
                <a:tab pos="4171886" algn="l"/>
                <a:tab pos="4579473" algn="l"/>
                <a:tab pos="4987060" algn="l"/>
                <a:tab pos="5394647" algn="l"/>
                <a:tab pos="5802233" algn="l"/>
                <a:tab pos="6209820" algn="l"/>
                <a:tab pos="6617406" algn="l"/>
                <a:tab pos="7024994" algn="l"/>
                <a:tab pos="7432581" algn="l"/>
                <a:tab pos="7840168" algn="l"/>
              </a:tabLst>
            </a:pPr>
            <a:r>
              <a:rPr lang="de-DE" dirty="0"/>
              <a:t>who excercise religious law – Theocratic Totalitarianism.</a:t>
            </a:r>
          </a:p>
        </p:txBody>
      </p:sp>
      <p:sp>
        <p:nvSpPr>
          <p:cNvPr id="3" name="TextBox 2">
            <a:extLst>
              <a:ext uri="{FF2B5EF4-FFF2-40B4-BE49-F238E27FC236}">
                <a16:creationId xmlns:a16="http://schemas.microsoft.com/office/drawing/2014/main" id="{9170C852-47E0-45E7-B88F-15051A507ACB}"/>
              </a:ext>
            </a:extLst>
          </p:cNvPr>
          <p:cNvSpPr txBox="1"/>
          <p:nvPr/>
        </p:nvSpPr>
        <p:spPr>
          <a:xfrm>
            <a:off x="858129" y="2061484"/>
            <a:ext cx="8583953" cy="923330"/>
          </a:xfrm>
          <a:prstGeom prst="rect">
            <a:avLst/>
          </a:prstGeom>
          <a:noFill/>
        </p:spPr>
        <p:txBody>
          <a:bodyPr wrap="none" rtlCol="0">
            <a:spAutoFit/>
          </a:bodyPr>
          <a:lstStyle/>
          <a:p>
            <a:r>
              <a:rPr lang="en-GB" b="1" dirty="0"/>
              <a:t>Trade barriers </a:t>
            </a:r>
            <a:r>
              <a:rPr lang="en-GB" dirty="0"/>
              <a:t>between the EU (including Austria) and Colombia were lifted August 2013, </a:t>
            </a:r>
          </a:p>
          <a:p>
            <a:r>
              <a:rPr lang="en-GB" dirty="0"/>
              <a:t>when a comprehensive and far-reaching trade deal was signed</a:t>
            </a:r>
            <a:r>
              <a:rPr lang="en-GB" dirty="0">
                <a:latin typeface="Calibri (Body)"/>
                <a:cs typeface="Arial" panose="020B0604020202020204" pitchFamily="34" charset="0"/>
              </a:rPr>
              <a:t>. (TRADE 2017)</a:t>
            </a:r>
          </a:p>
          <a:p>
            <a:r>
              <a:rPr lang="en-GB" dirty="0"/>
              <a:t>The Agreement is open up markets for both EU and Colombian exporters. </a:t>
            </a:r>
          </a:p>
        </p:txBody>
      </p:sp>
      <p:sp>
        <p:nvSpPr>
          <p:cNvPr id="7" name="TextBox 6">
            <a:extLst>
              <a:ext uri="{FF2B5EF4-FFF2-40B4-BE49-F238E27FC236}">
                <a16:creationId xmlns:a16="http://schemas.microsoft.com/office/drawing/2014/main" id="{468DA522-76F7-4796-9686-CA1F9760C8E8}"/>
              </a:ext>
            </a:extLst>
          </p:cNvPr>
          <p:cNvSpPr txBox="1"/>
          <p:nvPr/>
        </p:nvSpPr>
        <p:spPr>
          <a:xfrm>
            <a:off x="2180491" y="3550021"/>
            <a:ext cx="9650437" cy="2585323"/>
          </a:xfrm>
          <a:prstGeom prst="rect">
            <a:avLst/>
          </a:prstGeom>
          <a:noFill/>
        </p:spPr>
        <p:txBody>
          <a:bodyPr wrap="square" rtlCol="0">
            <a:spAutoFit/>
          </a:bodyPr>
          <a:lstStyle/>
          <a:p>
            <a:r>
              <a:rPr lang="en-GB" dirty="0"/>
              <a:t>Improved, more stable conditions for trade and investment boosting trade </a:t>
            </a:r>
          </a:p>
          <a:p>
            <a:r>
              <a:rPr lang="en-GB" dirty="0"/>
              <a:t>and investment between the EU and Colombia.</a:t>
            </a:r>
          </a:p>
          <a:p>
            <a:r>
              <a:rPr lang="en-GB" dirty="0"/>
              <a:t>Some of the improvements:</a:t>
            </a:r>
          </a:p>
          <a:p>
            <a:r>
              <a:rPr lang="en-GB" dirty="0"/>
              <a:t>-    No customs duties at all on industrial and fisheries products</a:t>
            </a:r>
          </a:p>
          <a:p>
            <a:pPr marL="285750" indent="-285750">
              <a:buFontTx/>
              <a:buChar char="-"/>
            </a:pPr>
            <a:r>
              <a:rPr lang="en-GB" dirty="0"/>
              <a:t>Open trade in agricultural products</a:t>
            </a:r>
          </a:p>
          <a:p>
            <a:pPr marL="285750" indent="-285750">
              <a:buFontTx/>
              <a:buChar char="-"/>
            </a:pPr>
            <a:r>
              <a:rPr lang="en-GB" dirty="0"/>
              <a:t>More transparent, predictable and enforceable business environment</a:t>
            </a:r>
          </a:p>
          <a:p>
            <a:pPr marL="285750" indent="-285750">
              <a:buFontTx/>
              <a:buChar char="-"/>
            </a:pPr>
            <a:r>
              <a:rPr lang="en-GB" dirty="0"/>
              <a:t>The EU-Colombia deal includes far-reaching provisions on the respect of human rights, the rule of law and effective implementation of international conventions on labour rights and environmental protection</a:t>
            </a:r>
            <a:endParaRPr lang="de-DE" dirty="0"/>
          </a:p>
        </p:txBody>
      </p:sp>
      <p:sp>
        <p:nvSpPr>
          <p:cNvPr id="8" name="Arrow: Curved Right 7">
            <a:extLst>
              <a:ext uri="{FF2B5EF4-FFF2-40B4-BE49-F238E27FC236}">
                <a16:creationId xmlns:a16="http://schemas.microsoft.com/office/drawing/2014/main" id="{887DDB5A-2C56-430F-BA19-87CA0BB30B5C}"/>
              </a:ext>
            </a:extLst>
          </p:cNvPr>
          <p:cNvSpPr/>
          <p:nvPr/>
        </p:nvSpPr>
        <p:spPr>
          <a:xfrm>
            <a:off x="1069145" y="3151163"/>
            <a:ext cx="886264" cy="923330"/>
          </a:xfrm>
          <a:prstGeom prst="curvedRightArrow">
            <a:avLst/>
          </a:prstGeom>
        </p:spPr>
        <p:style>
          <a:lnRef idx="2">
            <a:schemeClr val="accent6"/>
          </a:lnRef>
          <a:fillRef idx="1">
            <a:schemeClr val="lt1"/>
          </a:fillRef>
          <a:effectRef idx="0">
            <a:schemeClr val="accent6"/>
          </a:effectRef>
          <a:fontRef idx="minor">
            <a:schemeClr val="dk1"/>
          </a:fontRef>
        </p:style>
        <p:txBody>
          <a:bodyPr rtlCol="0" anchor="ctr"/>
          <a:lstStyle/>
          <a:p>
            <a:pPr algn="ctr"/>
            <a:endParaRPr lang="de-DE">
              <a:solidFill>
                <a:schemeClr val="tx1"/>
              </a:solidFill>
            </a:endParaRPr>
          </a:p>
        </p:txBody>
      </p:sp>
      <p:grpSp>
        <p:nvGrpSpPr>
          <p:cNvPr id="9" name="Group 8">
            <a:extLst>
              <a:ext uri="{FF2B5EF4-FFF2-40B4-BE49-F238E27FC236}">
                <a16:creationId xmlns:a16="http://schemas.microsoft.com/office/drawing/2014/main" id="{0E4015C8-8230-4A88-9AA1-D2A02F23567F}"/>
              </a:ext>
            </a:extLst>
          </p:cNvPr>
          <p:cNvGrpSpPr/>
          <p:nvPr/>
        </p:nvGrpSpPr>
        <p:grpSpPr>
          <a:xfrm>
            <a:off x="7795588" y="231168"/>
            <a:ext cx="1225307" cy="723707"/>
            <a:chOff x="3899967" y="1057098"/>
            <a:chExt cx="2168318" cy="1456693"/>
          </a:xfrm>
        </p:grpSpPr>
        <p:pic>
          <p:nvPicPr>
            <p:cNvPr id="10" name="Picture 9">
              <a:extLst>
                <a:ext uri="{FF2B5EF4-FFF2-40B4-BE49-F238E27FC236}">
                  <a16:creationId xmlns:a16="http://schemas.microsoft.com/office/drawing/2014/main" id="{3383027A-9566-4753-B2BE-7B86BF17C8A7}"/>
                </a:ext>
              </a:extLst>
            </p:cNvPr>
            <p:cNvPicPr>
              <a:picLocks noChangeAspect="1"/>
            </p:cNvPicPr>
            <p:nvPr/>
          </p:nvPicPr>
          <p:blipFill rotWithShape="1">
            <a:blip r:embed="rId6"/>
            <a:srcRect r="2492"/>
            <a:stretch/>
          </p:blipFill>
          <p:spPr>
            <a:xfrm>
              <a:off x="3899967" y="1057098"/>
              <a:ext cx="2168318" cy="1456693"/>
            </a:xfrm>
            <a:prstGeom prst="rect">
              <a:avLst/>
            </a:prstGeom>
          </p:spPr>
        </p:pic>
        <p:sp>
          <p:nvSpPr>
            <p:cNvPr id="11" name="TextBox 10">
              <a:extLst>
                <a:ext uri="{FF2B5EF4-FFF2-40B4-BE49-F238E27FC236}">
                  <a16:creationId xmlns:a16="http://schemas.microsoft.com/office/drawing/2014/main" id="{C4528A51-F4CF-45F1-A015-0E2F375A3094}"/>
                </a:ext>
              </a:extLst>
            </p:cNvPr>
            <p:cNvSpPr txBox="1"/>
            <p:nvPr/>
          </p:nvSpPr>
          <p:spPr>
            <a:xfrm>
              <a:off x="4068503" y="1440035"/>
              <a:ext cx="1578344" cy="559240"/>
            </a:xfrm>
            <a:prstGeom prst="rect">
              <a:avLst/>
            </a:prstGeom>
            <a:noFill/>
          </p:spPr>
          <p:txBody>
            <a:bodyPr wrap="none" rtlCol="0">
              <a:spAutoFit/>
            </a:bodyPr>
            <a:lstStyle/>
            <a:p>
              <a:r>
                <a:rPr lang="de-DE" dirty="0"/>
                <a:t>AUSTRIA</a:t>
              </a:r>
            </a:p>
          </p:txBody>
        </p:sp>
      </p:grpSp>
      <p:pic>
        <p:nvPicPr>
          <p:cNvPr id="12" name="Slide 13">
            <a:hlinkClick r:id="" action="ppaction://media"/>
            <a:extLst>
              <a:ext uri="{FF2B5EF4-FFF2-40B4-BE49-F238E27FC236}">
                <a16:creationId xmlns:a16="http://schemas.microsoft.com/office/drawing/2014/main" id="{634352EC-22DC-4B6C-AB27-12A7BDB8D60D}"/>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5791200" y="3124200"/>
            <a:ext cx="609600" cy="609600"/>
          </a:xfrm>
          <a:prstGeom prst="rect">
            <a:avLst/>
          </a:prstGeom>
        </p:spPr>
      </p:pic>
      <p:sp>
        <p:nvSpPr>
          <p:cNvPr id="13" name="TextBox 12">
            <a:extLst>
              <a:ext uri="{FF2B5EF4-FFF2-40B4-BE49-F238E27FC236}">
                <a16:creationId xmlns:a16="http://schemas.microsoft.com/office/drawing/2014/main" id="{3EC778AA-0D78-4224-8CE2-79951CC34B93}"/>
              </a:ext>
            </a:extLst>
          </p:cNvPr>
          <p:cNvSpPr txBox="1"/>
          <p:nvPr/>
        </p:nvSpPr>
        <p:spPr>
          <a:xfrm>
            <a:off x="2055356" y="6135344"/>
            <a:ext cx="1079142" cy="215444"/>
          </a:xfrm>
          <a:prstGeom prst="rect">
            <a:avLst/>
          </a:prstGeom>
          <a:noFill/>
        </p:spPr>
        <p:txBody>
          <a:bodyPr wrap="none" rtlCol="0">
            <a:spAutoFit/>
          </a:bodyPr>
          <a:lstStyle/>
          <a:p>
            <a:r>
              <a:rPr lang="de-DE" sz="800" dirty="0"/>
              <a:t>SOURCE: </a:t>
            </a:r>
            <a:r>
              <a:rPr lang="en-GB" sz="800" dirty="0">
                <a:latin typeface="Calibri (Body)"/>
                <a:cs typeface="Arial" panose="020B0604020202020204" pitchFamily="34" charset="0"/>
              </a:rPr>
              <a:t>TRADE 2017</a:t>
            </a:r>
            <a:endParaRPr lang="de-DE" sz="800" dirty="0"/>
          </a:p>
        </p:txBody>
      </p:sp>
    </p:spTree>
    <p:extLst>
      <p:ext uri="{BB962C8B-B14F-4D97-AF65-F5344CB8AC3E}">
        <p14:creationId xmlns:p14="http://schemas.microsoft.com/office/powerpoint/2010/main" val="15482915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54046" fill="hold"/>
                                        <p:tgtEl>
                                          <p:spTgt spid="1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12"/>
                </p:tgtEl>
              </p:cMediaNode>
            </p:audio>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txBox="1">
            <a:spLocks noGrp="1"/>
          </p:cNvSpPr>
          <p:nvPr>
            <p:ph type="title" idx="4294967295"/>
          </p:nvPr>
        </p:nvSpPr>
        <p:spPr>
          <a:xfrm>
            <a:off x="451406" y="0"/>
            <a:ext cx="8228974" cy="1145009"/>
          </a:xfrm>
        </p:spPr>
        <p:txBody>
          <a:bodyPr vert="horz" wrap="square" lIns="91440" tIns="35598" rIns="91440" bIns="45720" rtlCol="0" anchor="ctr">
            <a:noAutofit/>
          </a:bodyPr>
          <a:lstStyle/>
          <a:p>
            <a:r>
              <a:rPr lang="de-DE" dirty="0"/>
              <a:t>2. RISK ASSESSMENT</a:t>
            </a:r>
          </a:p>
        </p:txBody>
      </p:sp>
      <p:pic>
        <p:nvPicPr>
          <p:cNvPr id="4" name="Picture 3">
            <a:extLst>
              <a:ext uri="{FF2B5EF4-FFF2-40B4-BE49-F238E27FC236}">
                <a16:creationId xmlns:a16="http://schemas.microsoft.com/office/drawing/2014/main" id="{0D5C81B2-7B56-4592-BF64-BBF9C15D770B}"/>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0110650" y="44649"/>
            <a:ext cx="2081349" cy="1170759"/>
          </a:xfrm>
          <a:prstGeom prst="rect">
            <a:avLst/>
          </a:prstGeom>
        </p:spPr>
      </p:pic>
      <p:sp>
        <p:nvSpPr>
          <p:cNvPr id="5" name="Rectangle 4">
            <a:extLst>
              <a:ext uri="{FF2B5EF4-FFF2-40B4-BE49-F238E27FC236}">
                <a16:creationId xmlns:a16="http://schemas.microsoft.com/office/drawing/2014/main" id="{62987F8D-FEC9-4B09-ACAE-F32F680E0477}"/>
              </a:ext>
            </a:extLst>
          </p:cNvPr>
          <p:cNvSpPr/>
          <p:nvPr/>
        </p:nvSpPr>
        <p:spPr>
          <a:xfrm>
            <a:off x="609733" y="846076"/>
            <a:ext cx="2962991" cy="553998"/>
          </a:xfrm>
          <a:prstGeom prst="rect">
            <a:avLst/>
          </a:prstGeom>
        </p:spPr>
        <p:txBody>
          <a:bodyPr wrap="none">
            <a:spAutoFit/>
          </a:bodyPr>
          <a:lstStyle/>
          <a:p>
            <a:pPr lvl="1">
              <a:tabLst>
                <a:tab pos="0" algn="l"/>
                <a:tab pos="96345" algn="l"/>
                <a:tab pos="503931" algn="l"/>
                <a:tab pos="911518" algn="l"/>
                <a:tab pos="1319105" algn="l"/>
                <a:tab pos="1726692" algn="l"/>
                <a:tab pos="2134279" algn="l"/>
                <a:tab pos="2541866" algn="l"/>
                <a:tab pos="2949451" algn="l"/>
                <a:tab pos="3357039" algn="l"/>
                <a:tab pos="3764625" algn="l"/>
                <a:tab pos="4171886" algn="l"/>
                <a:tab pos="4579473" algn="l"/>
                <a:tab pos="4987060" algn="l"/>
                <a:tab pos="5394647" algn="l"/>
                <a:tab pos="5802233" algn="l"/>
                <a:tab pos="6209820" algn="l"/>
                <a:tab pos="6617406" algn="l"/>
                <a:tab pos="7024994" algn="l"/>
                <a:tab pos="7432581" algn="l"/>
                <a:tab pos="7840168" algn="l"/>
              </a:tabLst>
            </a:pPr>
            <a:r>
              <a:rPr lang="de-DE" dirty="0"/>
              <a:t>2.1 TRADE BARRIERS</a:t>
            </a:r>
          </a:p>
          <a:p>
            <a:pPr lvl="1">
              <a:tabLst>
                <a:tab pos="0" algn="l"/>
                <a:tab pos="96345" algn="l"/>
                <a:tab pos="503931" algn="l"/>
                <a:tab pos="911518" algn="l"/>
                <a:tab pos="1319105" algn="l"/>
                <a:tab pos="1726692" algn="l"/>
                <a:tab pos="2134279" algn="l"/>
                <a:tab pos="2541866" algn="l"/>
                <a:tab pos="2949451" algn="l"/>
                <a:tab pos="3357039" algn="l"/>
                <a:tab pos="3764625" algn="l"/>
                <a:tab pos="4171886" algn="l"/>
                <a:tab pos="4579473" algn="l"/>
                <a:tab pos="4987060" algn="l"/>
                <a:tab pos="5394647" algn="l"/>
                <a:tab pos="5802233" algn="l"/>
                <a:tab pos="6209820" algn="l"/>
                <a:tab pos="6617406" algn="l"/>
                <a:tab pos="7024994" algn="l"/>
                <a:tab pos="7432581" algn="l"/>
                <a:tab pos="7840168" algn="l"/>
              </a:tabLst>
            </a:pPr>
            <a:r>
              <a:rPr lang="de-DE" sz="1200" dirty="0"/>
              <a:t>SOURCE: ECONOMIC FREEDOM 2017</a:t>
            </a:r>
          </a:p>
        </p:txBody>
      </p:sp>
      <p:pic>
        <p:nvPicPr>
          <p:cNvPr id="3" name="Picture 2">
            <a:extLst>
              <a:ext uri="{FF2B5EF4-FFF2-40B4-BE49-F238E27FC236}">
                <a16:creationId xmlns:a16="http://schemas.microsoft.com/office/drawing/2014/main" id="{76272E92-A621-4958-8D5D-460B7886347A}"/>
              </a:ext>
            </a:extLst>
          </p:cNvPr>
          <p:cNvPicPr>
            <a:picLocks noChangeAspect="1"/>
          </p:cNvPicPr>
          <p:nvPr/>
        </p:nvPicPr>
        <p:blipFill rotWithShape="1">
          <a:blip r:embed="rId6"/>
          <a:srcRect l="5001" t="12318" r="7115" b="7057"/>
          <a:stretch/>
        </p:blipFill>
        <p:spPr>
          <a:xfrm>
            <a:off x="609733" y="1331410"/>
            <a:ext cx="10714759" cy="5526590"/>
          </a:xfrm>
          <a:prstGeom prst="rect">
            <a:avLst/>
          </a:prstGeom>
        </p:spPr>
      </p:pic>
      <p:grpSp>
        <p:nvGrpSpPr>
          <p:cNvPr id="6" name="Group 5">
            <a:extLst>
              <a:ext uri="{FF2B5EF4-FFF2-40B4-BE49-F238E27FC236}">
                <a16:creationId xmlns:a16="http://schemas.microsoft.com/office/drawing/2014/main" id="{1DAC8907-F421-4E02-B3D0-D996F664A513}"/>
              </a:ext>
            </a:extLst>
          </p:cNvPr>
          <p:cNvGrpSpPr/>
          <p:nvPr/>
        </p:nvGrpSpPr>
        <p:grpSpPr>
          <a:xfrm>
            <a:off x="7795588" y="231168"/>
            <a:ext cx="1225307" cy="723707"/>
            <a:chOff x="3899967" y="1057098"/>
            <a:chExt cx="2168318" cy="1456693"/>
          </a:xfrm>
        </p:grpSpPr>
        <p:pic>
          <p:nvPicPr>
            <p:cNvPr id="7" name="Picture 6">
              <a:extLst>
                <a:ext uri="{FF2B5EF4-FFF2-40B4-BE49-F238E27FC236}">
                  <a16:creationId xmlns:a16="http://schemas.microsoft.com/office/drawing/2014/main" id="{6B05BCC4-3A82-453E-8E55-1A0E9EF0CDCA}"/>
                </a:ext>
              </a:extLst>
            </p:cNvPr>
            <p:cNvPicPr>
              <a:picLocks noChangeAspect="1"/>
            </p:cNvPicPr>
            <p:nvPr/>
          </p:nvPicPr>
          <p:blipFill rotWithShape="1">
            <a:blip r:embed="rId7"/>
            <a:srcRect r="2492"/>
            <a:stretch/>
          </p:blipFill>
          <p:spPr>
            <a:xfrm>
              <a:off x="3899967" y="1057098"/>
              <a:ext cx="2168318" cy="1456693"/>
            </a:xfrm>
            <a:prstGeom prst="rect">
              <a:avLst/>
            </a:prstGeom>
          </p:spPr>
        </p:pic>
        <p:sp>
          <p:nvSpPr>
            <p:cNvPr id="8" name="TextBox 7">
              <a:extLst>
                <a:ext uri="{FF2B5EF4-FFF2-40B4-BE49-F238E27FC236}">
                  <a16:creationId xmlns:a16="http://schemas.microsoft.com/office/drawing/2014/main" id="{67409CBA-932A-49E0-989F-3BE549AAA6EC}"/>
                </a:ext>
              </a:extLst>
            </p:cNvPr>
            <p:cNvSpPr txBox="1"/>
            <p:nvPr/>
          </p:nvSpPr>
          <p:spPr>
            <a:xfrm>
              <a:off x="4068503" y="1440035"/>
              <a:ext cx="1578344" cy="559240"/>
            </a:xfrm>
            <a:prstGeom prst="rect">
              <a:avLst/>
            </a:prstGeom>
            <a:noFill/>
          </p:spPr>
          <p:txBody>
            <a:bodyPr wrap="none" rtlCol="0">
              <a:spAutoFit/>
            </a:bodyPr>
            <a:lstStyle/>
            <a:p>
              <a:r>
                <a:rPr lang="de-DE" dirty="0"/>
                <a:t>AUSTRIA</a:t>
              </a:r>
            </a:p>
          </p:txBody>
        </p:sp>
      </p:grpSp>
      <p:pic>
        <p:nvPicPr>
          <p:cNvPr id="9" name="Slide 14">
            <a:hlinkClick r:id="" action="ppaction://media"/>
            <a:extLst>
              <a:ext uri="{FF2B5EF4-FFF2-40B4-BE49-F238E27FC236}">
                <a16:creationId xmlns:a16="http://schemas.microsoft.com/office/drawing/2014/main" id="{F9EDBDFA-DD45-4AC0-88E0-11B770A01DAF}"/>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5791200" y="3124200"/>
            <a:ext cx="609600" cy="609600"/>
          </a:xfrm>
          <a:prstGeom prst="rect">
            <a:avLst/>
          </a:prstGeom>
        </p:spPr>
      </p:pic>
    </p:spTree>
    <p:extLst>
      <p:ext uri="{BB962C8B-B14F-4D97-AF65-F5344CB8AC3E}">
        <p14:creationId xmlns:p14="http://schemas.microsoft.com/office/powerpoint/2010/main" val="14879890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4724" fill="hold"/>
                                        <p:tgtEl>
                                          <p:spTgt spid="9"/>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9"/>
                </p:tgtEl>
              </p:cMediaNode>
            </p:audio>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txBox="1">
            <a:spLocks noGrp="1"/>
          </p:cNvSpPr>
          <p:nvPr>
            <p:ph type="title" idx="4294967295"/>
          </p:nvPr>
        </p:nvSpPr>
        <p:spPr>
          <a:xfrm>
            <a:off x="451406" y="0"/>
            <a:ext cx="8228974" cy="1145009"/>
          </a:xfrm>
        </p:spPr>
        <p:txBody>
          <a:bodyPr vert="horz" wrap="square" lIns="91440" tIns="35598" rIns="91440" bIns="45720" rtlCol="0" anchor="ctr">
            <a:noAutofit/>
          </a:bodyPr>
          <a:lstStyle/>
          <a:p>
            <a:r>
              <a:rPr lang="de-DE" dirty="0"/>
              <a:t>2. RISK ASSESSMENT</a:t>
            </a:r>
          </a:p>
        </p:txBody>
      </p:sp>
      <p:pic>
        <p:nvPicPr>
          <p:cNvPr id="4" name="Picture 3">
            <a:extLst>
              <a:ext uri="{FF2B5EF4-FFF2-40B4-BE49-F238E27FC236}">
                <a16:creationId xmlns:a16="http://schemas.microsoft.com/office/drawing/2014/main" id="{0D5C81B2-7B56-4592-BF64-BBF9C15D770B}"/>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0110650" y="44649"/>
            <a:ext cx="2081349" cy="1170759"/>
          </a:xfrm>
          <a:prstGeom prst="rect">
            <a:avLst/>
          </a:prstGeom>
        </p:spPr>
      </p:pic>
      <p:sp>
        <p:nvSpPr>
          <p:cNvPr id="5" name="Rectangle 4">
            <a:extLst>
              <a:ext uri="{FF2B5EF4-FFF2-40B4-BE49-F238E27FC236}">
                <a16:creationId xmlns:a16="http://schemas.microsoft.com/office/drawing/2014/main" id="{62987F8D-FEC9-4B09-ACAE-F32F680E0477}"/>
              </a:ext>
            </a:extLst>
          </p:cNvPr>
          <p:cNvSpPr/>
          <p:nvPr/>
        </p:nvSpPr>
        <p:spPr>
          <a:xfrm>
            <a:off x="609733" y="846076"/>
            <a:ext cx="7281094" cy="646331"/>
          </a:xfrm>
          <a:prstGeom prst="rect">
            <a:avLst/>
          </a:prstGeom>
        </p:spPr>
        <p:txBody>
          <a:bodyPr wrap="square">
            <a:spAutoFit/>
          </a:bodyPr>
          <a:lstStyle/>
          <a:p>
            <a:pPr lvl="1">
              <a:tabLst>
                <a:tab pos="0" algn="l"/>
                <a:tab pos="96345" algn="l"/>
                <a:tab pos="503931" algn="l"/>
                <a:tab pos="911518" algn="l"/>
                <a:tab pos="1319105" algn="l"/>
                <a:tab pos="1726692" algn="l"/>
                <a:tab pos="2134279" algn="l"/>
                <a:tab pos="2541866" algn="l"/>
                <a:tab pos="2949451" algn="l"/>
                <a:tab pos="3357039" algn="l"/>
                <a:tab pos="3764625" algn="l"/>
                <a:tab pos="4171886" algn="l"/>
                <a:tab pos="4579473" algn="l"/>
                <a:tab pos="4987060" algn="l"/>
                <a:tab pos="5394647" algn="l"/>
                <a:tab pos="5802233" algn="l"/>
                <a:tab pos="6209820" algn="l"/>
                <a:tab pos="6617406" algn="l"/>
                <a:tab pos="7024994" algn="l"/>
                <a:tab pos="7432581" algn="l"/>
                <a:tab pos="7840168" algn="l"/>
              </a:tabLst>
            </a:pPr>
            <a:r>
              <a:rPr lang="de-DE" dirty="0"/>
              <a:t>2.1 ECONOMIC RISK</a:t>
            </a:r>
          </a:p>
          <a:p>
            <a:pPr lvl="1">
              <a:tabLst>
                <a:tab pos="0" algn="l"/>
                <a:tab pos="96345" algn="l"/>
                <a:tab pos="503931" algn="l"/>
                <a:tab pos="911518" algn="l"/>
                <a:tab pos="1319105" algn="l"/>
                <a:tab pos="1726692" algn="l"/>
                <a:tab pos="2134279" algn="l"/>
                <a:tab pos="2541866" algn="l"/>
                <a:tab pos="2949451" algn="l"/>
                <a:tab pos="3357039" algn="l"/>
                <a:tab pos="3764625" algn="l"/>
                <a:tab pos="4171886" algn="l"/>
                <a:tab pos="4579473" algn="l"/>
                <a:tab pos="4987060" algn="l"/>
                <a:tab pos="5394647" algn="l"/>
                <a:tab pos="5802233" algn="l"/>
                <a:tab pos="6209820" algn="l"/>
                <a:tab pos="6617406" algn="l"/>
                <a:tab pos="7024994" algn="l"/>
                <a:tab pos="7432581" algn="l"/>
                <a:tab pos="7840168" algn="l"/>
              </a:tabLst>
            </a:pPr>
            <a:r>
              <a:rPr lang="de-DE" dirty="0"/>
              <a:t>Annual Index of Economic Freedom, SOURCE: ECONOMIC FREEDOM 20</a:t>
            </a:r>
          </a:p>
        </p:txBody>
      </p:sp>
      <p:pic>
        <p:nvPicPr>
          <p:cNvPr id="6" name="Picture 5">
            <a:extLst>
              <a:ext uri="{FF2B5EF4-FFF2-40B4-BE49-F238E27FC236}">
                <a16:creationId xmlns:a16="http://schemas.microsoft.com/office/drawing/2014/main" id="{FA85301C-C8B1-4598-B442-1CF3A385CC6F}"/>
              </a:ext>
            </a:extLst>
          </p:cNvPr>
          <p:cNvPicPr>
            <a:picLocks noChangeAspect="1"/>
          </p:cNvPicPr>
          <p:nvPr/>
        </p:nvPicPr>
        <p:blipFill rotWithShape="1">
          <a:blip r:embed="rId6"/>
          <a:srcRect l="5001" t="15162" r="6307" b="5004"/>
          <a:stretch/>
        </p:blipFill>
        <p:spPr>
          <a:xfrm>
            <a:off x="689383" y="1385667"/>
            <a:ext cx="10813233" cy="5472333"/>
          </a:xfrm>
          <a:prstGeom prst="rect">
            <a:avLst/>
          </a:prstGeom>
        </p:spPr>
      </p:pic>
      <p:grpSp>
        <p:nvGrpSpPr>
          <p:cNvPr id="7" name="Group 6">
            <a:extLst>
              <a:ext uri="{FF2B5EF4-FFF2-40B4-BE49-F238E27FC236}">
                <a16:creationId xmlns:a16="http://schemas.microsoft.com/office/drawing/2014/main" id="{78A0299F-A409-4BD9-B045-3DC91175CCCC}"/>
              </a:ext>
            </a:extLst>
          </p:cNvPr>
          <p:cNvGrpSpPr/>
          <p:nvPr/>
        </p:nvGrpSpPr>
        <p:grpSpPr>
          <a:xfrm>
            <a:off x="7795588" y="231168"/>
            <a:ext cx="1225307" cy="723707"/>
            <a:chOff x="3899967" y="1057098"/>
            <a:chExt cx="2168318" cy="1456693"/>
          </a:xfrm>
        </p:grpSpPr>
        <p:pic>
          <p:nvPicPr>
            <p:cNvPr id="8" name="Picture 7">
              <a:extLst>
                <a:ext uri="{FF2B5EF4-FFF2-40B4-BE49-F238E27FC236}">
                  <a16:creationId xmlns:a16="http://schemas.microsoft.com/office/drawing/2014/main" id="{C63B43AA-A784-4B5B-AC7E-3AC08FBEB8DC}"/>
                </a:ext>
              </a:extLst>
            </p:cNvPr>
            <p:cNvPicPr>
              <a:picLocks noChangeAspect="1"/>
            </p:cNvPicPr>
            <p:nvPr/>
          </p:nvPicPr>
          <p:blipFill rotWithShape="1">
            <a:blip r:embed="rId7"/>
            <a:srcRect r="2492"/>
            <a:stretch/>
          </p:blipFill>
          <p:spPr>
            <a:xfrm>
              <a:off x="3899967" y="1057098"/>
              <a:ext cx="2168318" cy="1456693"/>
            </a:xfrm>
            <a:prstGeom prst="rect">
              <a:avLst/>
            </a:prstGeom>
          </p:spPr>
        </p:pic>
        <p:sp>
          <p:nvSpPr>
            <p:cNvPr id="9" name="TextBox 8">
              <a:extLst>
                <a:ext uri="{FF2B5EF4-FFF2-40B4-BE49-F238E27FC236}">
                  <a16:creationId xmlns:a16="http://schemas.microsoft.com/office/drawing/2014/main" id="{5F8B2B76-71D5-4B9E-8B46-05A3E7E82821}"/>
                </a:ext>
              </a:extLst>
            </p:cNvPr>
            <p:cNvSpPr txBox="1"/>
            <p:nvPr/>
          </p:nvSpPr>
          <p:spPr>
            <a:xfrm>
              <a:off x="4068503" y="1440035"/>
              <a:ext cx="1578344" cy="559240"/>
            </a:xfrm>
            <a:prstGeom prst="rect">
              <a:avLst/>
            </a:prstGeom>
            <a:noFill/>
          </p:spPr>
          <p:txBody>
            <a:bodyPr wrap="none" rtlCol="0">
              <a:spAutoFit/>
            </a:bodyPr>
            <a:lstStyle/>
            <a:p>
              <a:r>
                <a:rPr lang="de-DE" dirty="0"/>
                <a:t>AUSTRIA</a:t>
              </a:r>
            </a:p>
          </p:txBody>
        </p:sp>
      </p:grpSp>
      <p:pic>
        <p:nvPicPr>
          <p:cNvPr id="3" name="Slide 15">
            <a:hlinkClick r:id="" action="ppaction://media"/>
            <a:extLst>
              <a:ext uri="{FF2B5EF4-FFF2-40B4-BE49-F238E27FC236}">
                <a16:creationId xmlns:a16="http://schemas.microsoft.com/office/drawing/2014/main" id="{F916DBC4-CFEE-4DD3-923C-0F55FE3364D5}"/>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5791200" y="3124200"/>
            <a:ext cx="609600" cy="609600"/>
          </a:xfrm>
          <a:prstGeom prst="rect">
            <a:avLst/>
          </a:prstGeom>
        </p:spPr>
      </p:pic>
    </p:spTree>
    <p:extLst>
      <p:ext uri="{BB962C8B-B14F-4D97-AF65-F5344CB8AC3E}">
        <p14:creationId xmlns:p14="http://schemas.microsoft.com/office/powerpoint/2010/main" val="1225523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20808"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txBox="1">
            <a:spLocks noGrp="1"/>
          </p:cNvSpPr>
          <p:nvPr>
            <p:ph type="title" idx="4294967295"/>
          </p:nvPr>
        </p:nvSpPr>
        <p:spPr>
          <a:xfrm>
            <a:off x="451406" y="0"/>
            <a:ext cx="8228974" cy="1145009"/>
          </a:xfrm>
        </p:spPr>
        <p:txBody>
          <a:bodyPr vert="horz" wrap="square" lIns="91440" tIns="35598" rIns="91440" bIns="45720" rtlCol="0" anchor="ctr">
            <a:noAutofit/>
          </a:bodyPr>
          <a:lstStyle/>
          <a:p>
            <a:r>
              <a:rPr lang="de-DE" dirty="0"/>
              <a:t>2. RISK ASSESSMENT</a:t>
            </a:r>
          </a:p>
        </p:txBody>
      </p:sp>
      <p:pic>
        <p:nvPicPr>
          <p:cNvPr id="4" name="Picture 3">
            <a:extLst>
              <a:ext uri="{FF2B5EF4-FFF2-40B4-BE49-F238E27FC236}">
                <a16:creationId xmlns:a16="http://schemas.microsoft.com/office/drawing/2014/main" id="{0D5C81B2-7B56-4592-BF64-BBF9C15D770B}"/>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0110650" y="44649"/>
            <a:ext cx="2081349" cy="1170759"/>
          </a:xfrm>
          <a:prstGeom prst="rect">
            <a:avLst/>
          </a:prstGeom>
        </p:spPr>
      </p:pic>
      <p:sp>
        <p:nvSpPr>
          <p:cNvPr id="5" name="Rectangle 4">
            <a:extLst>
              <a:ext uri="{FF2B5EF4-FFF2-40B4-BE49-F238E27FC236}">
                <a16:creationId xmlns:a16="http://schemas.microsoft.com/office/drawing/2014/main" id="{62987F8D-FEC9-4B09-ACAE-F32F680E0477}"/>
              </a:ext>
            </a:extLst>
          </p:cNvPr>
          <p:cNvSpPr/>
          <p:nvPr/>
        </p:nvSpPr>
        <p:spPr>
          <a:xfrm>
            <a:off x="609733" y="846076"/>
            <a:ext cx="2151423" cy="369332"/>
          </a:xfrm>
          <a:prstGeom prst="rect">
            <a:avLst/>
          </a:prstGeom>
        </p:spPr>
        <p:txBody>
          <a:bodyPr wrap="none">
            <a:spAutoFit/>
          </a:bodyPr>
          <a:lstStyle/>
          <a:p>
            <a:pPr lvl="1">
              <a:tabLst>
                <a:tab pos="0" algn="l"/>
                <a:tab pos="96345" algn="l"/>
                <a:tab pos="503931" algn="l"/>
                <a:tab pos="911518" algn="l"/>
                <a:tab pos="1319105" algn="l"/>
                <a:tab pos="1726692" algn="l"/>
                <a:tab pos="2134279" algn="l"/>
                <a:tab pos="2541866" algn="l"/>
                <a:tab pos="2949451" algn="l"/>
                <a:tab pos="3357039" algn="l"/>
                <a:tab pos="3764625" algn="l"/>
                <a:tab pos="4171886" algn="l"/>
                <a:tab pos="4579473" algn="l"/>
                <a:tab pos="4987060" algn="l"/>
                <a:tab pos="5394647" algn="l"/>
                <a:tab pos="5802233" algn="l"/>
                <a:tab pos="6209820" algn="l"/>
                <a:tab pos="6617406" algn="l"/>
                <a:tab pos="7024994" algn="l"/>
                <a:tab pos="7432581" algn="l"/>
                <a:tab pos="7840168" algn="l"/>
              </a:tabLst>
            </a:pPr>
            <a:r>
              <a:rPr lang="de-DE" dirty="0"/>
              <a:t>2.2 Political Risk</a:t>
            </a:r>
          </a:p>
        </p:txBody>
      </p:sp>
      <p:sp>
        <p:nvSpPr>
          <p:cNvPr id="3" name="TextBox 2">
            <a:extLst>
              <a:ext uri="{FF2B5EF4-FFF2-40B4-BE49-F238E27FC236}">
                <a16:creationId xmlns:a16="http://schemas.microsoft.com/office/drawing/2014/main" id="{F6410BFC-D1E2-413C-9E71-ACAE7367C5E1}"/>
              </a:ext>
            </a:extLst>
          </p:cNvPr>
          <p:cNvSpPr txBox="1"/>
          <p:nvPr/>
        </p:nvSpPr>
        <p:spPr>
          <a:xfrm>
            <a:off x="609733" y="1389980"/>
            <a:ext cx="5530556" cy="2139047"/>
          </a:xfrm>
          <a:prstGeom prst="rect">
            <a:avLst/>
          </a:prstGeom>
          <a:noFill/>
        </p:spPr>
        <p:txBody>
          <a:bodyPr wrap="square" rtlCol="0">
            <a:spAutoFit/>
          </a:bodyPr>
          <a:lstStyle/>
          <a:p>
            <a:r>
              <a:rPr lang="en-GB" sz="1400" dirty="0"/>
              <a:t> </a:t>
            </a:r>
            <a:endParaRPr lang="de-DE" sz="1400" dirty="0"/>
          </a:p>
          <a:p>
            <a:pPr>
              <a:lnSpc>
                <a:spcPct val="150000"/>
              </a:lnSpc>
            </a:pPr>
            <a:r>
              <a:rPr lang="en-GB" sz="1400" dirty="0"/>
              <a:t>Conflicts in the political arena, the newly elected chancellor of Austria effect on trading in Austria.</a:t>
            </a:r>
            <a:endParaRPr lang="de-DE" sz="1400" dirty="0"/>
          </a:p>
          <a:p>
            <a:pPr>
              <a:lnSpc>
                <a:spcPct val="150000"/>
              </a:lnSpc>
            </a:pPr>
            <a:r>
              <a:rPr lang="en-GB" sz="1400" dirty="0"/>
              <a:t>Wolfgang Bauer, a fixed income manager at M&amp;G investment, stated: "There seems to be a general shift in political sentiment in parts of Europe towards a more right-wing, nationalist agenda.”</a:t>
            </a:r>
            <a:endParaRPr lang="de-DE" sz="1400" dirty="0"/>
          </a:p>
          <a:p>
            <a:endParaRPr lang="de-DE" sz="1400" dirty="0"/>
          </a:p>
        </p:txBody>
      </p:sp>
      <p:grpSp>
        <p:nvGrpSpPr>
          <p:cNvPr id="6" name="Group 5">
            <a:extLst>
              <a:ext uri="{FF2B5EF4-FFF2-40B4-BE49-F238E27FC236}">
                <a16:creationId xmlns:a16="http://schemas.microsoft.com/office/drawing/2014/main" id="{4C3260A6-65BD-4BC5-BD34-1D19AEB67B11}"/>
              </a:ext>
            </a:extLst>
          </p:cNvPr>
          <p:cNvGrpSpPr/>
          <p:nvPr/>
        </p:nvGrpSpPr>
        <p:grpSpPr>
          <a:xfrm>
            <a:off x="7795588" y="231168"/>
            <a:ext cx="1225307" cy="723707"/>
            <a:chOff x="3899967" y="1057098"/>
            <a:chExt cx="2168318" cy="1456693"/>
          </a:xfrm>
        </p:grpSpPr>
        <p:pic>
          <p:nvPicPr>
            <p:cNvPr id="7" name="Picture 6">
              <a:extLst>
                <a:ext uri="{FF2B5EF4-FFF2-40B4-BE49-F238E27FC236}">
                  <a16:creationId xmlns:a16="http://schemas.microsoft.com/office/drawing/2014/main" id="{8953031D-F3FF-41A9-9D43-6D367A1578ED}"/>
                </a:ext>
              </a:extLst>
            </p:cNvPr>
            <p:cNvPicPr>
              <a:picLocks noChangeAspect="1"/>
            </p:cNvPicPr>
            <p:nvPr/>
          </p:nvPicPr>
          <p:blipFill rotWithShape="1">
            <a:blip r:embed="rId6"/>
            <a:srcRect r="2492"/>
            <a:stretch/>
          </p:blipFill>
          <p:spPr>
            <a:xfrm>
              <a:off x="3899967" y="1057098"/>
              <a:ext cx="2168318" cy="1456693"/>
            </a:xfrm>
            <a:prstGeom prst="rect">
              <a:avLst/>
            </a:prstGeom>
          </p:spPr>
        </p:pic>
        <p:sp>
          <p:nvSpPr>
            <p:cNvPr id="8" name="TextBox 7">
              <a:extLst>
                <a:ext uri="{FF2B5EF4-FFF2-40B4-BE49-F238E27FC236}">
                  <a16:creationId xmlns:a16="http://schemas.microsoft.com/office/drawing/2014/main" id="{8E2AB66F-11B3-4FA5-B93C-7B28836F35ED}"/>
                </a:ext>
              </a:extLst>
            </p:cNvPr>
            <p:cNvSpPr txBox="1"/>
            <p:nvPr/>
          </p:nvSpPr>
          <p:spPr>
            <a:xfrm>
              <a:off x="4068503" y="1440035"/>
              <a:ext cx="1578344" cy="559240"/>
            </a:xfrm>
            <a:prstGeom prst="rect">
              <a:avLst/>
            </a:prstGeom>
            <a:noFill/>
          </p:spPr>
          <p:txBody>
            <a:bodyPr wrap="none" rtlCol="0">
              <a:spAutoFit/>
            </a:bodyPr>
            <a:lstStyle/>
            <a:p>
              <a:r>
                <a:rPr lang="de-DE" dirty="0"/>
                <a:t>AUSTRIA</a:t>
              </a:r>
            </a:p>
          </p:txBody>
        </p:sp>
      </p:grpSp>
      <p:sp>
        <p:nvSpPr>
          <p:cNvPr id="9" name="AutoShape 2" descr="Image result for kurz chancellor austria">
            <a:extLst>
              <a:ext uri="{FF2B5EF4-FFF2-40B4-BE49-F238E27FC236}">
                <a16:creationId xmlns:a16="http://schemas.microsoft.com/office/drawing/2014/main" id="{9B646D4C-428D-4A9B-99A3-4F14EFE40849}"/>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de-DE"/>
          </a:p>
        </p:txBody>
      </p:sp>
      <p:pic>
        <p:nvPicPr>
          <p:cNvPr id="21510" name="Picture 6" descr="Image result for kurz chancellor austria">
            <a:extLst>
              <a:ext uri="{FF2B5EF4-FFF2-40B4-BE49-F238E27FC236}">
                <a16:creationId xmlns:a16="http://schemas.microsoft.com/office/drawing/2014/main" id="{CCD2131C-7888-4C6A-AD05-EF04E98EBCAE}"/>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6599612" y="2095526"/>
            <a:ext cx="4366260" cy="2362147"/>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a:extLst>
              <a:ext uri="{FF2B5EF4-FFF2-40B4-BE49-F238E27FC236}">
                <a16:creationId xmlns:a16="http://schemas.microsoft.com/office/drawing/2014/main" id="{499AEB20-4745-4362-9702-CE974C2E385D}"/>
              </a:ext>
            </a:extLst>
          </p:cNvPr>
          <p:cNvSpPr txBox="1"/>
          <p:nvPr/>
        </p:nvSpPr>
        <p:spPr>
          <a:xfrm>
            <a:off x="6599612" y="4457673"/>
            <a:ext cx="3620799" cy="369332"/>
          </a:xfrm>
          <a:prstGeom prst="rect">
            <a:avLst/>
          </a:prstGeom>
          <a:noFill/>
        </p:spPr>
        <p:txBody>
          <a:bodyPr wrap="none" rtlCol="0">
            <a:spAutoFit/>
          </a:bodyPr>
          <a:lstStyle/>
          <a:p>
            <a:r>
              <a:rPr lang="de-DE" dirty="0"/>
              <a:t>Sebastian Kurz, Chancellor of Austria</a:t>
            </a:r>
          </a:p>
        </p:txBody>
      </p:sp>
      <p:sp>
        <p:nvSpPr>
          <p:cNvPr id="12" name="TextBox 11">
            <a:extLst>
              <a:ext uri="{FF2B5EF4-FFF2-40B4-BE49-F238E27FC236}">
                <a16:creationId xmlns:a16="http://schemas.microsoft.com/office/drawing/2014/main" id="{64B18663-3C47-4D3B-BDA6-FC6B472E56E3}"/>
              </a:ext>
            </a:extLst>
          </p:cNvPr>
          <p:cNvSpPr txBox="1"/>
          <p:nvPr/>
        </p:nvSpPr>
        <p:spPr>
          <a:xfrm>
            <a:off x="633585" y="3406661"/>
            <a:ext cx="2103717" cy="276999"/>
          </a:xfrm>
          <a:prstGeom prst="rect">
            <a:avLst/>
          </a:prstGeom>
          <a:noFill/>
        </p:spPr>
        <p:txBody>
          <a:bodyPr wrap="none" rtlCol="0">
            <a:spAutoFit/>
          </a:bodyPr>
          <a:lstStyle/>
          <a:p>
            <a:r>
              <a:rPr lang="de-DE" sz="1200" dirty="0"/>
              <a:t>SOURCE: POLITICAL RISK, 2017</a:t>
            </a:r>
          </a:p>
        </p:txBody>
      </p:sp>
      <p:pic>
        <p:nvPicPr>
          <p:cNvPr id="13" name="Slide 16">
            <a:hlinkClick r:id="" action="ppaction://media"/>
            <a:extLst>
              <a:ext uri="{FF2B5EF4-FFF2-40B4-BE49-F238E27FC236}">
                <a16:creationId xmlns:a16="http://schemas.microsoft.com/office/drawing/2014/main" id="{433C6E64-A311-46CF-BF67-B7473DCD5D5D}"/>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5791200" y="3124200"/>
            <a:ext cx="609600" cy="609600"/>
          </a:xfrm>
          <a:prstGeom prst="rect">
            <a:avLst/>
          </a:prstGeom>
        </p:spPr>
      </p:pic>
    </p:spTree>
    <p:extLst>
      <p:ext uri="{BB962C8B-B14F-4D97-AF65-F5344CB8AC3E}">
        <p14:creationId xmlns:p14="http://schemas.microsoft.com/office/powerpoint/2010/main" val="22293910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38153" fill="hold"/>
                                        <p:tgtEl>
                                          <p:spTgt spid="1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13"/>
                </p:tgtEl>
              </p:cMediaNode>
            </p:audio>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txBox="1">
            <a:spLocks noGrp="1"/>
          </p:cNvSpPr>
          <p:nvPr>
            <p:ph type="title" idx="4294967295"/>
          </p:nvPr>
        </p:nvSpPr>
        <p:spPr>
          <a:xfrm>
            <a:off x="451406" y="0"/>
            <a:ext cx="8228974" cy="1145009"/>
          </a:xfrm>
        </p:spPr>
        <p:txBody>
          <a:bodyPr vert="horz" wrap="square" lIns="91440" tIns="35598" rIns="91440" bIns="45720" rtlCol="0" anchor="ctr">
            <a:noAutofit/>
          </a:bodyPr>
          <a:lstStyle/>
          <a:p>
            <a:r>
              <a:rPr lang="de-DE" dirty="0"/>
              <a:t>2. RISK ASSESSMENT</a:t>
            </a:r>
          </a:p>
        </p:txBody>
      </p:sp>
      <p:pic>
        <p:nvPicPr>
          <p:cNvPr id="4" name="Picture 3">
            <a:extLst>
              <a:ext uri="{FF2B5EF4-FFF2-40B4-BE49-F238E27FC236}">
                <a16:creationId xmlns:a16="http://schemas.microsoft.com/office/drawing/2014/main" id="{0D5C81B2-7B56-4592-BF64-BBF9C15D770B}"/>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10110650" y="44649"/>
            <a:ext cx="2081349" cy="1170759"/>
          </a:xfrm>
          <a:prstGeom prst="rect">
            <a:avLst/>
          </a:prstGeom>
        </p:spPr>
      </p:pic>
      <p:sp>
        <p:nvSpPr>
          <p:cNvPr id="5" name="Rectangle 4">
            <a:extLst>
              <a:ext uri="{FF2B5EF4-FFF2-40B4-BE49-F238E27FC236}">
                <a16:creationId xmlns:a16="http://schemas.microsoft.com/office/drawing/2014/main" id="{62987F8D-FEC9-4B09-ACAE-F32F680E0477}"/>
              </a:ext>
            </a:extLst>
          </p:cNvPr>
          <p:cNvSpPr/>
          <p:nvPr/>
        </p:nvSpPr>
        <p:spPr>
          <a:xfrm>
            <a:off x="0" y="846076"/>
            <a:ext cx="5651932" cy="369332"/>
          </a:xfrm>
          <a:prstGeom prst="rect">
            <a:avLst/>
          </a:prstGeom>
        </p:spPr>
        <p:txBody>
          <a:bodyPr wrap="none">
            <a:spAutoFit/>
          </a:bodyPr>
          <a:lstStyle/>
          <a:p>
            <a:pPr lvl="1">
              <a:tabLst>
                <a:tab pos="0" algn="l"/>
                <a:tab pos="96345" algn="l"/>
                <a:tab pos="503931" algn="l"/>
                <a:tab pos="911518" algn="l"/>
                <a:tab pos="1319105" algn="l"/>
                <a:tab pos="1726692" algn="l"/>
                <a:tab pos="2134279" algn="l"/>
                <a:tab pos="2541866" algn="l"/>
                <a:tab pos="2949451" algn="l"/>
                <a:tab pos="3357039" algn="l"/>
                <a:tab pos="3764625" algn="l"/>
                <a:tab pos="4171886" algn="l"/>
                <a:tab pos="4579473" algn="l"/>
                <a:tab pos="4987060" algn="l"/>
                <a:tab pos="5394647" algn="l"/>
                <a:tab pos="5802233" algn="l"/>
                <a:tab pos="6209820" algn="l"/>
                <a:tab pos="6617406" algn="l"/>
                <a:tab pos="7024994" algn="l"/>
                <a:tab pos="7432581" algn="l"/>
                <a:tab pos="7840168" algn="l"/>
              </a:tabLst>
            </a:pPr>
            <a:r>
              <a:rPr lang="de-DE" dirty="0"/>
              <a:t>2.3 Culture  Risk – Hofstedes Ratio (Source: HRI 2018)</a:t>
            </a:r>
          </a:p>
        </p:txBody>
      </p:sp>
      <p:pic>
        <p:nvPicPr>
          <p:cNvPr id="7" name="Picture 6">
            <a:extLst>
              <a:ext uri="{FF2B5EF4-FFF2-40B4-BE49-F238E27FC236}">
                <a16:creationId xmlns:a16="http://schemas.microsoft.com/office/drawing/2014/main" id="{533E4EC7-393A-4BCE-BE8E-4D8A73DAEC41}"/>
              </a:ext>
            </a:extLst>
          </p:cNvPr>
          <p:cNvPicPr>
            <a:picLocks noChangeAspect="1"/>
          </p:cNvPicPr>
          <p:nvPr/>
        </p:nvPicPr>
        <p:blipFill>
          <a:blip r:embed="rId10"/>
          <a:stretch>
            <a:fillRect/>
          </a:stretch>
        </p:blipFill>
        <p:spPr>
          <a:xfrm>
            <a:off x="3003480" y="1215408"/>
            <a:ext cx="6128306" cy="3657600"/>
          </a:xfrm>
          <a:prstGeom prst="rect">
            <a:avLst/>
          </a:prstGeom>
        </p:spPr>
      </p:pic>
      <p:pic>
        <p:nvPicPr>
          <p:cNvPr id="9" name="Picture 8">
            <a:extLst>
              <a:ext uri="{FF2B5EF4-FFF2-40B4-BE49-F238E27FC236}">
                <a16:creationId xmlns:a16="http://schemas.microsoft.com/office/drawing/2014/main" id="{6252EC62-4285-417E-8DEE-0733F7F616E7}"/>
              </a:ext>
            </a:extLst>
          </p:cNvPr>
          <p:cNvPicPr>
            <a:picLocks noChangeAspect="1"/>
          </p:cNvPicPr>
          <p:nvPr/>
        </p:nvPicPr>
        <p:blipFill>
          <a:blip r:embed="rId11"/>
          <a:stretch>
            <a:fillRect/>
          </a:stretch>
        </p:blipFill>
        <p:spPr>
          <a:xfrm>
            <a:off x="3003480" y="4415246"/>
            <a:ext cx="5676900" cy="2211586"/>
          </a:xfrm>
          <a:prstGeom prst="rect">
            <a:avLst/>
          </a:prstGeom>
        </p:spPr>
      </p:pic>
      <p:grpSp>
        <p:nvGrpSpPr>
          <p:cNvPr id="8" name="Group 7">
            <a:extLst>
              <a:ext uri="{FF2B5EF4-FFF2-40B4-BE49-F238E27FC236}">
                <a16:creationId xmlns:a16="http://schemas.microsoft.com/office/drawing/2014/main" id="{21061524-FF07-4AEC-B98F-FC9BC91FF6FB}"/>
              </a:ext>
            </a:extLst>
          </p:cNvPr>
          <p:cNvGrpSpPr/>
          <p:nvPr/>
        </p:nvGrpSpPr>
        <p:grpSpPr>
          <a:xfrm>
            <a:off x="7795588" y="231168"/>
            <a:ext cx="1225307" cy="723707"/>
            <a:chOff x="3899967" y="1057098"/>
            <a:chExt cx="2168318" cy="1456693"/>
          </a:xfrm>
        </p:grpSpPr>
        <p:pic>
          <p:nvPicPr>
            <p:cNvPr id="10" name="Picture 9">
              <a:extLst>
                <a:ext uri="{FF2B5EF4-FFF2-40B4-BE49-F238E27FC236}">
                  <a16:creationId xmlns:a16="http://schemas.microsoft.com/office/drawing/2014/main" id="{7B68E53F-827D-4AD5-A12B-9C49693DAAF6}"/>
                </a:ext>
              </a:extLst>
            </p:cNvPr>
            <p:cNvPicPr>
              <a:picLocks noChangeAspect="1"/>
            </p:cNvPicPr>
            <p:nvPr/>
          </p:nvPicPr>
          <p:blipFill rotWithShape="1">
            <a:blip r:embed="rId12"/>
            <a:srcRect r="2492"/>
            <a:stretch/>
          </p:blipFill>
          <p:spPr>
            <a:xfrm>
              <a:off x="3899967" y="1057098"/>
              <a:ext cx="2168318" cy="1456693"/>
            </a:xfrm>
            <a:prstGeom prst="rect">
              <a:avLst/>
            </a:prstGeom>
          </p:spPr>
        </p:pic>
        <p:sp>
          <p:nvSpPr>
            <p:cNvPr id="11" name="TextBox 10">
              <a:extLst>
                <a:ext uri="{FF2B5EF4-FFF2-40B4-BE49-F238E27FC236}">
                  <a16:creationId xmlns:a16="http://schemas.microsoft.com/office/drawing/2014/main" id="{2768D3A9-4A6E-42AE-983E-7D83E95BA54B}"/>
                </a:ext>
              </a:extLst>
            </p:cNvPr>
            <p:cNvSpPr txBox="1"/>
            <p:nvPr/>
          </p:nvSpPr>
          <p:spPr>
            <a:xfrm>
              <a:off x="4068503" y="1440035"/>
              <a:ext cx="1578344" cy="559240"/>
            </a:xfrm>
            <a:prstGeom prst="rect">
              <a:avLst/>
            </a:prstGeom>
            <a:noFill/>
          </p:spPr>
          <p:txBody>
            <a:bodyPr wrap="none" rtlCol="0">
              <a:spAutoFit/>
            </a:bodyPr>
            <a:lstStyle/>
            <a:p>
              <a:r>
                <a:rPr lang="de-DE" dirty="0"/>
                <a:t>AUSTRIA</a:t>
              </a:r>
            </a:p>
          </p:txBody>
        </p:sp>
      </p:grpSp>
      <p:pic>
        <p:nvPicPr>
          <p:cNvPr id="3" name="Slide 17">
            <a:hlinkClick r:id="" action="ppaction://media"/>
            <a:extLst>
              <a:ext uri="{FF2B5EF4-FFF2-40B4-BE49-F238E27FC236}">
                <a16:creationId xmlns:a16="http://schemas.microsoft.com/office/drawing/2014/main" id="{0A773D9D-08FC-4C56-AFB4-34DA9D8320EA}"/>
              </a:ext>
            </a:extLst>
          </p:cNvPr>
          <p:cNvPicPr>
            <a:picLocks noChangeAspect="1"/>
          </p:cNvPicPr>
          <p:nvPr>
            <a:audioFile r:link="rId2"/>
            <p:extLst>
              <p:ext uri="{DAA4B4D4-6D71-4841-9C94-3DE7FCFB9230}">
                <p14:media xmlns:p14="http://schemas.microsoft.com/office/powerpoint/2010/main" r:embed="rId1"/>
              </p:ext>
            </p:extLst>
          </p:nvPr>
        </p:nvPicPr>
        <p:blipFill>
          <a:blip r:embed="rId13"/>
          <a:stretch>
            <a:fillRect/>
          </a:stretch>
        </p:blipFill>
        <p:spPr>
          <a:xfrm>
            <a:off x="5791200" y="3124200"/>
            <a:ext cx="609600" cy="609600"/>
          </a:xfrm>
          <a:prstGeom prst="rect">
            <a:avLst/>
          </a:prstGeom>
        </p:spPr>
      </p:pic>
      <p:pic>
        <p:nvPicPr>
          <p:cNvPr id="6" name="Slide 17b">
            <a:hlinkClick r:id="" action="ppaction://media"/>
            <a:extLst>
              <a:ext uri="{FF2B5EF4-FFF2-40B4-BE49-F238E27FC236}">
                <a16:creationId xmlns:a16="http://schemas.microsoft.com/office/drawing/2014/main" id="{E996493E-605B-4933-A6B8-8D75AF3418E7}"/>
              </a:ext>
            </a:extLst>
          </p:cNvPr>
          <p:cNvPicPr>
            <a:picLocks noChangeAspect="1"/>
          </p:cNvPicPr>
          <p:nvPr>
            <a:audioFile r:link="rId4"/>
            <p:extLst>
              <p:ext uri="{DAA4B4D4-6D71-4841-9C94-3DE7FCFB9230}">
                <p14:media xmlns:p14="http://schemas.microsoft.com/office/powerpoint/2010/main" r:embed="rId3"/>
              </p:ext>
            </p:extLst>
          </p:nvPr>
        </p:nvPicPr>
        <p:blipFill>
          <a:blip r:embed="rId13"/>
          <a:stretch>
            <a:fillRect/>
          </a:stretch>
        </p:blipFill>
        <p:spPr>
          <a:xfrm>
            <a:off x="5791200" y="3124200"/>
            <a:ext cx="609600" cy="609600"/>
          </a:xfrm>
          <a:prstGeom prst="rect">
            <a:avLst/>
          </a:prstGeom>
        </p:spPr>
      </p:pic>
      <p:pic>
        <p:nvPicPr>
          <p:cNvPr id="12" name="Slide 17c">
            <a:hlinkClick r:id="" action="ppaction://media"/>
            <a:extLst>
              <a:ext uri="{FF2B5EF4-FFF2-40B4-BE49-F238E27FC236}">
                <a16:creationId xmlns:a16="http://schemas.microsoft.com/office/drawing/2014/main" id="{F2BE515D-7FC4-40AB-A797-49DD28C2DB9E}"/>
              </a:ext>
            </a:extLst>
          </p:cNvPr>
          <p:cNvPicPr>
            <a:picLocks noChangeAspect="1"/>
          </p:cNvPicPr>
          <p:nvPr>
            <a:audioFile r:link="rId6"/>
            <p:extLst>
              <p:ext uri="{DAA4B4D4-6D71-4841-9C94-3DE7FCFB9230}">
                <p14:media xmlns:p14="http://schemas.microsoft.com/office/powerpoint/2010/main" r:embed="rId5"/>
              </p:ext>
            </p:extLst>
          </p:nvPr>
        </p:nvPicPr>
        <p:blipFill>
          <a:blip r:embed="rId13"/>
          <a:stretch>
            <a:fillRect/>
          </a:stretch>
        </p:blipFill>
        <p:spPr>
          <a:xfrm>
            <a:off x="5791200" y="3124200"/>
            <a:ext cx="609600" cy="609600"/>
          </a:xfrm>
          <a:prstGeom prst="rect">
            <a:avLst/>
          </a:prstGeom>
        </p:spPr>
      </p:pic>
    </p:spTree>
    <p:extLst>
      <p:ext uri="{BB962C8B-B14F-4D97-AF65-F5344CB8AC3E}">
        <p14:creationId xmlns:p14="http://schemas.microsoft.com/office/powerpoint/2010/main" val="23973774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59456" fill="hold"/>
                                        <p:tgtEl>
                                          <p:spTgt spid="3"/>
                                        </p:tgtEl>
                                      </p:cBhvr>
                                    </p:cmd>
                                  </p:childTnLst>
                                </p:cTn>
                              </p:par>
                            </p:childTnLst>
                          </p:cTn>
                        </p:par>
                      </p:childTnLst>
                    </p:cTn>
                  </p:par>
                  <p:par>
                    <p:cTn id="7" fill="hold">
                      <p:stCondLst>
                        <p:cond delay="indefinite"/>
                      </p:stCondLst>
                      <p:childTnLst>
                        <p:par>
                          <p:cTn id="8" fill="hold">
                            <p:stCondLst>
                              <p:cond delay="0"/>
                            </p:stCondLst>
                            <p:childTnLst>
                              <p:par>
                                <p:cTn id="9" presetID="1" presetClass="mediacall" presetSubtype="0" fill="hold" nodeType="clickEffect">
                                  <p:stCondLst>
                                    <p:cond delay="0"/>
                                  </p:stCondLst>
                                  <p:childTnLst>
                                    <p:cmd type="call" cmd="playFrom(0.0)">
                                      <p:cBhvr>
                                        <p:cTn id="10" dur="56985" fill="hold"/>
                                        <p:tgtEl>
                                          <p:spTgt spid="6"/>
                                        </p:tgtEl>
                                      </p:cBhvr>
                                    </p:cmd>
                                  </p:childTnLst>
                                </p:cTn>
                              </p:par>
                            </p:childTnLst>
                          </p:cTn>
                        </p:par>
                      </p:childTnLst>
                    </p:cTn>
                  </p:par>
                  <p:par>
                    <p:cTn id="11" fill="hold">
                      <p:stCondLst>
                        <p:cond delay="indefinite"/>
                      </p:stCondLst>
                      <p:childTnLst>
                        <p:par>
                          <p:cTn id="12" fill="hold">
                            <p:stCondLst>
                              <p:cond delay="0"/>
                            </p:stCondLst>
                            <p:childTnLst>
                              <p:par>
                                <p:cTn id="13" presetID="1" presetClass="mediacall" presetSubtype="0" fill="hold" nodeType="clickEffect">
                                  <p:stCondLst>
                                    <p:cond delay="0"/>
                                  </p:stCondLst>
                                  <p:childTnLst>
                                    <p:cmd type="call" cmd="playFrom(0.0)">
                                      <p:cBhvr>
                                        <p:cTn id="14" dur="27797" fill="hold"/>
                                        <p:tgtEl>
                                          <p:spTgt spid="1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15" fill="hold" display="0">
                  <p:stCondLst>
                    <p:cond delay="indefinite"/>
                  </p:stCondLst>
                  <p:endCondLst>
                    <p:cond evt="onStopAudio" delay="0">
                      <p:tgtEl>
                        <p:sldTgt/>
                      </p:tgtEl>
                    </p:cond>
                  </p:endCondLst>
                </p:cTn>
                <p:tgtEl>
                  <p:spTgt spid="3"/>
                </p:tgtEl>
              </p:cMediaNode>
            </p:audio>
            <p:audio>
              <p:cMediaNode vol="80000">
                <p:cTn id="16" fill="hold" display="0">
                  <p:stCondLst>
                    <p:cond delay="indefinite"/>
                  </p:stCondLst>
                  <p:endCondLst>
                    <p:cond evt="onStopAudio" delay="0">
                      <p:tgtEl>
                        <p:sldTgt/>
                      </p:tgtEl>
                    </p:cond>
                  </p:endCondLst>
                </p:cTn>
                <p:tgtEl>
                  <p:spTgt spid="6"/>
                </p:tgtEl>
              </p:cMediaNode>
            </p:audio>
            <p:audio>
              <p:cMediaNode vol="80000">
                <p:cTn id="17" fill="hold" display="0">
                  <p:stCondLst>
                    <p:cond delay="indefinite"/>
                  </p:stCondLst>
                  <p:endCondLst>
                    <p:cond evt="onStopAudio" delay="0">
                      <p:tgtEl>
                        <p:sldTgt/>
                      </p:tgtEl>
                    </p:cond>
                  </p:endCondLst>
                </p:cTn>
                <p:tgtEl>
                  <p:spTgt spid="12"/>
                </p:tgtEl>
              </p:cMediaNode>
            </p:audio>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txBox="1">
            <a:spLocks noGrp="1"/>
          </p:cNvSpPr>
          <p:nvPr>
            <p:ph type="title" idx="4294967295"/>
          </p:nvPr>
        </p:nvSpPr>
        <p:spPr>
          <a:xfrm>
            <a:off x="451406" y="0"/>
            <a:ext cx="8228974" cy="1145009"/>
          </a:xfrm>
        </p:spPr>
        <p:txBody>
          <a:bodyPr vert="horz" wrap="square" lIns="91440" tIns="35598" rIns="91440" bIns="45720" rtlCol="0" anchor="ctr">
            <a:noAutofit/>
          </a:bodyPr>
          <a:lstStyle/>
          <a:p>
            <a:r>
              <a:rPr lang="de-DE" dirty="0"/>
              <a:t>2. RISK ASSESSMENT</a:t>
            </a:r>
          </a:p>
        </p:txBody>
      </p:sp>
      <p:pic>
        <p:nvPicPr>
          <p:cNvPr id="4" name="Picture 3">
            <a:extLst>
              <a:ext uri="{FF2B5EF4-FFF2-40B4-BE49-F238E27FC236}">
                <a16:creationId xmlns:a16="http://schemas.microsoft.com/office/drawing/2014/main" id="{0D5C81B2-7B56-4592-BF64-BBF9C15D770B}"/>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0110650" y="44649"/>
            <a:ext cx="2081349" cy="1170759"/>
          </a:xfrm>
          <a:prstGeom prst="rect">
            <a:avLst/>
          </a:prstGeom>
        </p:spPr>
      </p:pic>
      <p:sp>
        <p:nvSpPr>
          <p:cNvPr id="5" name="Rectangle 4">
            <a:extLst>
              <a:ext uri="{FF2B5EF4-FFF2-40B4-BE49-F238E27FC236}">
                <a16:creationId xmlns:a16="http://schemas.microsoft.com/office/drawing/2014/main" id="{62987F8D-FEC9-4B09-ACAE-F32F680E0477}"/>
              </a:ext>
            </a:extLst>
          </p:cNvPr>
          <p:cNvSpPr/>
          <p:nvPr/>
        </p:nvSpPr>
        <p:spPr>
          <a:xfrm>
            <a:off x="609733" y="846076"/>
            <a:ext cx="3806042" cy="369332"/>
          </a:xfrm>
          <a:prstGeom prst="rect">
            <a:avLst/>
          </a:prstGeom>
        </p:spPr>
        <p:txBody>
          <a:bodyPr wrap="none">
            <a:spAutoFit/>
          </a:bodyPr>
          <a:lstStyle/>
          <a:p>
            <a:pPr lvl="1">
              <a:tabLst>
                <a:tab pos="0" algn="l"/>
                <a:tab pos="96345" algn="l"/>
                <a:tab pos="503931" algn="l"/>
                <a:tab pos="911518" algn="l"/>
                <a:tab pos="1319105" algn="l"/>
                <a:tab pos="1726692" algn="l"/>
                <a:tab pos="2134279" algn="l"/>
                <a:tab pos="2541866" algn="l"/>
                <a:tab pos="2949451" algn="l"/>
                <a:tab pos="3357039" algn="l"/>
                <a:tab pos="3764625" algn="l"/>
                <a:tab pos="4171886" algn="l"/>
                <a:tab pos="4579473" algn="l"/>
                <a:tab pos="4987060" algn="l"/>
                <a:tab pos="5394647" algn="l"/>
                <a:tab pos="5802233" algn="l"/>
                <a:tab pos="6209820" algn="l"/>
                <a:tab pos="6617406" algn="l"/>
                <a:tab pos="7024994" algn="l"/>
                <a:tab pos="7432581" algn="l"/>
                <a:tab pos="7840168" algn="l"/>
              </a:tabLst>
            </a:pPr>
            <a:r>
              <a:rPr lang="de-DE" dirty="0"/>
              <a:t>2.4 Porter 5 foces (PORTER, 2008)</a:t>
            </a:r>
          </a:p>
        </p:txBody>
      </p:sp>
      <p:pic>
        <p:nvPicPr>
          <p:cNvPr id="10" name="Picture 9">
            <a:extLst>
              <a:ext uri="{FF2B5EF4-FFF2-40B4-BE49-F238E27FC236}">
                <a16:creationId xmlns:a16="http://schemas.microsoft.com/office/drawing/2014/main" id="{F712F1D2-7DB5-4654-85DA-C723A4EF66AE}"/>
              </a:ext>
            </a:extLst>
          </p:cNvPr>
          <p:cNvPicPr>
            <a:picLocks noChangeAspect="1"/>
          </p:cNvPicPr>
          <p:nvPr/>
        </p:nvPicPr>
        <p:blipFill>
          <a:blip r:embed="rId6"/>
          <a:stretch>
            <a:fillRect/>
          </a:stretch>
        </p:blipFill>
        <p:spPr>
          <a:xfrm>
            <a:off x="1703108" y="1145008"/>
            <a:ext cx="8228974" cy="5393883"/>
          </a:xfrm>
          <a:prstGeom prst="rect">
            <a:avLst/>
          </a:prstGeom>
        </p:spPr>
      </p:pic>
      <p:grpSp>
        <p:nvGrpSpPr>
          <p:cNvPr id="11" name="Group 10">
            <a:extLst>
              <a:ext uri="{FF2B5EF4-FFF2-40B4-BE49-F238E27FC236}">
                <a16:creationId xmlns:a16="http://schemas.microsoft.com/office/drawing/2014/main" id="{A55235B3-5C58-4572-8ED6-2631988BB9CF}"/>
              </a:ext>
            </a:extLst>
          </p:cNvPr>
          <p:cNvGrpSpPr/>
          <p:nvPr/>
        </p:nvGrpSpPr>
        <p:grpSpPr>
          <a:xfrm>
            <a:off x="7795588" y="231168"/>
            <a:ext cx="1225307" cy="723707"/>
            <a:chOff x="3899967" y="1057098"/>
            <a:chExt cx="2168318" cy="1456693"/>
          </a:xfrm>
        </p:grpSpPr>
        <p:pic>
          <p:nvPicPr>
            <p:cNvPr id="12" name="Picture 11">
              <a:extLst>
                <a:ext uri="{FF2B5EF4-FFF2-40B4-BE49-F238E27FC236}">
                  <a16:creationId xmlns:a16="http://schemas.microsoft.com/office/drawing/2014/main" id="{C992BE49-CBC5-4B57-A177-3D6A4FE41902}"/>
                </a:ext>
              </a:extLst>
            </p:cNvPr>
            <p:cNvPicPr>
              <a:picLocks noChangeAspect="1"/>
            </p:cNvPicPr>
            <p:nvPr/>
          </p:nvPicPr>
          <p:blipFill rotWithShape="1">
            <a:blip r:embed="rId7"/>
            <a:srcRect r="2492"/>
            <a:stretch/>
          </p:blipFill>
          <p:spPr>
            <a:xfrm>
              <a:off x="3899967" y="1057098"/>
              <a:ext cx="2168318" cy="1456693"/>
            </a:xfrm>
            <a:prstGeom prst="rect">
              <a:avLst/>
            </a:prstGeom>
          </p:spPr>
        </p:pic>
        <p:sp>
          <p:nvSpPr>
            <p:cNvPr id="13" name="TextBox 12">
              <a:extLst>
                <a:ext uri="{FF2B5EF4-FFF2-40B4-BE49-F238E27FC236}">
                  <a16:creationId xmlns:a16="http://schemas.microsoft.com/office/drawing/2014/main" id="{DE10654C-3411-486C-8514-3D858921635C}"/>
                </a:ext>
              </a:extLst>
            </p:cNvPr>
            <p:cNvSpPr txBox="1"/>
            <p:nvPr/>
          </p:nvSpPr>
          <p:spPr>
            <a:xfrm>
              <a:off x="4068503" y="1440035"/>
              <a:ext cx="1578344" cy="559240"/>
            </a:xfrm>
            <a:prstGeom prst="rect">
              <a:avLst/>
            </a:prstGeom>
            <a:noFill/>
          </p:spPr>
          <p:txBody>
            <a:bodyPr wrap="none" rtlCol="0">
              <a:spAutoFit/>
            </a:bodyPr>
            <a:lstStyle/>
            <a:p>
              <a:r>
                <a:rPr lang="de-DE" dirty="0"/>
                <a:t>AUSTRIA</a:t>
              </a:r>
            </a:p>
          </p:txBody>
        </p:sp>
      </p:grpSp>
      <p:pic>
        <p:nvPicPr>
          <p:cNvPr id="14" name="Slide 19">
            <a:hlinkClick r:id="" action="ppaction://media"/>
            <a:extLst>
              <a:ext uri="{FF2B5EF4-FFF2-40B4-BE49-F238E27FC236}">
                <a16:creationId xmlns:a16="http://schemas.microsoft.com/office/drawing/2014/main" id="{33C6CB11-5EAF-41AE-8A2A-0550B435202B}"/>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5791200" y="3124200"/>
            <a:ext cx="609600" cy="609600"/>
          </a:xfrm>
          <a:prstGeom prst="rect">
            <a:avLst/>
          </a:prstGeom>
        </p:spPr>
      </p:pic>
    </p:spTree>
    <p:extLst>
      <p:ext uri="{BB962C8B-B14F-4D97-AF65-F5344CB8AC3E}">
        <p14:creationId xmlns:p14="http://schemas.microsoft.com/office/powerpoint/2010/main" val="37566053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89423" fill="hold"/>
                                        <p:tgtEl>
                                          <p:spTgt spid="1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14"/>
                </p:tgtEl>
              </p:cMediaNode>
            </p:audio>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txBox="1">
            <a:spLocks noGrp="1"/>
          </p:cNvSpPr>
          <p:nvPr>
            <p:ph type="title" idx="4294967295"/>
          </p:nvPr>
        </p:nvSpPr>
        <p:spPr>
          <a:xfrm>
            <a:off x="451406" y="0"/>
            <a:ext cx="8228974" cy="1145009"/>
          </a:xfrm>
        </p:spPr>
        <p:txBody>
          <a:bodyPr vert="horz" wrap="square" lIns="91440" tIns="35598" rIns="91440" bIns="45720" rtlCol="0" anchor="ctr">
            <a:noAutofit/>
          </a:bodyPr>
          <a:lstStyle/>
          <a:p>
            <a:r>
              <a:rPr lang="de-DE" dirty="0"/>
              <a:t>2. RISK ASSESSMENT</a:t>
            </a:r>
          </a:p>
        </p:txBody>
      </p:sp>
      <p:pic>
        <p:nvPicPr>
          <p:cNvPr id="4" name="Picture 3">
            <a:extLst>
              <a:ext uri="{FF2B5EF4-FFF2-40B4-BE49-F238E27FC236}">
                <a16:creationId xmlns:a16="http://schemas.microsoft.com/office/drawing/2014/main" id="{0D5C81B2-7B56-4592-BF64-BBF9C15D770B}"/>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0110650" y="44649"/>
            <a:ext cx="2081349" cy="1170759"/>
          </a:xfrm>
          <a:prstGeom prst="rect">
            <a:avLst/>
          </a:prstGeom>
        </p:spPr>
      </p:pic>
      <p:sp>
        <p:nvSpPr>
          <p:cNvPr id="5" name="Rectangle 4">
            <a:extLst>
              <a:ext uri="{FF2B5EF4-FFF2-40B4-BE49-F238E27FC236}">
                <a16:creationId xmlns:a16="http://schemas.microsoft.com/office/drawing/2014/main" id="{62987F8D-FEC9-4B09-ACAE-F32F680E0477}"/>
              </a:ext>
            </a:extLst>
          </p:cNvPr>
          <p:cNvSpPr/>
          <p:nvPr/>
        </p:nvSpPr>
        <p:spPr>
          <a:xfrm>
            <a:off x="609733" y="846076"/>
            <a:ext cx="2482667" cy="369332"/>
          </a:xfrm>
          <a:prstGeom prst="rect">
            <a:avLst/>
          </a:prstGeom>
        </p:spPr>
        <p:txBody>
          <a:bodyPr wrap="none">
            <a:spAutoFit/>
          </a:bodyPr>
          <a:lstStyle/>
          <a:p>
            <a:pPr lvl="1">
              <a:tabLst>
                <a:tab pos="0" algn="l"/>
                <a:tab pos="96345" algn="l"/>
                <a:tab pos="503931" algn="l"/>
                <a:tab pos="911518" algn="l"/>
                <a:tab pos="1319105" algn="l"/>
                <a:tab pos="1726692" algn="l"/>
                <a:tab pos="2134279" algn="l"/>
                <a:tab pos="2541866" algn="l"/>
                <a:tab pos="2949451" algn="l"/>
                <a:tab pos="3357039" algn="l"/>
                <a:tab pos="3764625" algn="l"/>
                <a:tab pos="4171886" algn="l"/>
                <a:tab pos="4579473" algn="l"/>
                <a:tab pos="4987060" algn="l"/>
                <a:tab pos="5394647" algn="l"/>
                <a:tab pos="5802233" algn="l"/>
                <a:tab pos="6209820" algn="l"/>
                <a:tab pos="6617406" algn="l"/>
                <a:tab pos="7024994" algn="l"/>
                <a:tab pos="7432581" algn="l"/>
                <a:tab pos="7840168" algn="l"/>
              </a:tabLst>
            </a:pPr>
            <a:r>
              <a:rPr lang="de-DE" dirty="0"/>
              <a:t>2.5 SWOT ANALYSIS</a:t>
            </a:r>
          </a:p>
        </p:txBody>
      </p:sp>
      <p:sp>
        <p:nvSpPr>
          <p:cNvPr id="6" name="TextBox 5">
            <a:extLst>
              <a:ext uri="{FF2B5EF4-FFF2-40B4-BE49-F238E27FC236}">
                <a16:creationId xmlns:a16="http://schemas.microsoft.com/office/drawing/2014/main" id="{4A76C218-762E-46DA-B6CA-AF8D9F8E1F6F}"/>
              </a:ext>
            </a:extLst>
          </p:cNvPr>
          <p:cNvSpPr txBox="1"/>
          <p:nvPr/>
        </p:nvSpPr>
        <p:spPr>
          <a:xfrm>
            <a:off x="1428739" y="1661374"/>
            <a:ext cx="1319015" cy="400110"/>
          </a:xfrm>
          <a:prstGeom prst="rect">
            <a:avLst/>
          </a:prstGeom>
          <a:noFill/>
        </p:spPr>
        <p:txBody>
          <a:bodyPr wrap="none" rtlCol="0">
            <a:spAutoFit/>
          </a:bodyPr>
          <a:lstStyle/>
          <a:p>
            <a:r>
              <a:rPr lang="de-DE" sz="2000" b="1" dirty="0"/>
              <a:t>STRENGTH</a:t>
            </a:r>
          </a:p>
        </p:txBody>
      </p:sp>
      <p:sp>
        <p:nvSpPr>
          <p:cNvPr id="7" name="TextBox 6">
            <a:extLst>
              <a:ext uri="{FF2B5EF4-FFF2-40B4-BE49-F238E27FC236}">
                <a16:creationId xmlns:a16="http://schemas.microsoft.com/office/drawing/2014/main" id="{D335C7E7-8BB4-4523-8A49-5A0A94C5013C}"/>
              </a:ext>
            </a:extLst>
          </p:cNvPr>
          <p:cNvSpPr txBox="1"/>
          <p:nvPr/>
        </p:nvSpPr>
        <p:spPr>
          <a:xfrm>
            <a:off x="6392221" y="1661374"/>
            <a:ext cx="1915717" cy="400110"/>
          </a:xfrm>
          <a:prstGeom prst="rect">
            <a:avLst/>
          </a:prstGeom>
          <a:noFill/>
        </p:spPr>
        <p:txBody>
          <a:bodyPr wrap="none" rtlCol="0">
            <a:spAutoFit/>
          </a:bodyPr>
          <a:lstStyle/>
          <a:p>
            <a:r>
              <a:rPr lang="de-DE" sz="2000" b="1" dirty="0"/>
              <a:t>OPPORTUNITIES</a:t>
            </a:r>
          </a:p>
        </p:txBody>
      </p:sp>
      <p:sp>
        <p:nvSpPr>
          <p:cNvPr id="8" name="TextBox 7">
            <a:extLst>
              <a:ext uri="{FF2B5EF4-FFF2-40B4-BE49-F238E27FC236}">
                <a16:creationId xmlns:a16="http://schemas.microsoft.com/office/drawing/2014/main" id="{8A6855F6-91C3-487F-92AD-1D60385AD761}"/>
              </a:ext>
            </a:extLst>
          </p:cNvPr>
          <p:cNvSpPr txBox="1"/>
          <p:nvPr/>
        </p:nvSpPr>
        <p:spPr>
          <a:xfrm>
            <a:off x="1434446" y="3927566"/>
            <a:ext cx="1370055" cy="400110"/>
          </a:xfrm>
          <a:prstGeom prst="rect">
            <a:avLst/>
          </a:prstGeom>
          <a:noFill/>
        </p:spPr>
        <p:txBody>
          <a:bodyPr wrap="none" rtlCol="0">
            <a:spAutoFit/>
          </a:bodyPr>
          <a:lstStyle/>
          <a:p>
            <a:r>
              <a:rPr lang="de-DE" sz="2000" b="1" dirty="0"/>
              <a:t>WEAKNESS</a:t>
            </a:r>
          </a:p>
        </p:txBody>
      </p:sp>
      <p:sp>
        <p:nvSpPr>
          <p:cNvPr id="9" name="TextBox 8">
            <a:extLst>
              <a:ext uri="{FF2B5EF4-FFF2-40B4-BE49-F238E27FC236}">
                <a16:creationId xmlns:a16="http://schemas.microsoft.com/office/drawing/2014/main" id="{183290D1-6591-4FCD-84D9-15D96D159E02}"/>
              </a:ext>
            </a:extLst>
          </p:cNvPr>
          <p:cNvSpPr txBox="1"/>
          <p:nvPr/>
        </p:nvSpPr>
        <p:spPr>
          <a:xfrm>
            <a:off x="6496723" y="3934069"/>
            <a:ext cx="1121974" cy="400110"/>
          </a:xfrm>
          <a:prstGeom prst="rect">
            <a:avLst/>
          </a:prstGeom>
          <a:noFill/>
        </p:spPr>
        <p:txBody>
          <a:bodyPr wrap="none" rtlCol="0">
            <a:spAutoFit/>
          </a:bodyPr>
          <a:lstStyle/>
          <a:p>
            <a:r>
              <a:rPr lang="de-DE" sz="2000" b="1" dirty="0"/>
              <a:t>THREATS</a:t>
            </a:r>
          </a:p>
        </p:txBody>
      </p:sp>
      <p:sp>
        <p:nvSpPr>
          <p:cNvPr id="10" name="TextBox 9">
            <a:extLst>
              <a:ext uri="{FF2B5EF4-FFF2-40B4-BE49-F238E27FC236}">
                <a16:creationId xmlns:a16="http://schemas.microsoft.com/office/drawing/2014/main" id="{115CDA98-937E-48B6-9616-7DFC04FE12BB}"/>
              </a:ext>
            </a:extLst>
          </p:cNvPr>
          <p:cNvSpPr txBox="1"/>
          <p:nvPr/>
        </p:nvSpPr>
        <p:spPr>
          <a:xfrm>
            <a:off x="1446740" y="2191770"/>
            <a:ext cx="3930756" cy="1754326"/>
          </a:xfrm>
          <a:prstGeom prst="rect">
            <a:avLst/>
          </a:prstGeom>
          <a:noFill/>
        </p:spPr>
        <p:txBody>
          <a:bodyPr wrap="none" rtlCol="0">
            <a:spAutoFit/>
          </a:bodyPr>
          <a:lstStyle/>
          <a:p>
            <a:pPr marL="285750" indent="-285750">
              <a:buFontTx/>
              <a:buChar char="-"/>
            </a:pPr>
            <a:r>
              <a:rPr lang="de-DE" dirty="0"/>
              <a:t>Quality of its manufactured coffee</a:t>
            </a:r>
          </a:p>
          <a:p>
            <a:pPr marL="285750" indent="-285750">
              <a:buFontTx/>
              <a:buChar char="-"/>
            </a:pPr>
            <a:r>
              <a:rPr lang="de-DE" dirty="0"/>
              <a:t>Comparative Advantage (INT MGMT)</a:t>
            </a:r>
          </a:p>
          <a:p>
            <a:pPr marL="742950" lvl="1" indent="-285750">
              <a:buFontTx/>
              <a:buChar char="-"/>
            </a:pPr>
            <a:r>
              <a:rPr lang="de-DE" dirty="0"/>
              <a:t>Supply chain / </a:t>
            </a:r>
          </a:p>
          <a:p>
            <a:pPr marL="742950" lvl="1" indent="-285750">
              <a:buFontTx/>
              <a:buChar char="-"/>
            </a:pPr>
            <a:r>
              <a:rPr lang="de-DE" dirty="0"/>
              <a:t>Relation to home farmer</a:t>
            </a:r>
          </a:p>
          <a:p>
            <a:pPr marL="285750" indent="-285750">
              <a:buFontTx/>
              <a:buChar char="-"/>
            </a:pPr>
            <a:r>
              <a:rPr lang="de-DE" dirty="0"/>
              <a:t>Experience in export</a:t>
            </a:r>
          </a:p>
          <a:p>
            <a:pPr marL="285750" indent="-285750">
              <a:buFontTx/>
              <a:buChar char="-"/>
            </a:pPr>
            <a:endParaRPr lang="de-DE" dirty="0"/>
          </a:p>
        </p:txBody>
      </p:sp>
      <p:sp>
        <p:nvSpPr>
          <p:cNvPr id="11" name="TextBox 10">
            <a:extLst>
              <a:ext uri="{FF2B5EF4-FFF2-40B4-BE49-F238E27FC236}">
                <a16:creationId xmlns:a16="http://schemas.microsoft.com/office/drawing/2014/main" id="{E6AF9DE2-E839-4034-814D-683AAB4B162D}"/>
              </a:ext>
            </a:extLst>
          </p:cNvPr>
          <p:cNvSpPr txBox="1"/>
          <p:nvPr/>
        </p:nvSpPr>
        <p:spPr>
          <a:xfrm>
            <a:off x="1434445" y="4351029"/>
            <a:ext cx="3501921" cy="1200329"/>
          </a:xfrm>
          <a:prstGeom prst="rect">
            <a:avLst/>
          </a:prstGeom>
          <a:noFill/>
        </p:spPr>
        <p:txBody>
          <a:bodyPr wrap="none" rtlCol="0">
            <a:spAutoFit/>
          </a:bodyPr>
          <a:lstStyle/>
          <a:p>
            <a:pPr marL="285750" indent="-285750">
              <a:buFontTx/>
              <a:buChar char="-"/>
            </a:pPr>
            <a:r>
              <a:rPr lang="de-DE" dirty="0"/>
              <a:t>Language difference</a:t>
            </a:r>
          </a:p>
          <a:p>
            <a:pPr marL="285750" indent="-285750">
              <a:buFontTx/>
              <a:buChar char="-"/>
            </a:pPr>
            <a:r>
              <a:rPr lang="de-DE" dirty="0"/>
              <a:t>Culture difference</a:t>
            </a:r>
          </a:p>
          <a:p>
            <a:pPr marL="285750" indent="-285750">
              <a:buFontTx/>
              <a:buChar char="-"/>
            </a:pPr>
            <a:r>
              <a:rPr lang="de-DE" dirty="0"/>
              <a:t>High investment needed</a:t>
            </a:r>
          </a:p>
          <a:p>
            <a:pPr marL="285750" indent="-285750">
              <a:buFontTx/>
              <a:buChar char="-"/>
            </a:pPr>
            <a:r>
              <a:rPr lang="de-DE" dirty="0"/>
              <a:t>Low brand awareness in Austria </a:t>
            </a:r>
          </a:p>
        </p:txBody>
      </p:sp>
      <p:sp>
        <p:nvSpPr>
          <p:cNvPr id="12" name="TextBox 11">
            <a:extLst>
              <a:ext uri="{FF2B5EF4-FFF2-40B4-BE49-F238E27FC236}">
                <a16:creationId xmlns:a16="http://schemas.microsoft.com/office/drawing/2014/main" id="{0302210D-9610-475C-A8CF-89C051653319}"/>
              </a:ext>
            </a:extLst>
          </p:cNvPr>
          <p:cNvSpPr txBox="1"/>
          <p:nvPr/>
        </p:nvSpPr>
        <p:spPr>
          <a:xfrm>
            <a:off x="6392221" y="2198273"/>
            <a:ext cx="4985532" cy="1477328"/>
          </a:xfrm>
          <a:prstGeom prst="rect">
            <a:avLst/>
          </a:prstGeom>
          <a:noFill/>
        </p:spPr>
        <p:txBody>
          <a:bodyPr wrap="none" rtlCol="0">
            <a:spAutoFit/>
          </a:bodyPr>
          <a:lstStyle/>
          <a:p>
            <a:pPr marL="285750" indent="-285750">
              <a:buFontTx/>
              <a:buChar char="-"/>
            </a:pPr>
            <a:r>
              <a:rPr lang="de-DE" dirty="0"/>
              <a:t>Entering coffee consumption country</a:t>
            </a:r>
          </a:p>
          <a:p>
            <a:pPr marL="285750" indent="-285750">
              <a:buFontTx/>
              <a:buChar char="-"/>
            </a:pPr>
            <a:r>
              <a:rPr lang="de-DE" dirty="0"/>
              <a:t>Leverage experience of import to </a:t>
            </a:r>
          </a:p>
          <a:p>
            <a:r>
              <a:rPr lang="de-DE" dirty="0"/>
              <a:t>      Spain/France/Germay </a:t>
            </a:r>
          </a:p>
          <a:p>
            <a:pPr marL="285750" indent="-285750">
              <a:buFontTx/>
              <a:buChar char="-"/>
            </a:pPr>
            <a:r>
              <a:rPr lang="de-DE" dirty="0"/>
              <a:t>Building a link as embassador colombian culture</a:t>
            </a:r>
          </a:p>
          <a:p>
            <a:pPr marL="285750" indent="-285750">
              <a:buFontTx/>
              <a:buChar char="-"/>
            </a:pPr>
            <a:r>
              <a:rPr lang="de-DE" dirty="0"/>
              <a:t>Possible Alliances to create </a:t>
            </a:r>
          </a:p>
        </p:txBody>
      </p:sp>
      <p:sp>
        <p:nvSpPr>
          <p:cNvPr id="13" name="TextBox 12">
            <a:extLst>
              <a:ext uri="{FF2B5EF4-FFF2-40B4-BE49-F238E27FC236}">
                <a16:creationId xmlns:a16="http://schemas.microsoft.com/office/drawing/2014/main" id="{065BF7FF-9E96-4E24-96ED-50CFA93D5D1E}"/>
              </a:ext>
            </a:extLst>
          </p:cNvPr>
          <p:cNvSpPr txBox="1"/>
          <p:nvPr/>
        </p:nvSpPr>
        <p:spPr>
          <a:xfrm>
            <a:off x="6392221" y="4334179"/>
            <a:ext cx="5903604" cy="1754326"/>
          </a:xfrm>
          <a:prstGeom prst="rect">
            <a:avLst/>
          </a:prstGeom>
          <a:noFill/>
        </p:spPr>
        <p:txBody>
          <a:bodyPr wrap="none" rtlCol="0">
            <a:spAutoFit/>
          </a:bodyPr>
          <a:lstStyle/>
          <a:p>
            <a:pPr marL="285750" indent="-285750">
              <a:buFontTx/>
              <a:buChar char="-"/>
            </a:pPr>
            <a:r>
              <a:rPr lang="de-DE" dirty="0"/>
              <a:t>Political situation / -change </a:t>
            </a:r>
          </a:p>
          <a:p>
            <a:pPr marL="285750" indent="-285750">
              <a:buFontTx/>
              <a:buChar char="-"/>
            </a:pPr>
            <a:r>
              <a:rPr lang="de-DE" dirty="0"/>
              <a:t>Changing strategy of smaller coffee shops (WILSON, 2018)</a:t>
            </a:r>
          </a:p>
          <a:p>
            <a:pPr marL="285750" indent="-285750">
              <a:buFontTx/>
              <a:buChar char="-"/>
            </a:pPr>
            <a:r>
              <a:rPr lang="de-DE" dirty="0"/>
              <a:t>Strong Euro / Exchange rate impact</a:t>
            </a:r>
          </a:p>
          <a:p>
            <a:pPr marL="285750" indent="-285750">
              <a:buFontTx/>
              <a:buChar char="-"/>
            </a:pPr>
            <a:r>
              <a:rPr lang="de-DE" dirty="0"/>
              <a:t>Culture differences</a:t>
            </a:r>
          </a:p>
          <a:p>
            <a:pPr marL="285750" indent="-285750">
              <a:buFontTx/>
              <a:buChar char="-"/>
            </a:pPr>
            <a:r>
              <a:rPr lang="de-DE" dirty="0"/>
              <a:t>Transportation cost development</a:t>
            </a:r>
          </a:p>
          <a:p>
            <a:pPr marL="285750" indent="-285750">
              <a:buFontTx/>
              <a:buChar char="-"/>
            </a:pPr>
            <a:endParaRPr lang="de-DE" dirty="0"/>
          </a:p>
        </p:txBody>
      </p:sp>
      <p:grpSp>
        <p:nvGrpSpPr>
          <p:cNvPr id="14" name="Group 13">
            <a:extLst>
              <a:ext uri="{FF2B5EF4-FFF2-40B4-BE49-F238E27FC236}">
                <a16:creationId xmlns:a16="http://schemas.microsoft.com/office/drawing/2014/main" id="{1C80517D-190F-4E45-A73D-F38FF7714707}"/>
              </a:ext>
            </a:extLst>
          </p:cNvPr>
          <p:cNvGrpSpPr/>
          <p:nvPr/>
        </p:nvGrpSpPr>
        <p:grpSpPr>
          <a:xfrm>
            <a:off x="7795588" y="231168"/>
            <a:ext cx="1225307" cy="723707"/>
            <a:chOff x="3899967" y="1057098"/>
            <a:chExt cx="2168318" cy="1456693"/>
          </a:xfrm>
        </p:grpSpPr>
        <p:pic>
          <p:nvPicPr>
            <p:cNvPr id="15" name="Picture 14">
              <a:extLst>
                <a:ext uri="{FF2B5EF4-FFF2-40B4-BE49-F238E27FC236}">
                  <a16:creationId xmlns:a16="http://schemas.microsoft.com/office/drawing/2014/main" id="{6436405B-1D5A-4377-A2E0-CBDEDB1CCFB5}"/>
                </a:ext>
              </a:extLst>
            </p:cNvPr>
            <p:cNvPicPr>
              <a:picLocks noChangeAspect="1"/>
            </p:cNvPicPr>
            <p:nvPr/>
          </p:nvPicPr>
          <p:blipFill rotWithShape="1">
            <a:blip r:embed="rId6"/>
            <a:srcRect r="2492"/>
            <a:stretch/>
          </p:blipFill>
          <p:spPr>
            <a:xfrm>
              <a:off x="3899967" y="1057098"/>
              <a:ext cx="2168318" cy="1456693"/>
            </a:xfrm>
            <a:prstGeom prst="rect">
              <a:avLst/>
            </a:prstGeom>
          </p:spPr>
        </p:pic>
        <p:sp>
          <p:nvSpPr>
            <p:cNvPr id="16" name="TextBox 15">
              <a:extLst>
                <a:ext uri="{FF2B5EF4-FFF2-40B4-BE49-F238E27FC236}">
                  <a16:creationId xmlns:a16="http://schemas.microsoft.com/office/drawing/2014/main" id="{64091EED-C73C-4E10-A308-0E4FBCA92766}"/>
                </a:ext>
              </a:extLst>
            </p:cNvPr>
            <p:cNvSpPr txBox="1"/>
            <p:nvPr/>
          </p:nvSpPr>
          <p:spPr>
            <a:xfrm>
              <a:off x="4068503" y="1440035"/>
              <a:ext cx="1578344" cy="559240"/>
            </a:xfrm>
            <a:prstGeom prst="rect">
              <a:avLst/>
            </a:prstGeom>
            <a:noFill/>
          </p:spPr>
          <p:txBody>
            <a:bodyPr wrap="none" rtlCol="0">
              <a:spAutoFit/>
            </a:bodyPr>
            <a:lstStyle/>
            <a:p>
              <a:r>
                <a:rPr lang="de-DE" dirty="0"/>
                <a:t>AUSTRIA</a:t>
              </a:r>
            </a:p>
          </p:txBody>
        </p:sp>
      </p:grpSp>
      <p:pic>
        <p:nvPicPr>
          <p:cNvPr id="3" name="Slide 20">
            <a:hlinkClick r:id="" action="ppaction://media"/>
            <a:extLst>
              <a:ext uri="{FF2B5EF4-FFF2-40B4-BE49-F238E27FC236}">
                <a16:creationId xmlns:a16="http://schemas.microsoft.com/office/drawing/2014/main" id="{8A3C0AC2-596C-49AD-A091-440CF2DEFA4B}"/>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5791200" y="3124200"/>
            <a:ext cx="609600" cy="609600"/>
          </a:xfrm>
          <a:prstGeom prst="rect">
            <a:avLst/>
          </a:prstGeom>
        </p:spPr>
      </p:pic>
    </p:spTree>
    <p:extLst>
      <p:ext uri="{BB962C8B-B14F-4D97-AF65-F5344CB8AC3E}">
        <p14:creationId xmlns:p14="http://schemas.microsoft.com/office/powerpoint/2010/main" val="31679958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3073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0BB3554A-BC4C-4C51-8D56-A57978681D1B}"/>
              </a:ext>
            </a:extLst>
          </p:cNvPr>
          <p:cNvSpPr txBox="1">
            <a:spLocks/>
          </p:cNvSpPr>
          <p:nvPr/>
        </p:nvSpPr>
        <p:spPr>
          <a:xfrm>
            <a:off x="451406" y="0"/>
            <a:ext cx="8228974" cy="1145009"/>
          </a:xfrm>
          <a:prstGeom prst="rect">
            <a:avLst/>
          </a:prstGeom>
        </p:spPr>
        <p:txBody>
          <a:bodyPr vert="horz" wrap="square" lIns="91440" tIns="35598"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de-DE" dirty="0"/>
              <a:t>3. CONCLUSION</a:t>
            </a:r>
          </a:p>
        </p:txBody>
      </p:sp>
      <p:pic>
        <p:nvPicPr>
          <p:cNvPr id="3" name="Picture 2">
            <a:extLst>
              <a:ext uri="{FF2B5EF4-FFF2-40B4-BE49-F238E27FC236}">
                <a16:creationId xmlns:a16="http://schemas.microsoft.com/office/drawing/2014/main" id="{D8C025AB-B061-4F54-ABA0-D4085F89367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110650" y="44649"/>
            <a:ext cx="2081349" cy="1170759"/>
          </a:xfrm>
          <a:prstGeom prst="rect">
            <a:avLst/>
          </a:prstGeom>
        </p:spPr>
      </p:pic>
      <p:grpSp>
        <p:nvGrpSpPr>
          <p:cNvPr id="4" name="Group 3">
            <a:extLst>
              <a:ext uri="{FF2B5EF4-FFF2-40B4-BE49-F238E27FC236}">
                <a16:creationId xmlns:a16="http://schemas.microsoft.com/office/drawing/2014/main" id="{30C21A43-4896-493B-ABF8-079A67EBE673}"/>
              </a:ext>
            </a:extLst>
          </p:cNvPr>
          <p:cNvGrpSpPr/>
          <p:nvPr/>
        </p:nvGrpSpPr>
        <p:grpSpPr>
          <a:xfrm>
            <a:off x="7795588" y="231168"/>
            <a:ext cx="1225307" cy="723707"/>
            <a:chOff x="3899967" y="1057098"/>
            <a:chExt cx="2168318" cy="1456693"/>
          </a:xfrm>
        </p:grpSpPr>
        <p:pic>
          <p:nvPicPr>
            <p:cNvPr id="5" name="Picture 4">
              <a:extLst>
                <a:ext uri="{FF2B5EF4-FFF2-40B4-BE49-F238E27FC236}">
                  <a16:creationId xmlns:a16="http://schemas.microsoft.com/office/drawing/2014/main" id="{428BA45B-4D09-419F-AADE-0EB6B6CF1841}"/>
                </a:ext>
              </a:extLst>
            </p:cNvPr>
            <p:cNvPicPr>
              <a:picLocks noChangeAspect="1"/>
            </p:cNvPicPr>
            <p:nvPr/>
          </p:nvPicPr>
          <p:blipFill rotWithShape="1">
            <a:blip r:embed="rId5"/>
            <a:srcRect r="2492"/>
            <a:stretch/>
          </p:blipFill>
          <p:spPr>
            <a:xfrm>
              <a:off x="3899967" y="1057098"/>
              <a:ext cx="2168318" cy="1456693"/>
            </a:xfrm>
            <a:prstGeom prst="rect">
              <a:avLst/>
            </a:prstGeom>
          </p:spPr>
        </p:pic>
        <p:sp>
          <p:nvSpPr>
            <p:cNvPr id="6" name="TextBox 5">
              <a:extLst>
                <a:ext uri="{FF2B5EF4-FFF2-40B4-BE49-F238E27FC236}">
                  <a16:creationId xmlns:a16="http://schemas.microsoft.com/office/drawing/2014/main" id="{313C4B6C-61F5-46B0-8D99-68034745BF9C}"/>
                </a:ext>
              </a:extLst>
            </p:cNvPr>
            <p:cNvSpPr txBox="1"/>
            <p:nvPr/>
          </p:nvSpPr>
          <p:spPr>
            <a:xfrm>
              <a:off x="4068503" y="1440035"/>
              <a:ext cx="1578344" cy="559240"/>
            </a:xfrm>
            <a:prstGeom prst="rect">
              <a:avLst/>
            </a:prstGeom>
            <a:noFill/>
          </p:spPr>
          <p:txBody>
            <a:bodyPr wrap="none" rtlCol="0">
              <a:spAutoFit/>
            </a:bodyPr>
            <a:lstStyle/>
            <a:p>
              <a:r>
                <a:rPr lang="de-DE" dirty="0"/>
                <a:t>AUSTRIA</a:t>
              </a:r>
            </a:p>
          </p:txBody>
        </p:sp>
      </p:grpSp>
      <p:sp>
        <p:nvSpPr>
          <p:cNvPr id="8" name="TextBox 7">
            <a:extLst>
              <a:ext uri="{FF2B5EF4-FFF2-40B4-BE49-F238E27FC236}">
                <a16:creationId xmlns:a16="http://schemas.microsoft.com/office/drawing/2014/main" id="{539EC8D4-6C26-403C-8B09-B14DCE0A0359}"/>
              </a:ext>
            </a:extLst>
          </p:cNvPr>
          <p:cNvSpPr txBox="1"/>
          <p:nvPr/>
        </p:nvSpPr>
        <p:spPr>
          <a:xfrm>
            <a:off x="451406" y="1554197"/>
            <a:ext cx="8423396" cy="2862322"/>
          </a:xfrm>
          <a:prstGeom prst="rect">
            <a:avLst/>
          </a:prstGeom>
          <a:noFill/>
        </p:spPr>
        <p:txBody>
          <a:bodyPr wrap="none" rtlCol="0">
            <a:spAutoFit/>
          </a:bodyPr>
          <a:lstStyle/>
          <a:p>
            <a:pPr marL="285750" indent="-285750">
              <a:buFontTx/>
              <a:buChar char="-"/>
            </a:pPr>
            <a:r>
              <a:rPr lang="de-DE" dirty="0"/>
              <a:t>AUSTRIA HAS STABLE ENVIRONMENT CONDITIONS</a:t>
            </a:r>
          </a:p>
          <a:p>
            <a:pPr marL="285750" indent="-285750">
              <a:buFontTx/>
              <a:buChar char="-"/>
            </a:pPr>
            <a:r>
              <a:rPr lang="de-DE" dirty="0"/>
              <a:t>AUSTRIA HAS A STRONG COFFEE DEMAND</a:t>
            </a:r>
          </a:p>
          <a:p>
            <a:pPr marL="285750" indent="-285750">
              <a:buFontTx/>
              <a:buChar char="-"/>
            </a:pPr>
            <a:r>
              <a:rPr lang="de-DE" dirty="0"/>
              <a:t>NO TRADING BARRIERS BETWEEN BOTH COUNTRIES</a:t>
            </a:r>
          </a:p>
          <a:p>
            <a:pPr marL="285750" indent="-285750">
              <a:buFontTx/>
              <a:buChar char="-"/>
            </a:pPr>
            <a:r>
              <a:rPr lang="en-GB" dirty="0"/>
              <a:t>LOW CORPORATE TAX RATE / - NO WEALTH OR TRADE TAX</a:t>
            </a:r>
            <a:endParaRPr lang="de-DE" dirty="0"/>
          </a:p>
          <a:p>
            <a:r>
              <a:rPr lang="en-GB" dirty="0"/>
              <a:t>-    LOW STRIKE RATE AND HIGH LEVEL OF SOCIAL PEACE / HIGH QUALITY OF LIFE</a:t>
            </a:r>
          </a:p>
          <a:p>
            <a:pPr marL="285750" indent="-285750">
              <a:buFontTx/>
              <a:buChar char="-"/>
            </a:pPr>
            <a:r>
              <a:rPr lang="en-GB" dirty="0"/>
              <a:t>OUTSTANDING LEVEL OF ENERGY SECURITY</a:t>
            </a:r>
          </a:p>
          <a:p>
            <a:pPr marL="285750" indent="-285750">
              <a:buFontTx/>
              <a:buChar char="-"/>
            </a:pPr>
            <a:r>
              <a:rPr lang="en-GB" dirty="0"/>
              <a:t>EXCELLENT INFRASTRUCTURE</a:t>
            </a:r>
          </a:p>
          <a:p>
            <a:pPr marL="285750" indent="-285750">
              <a:buFontTx/>
              <a:buChar char="-"/>
            </a:pPr>
            <a:r>
              <a:rPr lang="en-GB" dirty="0"/>
              <a:t>MODERN AND EFFICIENT PUBLIC ADMINISTRATION</a:t>
            </a:r>
          </a:p>
          <a:p>
            <a:pPr marL="285750" indent="-285750">
              <a:buFontTx/>
              <a:buChar char="-"/>
            </a:pPr>
            <a:r>
              <a:rPr lang="de-DE" dirty="0"/>
              <a:t>LEVERAGE POSSIBILITY OF OTHER COMPLETED EUROPEAN JUAN VALEDZ EXPANSIONS</a:t>
            </a:r>
          </a:p>
          <a:p>
            <a:pPr marL="285750" indent="-285750">
              <a:buFontTx/>
              <a:buChar char="-"/>
            </a:pPr>
            <a:endParaRPr lang="de-DE" dirty="0"/>
          </a:p>
        </p:txBody>
      </p:sp>
      <p:sp>
        <p:nvSpPr>
          <p:cNvPr id="9" name="TextBox 8">
            <a:extLst>
              <a:ext uri="{FF2B5EF4-FFF2-40B4-BE49-F238E27FC236}">
                <a16:creationId xmlns:a16="http://schemas.microsoft.com/office/drawing/2014/main" id="{86EAB97C-3865-42CD-8713-B3DEA2F31A5F}"/>
              </a:ext>
            </a:extLst>
          </p:cNvPr>
          <p:cNvSpPr txBox="1"/>
          <p:nvPr/>
        </p:nvSpPr>
        <p:spPr>
          <a:xfrm>
            <a:off x="451406" y="1171959"/>
            <a:ext cx="7183185" cy="369332"/>
          </a:xfrm>
          <a:prstGeom prst="rect">
            <a:avLst/>
          </a:prstGeom>
          <a:noFill/>
        </p:spPr>
        <p:txBody>
          <a:bodyPr wrap="none" rtlCol="0">
            <a:spAutoFit/>
          </a:bodyPr>
          <a:lstStyle/>
          <a:p>
            <a:r>
              <a:rPr lang="de-DE" b="1" dirty="0"/>
              <a:t>EXPANSION CAN BE RECOMMENDED DUE TO THE FOLLOWING FINDINGS:</a:t>
            </a:r>
          </a:p>
        </p:txBody>
      </p:sp>
      <p:sp>
        <p:nvSpPr>
          <p:cNvPr id="10" name="TextBox 9">
            <a:extLst>
              <a:ext uri="{FF2B5EF4-FFF2-40B4-BE49-F238E27FC236}">
                <a16:creationId xmlns:a16="http://schemas.microsoft.com/office/drawing/2014/main" id="{EBB99703-F6B3-40C2-924A-AF9DFE41B827}"/>
              </a:ext>
            </a:extLst>
          </p:cNvPr>
          <p:cNvSpPr txBox="1"/>
          <p:nvPr/>
        </p:nvSpPr>
        <p:spPr>
          <a:xfrm>
            <a:off x="451406" y="5059025"/>
            <a:ext cx="11552650" cy="1754326"/>
          </a:xfrm>
          <a:prstGeom prst="rect">
            <a:avLst/>
          </a:prstGeom>
          <a:noFill/>
        </p:spPr>
        <p:txBody>
          <a:bodyPr wrap="none" rtlCol="0">
            <a:spAutoFit/>
          </a:bodyPr>
          <a:lstStyle/>
          <a:p>
            <a:pPr marL="285750" indent="-285750">
              <a:buFontTx/>
              <a:buChar char="-"/>
            </a:pPr>
            <a:r>
              <a:rPr lang="de-DE" dirty="0"/>
              <a:t>CULTURE RISKS NEED TO BE ADDRESSED</a:t>
            </a:r>
          </a:p>
          <a:p>
            <a:pPr marL="285750" indent="-285750">
              <a:buFontTx/>
              <a:buChar char="-"/>
            </a:pPr>
            <a:r>
              <a:rPr lang="de-DE" dirty="0"/>
              <a:t>LANGUAGE DIFFERENCES NEED TO BE ADDRESSED</a:t>
            </a:r>
          </a:p>
          <a:p>
            <a:pPr marL="285750" indent="-285750">
              <a:buFontTx/>
              <a:buChar char="-"/>
            </a:pPr>
            <a:r>
              <a:rPr lang="de-DE" dirty="0"/>
              <a:t>EXCHANGE RATE STRATEGY (DEVALUATION COLOMBIAN PESO)</a:t>
            </a:r>
          </a:p>
          <a:p>
            <a:pPr marL="285750" indent="-285750">
              <a:buFontTx/>
              <a:buChar char="-"/>
            </a:pPr>
            <a:r>
              <a:rPr lang="de-DE" dirty="0"/>
              <a:t>POLITICAL RISK NEEDS TO BE MONITORED (PROTECTIONISM)</a:t>
            </a:r>
          </a:p>
          <a:p>
            <a:pPr marL="285750" indent="-285750">
              <a:buFontTx/>
              <a:buChar char="-"/>
            </a:pPr>
            <a:r>
              <a:rPr lang="de-DE" dirty="0"/>
              <a:t>DETAILED FINANCE ANALYSIS ABOUT INVESTMENT SHOULD BE DONE (NPV, BREAK-EVEN, P&amp;L / Balance Sheet impact) </a:t>
            </a:r>
          </a:p>
          <a:p>
            <a:endParaRPr lang="de-DE" dirty="0"/>
          </a:p>
        </p:txBody>
      </p:sp>
      <p:sp>
        <p:nvSpPr>
          <p:cNvPr id="11" name="TextBox 10">
            <a:extLst>
              <a:ext uri="{FF2B5EF4-FFF2-40B4-BE49-F238E27FC236}">
                <a16:creationId xmlns:a16="http://schemas.microsoft.com/office/drawing/2014/main" id="{A9AE581C-1AAC-4031-90AD-FD2A418D3862}"/>
              </a:ext>
            </a:extLst>
          </p:cNvPr>
          <p:cNvSpPr txBox="1"/>
          <p:nvPr/>
        </p:nvSpPr>
        <p:spPr>
          <a:xfrm>
            <a:off x="451406" y="4672143"/>
            <a:ext cx="5453801" cy="369332"/>
          </a:xfrm>
          <a:prstGeom prst="rect">
            <a:avLst/>
          </a:prstGeom>
          <a:noFill/>
        </p:spPr>
        <p:txBody>
          <a:bodyPr wrap="none" rtlCol="0">
            <a:spAutoFit/>
          </a:bodyPr>
          <a:lstStyle/>
          <a:p>
            <a:r>
              <a:rPr lang="de-DE" b="1" dirty="0"/>
              <a:t>RECOMMENDED FURTHER ACTIONS BEFORE FINAL GO:</a:t>
            </a:r>
          </a:p>
        </p:txBody>
      </p:sp>
      <p:pic>
        <p:nvPicPr>
          <p:cNvPr id="7" name="Slide 21">
            <a:hlinkClick r:id="" action="ppaction://media"/>
            <a:extLst>
              <a:ext uri="{FF2B5EF4-FFF2-40B4-BE49-F238E27FC236}">
                <a16:creationId xmlns:a16="http://schemas.microsoft.com/office/drawing/2014/main" id="{AF0A23BD-12AA-4466-AA72-FC0462DB1969}"/>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5791200" y="3124200"/>
            <a:ext cx="609600" cy="609600"/>
          </a:xfrm>
          <a:prstGeom prst="rect">
            <a:avLst/>
          </a:prstGeom>
        </p:spPr>
      </p:pic>
    </p:spTree>
    <p:extLst>
      <p:ext uri="{BB962C8B-B14F-4D97-AF65-F5344CB8AC3E}">
        <p14:creationId xmlns:p14="http://schemas.microsoft.com/office/powerpoint/2010/main" val="15694672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63788"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7"/>
                </p:tgtEl>
              </p:cMediaNode>
            </p:audio>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ítulo 2"/>
          <p:cNvSpPr txBox="1">
            <a:spLocks noGrp="1"/>
          </p:cNvSpPr>
          <p:nvPr>
            <p:ph type="subTitle" idx="4294967295"/>
          </p:nvPr>
        </p:nvSpPr>
        <p:spPr>
          <a:xfrm>
            <a:off x="117566" y="1145009"/>
            <a:ext cx="12074434" cy="5621551"/>
          </a:xfrm>
        </p:spPr>
        <p:txBody>
          <a:bodyPr wrap="square" anchor="ctr">
            <a:normAutofit fontScale="92500" lnSpcReduction="20000"/>
          </a:bodyPr>
          <a:lstStyle/>
          <a:p>
            <a:pPr>
              <a:lnSpc>
                <a:spcPct val="150000"/>
              </a:lnSpc>
              <a:spcBef>
                <a:spcPts val="0"/>
              </a:spcBef>
              <a:buFontTx/>
              <a:buChar char="-"/>
              <a:tabLst>
                <a:tab pos="0" algn="l"/>
                <a:tab pos="96345" algn="l"/>
                <a:tab pos="503931" algn="l"/>
                <a:tab pos="911518" algn="l"/>
                <a:tab pos="1319105" algn="l"/>
                <a:tab pos="1726692" algn="l"/>
                <a:tab pos="2134279" algn="l"/>
                <a:tab pos="2541866" algn="l"/>
                <a:tab pos="2949451" algn="l"/>
                <a:tab pos="3357039" algn="l"/>
                <a:tab pos="3764625" algn="l"/>
                <a:tab pos="4171886" algn="l"/>
                <a:tab pos="4579473" algn="l"/>
                <a:tab pos="4987060" algn="l"/>
                <a:tab pos="5394647" algn="l"/>
                <a:tab pos="5802233" algn="l"/>
                <a:tab pos="6209820" algn="l"/>
                <a:tab pos="6617406" algn="l"/>
                <a:tab pos="7024994" algn="l"/>
                <a:tab pos="7432581" algn="l"/>
                <a:tab pos="7840168" algn="l"/>
              </a:tabLst>
            </a:pPr>
            <a:r>
              <a:rPr lang="de-DE" sz="1400" dirty="0">
                <a:latin typeface="Arial" panose="020B0604020202020204" pitchFamily="34" charset="0"/>
                <a:cs typeface="Arial" panose="020B0604020202020204" pitchFamily="34" charset="0"/>
              </a:rPr>
              <a:t>AON 2017, available at: http://www.aon.com/2017-global-risk-management-survey/pdfs/2017-Aon-Global-Risk-Management-Survey-Full-Report-062617.pdf </a:t>
            </a:r>
            <a:r>
              <a:rPr lang="en-GB" sz="1400" dirty="0">
                <a:latin typeface="Arial" panose="020B0604020202020204" pitchFamily="34" charset="0"/>
                <a:cs typeface="Arial" panose="020B0604020202020204" pitchFamily="34" charset="0"/>
              </a:rPr>
              <a:t>, [accessed at 02/10/2018]</a:t>
            </a:r>
          </a:p>
          <a:p>
            <a:pPr>
              <a:lnSpc>
                <a:spcPct val="150000"/>
              </a:lnSpc>
              <a:spcBef>
                <a:spcPts val="0"/>
              </a:spcBef>
              <a:buFontTx/>
              <a:buChar char="-"/>
              <a:tabLst>
                <a:tab pos="0" algn="l"/>
                <a:tab pos="96345" algn="l"/>
                <a:tab pos="503931" algn="l"/>
                <a:tab pos="911518" algn="l"/>
                <a:tab pos="1319105" algn="l"/>
                <a:tab pos="1726692" algn="l"/>
                <a:tab pos="2134279" algn="l"/>
                <a:tab pos="2541866" algn="l"/>
                <a:tab pos="2949451" algn="l"/>
                <a:tab pos="3357039" algn="l"/>
                <a:tab pos="3764625" algn="l"/>
                <a:tab pos="4171886" algn="l"/>
                <a:tab pos="4579473" algn="l"/>
                <a:tab pos="4987060" algn="l"/>
                <a:tab pos="5394647" algn="l"/>
                <a:tab pos="5802233" algn="l"/>
                <a:tab pos="6209820" algn="l"/>
                <a:tab pos="6617406" algn="l"/>
                <a:tab pos="7024994" algn="l"/>
                <a:tab pos="7432581" algn="l"/>
                <a:tab pos="7840168" algn="l"/>
              </a:tabLst>
            </a:pPr>
            <a:r>
              <a:rPr lang="de-DE" sz="1400" dirty="0">
                <a:latin typeface="Arial" panose="020B0604020202020204" pitchFamily="34" charset="0"/>
                <a:cs typeface="Arial" panose="020B0604020202020204" pitchFamily="34" charset="0"/>
              </a:rPr>
              <a:t>CLIMATE 2018, available at: http://www.austria.org/environment-and-climate/ </a:t>
            </a:r>
            <a:r>
              <a:rPr lang="en-GB" sz="1400" dirty="0">
                <a:latin typeface="Arial" panose="020B0604020202020204" pitchFamily="34" charset="0"/>
                <a:cs typeface="Arial" panose="020B0604020202020204" pitchFamily="34" charset="0"/>
              </a:rPr>
              <a:t>, [accessed at 02/04/2018]</a:t>
            </a:r>
          </a:p>
          <a:p>
            <a:pPr marL="0" indent="0">
              <a:lnSpc>
                <a:spcPct val="150000"/>
              </a:lnSpc>
              <a:spcBef>
                <a:spcPts val="0"/>
              </a:spcBef>
              <a:buNone/>
              <a:tabLst>
                <a:tab pos="0" algn="l"/>
                <a:tab pos="96345" algn="l"/>
                <a:tab pos="503931" algn="l"/>
                <a:tab pos="911518" algn="l"/>
                <a:tab pos="1319105" algn="l"/>
                <a:tab pos="1726692" algn="l"/>
                <a:tab pos="2134279" algn="l"/>
                <a:tab pos="2541866" algn="l"/>
                <a:tab pos="2949451" algn="l"/>
                <a:tab pos="3357039" algn="l"/>
                <a:tab pos="3764625" algn="l"/>
                <a:tab pos="4171886" algn="l"/>
                <a:tab pos="4579473" algn="l"/>
                <a:tab pos="4987060" algn="l"/>
                <a:tab pos="5394647" algn="l"/>
                <a:tab pos="5802233" algn="l"/>
                <a:tab pos="6209820" algn="l"/>
                <a:tab pos="6617406" algn="l"/>
                <a:tab pos="7024994" algn="l"/>
                <a:tab pos="7432581" algn="l"/>
                <a:tab pos="7840168" algn="l"/>
              </a:tabLst>
            </a:pPr>
            <a:r>
              <a:rPr lang="en-GB" sz="1400" dirty="0">
                <a:latin typeface="Arial" panose="020B0604020202020204" pitchFamily="34" charset="0"/>
                <a:cs typeface="Arial" panose="020B0604020202020204" pitchFamily="34" charset="0"/>
              </a:rPr>
              <a:t>-   CORRUPTION 2017, Corruption Index, available at https://www.ris.bka.gv.at/defaultEn.aspx , [accessed at 02/05/2018]</a:t>
            </a:r>
          </a:p>
          <a:p>
            <a:pPr>
              <a:lnSpc>
                <a:spcPct val="150000"/>
              </a:lnSpc>
              <a:spcBef>
                <a:spcPts val="0"/>
              </a:spcBef>
              <a:buFontTx/>
              <a:buChar char="-"/>
              <a:tabLst>
                <a:tab pos="0" algn="l"/>
                <a:tab pos="96345" algn="l"/>
                <a:tab pos="503931" algn="l"/>
                <a:tab pos="911518" algn="l"/>
                <a:tab pos="1319105" algn="l"/>
                <a:tab pos="1726692" algn="l"/>
                <a:tab pos="2134279" algn="l"/>
                <a:tab pos="2541866" algn="l"/>
                <a:tab pos="2949451" algn="l"/>
                <a:tab pos="3357039" algn="l"/>
                <a:tab pos="3764625" algn="l"/>
                <a:tab pos="4171886" algn="l"/>
                <a:tab pos="4579473" algn="l"/>
                <a:tab pos="4987060" algn="l"/>
                <a:tab pos="5394647" algn="l"/>
                <a:tab pos="5802233" algn="l"/>
                <a:tab pos="6209820" algn="l"/>
                <a:tab pos="6617406" algn="l"/>
                <a:tab pos="7024994" algn="l"/>
                <a:tab pos="7432581" algn="l"/>
                <a:tab pos="7840168" algn="l"/>
              </a:tabLst>
            </a:pPr>
            <a:r>
              <a:rPr lang="en-GB" sz="1400" dirty="0">
                <a:latin typeface="Arial" panose="020B0604020202020204" pitchFamily="34" charset="0"/>
                <a:cs typeface="Arial" panose="020B0604020202020204" pitchFamily="34" charset="0"/>
              </a:rPr>
              <a:t>DESI 2017; Digital Economy and Society Index; available at https://ec.europa.eu/digital-single-market/en/desi , [accessed at 02/01/2018]</a:t>
            </a:r>
          </a:p>
          <a:p>
            <a:pPr>
              <a:lnSpc>
                <a:spcPct val="150000"/>
              </a:lnSpc>
              <a:spcBef>
                <a:spcPts val="0"/>
              </a:spcBef>
              <a:buFontTx/>
              <a:buChar char="-"/>
              <a:tabLst>
                <a:tab pos="0" algn="l"/>
                <a:tab pos="96345" algn="l"/>
                <a:tab pos="503931" algn="l"/>
                <a:tab pos="911518" algn="l"/>
                <a:tab pos="1319105" algn="l"/>
                <a:tab pos="1726692" algn="l"/>
                <a:tab pos="2134279" algn="l"/>
                <a:tab pos="2541866" algn="l"/>
                <a:tab pos="2949451" algn="l"/>
                <a:tab pos="3357039" algn="l"/>
                <a:tab pos="3764625" algn="l"/>
                <a:tab pos="4171886" algn="l"/>
                <a:tab pos="4579473" algn="l"/>
                <a:tab pos="4987060" algn="l"/>
                <a:tab pos="5394647" algn="l"/>
                <a:tab pos="5802233" algn="l"/>
                <a:tab pos="6209820" algn="l"/>
                <a:tab pos="6617406" algn="l"/>
                <a:tab pos="7024994" algn="l"/>
                <a:tab pos="7432581" algn="l"/>
                <a:tab pos="7840168" algn="l"/>
              </a:tabLst>
            </a:pPr>
            <a:r>
              <a:rPr lang="de-DE" sz="1400" dirty="0">
                <a:latin typeface="Arial" panose="020B0604020202020204" pitchFamily="34" charset="0"/>
                <a:cs typeface="Arial" panose="020B0604020202020204" pitchFamily="34" charset="0"/>
              </a:rPr>
              <a:t>ECONOMIC FREEDOM, available at: https://www.heritage.org/index/visualize?cnts=austria|colombia&amp;src=ranking , </a:t>
            </a:r>
            <a:r>
              <a:rPr lang="en-GB" sz="1400" dirty="0">
                <a:latin typeface="Arial" panose="020B0604020202020204" pitchFamily="34" charset="0"/>
                <a:cs typeface="Arial" panose="020B0604020202020204" pitchFamily="34" charset="0"/>
              </a:rPr>
              <a:t>[accessed at 02/07/2018]</a:t>
            </a:r>
          </a:p>
          <a:p>
            <a:pPr>
              <a:lnSpc>
                <a:spcPct val="150000"/>
              </a:lnSpc>
              <a:spcBef>
                <a:spcPts val="0"/>
              </a:spcBef>
              <a:buFontTx/>
              <a:buChar char="-"/>
              <a:tabLst>
                <a:tab pos="0" algn="l"/>
                <a:tab pos="96345" algn="l"/>
                <a:tab pos="503931" algn="l"/>
                <a:tab pos="911518" algn="l"/>
                <a:tab pos="1319105" algn="l"/>
                <a:tab pos="1726692" algn="l"/>
                <a:tab pos="2134279" algn="l"/>
                <a:tab pos="2541866" algn="l"/>
                <a:tab pos="2949451" algn="l"/>
                <a:tab pos="3357039" algn="l"/>
                <a:tab pos="3764625" algn="l"/>
                <a:tab pos="4171886" algn="l"/>
                <a:tab pos="4579473" algn="l"/>
                <a:tab pos="4987060" algn="l"/>
                <a:tab pos="5394647" algn="l"/>
                <a:tab pos="5802233" algn="l"/>
                <a:tab pos="6209820" algn="l"/>
                <a:tab pos="6617406" algn="l"/>
                <a:tab pos="7024994" algn="l"/>
                <a:tab pos="7432581" algn="l"/>
                <a:tab pos="7840168" algn="l"/>
              </a:tabLst>
            </a:pPr>
            <a:r>
              <a:rPr lang="de-DE" sz="1400" dirty="0">
                <a:latin typeface="Arial" panose="020B0604020202020204" pitchFamily="34" charset="0"/>
                <a:cs typeface="Arial" panose="020B0604020202020204" pitchFamily="34" charset="0"/>
              </a:rPr>
              <a:t>HRI 2018, Hofstedes Ratio Index, available at: www.clearlycultural.com/geert-hofstede-cultural-dimensions/power-distance-index/ ,</a:t>
            </a:r>
            <a:r>
              <a:rPr lang="en-GB" sz="1400" dirty="0">
                <a:latin typeface="Arial" panose="020B0604020202020204" pitchFamily="34" charset="0"/>
                <a:cs typeface="Arial" panose="020B0604020202020204" pitchFamily="34" charset="0"/>
              </a:rPr>
              <a:t> [accessed at 02/10/2018]</a:t>
            </a:r>
          </a:p>
          <a:p>
            <a:pPr>
              <a:lnSpc>
                <a:spcPct val="150000"/>
              </a:lnSpc>
              <a:spcBef>
                <a:spcPts val="0"/>
              </a:spcBef>
              <a:buFontTx/>
              <a:buChar char="-"/>
              <a:tabLst>
                <a:tab pos="0" algn="l"/>
                <a:tab pos="96345" algn="l"/>
                <a:tab pos="503931" algn="l"/>
                <a:tab pos="911518" algn="l"/>
                <a:tab pos="1319105" algn="l"/>
                <a:tab pos="1726692" algn="l"/>
                <a:tab pos="2134279" algn="l"/>
                <a:tab pos="2541866" algn="l"/>
                <a:tab pos="2949451" algn="l"/>
                <a:tab pos="3357039" algn="l"/>
                <a:tab pos="3764625" algn="l"/>
                <a:tab pos="4171886" algn="l"/>
                <a:tab pos="4579473" algn="l"/>
                <a:tab pos="4987060" algn="l"/>
                <a:tab pos="5394647" algn="l"/>
                <a:tab pos="5802233" algn="l"/>
                <a:tab pos="6209820" algn="l"/>
                <a:tab pos="6617406" algn="l"/>
                <a:tab pos="7024994" algn="l"/>
                <a:tab pos="7432581" algn="l"/>
                <a:tab pos="7840168" algn="l"/>
              </a:tabLst>
            </a:pPr>
            <a:r>
              <a:rPr lang="en-GB" sz="1400" dirty="0">
                <a:latin typeface="Arial" panose="020B0604020202020204" pitchFamily="34" charset="0"/>
                <a:cs typeface="Arial" panose="020B0604020202020204" pitchFamily="34" charset="0"/>
              </a:rPr>
              <a:t>ICO 2018, Coffee Market Report, available at: </a:t>
            </a:r>
            <a:r>
              <a:rPr lang="en-GB" sz="1400" dirty="0"/>
              <a:t>http://www.ico.org/Market-Report-17-18-e.asp </a:t>
            </a:r>
            <a:r>
              <a:rPr lang="de-DE" sz="1400" dirty="0">
                <a:latin typeface="Arial" panose="020B0604020202020204" pitchFamily="34" charset="0"/>
                <a:cs typeface="Arial" panose="020B0604020202020204" pitchFamily="34" charset="0"/>
              </a:rPr>
              <a:t>, </a:t>
            </a:r>
            <a:r>
              <a:rPr lang="en-GB" sz="1400" dirty="0">
                <a:latin typeface="Arial" panose="020B0604020202020204" pitchFamily="34" charset="0"/>
                <a:cs typeface="Arial" panose="020B0604020202020204" pitchFamily="34" charset="0"/>
              </a:rPr>
              <a:t>[accessed at 02/09/2018]</a:t>
            </a:r>
          </a:p>
          <a:p>
            <a:pPr>
              <a:lnSpc>
                <a:spcPct val="150000"/>
              </a:lnSpc>
              <a:spcBef>
                <a:spcPts val="0"/>
              </a:spcBef>
              <a:buFontTx/>
              <a:buChar char="-"/>
              <a:tabLst>
                <a:tab pos="0" algn="l"/>
                <a:tab pos="96345" algn="l"/>
                <a:tab pos="503931" algn="l"/>
                <a:tab pos="911518" algn="l"/>
                <a:tab pos="1319105" algn="l"/>
                <a:tab pos="1726692" algn="l"/>
                <a:tab pos="2134279" algn="l"/>
                <a:tab pos="2541866" algn="l"/>
                <a:tab pos="2949451" algn="l"/>
                <a:tab pos="3357039" algn="l"/>
                <a:tab pos="3764625" algn="l"/>
                <a:tab pos="4171886" algn="l"/>
                <a:tab pos="4579473" algn="l"/>
                <a:tab pos="4987060" algn="l"/>
                <a:tab pos="5394647" algn="l"/>
                <a:tab pos="5802233" algn="l"/>
                <a:tab pos="6209820" algn="l"/>
                <a:tab pos="6617406" algn="l"/>
                <a:tab pos="7024994" algn="l"/>
                <a:tab pos="7432581" algn="l"/>
                <a:tab pos="7840168" algn="l"/>
              </a:tabLst>
            </a:pPr>
            <a:r>
              <a:rPr lang="de-DE" sz="1400" dirty="0">
                <a:latin typeface="Arial" panose="020B0604020202020204" pitchFamily="34" charset="0"/>
                <a:cs typeface="Arial" panose="020B0604020202020204" pitchFamily="34" charset="0"/>
              </a:rPr>
              <a:t>IMD 2017, IMD 2017 WORLD COMPETITIVE CENTER</a:t>
            </a:r>
            <a:r>
              <a:rPr lang="en-GB" sz="1400" dirty="0">
                <a:latin typeface="Arial" panose="020B0604020202020204" pitchFamily="34" charset="0"/>
                <a:cs typeface="Arial" panose="020B0604020202020204" pitchFamily="34" charset="0"/>
              </a:rPr>
              <a:t> , World Competitive Yearbook 2017, available at: www.imd.com , [accessed at 02/10/2018] </a:t>
            </a:r>
          </a:p>
          <a:p>
            <a:pPr>
              <a:lnSpc>
                <a:spcPct val="150000"/>
              </a:lnSpc>
              <a:spcBef>
                <a:spcPts val="0"/>
              </a:spcBef>
              <a:buFontTx/>
              <a:buChar char="-"/>
              <a:tabLst>
                <a:tab pos="0" algn="l"/>
                <a:tab pos="96345" algn="l"/>
                <a:tab pos="503931" algn="l"/>
                <a:tab pos="911518" algn="l"/>
                <a:tab pos="1319105" algn="l"/>
                <a:tab pos="1726692" algn="l"/>
                <a:tab pos="2134279" algn="l"/>
                <a:tab pos="2541866" algn="l"/>
                <a:tab pos="2949451" algn="l"/>
                <a:tab pos="3357039" algn="l"/>
                <a:tab pos="3764625" algn="l"/>
                <a:tab pos="4171886" algn="l"/>
                <a:tab pos="4579473" algn="l"/>
                <a:tab pos="4987060" algn="l"/>
                <a:tab pos="5394647" algn="l"/>
                <a:tab pos="5802233" algn="l"/>
                <a:tab pos="6209820" algn="l"/>
                <a:tab pos="6617406" algn="l"/>
                <a:tab pos="7024994" algn="l"/>
                <a:tab pos="7432581" algn="l"/>
                <a:tab pos="7840168" algn="l"/>
              </a:tabLst>
            </a:pPr>
            <a:r>
              <a:rPr lang="de-DE" sz="1400" dirty="0">
                <a:latin typeface="Arial" panose="020B0604020202020204" pitchFamily="34" charset="0"/>
                <a:cs typeface="Arial" panose="020B0604020202020204" pitchFamily="34" charset="0"/>
              </a:rPr>
              <a:t>INT MGMT, Helen Dreesky, International Management 8th Edition, Pearson , page 236</a:t>
            </a:r>
            <a:endParaRPr lang="en-GB" sz="1400" dirty="0">
              <a:latin typeface="Arial" panose="020B0604020202020204" pitchFamily="34" charset="0"/>
              <a:cs typeface="Arial" panose="020B0604020202020204" pitchFamily="34" charset="0"/>
            </a:endParaRPr>
          </a:p>
          <a:p>
            <a:pPr>
              <a:lnSpc>
                <a:spcPct val="150000"/>
              </a:lnSpc>
              <a:spcBef>
                <a:spcPts val="0"/>
              </a:spcBef>
              <a:buFontTx/>
              <a:buChar char="-"/>
              <a:tabLst>
                <a:tab pos="0" algn="l"/>
                <a:tab pos="96345" algn="l"/>
                <a:tab pos="503931" algn="l"/>
                <a:tab pos="911518" algn="l"/>
                <a:tab pos="1319105" algn="l"/>
                <a:tab pos="1726692" algn="l"/>
                <a:tab pos="2134279" algn="l"/>
                <a:tab pos="2541866" algn="l"/>
                <a:tab pos="2949451" algn="l"/>
                <a:tab pos="3357039" algn="l"/>
                <a:tab pos="3764625" algn="l"/>
                <a:tab pos="4171886" algn="l"/>
                <a:tab pos="4579473" algn="l"/>
                <a:tab pos="4987060" algn="l"/>
                <a:tab pos="5394647" algn="l"/>
                <a:tab pos="5802233" algn="l"/>
                <a:tab pos="6209820" algn="l"/>
                <a:tab pos="6617406" algn="l"/>
                <a:tab pos="7024994" algn="l"/>
                <a:tab pos="7432581" algn="l"/>
                <a:tab pos="7840168" algn="l"/>
              </a:tabLst>
            </a:pPr>
            <a:r>
              <a:rPr lang="en-GB" sz="1400" dirty="0">
                <a:latin typeface="Arial" panose="020B0604020202020204" pitchFamily="34" charset="0"/>
                <a:cs typeface="Arial" panose="020B0604020202020204" pitchFamily="34" charset="0"/>
              </a:rPr>
              <a:t>LEGAL 2018, available at: </a:t>
            </a:r>
            <a:r>
              <a:rPr lang="de-DE" sz="1400" dirty="0">
                <a:latin typeface="Arial" panose="020B0604020202020204" pitchFamily="34" charset="0"/>
                <a:cs typeface="Arial" panose="020B0604020202020204" pitchFamily="34" charset="0"/>
              </a:rPr>
              <a:t>https://en.portal.santandertrade.com/establish-overseas/austria/legal-environment</a:t>
            </a:r>
            <a:r>
              <a:rPr lang="en-GB" sz="1400" dirty="0">
                <a:latin typeface="Arial" panose="020B0604020202020204" pitchFamily="34" charset="0"/>
                <a:cs typeface="Arial" panose="020B0604020202020204" pitchFamily="34" charset="0"/>
              </a:rPr>
              <a:t> , [accessed at 02/10/2018]        </a:t>
            </a:r>
          </a:p>
          <a:p>
            <a:pPr>
              <a:lnSpc>
                <a:spcPct val="150000"/>
              </a:lnSpc>
              <a:spcBef>
                <a:spcPts val="0"/>
              </a:spcBef>
              <a:buFontTx/>
              <a:buChar char="-"/>
              <a:tabLst>
                <a:tab pos="0" algn="l"/>
                <a:tab pos="96345" algn="l"/>
                <a:tab pos="503931" algn="l"/>
                <a:tab pos="911518" algn="l"/>
                <a:tab pos="1319105" algn="l"/>
                <a:tab pos="1726692" algn="l"/>
                <a:tab pos="2134279" algn="l"/>
                <a:tab pos="2541866" algn="l"/>
                <a:tab pos="2949451" algn="l"/>
                <a:tab pos="3357039" algn="l"/>
                <a:tab pos="3764625" algn="l"/>
                <a:tab pos="4171886" algn="l"/>
                <a:tab pos="4579473" algn="l"/>
                <a:tab pos="4987060" algn="l"/>
                <a:tab pos="5394647" algn="l"/>
                <a:tab pos="5802233" algn="l"/>
                <a:tab pos="6209820" algn="l"/>
                <a:tab pos="6617406" algn="l"/>
                <a:tab pos="7024994" algn="l"/>
                <a:tab pos="7432581" algn="l"/>
                <a:tab pos="7840168" algn="l"/>
              </a:tabLst>
            </a:pPr>
            <a:r>
              <a:rPr lang="de-DE" sz="1400" dirty="0">
                <a:latin typeface="Arial" panose="020B0604020202020204" pitchFamily="34" charset="0"/>
                <a:cs typeface="Arial" panose="020B0604020202020204" pitchFamily="34" charset="0"/>
              </a:rPr>
              <a:t>POLITICAL RISK 2017, available at https://www.investmentweek.co.uk/investment-week/news/3019235/political-shift-in-europe-as-kurz-elected-chancellor </a:t>
            </a:r>
            <a:r>
              <a:rPr lang="en-GB" sz="1400" dirty="0">
                <a:latin typeface="Arial" panose="020B0604020202020204" pitchFamily="34" charset="0"/>
                <a:cs typeface="Arial" panose="020B0604020202020204" pitchFamily="34" charset="0"/>
              </a:rPr>
              <a:t>, [accessed at 02/07/2018]</a:t>
            </a:r>
          </a:p>
          <a:p>
            <a:pPr>
              <a:lnSpc>
                <a:spcPct val="150000"/>
              </a:lnSpc>
              <a:spcBef>
                <a:spcPts val="0"/>
              </a:spcBef>
              <a:buFontTx/>
              <a:buChar char="-"/>
              <a:tabLst>
                <a:tab pos="0" algn="l"/>
                <a:tab pos="96345" algn="l"/>
                <a:tab pos="503931" algn="l"/>
                <a:tab pos="911518" algn="l"/>
                <a:tab pos="1319105" algn="l"/>
                <a:tab pos="1726692" algn="l"/>
                <a:tab pos="2134279" algn="l"/>
                <a:tab pos="2541866" algn="l"/>
                <a:tab pos="2949451" algn="l"/>
                <a:tab pos="3357039" algn="l"/>
                <a:tab pos="3764625" algn="l"/>
                <a:tab pos="4171886" algn="l"/>
                <a:tab pos="4579473" algn="l"/>
                <a:tab pos="4987060" algn="l"/>
                <a:tab pos="5394647" algn="l"/>
                <a:tab pos="5802233" algn="l"/>
                <a:tab pos="6209820" algn="l"/>
                <a:tab pos="6617406" algn="l"/>
                <a:tab pos="7024994" algn="l"/>
                <a:tab pos="7432581" algn="l"/>
                <a:tab pos="7840168" algn="l"/>
              </a:tabLst>
            </a:pPr>
            <a:r>
              <a:rPr lang="de-DE" sz="1400" dirty="0">
                <a:latin typeface="Arial" panose="020B0604020202020204" pitchFamily="34" charset="0"/>
                <a:cs typeface="Arial" panose="020B0604020202020204" pitchFamily="34" charset="0"/>
              </a:rPr>
              <a:t>PORTER 2008, </a:t>
            </a:r>
            <a:r>
              <a:rPr lang="en-GB" sz="1400" dirty="0">
                <a:latin typeface="Arial" panose="020B0604020202020204" pitchFamily="34" charset="0"/>
                <a:cs typeface="Arial" panose="020B0604020202020204" pitchFamily="34" charset="0"/>
              </a:rPr>
              <a:t>Porter's Five Forces</a:t>
            </a:r>
            <a:r>
              <a:rPr lang="de-DE" sz="1400" dirty="0">
                <a:latin typeface="Arial" panose="020B0604020202020204" pitchFamily="34" charset="0"/>
                <a:cs typeface="Arial" panose="020B0604020202020204" pitchFamily="34" charset="0"/>
              </a:rPr>
              <a:t>, Alexandre Correia Pereira, 2008 , GRIN Publishing</a:t>
            </a:r>
            <a:endParaRPr lang="en-GB" sz="1400" dirty="0">
              <a:latin typeface="Arial" panose="020B0604020202020204" pitchFamily="34" charset="0"/>
              <a:cs typeface="Arial" panose="020B0604020202020204" pitchFamily="34" charset="0"/>
            </a:endParaRPr>
          </a:p>
          <a:p>
            <a:pPr>
              <a:lnSpc>
                <a:spcPct val="150000"/>
              </a:lnSpc>
              <a:spcBef>
                <a:spcPts val="0"/>
              </a:spcBef>
              <a:buFontTx/>
              <a:buChar char="-"/>
              <a:tabLst>
                <a:tab pos="0" algn="l"/>
                <a:tab pos="96345" algn="l"/>
                <a:tab pos="503931" algn="l"/>
                <a:tab pos="911518" algn="l"/>
                <a:tab pos="1319105" algn="l"/>
                <a:tab pos="1726692" algn="l"/>
                <a:tab pos="2134279" algn="l"/>
                <a:tab pos="2541866" algn="l"/>
                <a:tab pos="2949451" algn="l"/>
                <a:tab pos="3357039" algn="l"/>
                <a:tab pos="3764625" algn="l"/>
                <a:tab pos="4171886" algn="l"/>
                <a:tab pos="4579473" algn="l"/>
                <a:tab pos="4987060" algn="l"/>
                <a:tab pos="5394647" algn="l"/>
                <a:tab pos="5802233" algn="l"/>
                <a:tab pos="6209820" algn="l"/>
                <a:tab pos="6617406" algn="l"/>
                <a:tab pos="7024994" algn="l"/>
                <a:tab pos="7432581" algn="l"/>
                <a:tab pos="7840168" algn="l"/>
              </a:tabLst>
            </a:pPr>
            <a:r>
              <a:rPr lang="en-GB" sz="1400" dirty="0">
                <a:latin typeface="Arial" panose="020B0604020202020204" pitchFamily="34" charset="0"/>
                <a:cs typeface="Arial" panose="020B0604020202020204" pitchFamily="34" charset="0"/>
              </a:rPr>
              <a:t>RENEWABLE 2017, available at: http://ec.europa.eu/eurostat/statistics-explained/index.php/Renewable_energy_statistics , [accessed at 02/08/2018]</a:t>
            </a:r>
          </a:p>
          <a:p>
            <a:pPr>
              <a:lnSpc>
                <a:spcPct val="150000"/>
              </a:lnSpc>
              <a:spcBef>
                <a:spcPts val="0"/>
              </a:spcBef>
              <a:buFontTx/>
              <a:buChar char="-"/>
              <a:tabLst>
                <a:tab pos="0" algn="l"/>
                <a:tab pos="96345" algn="l"/>
                <a:tab pos="503931" algn="l"/>
                <a:tab pos="911518" algn="l"/>
                <a:tab pos="1319105" algn="l"/>
                <a:tab pos="1726692" algn="l"/>
                <a:tab pos="2134279" algn="l"/>
                <a:tab pos="2541866" algn="l"/>
                <a:tab pos="2949451" algn="l"/>
                <a:tab pos="3357039" algn="l"/>
                <a:tab pos="3764625" algn="l"/>
                <a:tab pos="4171886" algn="l"/>
                <a:tab pos="4579473" algn="l"/>
                <a:tab pos="4987060" algn="l"/>
                <a:tab pos="5394647" algn="l"/>
                <a:tab pos="5802233" algn="l"/>
                <a:tab pos="6209820" algn="l"/>
                <a:tab pos="6617406" algn="l"/>
                <a:tab pos="7024994" algn="l"/>
                <a:tab pos="7432581" algn="l"/>
                <a:tab pos="7840168" algn="l"/>
              </a:tabLst>
            </a:pPr>
            <a:r>
              <a:rPr lang="en-GB" sz="1400" dirty="0">
                <a:latin typeface="Arial" panose="020B0604020202020204" pitchFamily="34" charset="0"/>
                <a:cs typeface="Arial" panose="020B0604020202020204" pitchFamily="34" charset="0"/>
              </a:rPr>
              <a:t>STATISTA, Statistics, available at: https://www.statista.com/outlook/30010000/128/coffee/austria, [accessed at 02/02/2018]</a:t>
            </a:r>
          </a:p>
          <a:p>
            <a:pPr>
              <a:lnSpc>
                <a:spcPct val="150000"/>
              </a:lnSpc>
              <a:spcBef>
                <a:spcPts val="0"/>
              </a:spcBef>
              <a:buFontTx/>
              <a:buChar char="-"/>
              <a:tabLst>
                <a:tab pos="0" algn="l"/>
                <a:tab pos="96345" algn="l"/>
                <a:tab pos="503931" algn="l"/>
                <a:tab pos="911518" algn="l"/>
                <a:tab pos="1319105" algn="l"/>
                <a:tab pos="1726692" algn="l"/>
                <a:tab pos="2134279" algn="l"/>
                <a:tab pos="2541866" algn="l"/>
                <a:tab pos="2949451" algn="l"/>
                <a:tab pos="3357039" algn="l"/>
                <a:tab pos="3764625" algn="l"/>
                <a:tab pos="4171886" algn="l"/>
                <a:tab pos="4579473" algn="l"/>
                <a:tab pos="4987060" algn="l"/>
                <a:tab pos="5394647" algn="l"/>
                <a:tab pos="5802233" algn="l"/>
                <a:tab pos="6209820" algn="l"/>
                <a:tab pos="6617406" algn="l"/>
                <a:tab pos="7024994" algn="l"/>
                <a:tab pos="7432581" algn="l"/>
                <a:tab pos="7840168" algn="l"/>
              </a:tabLst>
            </a:pPr>
            <a:r>
              <a:rPr lang="en-GB" sz="1400" dirty="0">
                <a:latin typeface="Arial" panose="020B0604020202020204" pitchFamily="34" charset="0"/>
                <a:cs typeface="Arial" panose="020B0604020202020204" pitchFamily="34" charset="0"/>
              </a:rPr>
              <a:t>ETHZ, Swiss Institute of Technology in Zurich - Economic data, available at: </a:t>
            </a:r>
            <a:r>
              <a:rPr lang="de-DE" sz="1400" dirty="0">
                <a:latin typeface="Arial" panose="020B0604020202020204" pitchFamily="34" charset="0"/>
                <a:cs typeface="Arial" panose="020B0604020202020204" pitchFamily="34" charset="0"/>
              </a:rPr>
              <a:t>https://www.ethz.ch/en.html </a:t>
            </a:r>
            <a:r>
              <a:rPr lang="en-GB" sz="1400" dirty="0">
                <a:latin typeface="Arial" panose="020B0604020202020204" pitchFamily="34" charset="0"/>
                <a:cs typeface="Arial" panose="020B0604020202020204" pitchFamily="34" charset="0"/>
              </a:rPr>
              <a:t>, [accessed at 02/03/2018]</a:t>
            </a:r>
          </a:p>
          <a:p>
            <a:pPr>
              <a:lnSpc>
                <a:spcPct val="150000"/>
              </a:lnSpc>
              <a:spcBef>
                <a:spcPts val="0"/>
              </a:spcBef>
              <a:buFontTx/>
              <a:buChar char="-"/>
              <a:tabLst>
                <a:tab pos="0" algn="l"/>
                <a:tab pos="96345" algn="l"/>
                <a:tab pos="503931" algn="l"/>
                <a:tab pos="911518" algn="l"/>
                <a:tab pos="1319105" algn="l"/>
                <a:tab pos="1726692" algn="l"/>
                <a:tab pos="2134279" algn="l"/>
                <a:tab pos="2541866" algn="l"/>
                <a:tab pos="2949451" algn="l"/>
                <a:tab pos="3357039" algn="l"/>
                <a:tab pos="3764625" algn="l"/>
                <a:tab pos="4171886" algn="l"/>
                <a:tab pos="4579473" algn="l"/>
                <a:tab pos="4987060" algn="l"/>
                <a:tab pos="5394647" algn="l"/>
                <a:tab pos="5802233" algn="l"/>
                <a:tab pos="6209820" algn="l"/>
                <a:tab pos="6617406" algn="l"/>
                <a:tab pos="7024994" algn="l"/>
                <a:tab pos="7432581" algn="l"/>
                <a:tab pos="7840168" algn="l"/>
              </a:tabLst>
            </a:pPr>
            <a:r>
              <a:rPr lang="en-GB" sz="1400" dirty="0">
                <a:latin typeface="Arial" panose="020B0604020202020204" pitchFamily="34" charset="0"/>
                <a:cs typeface="Arial" panose="020B0604020202020204" pitchFamily="34" charset="0"/>
              </a:rPr>
              <a:t>TRADE 2017, available at:  http://trade.ec.europa.eu/doclib/press/index.cfm?id=953 , [accessed at 02/11/2018]</a:t>
            </a:r>
          </a:p>
          <a:p>
            <a:pPr>
              <a:lnSpc>
                <a:spcPct val="150000"/>
              </a:lnSpc>
              <a:spcBef>
                <a:spcPts val="0"/>
              </a:spcBef>
              <a:buFontTx/>
              <a:buChar char="-"/>
              <a:tabLst>
                <a:tab pos="0" algn="l"/>
                <a:tab pos="96345" algn="l"/>
                <a:tab pos="503931" algn="l"/>
                <a:tab pos="911518" algn="l"/>
                <a:tab pos="1319105" algn="l"/>
                <a:tab pos="1726692" algn="l"/>
                <a:tab pos="2134279" algn="l"/>
                <a:tab pos="2541866" algn="l"/>
                <a:tab pos="2949451" algn="l"/>
                <a:tab pos="3357039" algn="l"/>
                <a:tab pos="3764625" algn="l"/>
                <a:tab pos="4171886" algn="l"/>
                <a:tab pos="4579473" algn="l"/>
                <a:tab pos="4987060" algn="l"/>
                <a:tab pos="5394647" algn="l"/>
                <a:tab pos="5802233" algn="l"/>
                <a:tab pos="6209820" algn="l"/>
                <a:tab pos="6617406" algn="l"/>
                <a:tab pos="7024994" algn="l"/>
                <a:tab pos="7432581" algn="l"/>
                <a:tab pos="7840168" algn="l"/>
              </a:tabLst>
            </a:pPr>
            <a:r>
              <a:rPr lang="de-DE" sz="1400" dirty="0">
                <a:latin typeface="Arial" panose="020B0604020202020204" pitchFamily="34" charset="0"/>
                <a:cs typeface="Arial" panose="020B0604020202020204" pitchFamily="34" charset="0"/>
              </a:rPr>
              <a:t>WILSON 2018, Student Barry Wilson, Curatr Statement Step 2.8 „</a:t>
            </a:r>
            <a:r>
              <a:rPr lang="en-GB" sz="1400" dirty="0">
                <a:latin typeface="Arial" panose="020B0604020202020204" pitchFamily="34" charset="0"/>
                <a:cs typeface="Arial" panose="020B0604020202020204" pitchFamily="34" charset="0"/>
              </a:rPr>
              <a:t>These smaller coffee shops and cafes are using alternative strategies that extend beyond the brand association</a:t>
            </a:r>
            <a:r>
              <a:rPr lang="de-DE" sz="1400" dirty="0">
                <a:latin typeface="Arial" panose="020B0604020202020204" pitchFamily="34" charset="0"/>
                <a:cs typeface="Arial" panose="020B0604020202020204" pitchFamily="34" charset="0"/>
              </a:rPr>
              <a:t>“, available at: https://uniwales.curatr3.com/courses/emba-international-business-copy-6338/home#object/221677 , </a:t>
            </a:r>
            <a:r>
              <a:rPr lang="en-GB" sz="1400" dirty="0">
                <a:latin typeface="Arial" panose="020B0604020202020204" pitchFamily="34" charset="0"/>
                <a:cs typeface="Arial" panose="020B0604020202020204" pitchFamily="34" charset="0"/>
              </a:rPr>
              <a:t>[accessed at 02/14/2018]</a:t>
            </a:r>
            <a:endParaRPr lang="de-DE" sz="1400" dirty="0">
              <a:latin typeface="Arial" panose="020B0604020202020204" pitchFamily="34" charset="0"/>
              <a:cs typeface="Arial" panose="020B0604020202020204" pitchFamily="34" charset="0"/>
            </a:endParaRPr>
          </a:p>
          <a:p>
            <a:pPr marL="0" indent="0">
              <a:lnSpc>
                <a:spcPct val="150000"/>
              </a:lnSpc>
              <a:spcBef>
                <a:spcPts val="0"/>
              </a:spcBef>
              <a:buNone/>
              <a:tabLst>
                <a:tab pos="0" algn="l"/>
                <a:tab pos="96345" algn="l"/>
                <a:tab pos="503931" algn="l"/>
                <a:tab pos="911518" algn="l"/>
                <a:tab pos="1319105" algn="l"/>
                <a:tab pos="1726692" algn="l"/>
                <a:tab pos="2134279" algn="l"/>
                <a:tab pos="2541866" algn="l"/>
                <a:tab pos="2949451" algn="l"/>
                <a:tab pos="3357039" algn="l"/>
                <a:tab pos="3764625" algn="l"/>
                <a:tab pos="4171886" algn="l"/>
                <a:tab pos="4579473" algn="l"/>
                <a:tab pos="4987060" algn="l"/>
                <a:tab pos="5394647" algn="l"/>
                <a:tab pos="5802233" algn="l"/>
                <a:tab pos="6209820" algn="l"/>
                <a:tab pos="6617406" algn="l"/>
                <a:tab pos="7024994" algn="l"/>
                <a:tab pos="7432581" algn="l"/>
                <a:tab pos="7840168" algn="l"/>
              </a:tabLst>
            </a:pPr>
            <a:r>
              <a:rPr lang="de-DE" sz="1400" dirty="0">
                <a:latin typeface="Arial" panose="020B0604020202020204" pitchFamily="34" charset="0"/>
                <a:cs typeface="Arial" panose="020B0604020202020204" pitchFamily="34" charset="0"/>
              </a:rPr>
              <a:t>-    WHO 2017, available at: </a:t>
            </a:r>
            <a:r>
              <a:rPr lang="en-GB" sz="1400" dirty="0">
                <a:latin typeface="Arial" panose="020B0604020202020204" pitchFamily="34" charset="0"/>
                <a:cs typeface="Arial" panose="020B0604020202020204" pitchFamily="34" charset="0"/>
              </a:rPr>
              <a:t>http://www.who.int/whr/2000/media_centre/press_release/en/ , [accessed at 02/10/2018]</a:t>
            </a:r>
          </a:p>
        </p:txBody>
      </p:sp>
      <p:sp>
        <p:nvSpPr>
          <p:cNvPr id="4" name="Título 1">
            <a:extLst>
              <a:ext uri="{FF2B5EF4-FFF2-40B4-BE49-F238E27FC236}">
                <a16:creationId xmlns:a16="http://schemas.microsoft.com/office/drawing/2014/main" id="{2C6A3ACF-1858-4BF2-AC9A-995E274A6733}"/>
              </a:ext>
            </a:extLst>
          </p:cNvPr>
          <p:cNvSpPr txBox="1">
            <a:spLocks/>
          </p:cNvSpPr>
          <p:nvPr/>
        </p:nvSpPr>
        <p:spPr>
          <a:xfrm>
            <a:off x="451406" y="0"/>
            <a:ext cx="8228974" cy="1145009"/>
          </a:xfrm>
          <a:prstGeom prst="rect">
            <a:avLst/>
          </a:prstGeom>
        </p:spPr>
        <p:txBody>
          <a:bodyPr vert="horz" wrap="square" lIns="91440" tIns="35598"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de-DE" dirty="0"/>
              <a:t>REFERENCES</a:t>
            </a:r>
          </a:p>
        </p:txBody>
      </p:sp>
      <p:pic>
        <p:nvPicPr>
          <p:cNvPr id="5" name="Picture 4">
            <a:extLst>
              <a:ext uri="{FF2B5EF4-FFF2-40B4-BE49-F238E27FC236}">
                <a16:creationId xmlns:a16="http://schemas.microsoft.com/office/drawing/2014/main" id="{9D4A61C7-17C0-4FE5-BA3C-EAE7C84FCD2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110650" y="44649"/>
            <a:ext cx="2081349" cy="1170759"/>
          </a:xfrm>
          <a:prstGeom prst="rect">
            <a:avLst/>
          </a:prstGeom>
        </p:spPr>
      </p:pic>
      <p:grpSp>
        <p:nvGrpSpPr>
          <p:cNvPr id="6" name="Group 5">
            <a:extLst>
              <a:ext uri="{FF2B5EF4-FFF2-40B4-BE49-F238E27FC236}">
                <a16:creationId xmlns:a16="http://schemas.microsoft.com/office/drawing/2014/main" id="{BB2E1605-2ABB-44E8-B1C5-E56C6E758103}"/>
              </a:ext>
            </a:extLst>
          </p:cNvPr>
          <p:cNvGrpSpPr/>
          <p:nvPr/>
        </p:nvGrpSpPr>
        <p:grpSpPr>
          <a:xfrm>
            <a:off x="7795588" y="231168"/>
            <a:ext cx="1225307" cy="723707"/>
            <a:chOff x="3899967" y="1057098"/>
            <a:chExt cx="2168318" cy="1456693"/>
          </a:xfrm>
        </p:grpSpPr>
        <p:pic>
          <p:nvPicPr>
            <p:cNvPr id="7" name="Picture 6">
              <a:extLst>
                <a:ext uri="{FF2B5EF4-FFF2-40B4-BE49-F238E27FC236}">
                  <a16:creationId xmlns:a16="http://schemas.microsoft.com/office/drawing/2014/main" id="{00AE299B-85A9-43FA-8BC4-FBBC55897CD3}"/>
                </a:ext>
              </a:extLst>
            </p:cNvPr>
            <p:cNvPicPr>
              <a:picLocks noChangeAspect="1"/>
            </p:cNvPicPr>
            <p:nvPr/>
          </p:nvPicPr>
          <p:blipFill rotWithShape="1">
            <a:blip r:embed="rId4"/>
            <a:srcRect r="2492"/>
            <a:stretch/>
          </p:blipFill>
          <p:spPr>
            <a:xfrm>
              <a:off x="3899967" y="1057098"/>
              <a:ext cx="2168318" cy="1456693"/>
            </a:xfrm>
            <a:prstGeom prst="rect">
              <a:avLst/>
            </a:prstGeom>
          </p:spPr>
        </p:pic>
        <p:sp>
          <p:nvSpPr>
            <p:cNvPr id="8" name="TextBox 7">
              <a:extLst>
                <a:ext uri="{FF2B5EF4-FFF2-40B4-BE49-F238E27FC236}">
                  <a16:creationId xmlns:a16="http://schemas.microsoft.com/office/drawing/2014/main" id="{CC112C51-58B5-4B88-BDEA-EC9DD49CC35B}"/>
                </a:ext>
              </a:extLst>
            </p:cNvPr>
            <p:cNvSpPr txBox="1"/>
            <p:nvPr/>
          </p:nvSpPr>
          <p:spPr>
            <a:xfrm>
              <a:off x="4068503" y="1440035"/>
              <a:ext cx="1578344" cy="559240"/>
            </a:xfrm>
            <a:prstGeom prst="rect">
              <a:avLst/>
            </a:prstGeom>
            <a:noFill/>
          </p:spPr>
          <p:txBody>
            <a:bodyPr wrap="none" rtlCol="0">
              <a:spAutoFit/>
            </a:bodyPr>
            <a:lstStyle/>
            <a:p>
              <a:r>
                <a:rPr lang="de-DE" dirty="0"/>
                <a:t>AUSTRIA</a:t>
              </a:r>
            </a:p>
          </p:txBody>
        </p:sp>
      </p:grpSp>
    </p:spTree>
    <p:extLst>
      <p:ext uri="{BB962C8B-B14F-4D97-AF65-F5344CB8AC3E}">
        <p14:creationId xmlns:p14="http://schemas.microsoft.com/office/powerpoint/2010/main" val="161874039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1781</Words>
  <Application>Microsoft Office PowerPoint</Application>
  <PresentationFormat>Widescreen</PresentationFormat>
  <Paragraphs>208</Paragraphs>
  <Slides>21</Slides>
  <Notes>18</Notes>
  <HiddenSlides>0</HiddenSlides>
  <MMClips>21</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21</vt:i4>
      </vt:variant>
    </vt:vector>
  </HeadingPairs>
  <TitlesOfParts>
    <vt:vector size="27" baseType="lpstr">
      <vt:lpstr>Arial</vt:lpstr>
      <vt:lpstr>Calibri</vt:lpstr>
      <vt:lpstr>Calibri (Body)</vt:lpstr>
      <vt:lpstr>Calibri Light</vt:lpstr>
      <vt:lpstr>Source Han Sans CN Regular</vt:lpstr>
      <vt:lpstr>Office Theme</vt:lpstr>
      <vt:lpstr>PowerPoint Presentation</vt:lpstr>
      <vt:lpstr>PowerPoint Presentation</vt:lpstr>
      <vt:lpstr>CONTENT</vt:lpstr>
      <vt:lpstr>1. FOREIGN MARKET RESEARCH</vt:lpstr>
      <vt:lpstr>1. FOREIGN MARKET RESEARCH</vt:lpstr>
      <vt:lpstr>1.2 PESTEL ANALYSIS</vt:lpstr>
      <vt:lpstr>1.2 PESTEL ANALYSIS</vt:lpstr>
      <vt:lpstr>1.2 PESTEL ANALYSIS</vt:lpstr>
      <vt:lpstr>1.2 PESTEL ANALYSIS</vt:lpstr>
      <vt:lpstr>1.3 COFFEE MARKET ANALYSIS</vt:lpstr>
      <vt:lpstr>1.3 COFFEE MARKET ANALYSIS</vt:lpstr>
      <vt:lpstr>2. RISK ASSESSMENT</vt:lpstr>
      <vt:lpstr>2. RISK ASSESSMENT</vt:lpstr>
      <vt:lpstr>2. RISK ASSESSMENT</vt:lpstr>
      <vt:lpstr>2. RISK ASSESSMENT</vt:lpstr>
      <vt:lpstr>2. RISK ASSESSMENT</vt:lpstr>
      <vt:lpstr>2. RISK ASSESSMENT</vt:lpstr>
      <vt:lpstr>2. RISK ASSESSMENT</vt:lpstr>
      <vt:lpstr>2. RISK ASSESSMENT</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MS</dc:creator>
  <cp:lastModifiedBy>MS</cp:lastModifiedBy>
  <cp:revision>94</cp:revision>
  <dcterms:created xsi:type="dcterms:W3CDTF">2018-02-24T16:57:35Z</dcterms:created>
  <dcterms:modified xsi:type="dcterms:W3CDTF">2018-03-04T03:19:54Z</dcterms:modified>
</cp:coreProperties>
</file>