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10" r:id="rId3"/>
    <p:sldId id="333" r:id="rId4"/>
    <p:sldId id="331" r:id="rId5"/>
    <p:sldId id="332" r:id="rId6"/>
    <p:sldId id="258" r:id="rId7"/>
    <p:sldId id="327"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7" r:id="rId26"/>
    <p:sldId id="278" r:id="rId27"/>
    <p:sldId id="312" r:id="rId28"/>
    <p:sldId id="314" r:id="rId29"/>
    <p:sldId id="313" r:id="rId30"/>
    <p:sldId id="315" r:id="rId31"/>
    <p:sldId id="316" r:id="rId32"/>
    <p:sldId id="317" r:id="rId33"/>
    <p:sldId id="318" r:id="rId34"/>
    <p:sldId id="319" r:id="rId35"/>
    <p:sldId id="320" r:id="rId36"/>
    <p:sldId id="321" r:id="rId37"/>
    <p:sldId id="324" r:id="rId38"/>
    <p:sldId id="322" r:id="rId39"/>
    <p:sldId id="325" r:id="rId40"/>
    <p:sldId id="323" r:id="rId41"/>
    <p:sldId id="279" r:id="rId42"/>
    <p:sldId id="280" r:id="rId43"/>
    <p:sldId id="281" r:id="rId44"/>
    <p:sldId id="282" r:id="rId45"/>
    <p:sldId id="311" r:id="rId46"/>
    <p:sldId id="293" r:id="rId47"/>
    <p:sldId id="283" r:id="rId48"/>
    <p:sldId id="284" r:id="rId49"/>
    <p:sldId id="285" r:id="rId50"/>
    <p:sldId id="286" r:id="rId51"/>
    <p:sldId id="287" r:id="rId52"/>
    <p:sldId id="288" r:id="rId53"/>
    <p:sldId id="289" r:id="rId54"/>
    <p:sldId id="290" r:id="rId55"/>
    <p:sldId id="291" r:id="rId56"/>
    <p:sldId id="304" r:id="rId57"/>
    <p:sldId id="292" r:id="rId58"/>
    <p:sldId id="305" r:id="rId59"/>
    <p:sldId id="306" r:id="rId60"/>
    <p:sldId id="307" r:id="rId61"/>
    <p:sldId id="308" r:id="rId62"/>
    <p:sldId id="309" r:id="rId63"/>
    <p:sldId id="302" r:id="rId64"/>
    <p:sldId id="303" r:id="rId65"/>
    <p:sldId id="294" r:id="rId66"/>
    <p:sldId id="295" r:id="rId67"/>
    <p:sldId id="296" r:id="rId68"/>
    <p:sldId id="297" r:id="rId69"/>
    <p:sldId id="298" r:id="rId70"/>
    <p:sldId id="299" r:id="rId71"/>
    <p:sldId id="300" r:id="rId72"/>
    <p:sldId id="301"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E9DB42-5629-EA19-B126-DEF444AF9EC3}" v="9" dt="2026-02-05T11:58:57.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8AE9DB42-5629-EA19-B126-DEF444AF9EC3}"/>
    <pc:docChg chg="modSld">
      <pc:chgData name="Moutushi Tanha" userId="S::m.tanha@uwtsd.ac.uk::62f9b1f3-ddcf-45d7-a6a4-b667feecf47e" providerId="AD" clId="Web-{8AE9DB42-5629-EA19-B126-DEF444AF9EC3}" dt="2026-02-05T11:58:57.578" v="8" actId="20577"/>
      <pc:docMkLst>
        <pc:docMk/>
      </pc:docMkLst>
      <pc:sldChg chg="modSp">
        <pc:chgData name="Moutushi Tanha" userId="S::m.tanha@uwtsd.ac.uk::62f9b1f3-ddcf-45d7-a6a4-b667feecf47e" providerId="AD" clId="Web-{8AE9DB42-5629-EA19-B126-DEF444AF9EC3}" dt="2026-02-05T11:58:57.578" v="8" actId="20577"/>
        <pc:sldMkLst>
          <pc:docMk/>
          <pc:sldMk cId="3624017686" sldId="257"/>
        </pc:sldMkLst>
        <pc:spChg chg="mod">
          <ac:chgData name="Moutushi Tanha" userId="S::m.tanha@uwtsd.ac.uk::62f9b1f3-ddcf-45d7-a6a4-b667feecf47e" providerId="AD" clId="Web-{8AE9DB42-5629-EA19-B126-DEF444AF9EC3}" dt="2026-02-05T11:58:57.578" v="8" actId="20577"/>
          <ac:spMkLst>
            <pc:docMk/>
            <pc:sldMk cId="3624017686" sldId="257"/>
            <ac:spMk id="2" creationId="{A560A445-9E62-F3CA-5BFB-32342E20CB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C57D-45DD-DE73-AD8A-7B05228732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F777D1-6F33-C822-63F3-3FA7147E0B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D9A3AD-657E-7ECC-A8F6-3B46A2A07EC4}"/>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5" name="Footer Placeholder 4">
            <a:extLst>
              <a:ext uri="{FF2B5EF4-FFF2-40B4-BE49-F238E27FC236}">
                <a16:creationId xmlns:a16="http://schemas.microsoft.com/office/drawing/2014/main" id="{B1D29CB4-5C0D-7BFC-4470-90586E6D03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00A7DF-FACE-1DB9-3C52-A3E115E63400}"/>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2918451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64831-57FA-8B0D-21CB-90EBEF99CC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A32520-E2C7-7CBF-AFD2-C316841396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63F67-307E-F038-CA2B-2AD102CC9B5D}"/>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5" name="Footer Placeholder 4">
            <a:extLst>
              <a:ext uri="{FF2B5EF4-FFF2-40B4-BE49-F238E27FC236}">
                <a16:creationId xmlns:a16="http://schemas.microsoft.com/office/drawing/2014/main" id="{E5AB621B-3A51-260B-8131-A516796A63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DAEBA0-3D56-5CEA-135C-9C68CCE69C75}"/>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551700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89C7-1F97-A9D0-F718-2BF40046CB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2C431D-D3B3-627C-9962-F8BC75AC3A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AD76A-0211-F13A-4E41-B1CD99F0ACA3}"/>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5" name="Footer Placeholder 4">
            <a:extLst>
              <a:ext uri="{FF2B5EF4-FFF2-40B4-BE49-F238E27FC236}">
                <a16:creationId xmlns:a16="http://schemas.microsoft.com/office/drawing/2014/main" id="{5BA30A7B-9654-12E7-08DA-CBA2A1318A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4011FB-75C4-0F01-6C93-AD5A6DF132C5}"/>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1735076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86E6C-B8E2-F01F-015E-1836F94039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568CB3-B7BB-6C03-566B-65BB825329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739D76-BFC1-6155-CEF2-C1AD70760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2D674F-A126-A47A-9B60-825236BFB5DE}"/>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6" name="Footer Placeholder 5">
            <a:extLst>
              <a:ext uri="{FF2B5EF4-FFF2-40B4-BE49-F238E27FC236}">
                <a16:creationId xmlns:a16="http://schemas.microsoft.com/office/drawing/2014/main" id="{1E175D9C-0C09-A184-0802-8C5E9006B0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37F8DB-348F-7DA6-7908-A3C0FE325153}"/>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3334101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1CC6B-73E3-0E3D-E750-4CD0FCBD14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59C1B6-9F00-D989-797B-A20A754F0E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F645B4-B916-DD78-2648-105FA3D932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8EE133-C4B1-5C87-4489-9F0CC10BF2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C39C98-53A3-21FC-51BB-E8B7A793E1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B109F5-7FC9-DC73-9202-B8D7A310BA24}"/>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8" name="Footer Placeholder 7">
            <a:extLst>
              <a:ext uri="{FF2B5EF4-FFF2-40B4-BE49-F238E27FC236}">
                <a16:creationId xmlns:a16="http://schemas.microsoft.com/office/drawing/2014/main" id="{02746210-2E61-B98C-3516-4CEB7FE83B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A6D5D0-862D-2334-3E23-4699C908C61E}"/>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4100859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79267-396B-4599-C2F4-8E60F2F199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5185A4-FF51-0D42-D3E0-E56589AF2AE8}"/>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4" name="Footer Placeholder 3">
            <a:extLst>
              <a:ext uri="{FF2B5EF4-FFF2-40B4-BE49-F238E27FC236}">
                <a16:creationId xmlns:a16="http://schemas.microsoft.com/office/drawing/2014/main" id="{D9999FD6-AF01-7A78-E789-B036DB181C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EEA850-FFB4-1C97-1C96-C1867DFE8179}"/>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2130473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CBAED7-E86E-DFF7-85B5-9FF2C34311FA}"/>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3" name="Footer Placeholder 2">
            <a:extLst>
              <a:ext uri="{FF2B5EF4-FFF2-40B4-BE49-F238E27FC236}">
                <a16:creationId xmlns:a16="http://schemas.microsoft.com/office/drawing/2014/main" id="{03B72AD3-38FC-50AD-526E-C5E7DB8CD2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56F9A6-AA0E-F8C7-B5D7-3F3726D51C3B}"/>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2492759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48748-257C-B9D1-3E52-F216B9611E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84315E-3106-F1B5-97B5-5CF9276814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D561E5-21AE-1F9C-4FF5-91D0EEC972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4C557D-6167-0902-E870-E6B1C8BBD9BD}"/>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6" name="Footer Placeholder 5">
            <a:extLst>
              <a:ext uri="{FF2B5EF4-FFF2-40B4-BE49-F238E27FC236}">
                <a16:creationId xmlns:a16="http://schemas.microsoft.com/office/drawing/2014/main" id="{2C3DC63F-65EA-310A-FC72-87769065AE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9AFB03-42F9-A4CA-4FF0-273925279D9A}"/>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2387049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C2842-0342-872B-F383-5EC192A0CF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96F45D-EAA7-F5CB-4BB0-93A0E0C019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9DA8BD-EC02-F10D-CD5C-61655C7337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6C4B6F-8D54-D882-A124-6B26CFEB4F39}"/>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6" name="Footer Placeholder 5">
            <a:extLst>
              <a:ext uri="{FF2B5EF4-FFF2-40B4-BE49-F238E27FC236}">
                <a16:creationId xmlns:a16="http://schemas.microsoft.com/office/drawing/2014/main" id="{1E7FEF8E-7629-CB16-9BD7-66D8617A99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5DE844-AA2D-F09F-FF3E-08C74FF66A6A}"/>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36402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C5E9-2FA7-1A5A-1784-148DEAB422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691164-3D6D-4261-6673-4FCA641B48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93617B-0CC6-A060-CE96-4BC53884437B}"/>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5" name="Footer Placeholder 4">
            <a:extLst>
              <a:ext uri="{FF2B5EF4-FFF2-40B4-BE49-F238E27FC236}">
                <a16:creationId xmlns:a16="http://schemas.microsoft.com/office/drawing/2014/main" id="{3EC513C5-3CA3-484E-858F-4E25337FA7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C59D73-7428-99BF-87FF-241AED650A49}"/>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1766861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A12351-A99D-BDD5-4416-850F4F8B59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63FE1F-A42D-1993-1C9A-9968D7F4D3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B3F249-C3F2-799A-45F9-2573AC62E2F7}"/>
              </a:ext>
            </a:extLst>
          </p:cNvPr>
          <p:cNvSpPr>
            <a:spLocks noGrp="1"/>
          </p:cNvSpPr>
          <p:nvPr>
            <p:ph type="dt" sz="half" idx="10"/>
          </p:nvPr>
        </p:nvSpPr>
        <p:spPr/>
        <p:txBody>
          <a:bodyPr/>
          <a:lstStyle/>
          <a:p>
            <a:fld id="{289C0998-9AED-48BA-A9CF-0BC20F0EDE3E}" type="datetimeFigureOut">
              <a:rPr lang="en-GB" smtClean="0"/>
              <a:t>05/02/2026</a:t>
            </a:fld>
            <a:endParaRPr lang="en-GB"/>
          </a:p>
        </p:txBody>
      </p:sp>
      <p:sp>
        <p:nvSpPr>
          <p:cNvPr id="5" name="Footer Placeholder 4">
            <a:extLst>
              <a:ext uri="{FF2B5EF4-FFF2-40B4-BE49-F238E27FC236}">
                <a16:creationId xmlns:a16="http://schemas.microsoft.com/office/drawing/2014/main" id="{42252CBD-AB5C-B8D0-185C-3CF8B0B61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E792D-6F8B-5987-0697-1D75E6AAA441}"/>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773830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0C7C69-AABF-02C9-059F-855A1B4A74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A91AB-362A-1553-04D2-A2E6633AF9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A52859-B964-5F5E-80F7-9A06EAA4B4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9C0998-9AED-48BA-A9CF-0BC20F0EDE3E}" type="datetimeFigureOut">
              <a:rPr lang="en-GB" smtClean="0"/>
              <a:t>05/02/2026</a:t>
            </a:fld>
            <a:endParaRPr lang="en-GB"/>
          </a:p>
        </p:txBody>
      </p:sp>
      <p:sp>
        <p:nvSpPr>
          <p:cNvPr id="5" name="Footer Placeholder 4">
            <a:extLst>
              <a:ext uri="{FF2B5EF4-FFF2-40B4-BE49-F238E27FC236}">
                <a16:creationId xmlns:a16="http://schemas.microsoft.com/office/drawing/2014/main" id="{A7B0D3B1-7C33-5726-1988-EE2B4DFE2F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687505-F83B-C3A0-0D37-7E673A5E5D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539075-6532-42D5-9EE0-C17AF87BFA01}" type="slidenum">
              <a:rPr lang="en-GB" smtClean="0"/>
              <a:t>‹#›</a:t>
            </a:fld>
            <a:endParaRPr lang="en-GB"/>
          </a:p>
        </p:txBody>
      </p:sp>
    </p:spTree>
    <p:extLst>
      <p:ext uri="{BB962C8B-B14F-4D97-AF65-F5344CB8AC3E}">
        <p14:creationId xmlns:p14="http://schemas.microsoft.com/office/powerpoint/2010/main" val="18592225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search?sca_esv=6fa41a436cb3ef38&amp;q=Debt+capital&amp;sa=X&amp;ved=2ahUKEwiuwoa31LyQAxXdK_sDHcmROEYQxccNegQIPxAB&amp;mstk=AUtExfBSwMc5a0f6OzxdUqjMTjO0GLRey3CCI0qd057oWgaIieDn2xGiaqF0iGfxVtEWwm7dG2s5N-i-0a7qdSDOhPB8AhmaEqDrUywOAlvjxJjt2sD-AUyJt984H5XA5pjaCntFhRxbXEM27zYp1Fyk2cS5nZ_9J12R9mJe9TuF5MHew4I&amp;csui=3" TargetMode="External"/><Relationship Id="rId2" Type="http://schemas.openxmlformats.org/officeDocument/2006/relationships/hyperlink" Target="https://www.google.com/search?sca_esv=6fa41a436cb3ef38&amp;q=Working+capital&amp;sa=X&amp;ved=2ahUKEwiuwoa31LyQAxXdK_sDHcmROEYQxccNegQIPRAB&amp;mstk=AUtExfBSwMc5a0f6OzxdUqjMTjO0GLRey3CCI0qd057oWgaIieDn2xGiaqF0iGfxVtEWwm7dG2s5N-i-0a7qdSDOhPB8AhmaEqDrUywOAlvjxJjt2sD-AUyJt984H5XA5pjaCntFhRxbXEM27zYp1Fyk2cS5nZ_9J12R9mJe9TuF5MHew4I&amp;csui=3" TargetMode="External"/><Relationship Id="rId1" Type="http://schemas.openxmlformats.org/officeDocument/2006/relationships/slideLayout" Target="../slideLayouts/slideLayout2.xml"/><Relationship Id="rId5" Type="http://schemas.openxmlformats.org/officeDocument/2006/relationships/hyperlink" Target="https://www.google.com/search?sca_esv=6fa41a436cb3ef38&amp;q=Equity+capital&amp;sa=X&amp;ved=2ahUKEwiuwoa31LyQAxXdK_sDHcmROEYQxccNegUIiQEQAQ&amp;mstk=AUtExfBSwMc5a0f6OzxdUqjMTjO0GLRey3CCI0qd057oWgaIieDn2xGiaqF0iGfxVtEWwm7dG2s5N-i-0a7qdSDOhPB8AhmaEqDrUywOAlvjxJjt2sD-AUyJt984H5XA5pjaCntFhRxbXEM27zYp1Fyk2cS5nZ_9J12R9mJe9TuF5MHew4I&amp;csui=3" TargetMode="External"/><Relationship Id="rId4" Type="http://schemas.openxmlformats.org/officeDocument/2006/relationships/hyperlink" Target="https://www.google.com/search?sca_esv=6fa41a436cb3ef38&amp;q=Share+capital&amp;sa=X&amp;ved=2ahUKEwiuwoa31LyQAxXdK_sDHcmROEYQxccNegUIhwEQAQ&amp;mstk=AUtExfBSwMc5a0f6OzxdUqjMTjO0GLRey3CCI0qd057oWgaIieDn2xGiaqF0iGfxVtEWwm7dG2s5N-i-0a7qdSDOhPB8AhmaEqDrUywOAlvjxJjt2sD-AUyJt984H5XA5pjaCntFhRxbXEM27zYp1Fyk2cS5nZ_9J12R9mJe9TuF5MHew4I&amp;csui=3"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60A445-9E62-F3CA-5BFB-32342E20CBB6}"/>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kern="1200">
                <a:solidFill>
                  <a:srgbClr val="FFFFFF"/>
                </a:solidFill>
                <a:latin typeface="+mj-lt"/>
                <a:ea typeface="+mj-ea"/>
                <a:cs typeface="+mj-cs"/>
              </a:rPr>
              <a:t>Lecture </a:t>
            </a:r>
            <a:r>
              <a:rPr lang="en-US" sz="4800">
                <a:solidFill>
                  <a:srgbClr val="FFFFFF"/>
                </a:solidFill>
              </a:rPr>
              <a:t>7 &amp; 8</a:t>
            </a:r>
            <a:endParaRPr lang="en-US" sz="4800" kern="1200">
              <a:solidFill>
                <a:srgbClr val="FFFFFF"/>
              </a:solidFill>
              <a:latin typeface="+mj-lt"/>
              <a:ea typeface="+mj-ea"/>
              <a:cs typeface="+mj-cs"/>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827B1C-22F9-2B5D-D853-C723A78E4E5D}"/>
              </a:ext>
            </a:extLst>
          </p:cNvPr>
          <p:cNvSpPr>
            <a:spLocks noGrp="1"/>
          </p:cNvSpPr>
          <p:nvPr>
            <p:ph idx="1"/>
          </p:nvPr>
        </p:nvSpPr>
        <p:spPr>
          <a:xfrm>
            <a:off x="4285397" y="4960961"/>
            <a:ext cx="7055893" cy="1078054"/>
          </a:xfrm>
        </p:spPr>
        <p:txBody>
          <a:bodyPr vert="horz" lIns="91440" tIns="45720" rIns="91440" bIns="45720" rtlCol="0">
            <a:normAutofit/>
          </a:bodyPr>
          <a:lstStyle/>
          <a:p>
            <a:pPr marL="0" indent="0">
              <a:buNone/>
            </a:pPr>
            <a:r>
              <a:rPr lang="en-US" sz="2400" kern="1200">
                <a:solidFill>
                  <a:srgbClr val="FFFFFF"/>
                </a:solidFill>
                <a:latin typeface="+mn-lt"/>
                <a:ea typeface="+mn-ea"/>
                <a:cs typeface="+mn-cs"/>
              </a:rPr>
              <a:t>Capital Budgeting</a:t>
            </a:r>
          </a:p>
        </p:txBody>
      </p:sp>
    </p:spTree>
    <p:extLst>
      <p:ext uri="{BB962C8B-B14F-4D97-AF65-F5344CB8AC3E}">
        <p14:creationId xmlns:p14="http://schemas.microsoft.com/office/powerpoint/2010/main" val="3624017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list of words on a white background&#10;&#10;AI-generated content may be incorrect.">
            <a:extLst>
              <a:ext uri="{FF2B5EF4-FFF2-40B4-BE49-F238E27FC236}">
                <a16:creationId xmlns:a16="http://schemas.microsoft.com/office/drawing/2014/main" id="{2813E44D-19DE-8350-4BC8-4104DE9AF9F7}"/>
              </a:ext>
            </a:extLst>
          </p:cNvPr>
          <p:cNvPicPr>
            <a:picLocks noChangeAspect="1"/>
          </p:cNvPicPr>
          <p:nvPr/>
        </p:nvPicPr>
        <p:blipFill>
          <a:blip r:embed="rId2"/>
          <a:stretch>
            <a:fillRect/>
          </a:stretch>
        </p:blipFill>
        <p:spPr>
          <a:xfrm>
            <a:off x="466317" y="227162"/>
            <a:ext cx="11360006" cy="6418052"/>
          </a:xfrm>
          <a:prstGeom prst="rect">
            <a:avLst/>
          </a:prstGeom>
        </p:spPr>
      </p:pic>
    </p:spTree>
    <p:extLst>
      <p:ext uri="{BB962C8B-B14F-4D97-AF65-F5344CB8AC3E}">
        <p14:creationId xmlns:p14="http://schemas.microsoft.com/office/powerpoint/2010/main" val="1144948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655A3-A51C-3F55-BEC7-E356241B1067}"/>
              </a:ext>
            </a:extLst>
          </p:cNvPr>
          <p:cNvSpPr>
            <a:spLocks noGrp="1"/>
          </p:cNvSpPr>
          <p:nvPr>
            <p:ph type="title"/>
          </p:nvPr>
        </p:nvSpPr>
        <p:spPr/>
        <p:txBody>
          <a:bodyPr/>
          <a:lstStyle/>
          <a:p>
            <a:pPr algn="ctr"/>
            <a:r>
              <a:rPr lang="en-US" b="1">
                <a:ea typeface="Calibri Light"/>
                <a:cs typeface="Calibri Light"/>
              </a:rPr>
              <a:t>Meaning of Capital</a:t>
            </a:r>
          </a:p>
        </p:txBody>
      </p:sp>
      <p:sp>
        <p:nvSpPr>
          <p:cNvPr id="3" name="Content Placeholder 2">
            <a:extLst>
              <a:ext uri="{FF2B5EF4-FFF2-40B4-BE49-F238E27FC236}">
                <a16:creationId xmlns:a16="http://schemas.microsoft.com/office/drawing/2014/main" id="{C827F204-0F8C-4FB7-8D38-1E29EA353792}"/>
              </a:ext>
            </a:extLst>
          </p:cNvPr>
          <p:cNvSpPr>
            <a:spLocks noGrp="1"/>
          </p:cNvSpPr>
          <p:nvPr>
            <p:ph idx="1"/>
          </p:nvPr>
        </p:nvSpPr>
        <p:spPr/>
        <p:txBody>
          <a:bodyPr vert="horz" lIns="91440" tIns="45720" rIns="91440" bIns="45720" rtlCol="0" anchor="t">
            <a:normAutofit/>
          </a:bodyPr>
          <a:lstStyle/>
          <a:p>
            <a:r>
              <a:rPr lang="en-US" sz="2000" dirty="0">
                <a:solidFill>
                  <a:srgbClr val="001D35"/>
                </a:solidFill>
                <a:ea typeface="+mn-lt"/>
                <a:cs typeface="+mn-lt"/>
              </a:rPr>
              <a:t>In finance, capital refers to the financial and other assets a business or individual uses to generate value, including money, equipment, and intellectual property. It is used to fund operations, invest in new projects, and cover expenses, and it can be raised through various sources like debt, equity, and retained earnings. </a:t>
            </a:r>
          </a:p>
          <a:p>
            <a:r>
              <a:rPr lang="en-US" sz="2400" dirty="0">
                <a:solidFill>
                  <a:srgbClr val="001D35"/>
                </a:solidFill>
                <a:ea typeface="+mn-lt"/>
                <a:cs typeface="+mn-lt"/>
              </a:rPr>
              <a:t>Types of capital</a:t>
            </a:r>
            <a:endParaRPr lang="en-US" sz="2400" dirty="0">
              <a:solidFill>
                <a:srgbClr val="001D35"/>
              </a:solidFill>
              <a:ea typeface="Calibri"/>
              <a:cs typeface="Calibri"/>
            </a:endParaRPr>
          </a:p>
          <a:p>
            <a:r>
              <a:rPr lang="en-US" sz="2000" b="1" u="sng" dirty="0">
                <a:solidFill>
                  <a:srgbClr val="001D35"/>
                </a:solidFill>
                <a:ea typeface="+mn-lt"/>
                <a:cs typeface="+mn-lt"/>
                <a:hlinkClick r:id="rId2"/>
              </a:rPr>
              <a:t>Working capital</a:t>
            </a:r>
            <a:r>
              <a:rPr lang="en-US" sz="2000" b="1" dirty="0">
                <a:solidFill>
                  <a:srgbClr val="001D35"/>
                </a:solidFill>
                <a:ea typeface="+mn-lt"/>
                <a:cs typeface="+mn-lt"/>
              </a:rPr>
              <a:t>:</a:t>
            </a:r>
            <a:r>
              <a:rPr lang="en-US" sz="2000" dirty="0">
                <a:solidFill>
                  <a:srgbClr val="001D35"/>
                </a:solidFill>
                <a:ea typeface="+mn-lt"/>
                <a:cs typeface="+mn-lt"/>
              </a:rPr>
              <a:t> Liquid assets like cash and accounts receivable used to cover day-to-day expenses. It is calculated as current assets minus current liabilities. </a:t>
            </a:r>
            <a:endParaRPr lang="en-US" sz="2000">
              <a:ea typeface="Calibri"/>
              <a:cs typeface="Calibri"/>
            </a:endParaRPr>
          </a:p>
          <a:p>
            <a:r>
              <a:rPr lang="en-US" sz="2000" b="1" u="sng" dirty="0">
                <a:solidFill>
                  <a:srgbClr val="001D35"/>
                </a:solidFill>
                <a:ea typeface="+mn-lt"/>
                <a:cs typeface="+mn-lt"/>
                <a:hlinkClick r:id="rId3"/>
              </a:rPr>
              <a:t>Debt capital</a:t>
            </a:r>
            <a:r>
              <a:rPr lang="en-US" sz="2000" b="1" dirty="0">
                <a:solidFill>
                  <a:srgbClr val="001D35"/>
                </a:solidFill>
                <a:ea typeface="+mn-lt"/>
                <a:cs typeface="+mn-lt"/>
              </a:rPr>
              <a:t>:</a:t>
            </a:r>
            <a:r>
              <a:rPr lang="en-US" sz="2000" dirty="0">
                <a:solidFill>
                  <a:srgbClr val="001D35"/>
                </a:solidFill>
                <a:ea typeface="+mn-lt"/>
                <a:cs typeface="+mn-lt"/>
              </a:rPr>
              <a:t> Funds borrowed through loans or by issuing bonds, which must be repaid with interest. </a:t>
            </a:r>
            <a:endParaRPr lang="en-US" sz="2000">
              <a:ea typeface="Calibri"/>
              <a:cs typeface="Calibri"/>
            </a:endParaRPr>
          </a:p>
          <a:p>
            <a:r>
              <a:rPr lang="en-US" sz="2000" b="1" u="sng" dirty="0">
                <a:solidFill>
                  <a:srgbClr val="001D35"/>
                </a:solidFill>
                <a:ea typeface="+mn-lt"/>
                <a:cs typeface="+mn-lt"/>
                <a:hlinkClick r:id="rId4"/>
              </a:rPr>
              <a:t>Share capital</a:t>
            </a:r>
            <a:r>
              <a:rPr lang="en-US" sz="2000" b="1" dirty="0">
                <a:solidFill>
                  <a:srgbClr val="001D35"/>
                </a:solidFill>
                <a:ea typeface="+mn-lt"/>
                <a:cs typeface="+mn-lt"/>
              </a:rPr>
              <a:t>:</a:t>
            </a:r>
            <a:r>
              <a:rPr lang="en-US" sz="2000" dirty="0">
                <a:solidFill>
                  <a:srgbClr val="001D35"/>
                </a:solidFill>
                <a:ea typeface="+mn-lt"/>
                <a:cs typeface="+mn-lt"/>
              </a:rPr>
              <a:t> Capital raised by selling company shares to investors. </a:t>
            </a:r>
            <a:endParaRPr lang="en-US" sz="2000">
              <a:ea typeface="Calibri"/>
              <a:cs typeface="Calibri"/>
            </a:endParaRPr>
          </a:p>
          <a:p>
            <a:r>
              <a:rPr lang="en-US" sz="2000" b="1" u="sng" dirty="0">
                <a:solidFill>
                  <a:srgbClr val="001D35"/>
                </a:solidFill>
                <a:ea typeface="+mn-lt"/>
                <a:cs typeface="+mn-lt"/>
                <a:hlinkClick r:id="rId5"/>
              </a:rPr>
              <a:t>Equity capital</a:t>
            </a:r>
            <a:r>
              <a:rPr lang="en-US" sz="2000" b="1" dirty="0">
                <a:solidFill>
                  <a:srgbClr val="001D35"/>
                </a:solidFill>
                <a:ea typeface="+mn-lt"/>
                <a:cs typeface="+mn-lt"/>
              </a:rPr>
              <a:t>:</a:t>
            </a:r>
            <a:r>
              <a:rPr lang="en-US" sz="2000" dirty="0">
                <a:solidFill>
                  <a:srgbClr val="001D35"/>
                </a:solidFill>
                <a:ea typeface="+mn-lt"/>
                <a:cs typeface="+mn-lt"/>
              </a:rPr>
              <a:t> Represents ownership in a company, often raised through selling shares. </a:t>
            </a:r>
            <a:endParaRPr lang="en-US" sz="2000">
              <a:ea typeface="Calibri"/>
              <a:cs typeface="Calibri"/>
            </a:endParaRPr>
          </a:p>
          <a:p>
            <a:endParaRPr lang="en-US" sz="2000" dirty="0">
              <a:solidFill>
                <a:srgbClr val="001D35"/>
              </a:solidFill>
              <a:ea typeface="Calibri"/>
              <a:cs typeface="Calibri"/>
            </a:endParaRPr>
          </a:p>
        </p:txBody>
      </p:sp>
    </p:spTree>
    <p:extLst>
      <p:ext uri="{BB962C8B-B14F-4D97-AF65-F5344CB8AC3E}">
        <p14:creationId xmlns:p14="http://schemas.microsoft.com/office/powerpoint/2010/main" val="302783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ext on a page&#10;&#10;AI-generated content may be incorrect.">
            <a:extLst>
              <a:ext uri="{FF2B5EF4-FFF2-40B4-BE49-F238E27FC236}">
                <a16:creationId xmlns:a16="http://schemas.microsoft.com/office/drawing/2014/main" id="{2B7C70B9-87F6-C841-4F7A-1F907AD293B5}"/>
              </a:ext>
            </a:extLst>
          </p:cNvPr>
          <p:cNvPicPr>
            <a:picLocks noChangeAspect="1"/>
          </p:cNvPicPr>
          <p:nvPr/>
        </p:nvPicPr>
        <p:blipFill>
          <a:blip r:embed="rId2"/>
          <a:stretch>
            <a:fillRect/>
          </a:stretch>
        </p:blipFill>
        <p:spPr>
          <a:xfrm>
            <a:off x="300384" y="212785"/>
            <a:ext cx="11519344" cy="6489939"/>
          </a:xfrm>
          <a:prstGeom prst="rect">
            <a:avLst/>
          </a:prstGeom>
        </p:spPr>
      </p:pic>
    </p:spTree>
    <p:extLst>
      <p:ext uri="{BB962C8B-B14F-4D97-AF65-F5344CB8AC3E}">
        <p14:creationId xmlns:p14="http://schemas.microsoft.com/office/powerpoint/2010/main" val="2804682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document&#10;&#10;AI-generated content may be incorrect.">
            <a:extLst>
              <a:ext uri="{FF2B5EF4-FFF2-40B4-BE49-F238E27FC236}">
                <a16:creationId xmlns:a16="http://schemas.microsoft.com/office/drawing/2014/main" id="{90226847-6686-4BE1-90DD-5986F2B2298C}"/>
              </a:ext>
            </a:extLst>
          </p:cNvPr>
          <p:cNvPicPr>
            <a:picLocks noChangeAspect="1"/>
          </p:cNvPicPr>
          <p:nvPr/>
        </p:nvPicPr>
        <p:blipFill>
          <a:blip r:embed="rId2"/>
          <a:stretch>
            <a:fillRect/>
          </a:stretch>
        </p:blipFill>
        <p:spPr>
          <a:xfrm>
            <a:off x="243389" y="169653"/>
            <a:ext cx="11575825" cy="6547448"/>
          </a:xfrm>
          <a:prstGeom prst="rect">
            <a:avLst/>
          </a:prstGeom>
        </p:spPr>
      </p:pic>
    </p:spTree>
    <p:extLst>
      <p:ext uri="{BB962C8B-B14F-4D97-AF65-F5344CB8AC3E}">
        <p14:creationId xmlns:p14="http://schemas.microsoft.com/office/powerpoint/2010/main" val="3299114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DFA55EC-8074-A247-9C6A-E99CC08FCE9F}"/>
              </a:ext>
            </a:extLst>
          </p:cNvPr>
          <p:cNvPicPr>
            <a:picLocks noChangeAspect="1"/>
          </p:cNvPicPr>
          <p:nvPr/>
        </p:nvPicPr>
        <p:blipFill>
          <a:blip r:embed="rId2"/>
          <a:stretch>
            <a:fillRect/>
          </a:stretch>
        </p:blipFill>
        <p:spPr>
          <a:xfrm>
            <a:off x="333375" y="1352550"/>
            <a:ext cx="11525250" cy="5080000"/>
          </a:xfrm>
          <a:prstGeom prst="rect">
            <a:avLst/>
          </a:prstGeom>
        </p:spPr>
      </p:pic>
      <p:pic>
        <p:nvPicPr>
          <p:cNvPr id="7" name="Picture 6">
            <a:extLst>
              <a:ext uri="{FF2B5EF4-FFF2-40B4-BE49-F238E27FC236}">
                <a16:creationId xmlns:a16="http://schemas.microsoft.com/office/drawing/2014/main" id="{9B847F8B-F61A-4F8A-68C4-0B48CE13EB3B}"/>
              </a:ext>
            </a:extLst>
          </p:cNvPr>
          <p:cNvPicPr>
            <a:picLocks noChangeAspect="1"/>
          </p:cNvPicPr>
          <p:nvPr/>
        </p:nvPicPr>
        <p:blipFill>
          <a:blip r:embed="rId3"/>
          <a:stretch>
            <a:fillRect/>
          </a:stretch>
        </p:blipFill>
        <p:spPr>
          <a:xfrm>
            <a:off x="977900" y="126420"/>
            <a:ext cx="10282576" cy="1162050"/>
          </a:xfrm>
          <a:prstGeom prst="rect">
            <a:avLst/>
          </a:prstGeom>
        </p:spPr>
      </p:pic>
    </p:spTree>
    <p:extLst>
      <p:ext uri="{BB962C8B-B14F-4D97-AF65-F5344CB8AC3E}">
        <p14:creationId xmlns:p14="http://schemas.microsoft.com/office/powerpoint/2010/main" val="3038265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document&#10;&#10;AI-generated content may be incorrect.">
            <a:extLst>
              <a:ext uri="{FF2B5EF4-FFF2-40B4-BE49-F238E27FC236}">
                <a16:creationId xmlns:a16="http://schemas.microsoft.com/office/drawing/2014/main" id="{2655F2A9-ACC9-C43B-24F8-250A96A9C283}"/>
              </a:ext>
            </a:extLst>
          </p:cNvPr>
          <p:cNvPicPr>
            <a:picLocks noChangeAspect="1"/>
          </p:cNvPicPr>
          <p:nvPr/>
        </p:nvPicPr>
        <p:blipFill>
          <a:blip r:embed="rId2"/>
          <a:stretch>
            <a:fillRect/>
          </a:stretch>
        </p:blipFill>
        <p:spPr>
          <a:xfrm>
            <a:off x="527818" y="184031"/>
            <a:ext cx="11179495" cy="6547448"/>
          </a:xfrm>
          <a:prstGeom prst="rect">
            <a:avLst/>
          </a:prstGeom>
        </p:spPr>
      </p:pic>
    </p:spTree>
    <p:extLst>
      <p:ext uri="{BB962C8B-B14F-4D97-AF65-F5344CB8AC3E}">
        <p14:creationId xmlns:p14="http://schemas.microsoft.com/office/powerpoint/2010/main" val="2267050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EA2BB9-1ABD-63FD-BC00-3E08D05E68CE}"/>
              </a:ext>
            </a:extLst>
          </p:cNvPr>
          <p:cNvPicPr>
            <a:picLocks noChangeAspect="1"/>
          </p:cNvPicPr>
          <p:nvPr/>
        </p:nvPicPr>
        <p:blipFill>
          <a:blip r:embed="rId2"/>
          <a:stretch>
            <a:fillRect/>
          </a:stretch>
        </p:blipFill>
        <p:spPr>
          <a:xfrm>
            <a:off x="213588" y="139319"/>
            <a:ext cx="11664950" cy="5275946"/>
          </a:xfrm>
          <a:prstGeom prst="rect">
            <a:avLst/>
          </a:prstGeom>
        </p:spPr>
      </p:pic>
      <p:pic>
        <p:nvPicPr>
          <p:cNvPr id="5" name="Picture 4">
            <a:extLst>
              <a:ext uri="{FF2B5EF4-FFF2-40B4-BE49-F238E27FC236}">
                <a16:creationId xmlns:a16="http://schemas.microsoft.com/office/drawing/2014/main" id="{780D74E4-0A60-489C-A8EC-497BC3DD0C19}"/>
              </a:ext>
            </a:extLst>
          </p:cNvPr>
          <p:cNvPicPr>
            <a:picLocks noChangeAspect="1"/>
          </p:cNvPicPr>
          <p:nvPr/>
        </p:nvPicPr>
        <p:blipFill>
          <a:blip r:embed="rId3"/>
          <a:stretch>
            <a:fillRect/>
          </a:stretch>
        </p:blipFill>
        <p:spPr>
          <a:xfrm>
            <a:off x="215900" y="5416121"/>
            <a:ext cx="11664950" cy="1195624"/>
          </a:xfrm>
          <a:prstGeom prst="rect">
            <a:avLst/>
          </a:prstGeom>
        </p:spPr>
      </p:pic>
    </p:spTree>
    <p:extLst>
      <p:ext uri="{BB962C8B-B14F-4D97-AF65-F5344CB8AC3E}">
        <p14:creationId xmlns:p14="http://schemas.microsoft.com/office/powerpoint/2010/main" val="2447194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FAB2B3C-E980-0D71-C1CB-86517F02DF13}"/>
              </a:ext>
            </a:extLst>
          </p:cNvPr>
          <p:cNvPicPr>
            <a:picLocks noChangeAspect="1"/>
          </p:cNvPicPr>
          <p:nvPr/>
        </p:nvPicPr>
        <p:blipFill>
          <a:blip r:embed="rId2"/>
          <a:stretch>
            <a:fillRect/>
          </a:stretch>
        </p:blipFill>
        <p:spPr>
          <a:xfrm>
            <a:off x="457200" y="623697"/>
            <a:ext cx="11277600" cy="5610606"/>
          </a:xfrm>
          <a:prstGeom prst="rect">
            <a:avLst/>
          </a:prstGeom>
        </p:spPr>
      </p:pic>
    </p:spTree>
    <p:extLst>
      <p:ext uri="{BB962C8B-B14F-4D97-AF65-F5344CB8AC3E}">
        <p14:creationId xmlns:p14="http://schemas.microsoft.com/office/powerpoint/2010/main" val="1843232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A0B9E01-3557-C370-994B-2A15AC5E6B15}"/>
              </a:ext>
            </a:extLst>
          </p:cNvPr>
          <p:cNvPicPr>
            <a:picLocks noChangeAspect="1"/>
          </p:cNvPicPr>
          <p:nvPr/>
        </p:nvPicPr>
        <p:blipFill>
          <a:blip r:embed="rId2"/>
          <a:stretch>
            <a:fillRect/>
          </a:stretch>
        </p:blipFill>
        <p:spPr>
          <a:xfrm>
            <a:off x="600574" y="82790"/>
            <a:ext cx="11019607" cy="6755220"/>
          </a:xfrm>
          <a:prstGeom prst="rect">
            <a:avLst/>
          </a:prstGeom>
        </p:spPr>
      </p:pic>
    </p:spTree>
    <p:extLst>
      <p:ext uri="{BB962C8B-B14F-4D97-AF65-F5344CB8AC3E}">
        <p14:creationId xmlns:p14="http://schemas.microsoft.com/office/powerpoint/2010/main" val="1205624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D957A1E-545E-7010-5289-8517C48C0370}"/>
              </a:ext>
            </a:extLst>
          </p:cNvPr>
          <p:cNvPicPr>
            <a:picLocks noChangeAspect="1"/>
          </p:cNvPicPr>
          <p:nvPr/>
        </p:nvPicPr>
        <p:blipFill>
          <a:blip r:embed="rId2"/>
          <a:stretch>
            <a:fillRect/>
          </a:stretch>
        </p:blipFill>
        <p:spPr>
          <a:xfrm>
            <a:off x="292100" y="120650"/>
            <a:ext cx="11588750" cy="6610350"/>
          </a:xfrm>
          <a:prstGeom prst="rect">
            <a:avLst/>
          </a:prstGeom>
        </p:spPr>
      </p:pic>
    </p:spTree>
    <p:extLst>
      <p:ext uri="{BB962C8B-B14F-4D97-AF65-F5344CB8AC3E}">
        <p14:creationId xmlns:p14="http://schemas.microsoft.com/office/powerpoint/2010/main" val="2700151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4ECF464-4FA2-78A3-26C3-6AAAA0354B49}"/>
              </a:ext>
            </a:extLst>
          </p:cNvPr>
          <p:cNvPicPr>
            <a:picLocks noChangeAspect="1"/>
          </p:cNvPicPr>
          <p:nvPr/>
        </p:nvPicPr>
        <p:blipFill>
          <a:blip r:embed="rId2"/>
          <a:stretch>
            <a:fillRect/>
          </a:stretch>
        </p:blipFill>
        <p:spPr>
          <a:xfrm>
            <a:off x="213588" y="0"/>
            <a:ext cx="11684000" cy="5549044"/>
          </a:xfrm>
          <a:prstGeom prst="rect">
            <a:avLst/>
          </a:prstGeom>
        </p:spPr>
      </p:pic>
      <p:pic>
        <p:nvPicPr>
          <p:cNvPr id="5" name="Picture 4">
            <a:extLst>
              <a:ext uri="{FF2B5EF4-FFF2-40B4-BE49-F238E27FC236}">
                <a16:creationId xmlns:a16="http://schemas.microsoft.com/office/drawing/2014/main" id="{EC12F564-9A51-BBD2-30F9-37469B5A31A4}"/>
              </a:ext>
            </a:extLst>
          </p:cNvPr>
          <p:cNvPicPr>
            <a:picLocks noChangeAspect="1"/>
          </p:cNvPicPr>
          <p:nvPr/>
        </p:nvPicPr>
        <p:blipFill>
          <a:blip r:embed="rId3"/>
          <a:stretch>
            <a:fillRect/>
          </a:stretch>
        </p:blipFill>
        <p:spPr>
          <a:xfrm>
            <a:off x="215900" y="5549900"/>
            <a:ext cx="11684000" cy="1269227"/>
          </a:xfrm>
          <a:prstGeom prst="rect">
            <a:avLst/>
          </a:prstGeom>
        </p:spPr>
      </p:pic>
    </p:spTree>
    <p:extLst>
      <p:ext uri="{BB962C8B-B14F-4D97-AF65-F5344CB8AC3E}">
        <p14:creationId xmlns:p14="http://schemas.microsoft.com/office/powerpoint/2010/main" val="3753436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4DD92AB-7136-1B6A-0C64-F800D328549A}"/>
              </a:ext>
            </a:extLst>
          </p:cNvPr>
          <p:cNvPicPr>
            <a:picLocks noChangeAspect="1"/>
          </p:cNvPicPr>
          <p:nvPr/>
        </p:nvPicPr>
        <p:blipFill>
          <a:blip r:embed="rId2"/>
          <a:stretch>
            <a:fillRect/>
          </a:stretch>
        </p:blipFill>
        <p:spPr>
          <a:xfrm>
            <a:off x="457200" y="824103"/>
            <a:ext cx="11277600" cy="5075682"/>
          </a:xfrm>
          <a:prstGeom prst="rect">
            <a:avLst/>
          </a:prstGeom>
        </p:spPr>
      </p:pic>
    </p:spTree>
    <p:extLst>
      <p:ext uri="{BB962C8B-B14F-4D97-AF65-F5344CB8AC3E}">
        <p14:creationId xmlns:p14="http://schemas.microsoft.com/office/powerpoint/2010/main" val="2151840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8647BE3-2793-4214-0FF9-5692346AAC51}"/>
              </a:ext>
            </a:extLst>
          </p:cNvPr>
          <p:cNvPicPr>
            <a:picLocks noChangeAspect="1"/>
          </p:cNvPicPr>
          <p:nvPr/>
        </p:nvPicPr>
        <p:blipFill>
          <a:blip r:embed="rId2"/>
          <a:stretch>
            <a:fillRect/>
          </a:stretch>
        </p:blipFill>
        <p:spPr>
          <a:xfrm>
            <a:off x="457200" y="575691"/>
            <a:ext cx="11277600" cy="5779769"/>
          </a:xfrm>
          <a:prstGeom prst="rect">
            <a:avLst/>
          </a:prstGeom>
        </p:spPr>
      </p:pic>
    </p:spTree>
    <p:extLst>
      <p:ext uri="{BB962C8B-B14F-4D97-AF65-F5344CB8AC3E}">
        <p14:creationId xmlns:p14="http://schemas.microsoft.com/office/powerpoint/2010/main" val="2269239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5B1F96B-4CA5-6AF2-C201-CD43B9FAB06A}"/>
              </a:ext>
            </a:extLst>
          </p:cNvPr>
          <p:cNvPicPr>
            <a:picLocks noChangeAspect="1"/>
          </p:cNvPicPr>
          <p:nvPr/>
        </p:nvPicPr>
        <p:blipFill>
          <a:blip r:embed="rId2"/>
          <a:stretch>
            <a:fillRect/>
          </a:stretch>
        </p:blipFill>
        <p:spPr>
          <a:xfrm>
            <a:off x="457200" y="444246"/>
            <a:ext cx="11277600" cy="5920739"/>
          </a:xfrm>
          <a:prstGeom prst="rect">
            <a:avLst/>
          </a:prstGeom>
        </p:spPr>
      </p:pic>
    </p:spTree>
    <p:extLst>
      <p:ext uri="{BB962C8B-B14F-4D97-AF65-F5344CB8AC3E}">
        <p14:creationId xmlns:p14="http://schemas.microsoft.com/office/powerpoint/2010/main" val="219309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5617979-3786-BCEF-FA4E-9D79B33B3E87}"/>
              </a:ext>
            </a:extLst>
          </p:cNvPr>
          <p:cNvPicPr>
            <a:picLocks noChangeAspect="1"/>
          </p:cNvPicPr>
          <p:nvPr/>
        </p:nvPicPr>
        <p:blipFill>
          <a:blip r:embed="rId2"/>
          <a:stretch>
            <a:fillRect/>
          </a:stretch>
        </p:blipFill>
        <p:spPr>
          <a:xfrm>
            <a:off x="256792" y="1055924"/>
            <a:ext cx="11677650" cy="5738576"/>
          </a:xfrm>
          <a:prstGeom prst="rect">
            <a:avLst/>
          </a:prstGeom>
        </p:spPr>
      </p:pic>
      <p:pic>
        <p:nvPicPr>
          <p:cNvPr id="5" name="Picture 4">
            <a:extLst>
              <a:ext uri="{FF2B5EF4-FFF2-40B4-BE49-F238E27FC236}">
                <a16:creationId xmlns:a16="http://schemas.microsoft.com/office/drawing/2014/main" id="{5566B59A-FE71-59C8-F350-665FC02F55A9}"/>
              </a:ext>
            </a:extLst>
          </p:cNvPr>
          <p:cNvPicPr>
            <a:picLocks noChangeAspect="1"/>
          </p:cNvPicPr>
          <p:nvPr/>
        </p:nvPicPr>
        <p:blipFill>
          <a:blip r:embed="rId3"/>
          <a:stretch>
            <a:fillRect/>
          </a:stretch>
        </p:blipFill>
        <p:spPr>
          <a:xfrm>
            <a:off x="256791" y="168126"/>
            <a:ext cx="11677651" cy="887798"/>
          </a:xfrm>
          <a:prstGeom prst="rect">
            <a:avLst/>
          </a:prstGeom>
        </p:spPr>
      </p:pic>
    </p:spTree>
    <p:extLst>
      <p:ext uri="{BB962C8B-B14F-4D97-AF65-F5344CB8AC3E}">
        <p14:creationId xmlns:p14="http://schemas.microsoft.com/office/powerpoint/2010/main" val="1144155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6CD8BA7-81E7-6C4C-1BB4-B2B0B7D5E921}"/>
              </a:ext>
            </a:extLst>
          </p:cNvPr>
          <p:cNvPicPr>
            <a:picLocks noChangeAspect="1"/>
          </p:cNvPicPr>
          <p:nvPr/>
        </p:nvPicPr>
        <p:blipFill>
          <a:blip r:embed="rId2"/>
          <a:stretch>
            <a:fillRect/>
          </a:stretch>
        </p:blipFill>
        <p:spPr>
          <a:xfrm>
            <a:off x="717177" y="457200"/>
            <a:ext cx="10757646" cy="5943600"/>
          </a:xfrm>
          <a:prstGeom prst="rect">
            <a:avLst/>
          </a:prstGeom>
        </p:spPr>
      </p:pic>
    </p:spTree>
    <p:extLst>
      <p:ext uri="{BB962C8B-B14F-4D97-AF65-F5344CB8AC3E}">
        <p14:creationId xmlns:p14="http://schemas.microsoft.com/office/powerpoint/2010/main" val="2496358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95C5465-B872-C60D-0EEC-452B3B5F154A}"/>
              </a:ext>
            </a:extLst>
          </p:cNvPr>
          <p:cNvPicPr>
            <a:picLocks noChangeAspect="1"/>
          </p:cNvPicPr>
          <p:nvPr/>
        </p:nvPicPr>
        <p:blipFill>
          <a:blip r:embed="rId2"/>
          <a:stretch>
            <a:fillRect/>
          </a:stretch>
        </p:blipFill>
        <p:spPr>
          <a:xfrm>
            <a:off x="238604" y="1667855"/>
            <a:ext cx="11709399" cy="5035331"/>
          </a:xfrm>
          <a:prstGeom prst="rect">
            <a:avLst/>
          </a:prstGeom>
        </p:spPr>
      </p:pic>
      <p:pic>
        <p:nvPicPr>
          <p:cNvPr id="5" name="Picture 4">
            <a:extLst>
              <a:ext uri="{FF2B5EF4-FFF2-40B4-BE49-F238E27FC236}">
                <a16:creationId xmlns:a16="http://schemas.microsoft.com/office/drawing/2014/main" id="{96799F83-48CB-B49F-74B7-AD2001960F7A}"/>
              </a:ext>
            </a:extLst>
          </p:cNvPr>
          <p:cNvPicPr>
            <a:picLocks noChangeAspect="1"/>
          </p:cNvPicPr>
          <p:nvPr/>
        </p:nvPicPr>
        <p:blipFill>
          <a:blip r:embed="rId3"/>
          <a:stretch>
            <a:fillRect/>
          </a:stretch>
        </p:blipFill>
        <p:spPr>
          <a:xfrm>
            <a:off x="240917" y="295795"/>
            <a:ext cx="11709400" cy="1372060"/>
          </a:xfrm>
          <a:prstGeom prst="rect">
            <a:avLst/>
          </a:prstGeom>
        </p:spPr>
      </p:pic>
    </p:spTree>
    <p:extLst>
      <p:ext uri="{BB962C8B-B14F-4D97-AF65-F5344CB8AC3E}">
        <p14:creationId xmlns:p14="http://schemas.microsoft.com/office/powerpoint/2010/main" val="3122835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8184FC8-6B62-E25C-BF45-F0A2EFC4EBBC}"/>
              </a:ext>
            </a:extLst>
          </p:cNvPr>
          <p:cNvPicPr>
            <a:picLocks noChangeAspect="1"/>
          </p:cNvPicPr>
          <p:nvPr/>
        </p:nvPicPr>
        <p:blipFill>
          <a:blip r:embed="rId2"/>
          <a:stretch>
            <a:fillRect/>
          </a:stretch>
        </p:blipFill>
        <p:spPr>
          <a:xfrm>
            <a:off x="441611" y="140208"/>
            <a:ext cx="11369738" cy="6601968"/>
          </a:xfrm>
          <a:prstGeom prst="rect">
            <a:avLst/>
          </a:prstGeom>
        </p:spPr>
      </p:pic>
    </p:spTree>
    <p:extLst>
      <p:ext uri="{BB962C8B-B14F-4D97-AF65-F5344CB8AC3E}">
        <p14:creationId xmlns:p14="http://schemas.microsoft.com/office/powerpoint/2010/main" val="886694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D95154C-DA06-5B01-A3F2-73FBF5E81706}"/>
              </a:ext>
            </a:extLst>
          </p:cNvPr>
          <p:cNvPicPr>
            <a:picLocks noChangeAspect="1"/>
          </p:cNvPicPr>
          <p:nvPr/>
        </p:nvPicPr>
        <p:blipFill>
          <a:blip r:embed="rId2"/>
          <a:stretch>
            <a:fillRect/>
          </a:stretch>
        </p:blipFill>
        <p:spPr>
          <a:xfrm>
            <a:off x="123825" y="102632"/>
            <a:ext cx="11944349" cy="1860804"/>
          </a:xfrm>
          <a:prstGeom prst="rect">
            <a:avLst/>
          </a:prstGeom>
        </p:spPr>
      </p:pic>
      <p:pic>
        <p:nvPicPr>
          <p:cNvPr id="5" name="Picture 4">
            <a:extLst>
              <a:ext uri="{FF2B5EF4-FFF2-40B4-BE49-F238E27FC236}">
                <a16:creationId xmlns:a16="http://schemas.microsoft.com/office/drawing/2014/main" id="{310ECA22-6E7A-36D8-8A03-6ED6AB24DFC9}"/>
              </a:ext>
            </a:extLst>
          </p:cNvPr>
          <p:cNvPicPr>
            <a:picLocks noChangeAspect="1"/>
          </p:cNvPicPr>
          <p:nvPr/>
        </p:nvPicPr>
        <p:blipFill>
          <a:blip r:embed="rId3"/>
          <a:stretch>
            <a:fillRect/>
          </a:stretch>
        </p:blipFill>
        <p:spPr>
          <a:xfrm>
            <a:off x="123825" y="1963436"/>
            <a:ext cx="11944350" cy="4791932"/>
          </a:xfrm>
          <a:prstGeom prst="rect">
            <a:avLst/>
          </a:prstGeom>
        </p:spPr>
      </p:pic>
    </p:spTree>
    <p:extLst>
      <p:ext uri="{BB962C8B-B14F-4D97-AF65-F5344CB8AC3E}">
        <p14:creationId xmlns:p14="http://schemas.microsoft.com/office/powerpoint/2010/main" val="1620589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16EDDF8-69B5-3877-38E9-85D10D5BBFBC}"/>
              </a:ext>
            </a:extLst>
          </p:cNvPr>
          <p:cNvPicPr>
            <a:picLocks noChangeAspect="1"/>
          </p:cNvPicPr>
          <p:nvPr/>
        </p:nvPicPr>
        <p:blipFill>
          <a:blip r:embed="rId2"/>
          <a:stretch>
            <a:fillRect/>
          </a:stretch>
        </p:blipFill>
        <p:spPr>
          <a:xfrm>
            <a:off x="608834" y="139700"/>
            <a:ext cx="10436991" cy="5091844"/>
          </a:xfrm>
          <a:prstGeom prst="rect">
            <a:avLst/>
          </a:prstGeom>
        </p:spPr>
      </p:pic>
      <p:pic>
        <p:nvPicPr>
          <p:cNvPr id="5" name="Picture 4">
            <a:extLst>
              <a:ext uri="{FF2B5EF4-FFF2-40B4-BE49-F238E27FC236}">
                <a16:creationId xmlns:a16="http://schemas.microsoft.com/office/drawing/2014/main" id="{07113B7F-4DF5-52B7-3FC7-87092599CEAC}"/>
              </a:ext>
            </a:extLst>
          </p:cNvPr>
          <p:cNvPicPr>
            <a:picLocks noChangeAspect="1"/>
          </p:cNvPicPr>
          <p:nvPr/>
        </p:nvPicPr>
        <p:blipFill>
          <a:blip r:embed="rId3"/>
          <a:stretch>
            <a:fillRect/>
          </a:stretch>
        </p:blipFill>
        <p:spPr>
          <a:xfrm>
            <a:off x="40314" y="5232400"/>
            <a:ext cx="12159094" cy="1485900"/>
          </a:xfrm>
          <a:prstGeom prst="rect">
            <a:avLst/>
          </a:prstGeom>
        </p:spPr>
      </p:pic>
    </p:spTree>
    <p:extLst>
      <p:ext uri="{BB962C8B-B14F-4D97-AF65-F5344CB8AC3E}">
        <p14:creationId xmlns:p14="http://schemas.microsoft.com/office/powerpoint/2010/main" val="25517183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AFF79D8-D23C-FD46-3783-547A2174B7D3}"/>
              </a:ext>
            </a:extLst>
          </p:cNvPr>
          <p:cNvPicPr>
            <a:picLocks noChangeAspect="1"/>
          </p:cNvPicPr>
          <p:nvPr/>
        </p:nvPicPr>
        <p:blipFill>
          <a:blip r:embed="rId2"/>
          <a:stretch>
            <a:fillRect/>
          </a:stretch>
        </p:blipFill>
        <p:spPr>
          <a:xfrm>
            <a:off x="457200" y="946023"/>
            <a:ext cx="11277600" cy="5051297"/>
          </a:xfrm>
          <a:prstGeom prst="rect">
            <a:avLst/>
          </a:prstGeom>
        </p:spPr>
      </p:pic>
    </p:spTree>
    <p:extLst>
      <p:ext uri="{BB962C8B-B14F-4D97-AF65-F5344CB8AC3E}">
        <p14:creationId xmlns:p14="http://schemas.microsoft.com/office/powerpoint/2010/main" val="19045131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D6987F0-6E0E-CF99-68CF-AD116DDDB306}"/>
              </a:ext>
            </a:extLst>
          </p:cNvPr>
          <p:cNvPicPr>
            <a:picLocks noChangeAspect="1"/>
          </p:cNvPicPr>
          <p:nvPr/>
        </p:nvPicPr>
        <p:blipFill>
          <a:blip r:embed="rId2"/>
          <a:stretch>
            <a:fillRect/>
          </a:stretch>
        </p:blipFill>
        <p:spPr>
          <a:xfrm>
            <a:off x="332568" y="201168"/>
            <a:ext cx="11575631" cy="6492240"/>
          </a:xfrm>
          <a:prstGeom prst="rect">
            <a:avLst/>
          </a:prstGeom>
        </p:spPr>
      </p:pic>
    </p:spTree>
    <p:extLst>
      <p:ext uri="{BB962C8B-B14F-4D97-AF65-F5344CB8AC3E}">
        <p14:creationId xmlns:p14="http://schemas.microsoft.com/office/powerpoint/2010/main" val="1396548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68D43CC-A11A-F221-07A5-BB4A9A08AA5F}"/>
              </a:ext>
            </a:extLst>
          </p:cNvPr>
          <p:cNvPicPr>
            <a:picLocks noChangeAspect="1"/>
          </p:cNvPicPr>
          <p:nvPr/>
        </p:nvPicPr>
        <p:blipFill>
          <a:blip r:embed="rId2"/>
          <a:stretch>
            <a:fillRect/>
          </a:stretch>
        </p:blipFill>
        <p:spPr>
          <a:xfrm>
            <a:off x="88138" y="1653540"/>
            <a:ext cx="11771376" cy="4980305"/>
          </a:xfrm>
          <a:prstGeom prst="rect">
            <a:avLst/>
          </a:prstGeom>
        </p:spPr>
      </p:pic>
      <p:pic>
        <p:nvPicPr>
          <p:cNvPr id="5" name="Picture 4">
            <a:extLst>
              <a:ext uri="{FF2B5EF4-FFF2-40B4-BE49-F238E27FC236}">
                <a16:creationId xmlns:a16="http://schemas.microsoft.com/office/drawing/2014/main" id="{01F761BE-A4C5-FADB-8534-783EEBE4750B}"/>
              </a:ext>
            </a:extLst>
          </p:cNvPr>
          <p:cNvPicPr>
            <a:picLocks noChangeAspect="1"/>
          </p:cNvPicPr>
          <p:nvPr/>
        </p:nvPicPr>
        <p:blipFill>
          <a:blip r:embed="rId3"/>
          <a:stretch>
            <a:fillRect/>
          </a:stretch>
        </p:blipFill>
        <p:spPr>
          <a:xfrm>
            <a:off x="115570" y="559435"/>
            <a:ext cx="11756136" cy="1091565"/>
          </a:xfrm>
          <a:prstGeom prst="rect">
            <a:avLst/>
          </a:prstGeom>
        </p:spPr>
      </p:pic>
    </p:spTree>
    <p:extLst>
      <p:ext uri="{BB962C8B-B14F-4D97-AF65-F5344CB8AC3E}">
        <p14:creationId xmlns:p14="http://schemas.microsoft.com/office/powerpoint/2010/main" val="1128931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02E6B0F-17FC-8938-2B66-7B3357003BB5}"/>
              </a:ext>
            </a:extLst>
          </p:cNvPr>
          <p:cNvPicPr>
            <a:picLocks noChangeAspect="1"/>
          </p:cNvPicPr>
          <p:nvPr/>
        </p:nvPicPr>
        <p:blipFill>
          <a:blip r:embed="rId2"/>
          <a:stretch>
            <a:fillRect/>
          </a:stretch>
        </p:blipFill>
        <p:spPr>
          <a:xfrm>
            <a:off x="552450" y="165100"/>
            <a:ext cx="10953750" cy="6565900"/>
          </a:xfrm>
          <a:prstGeom prst="rect">
            <a:avLst/>
          </a:prstGeom>
        </p:spPr>
      </p:pic>
    </p:spTree>
    <p:extLst>
      <p:ext uri="{BB962C8B-B14F-4D97-AF65-F5344CB8AC3E}">
        <p14:creationId xmlns:p14="http://schemas.microsoft.com/office/powerpoint/2010/main" val="3032683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361D24D-1C1E-227F-CA3F-1C4A6BCFD5D9}"/>
              </a:ext>
            </a:extLst>
          </p:cNvPr>
          <p:cNvPicPr>
            <a:picLocks noChangeAspect="1"/>
          </p:cNvPicPr>
          <p:nvPr/>
        </p:nvPicPr>
        <p:blipFill>
          <a:blip r:embed="rId2"/>
          <a:stretch>
            <a:fillRect/>
          </a:stretch>
        </p:blipFill>
        <p:spPr>
          <a:xfrm>
            <a:off x="371352" y="201168"/>
            <a:ext cx="11461487" cy="6492240"/>
          </a:xfrm>
          <a:prstGeom prst="rect">
            <a:avLst/>
          </a:prstGeom>
        </p:spPr>
      </p:pic>
    </p:spTree>
    <p:extLst>
      <p:ext uri="{BB962C8B-B14F-4D97-AF65-F5344CB8AC3E}">
        <p14:creationId xmlns:p14="http://schemas.microsoft.com/office/powerpoint/2010/main" val="3880374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ext on a white background&#10;&#10;AI-generated content may be incorrect.">
            <a:extLst>
              <a:ext uri="{FF2B5EF4-FFF2-40B4-BE49-F238E27FC236}">
                <a16:creationId xmlns:a16="http://schemas.microsoft.com/office/drawing/2014/main" id="{9735FAC0-D6AB-5DF1-C61A-0E0F3746060C}"/>
              </a:ext>
            </a:extLst>
          </p:cNvPr>
          <p:cNvPicPr>
            <a:picLocks noChangeAspect="1"/>
          </p:cNvPicPr>
          <p:nvPr/>
        </p:nvPicPr>
        <p:blipFill>
          <a:blip r:embed="rId2"/>
          <a:stretch>
            <a:fillRect/>
          </a:stretch>
        </p:blipFill>
        <p:spPr>
          <a:xfrm>
            <a:off x="457200" y="289561"/>
            <a:ext cx="11277600" cy="6376414"/>
          </a:xfrm>
          <a:prstGeom prst="rect">
            <a:avLst/>
          </a:prstGeom>
        </p:spPr>
      </p:pic>
    </p:spTree>
    <p:extLst>
      <p:ext uri="{BB962C8B-B14F-4D97-AF65-F5344CB8AC3E}">
        <p14:creationId xmlns:p14="http://schemas.microsoft.com/office/powerpoint/2010/main" val="11995580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ext on a page&#10;&#10;AI-generated content may be incorrect.">
            <a:extLst>
              <a:ext uri="{FF2B5EF4-FFF2-40B4-BE49-F238E27FC236}">
                <a16:creationId xmlns:a16="http://schemas.microsoft.com/office/drawing/2014/main" id="{C21F1218-7786-4673-F67A-725E0955F03B}"/>
              </a:ext>
            </a:extLst>
          </p:cNvPr>
          <p:cNvPicPr>
            <a:picLocks noChangeAspect="1"/>
          </p:cNvPicPr>
          <p:nvPr/>
        </p:nvPicPr>
        <p:blipFill>
          <a:blip r:embed="rId2"/>
          <a:stretch>
            <a:fillRect/>
          </a:stretch>
        </p:blipFill>
        <p:spPr>
          <a:xfrm>
            <a:off x="457200" y="307848"/>
            <a:ext cx="11277600" cy="6278880"/>
          </a:xfrm>
          <a:prstGeom prst="rect">
            <a:avLst/>
          </a:prstGeom>
        </p:spPr>
      </p:pic>
    </p:spTree>
    <p:extLst>
      <p:ext uri="{BB962C8B-B14F-4D97-AF65-F5344CB8AC3E}">
        <p14:creationId xmlns:p14="http://schemas.microsoft.com/office/powerpoint/2010/main" val="3325952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 screen&#10;&#10;AI-generated content may be incorrect.">
            <a:extLst>
              <a:ext uri="{FF2B5EF4-FFF2-40B4-BE49-F238E27FC236}">
                <a16:creationId xmlns:a16="http://schemas.microsoft.com/office/drawing/2014/main" id="{A87031C8-399F-393C-4465-B7522B74929A}"/>
              </a:ext>
            </a:extLst>
          </p:cNvPr>
          <p:cNvPicPr>
            <a:picLocks noChangeAspect="1"/>
          </p:cNvPicPr>
          <p:nvPr/>
        </p:nvPicPr>
        <p:blipFill>
          <a:blip r:embed="rId2"/>
          <a:stretch>
            <a:fillRect/>
          </a:stretch>
        </p:blipFill>
        <p:spPr>
          <a:xfrm>
            <a:off x="692726" y="457200"/>
            <a:ext cx="10806548" cy="5943600"/>
          </a:xfrm>
          <a:prstGeom prst="rect">
            <a:avLst/>
          </a:prstGeom>
        </p:spPr>
      </p:pic>
    </p:spTree>
    <p:extLst>
      <p:ext uri="{BB962C8B-B14F-4D97-AF65-F5344CB8AC3E}">
        <p14:creationId xmlns:p14="http://schemas.microsoft.com/office/powerpoint/2010/main" val="2747119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text&#10;&#10;AI-generated content may be incorrect.">
            <a:extLst>
              <a:ext uri="{FF2B5EF4-FFF2-40B4-BE49-F238E27FC236}">
                <a16:creationId xmlns:a16="http://schemas.microsoft.com/office/drawing/2014/main" id="{03477CF4-3273-CA83-ECA1-CF13358367A4}"/>
              </a:ext>
            </a:extLst>
          </p:cNvPr>
          <p:cNvPicPr>
            <a:picLocks noChangeAspect="1"/>
          </p:cNvPicPr>
          <p:nvPr/>
        </p:nvPicPr>
        <p:blipFill>
          <a:blip r:embed="rId2"/>
          <a:stretch>
            <a:fillRect/>
          </a:stretch>
        </p:blipFill>
        <p:spPr>
          <a:xfrm>
            <a:off x="457200" y="1695068"/>
            <a:ext cx="11277600" cy="3467863"/>
          </a:xfrm>
          <a:prstGeom prst="rect">
            <a:avLst/>
          </a:prstGeom>
        </p:spPr>
      </p:pic>
    </p:spTree>
    <p:extLst>
      <p:ext uri="{BB962C8B-B14F-4D97-AF65-F5344CB8AC3E}">
        <p14:creationId xmlns:p14="http://schemas.microsoft.com/office/powerpoint/2010/main" val="2317819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text&#10;&#10;AI-generated content may be incorrect.">
            <a:extLst>
              <a:ext uri="{FF2B5EF4-FFF2-40B4-BE49-F238E27FC236}">
                <a16:creationId xmlns:a16="http://schemas.microsoft.com/office/drawing/2014/main" id="{B5F6E31E-75D3-B1E0-5AD1-B009B9B19410}"/>
              </a:ext>
            </a:extLst>
          </p:cNvPr>
          <p:cNvPicPr>
            <a:picLocks noChangeAspect="1"/>
          </p:cNvPicPr>
          <p:nvPr/>
        </p:nvPicPr>
        <p:blipFill>
          <a:blip r:embed="rId2"/>
          <a:stretch>
            <a:fillRect/>
          </a:stretch>
        </p:blipFill>
        <p:spPr>
          <a:xfrm>
            <a:off x="457200" y="1413129"/>
            <a:ext cx="11277600" cy="4031741"/>
          </a:xfrm>
          <a:prstGeom prst="rect">
            <a:avLst/>
          </a:prstGeom>
        </p:spPr>
      </p:pic>
    </p:spTree>
    <p:extLst>
      <p:ext uri="{BB962C8B-B14F-4D97-AF65-F5344CB8AC3E}">
        <p14:creationId xmlns:p14="http://schemas.microsoft.com/office/powerpoint/2010/main" val="5464272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83DCAB68-BCB7-0EA6-0C77-75168AEE7833}"/>
              </a:ext>
            </a:extLst>
          </p:cNvPr>
          <p:cNvPicPr>
            <a:picLocks noChangeAspect="1"/>
          </p:cNvPicPr>
          <p:nvPr/>
        </p:nvPicPr>
        <p:blipFill>
          <a:blip r:embed="rId2"/>
          <a:stretch>
            <a:fillRect/>
          </a:stretch>
        </p:blipFill>
        <p:spPr>
          <a:xfrm>
            <a:off x="457200" y="1187578"/>
            <a:ext cx="11277600" cy="4482844"/>
          </a:xfrm>
          <a:prstGeom prst="rect">
            <a:avLst/>
          </a:prstGeom>
        </p:spPr>
      </p:pic>
    </p:spTree>
    <p:extLst>
      <p:ext uri="{BB962C8B-B14F-4D97-AF65-F5344CB8AC3E}">
        <p14:creationId xmlns:p14="http://schemas.microsoft.com/office/powerpoint/2010/main" val="11643977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text box&#10;&#10;AI-generated content may be incorrect.">
            <a:extLst>
              <a:ext uri="{FF2B5EF4-FFF2-40B4-BE49-F238E27FC236}">
                <a16:creationId xmlns:a16="http://schemas.microsoft.com/office/drawing/2014/main" id="{500F5793-4A4C-9147-A43B-E647AF60E35E}"/>
              </a:ext>
            </a:extLst>
          </p:cNvPr>
          <p:cNvPicPr>
            <a:picLocks noChangeAspect="1"/>
          </p:cNvPicPr>
          <p:nvPr/>
        </p:nvPicPr>
        <p:blipFill>
          <a:blip r:embed="rId2"/>
          <a:stretch>
            <a:fillRect/>
          </a:stretch>
        </p:blipFill>
        <p:spPr>
          <a:xfrm>
            <a:off x="457200" y="1215771"/>
            <a:ext cx="11277600" cy="4426458"/>
          </a:xfrm>
          <a:prstGeom prst="rect">
            <a:avLst/>
          </a:prstGeom>
        </p:spPr>
      </p:pic>
    </p:spTree>
    <p:extLst>
      <p:ext uri="{BB962C8B-B14F-4D97-AF65-F5344CB8AC3E}">
        <p14:creationId xmlns:p14="http://schemas.microsoft.com/office/powerpoint/2010/main" val="17762259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ath test&#10;&#10;AI-generated content may be incorrect.">
            <a:extLst>
              <a:ext uri="{FF2B5EF4-FFF2-40B4-BE49-F238E27FC236}">
                <a16:creationId xmlns:a16="http://schemas.microsoft.com/office/drawing/2014/main" id="{2F13E14E-F27A-7423-5512-F416112BA434}"/>
              </a:ext>
            </a:extLst>
          </p:cNvPr>
          <p:cNvPicPr>
            <a:picLocks noChangeAspect="1"/>
          </p:cNvPicPr>
          <p:nvPr/>
        </p:nvPicPr>
        <p:blipFill>
          <a:blip r:embed="rId2"/>
          <a:stretch>
            <a:fillRect/>
          </a:stretch>
        </p:blipFill>
        <p:spPr>
          <a:xfrm>
            <a:off x="1037616" y="457200"/>
            <a:ext cx="10116768" cy="5943600"/>
          </a:xfrm>
          <a:prstGeom prst="rect">
            <a:avLst/>
          </a:prstGeom>
        </p:spPr>
      </p:pic>
    </p:spTree>
    <p:extLst>
      <p:ext uri="{BB962C8B-B14F-4D97-AF65-F5344CB8AC3E}">
        <p14:creationId xmlns:p14="http://schemas.microsoft.com/office/powerpoint/2010/main" val="27275385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0B3313CF-F48D-B417-F9A1-F46D4AD27F5C}"/>
              </a:ext>
            </a:extLst>
          </p:cNvPr>
          <p:cNvPicPr>
            <a:picLocks noChangeAspect="1"/>
          </p:cNvPicPr>
          <p:nvPr/>
        </p:nvPicPr>
        <p:blipFill>
          <a:blip r:embed="rId2"/>
          <a:stretch>
            <a:fillRect/>
          </a:stretch>
        </p:blipFill>
        <p:spPr>
          <a:xfrm>
            <a:off x="457200" y="680086"/>
            <a:ext cx="11277600" cy="5497828"/>
          </a:xfrm>
          <a:prstGeom prst="rect">
            <a:avLst/>
          </a:prstGeom>
        </p:spPr>
      </p:pic>
    </p:spTree>
    <p:extLst>
      <p:ext uri="{BB962C8B-B14F-4D97-AF65-F5344CB8AC3E}">
        <p14:creationId xmlns:p14="http://schemas.microsoft.com/office/powerpoint/2010/main" val="1489189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ath test&#10;&#10;AI-generated content may be incorrect.">
            <a:extLst>
              <a:ext uri="{FF2B5EF4-FFF2-40B4-BE49-F238E27FC236}">
                <a16:creationId xmlns:a16="http://schemas.microsoft.com/office/drawing/2014/main" id="{F5449B87-C2CA-F472-B232-E2A4FD7D217C}"/>
              </a:ext>
            </a:extLst>
          </p:cNvPr>
          <p:cNvPicPr>
            <a:picLocks noChangeAspect="1"/>
          </p:cNvPicPr>
          <p:nvPr/>
        </p:nvPicPr>
        <p:blipFill>
          <a:blip r:embed="rId2"/>
          <a:stretch>
            <a:fillRect/>
          </a:stretch>
        </p:blipFill>
        <p:spPr>
          <a:xfrm>
            <a:off x="457200" y="665988"/>
            <a:ext cx="11277600" cy="5526024"/>
          </a:xfrm>
          <a:prstGeom prst="rect">
            <a:avLst/>
          </a:prstGeom>
        </p:spPr>
      </p:pic>
    </p:spTree>
    <p:extLst>
      <p:ext uri="{BB962C8B-B14F-4D97-AF65-F5344CB8AC3E}">
        <p14:creationId xmlns:p14="http://schemas.microsoft.com/office/powerpoint/2010/main" val="1304761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92AC9E7-9981-0307-63C3-84ED7870F8B0}"/>
              </a:ext>
            </a:extLst>
          </p:cNvPr>
          <p:cNvPicPr>
            <a:picLocks noChangeAspect="1"/>
          </p:cNvPicPr>
          <p:nvPr/>
        </p:nvPicPr>
        <p:blipFill>
          <a:blip r:embed="rId2"/>
          <a:stretch>
            <a:fillRect/>
          </a:stretch>
        </p:blipFill>
        <p:spPr>
          <a:xfrm>
            <a:off x="210620" y="107879"/>
            <a:ext cx="11866652" cy="6585734"/>
          </a:xfrm>
          <a:prstGeom prst="rect">
            <a:avLst/>
          </a:prstGeom>
        </p:spPr>
      </p:pic>
    </p:spTree>
    <p:extLst>
      <p:ext uri="{BB962C8B-B14F-4D97-AF65-F5344CB8AC3E}">
        <p14:creationId xmlns:p14="http://schemas.microsoft.com/office/powerpoint/2010/main" val="248576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able with numbers and a number of percentages&#10;&#10;AI-generated content may be incorrect.">
            <a:extLst>
              <a:ext uri="{FF2B5EF4-FFF2-40B4-BE49-F238E27FC236}">
                <a16:creationId xmlns:a16="http://schemas.microsoft.com/office/drawing/2014/main" id="{8C580239-D3A6-2F37-6501-9EE1CC3F1BCA}"/>
              </a:ext>
            </a:extLst>
          </p:cNvPr>
          <p:cNvPicPr>
            <a:picLocks noChangeAspect="1"/>
          </p:cNvPicPr>
          <p:nvPr/>
        </p:nvPicPr>
        <p:blipFill>
          <a:blip r:embed="rId2"/>
          <a:stretch>
            <a:fillRect/>
          </a:stretch>
        </p:blipFill>
        <p:spPr>
          <a:xfrm>
            <a:off x="128427" y="159249"/>
            <a:ext cx="11876926" cy="6544639"/>
          </a:xfrm>
          <a:prstGeom prst="rect">
            <a:avLst/>
          </a:prstGeom>
        </p:spPr>
      </p:pic>
    </p:spTree>
    <p:extLst>
      <p:ext uri="{BB962C8B-B14F-4D97-AF65-F5344CB8AC3E}">
        <p14:creationId xmlns:p14="http://schemas.microsoft.com/office/powerpoint/2010/main" val="38240485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B9C89FB-640F-4E68-CE74-18F24358957E}"/>
              </a:ext>
            </a:extLst>
          </p:cNvPr>
          <p:cNvPicPr>
            <a:picLocks noChangeAspect="1"/>
          </p:cNvPicPr>
          <p:nvPr/>
        </p:nvPicPr>
        <p:blipFill>
          <a:blip r:embed="rId2"/>
          <a:stretch>
            <a:fillRect/>
          </a:stretch>
        </p:blipFill>
        <p:spPr>
          <a:xfrm>
            <a:off x="179798" y="113015"/>
            <a:ext cx="11799869" cy="6652517"/>
          </a:xfrm>
          <a:prstGeom prst="rect">
            <a:avLst/>
          </a:prstGeom>
        </p:spPr>
      </p:pic>
    </p:spTree>
    <p:extLst>
      <p:ext uri="{BB962C8B-B14F-4D97-AF65-F5344CB8AC3E}">
        <p14:creationId xmlns:p14="http://schemas.microsoft.com/office/powerpoint/2010/main" val="5810341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47EEE74D-3D7A-27E4-32B0-D6685C810B70}"/>
              </a:ext>
            </a:extLst>
          </p:cNvPr>
          <p:cNvPicPr>
            <a:picLocks noChangeAspect="1"/>
          </p:cNvPicPr>
          <p:nvPr/>
        </p:nvPicPr>
        <p:blipFill>
          <a:blip r:embed="rId2"/>
          <a:stretch>
            <a:fillRect/>
          </a:stretch>
        </p:blipFill>
        <p:spPr>
          <a:xfrm>
            <a:off x="457200" y="1723263"/>
            <a:ext cx="11277600" cy="3411474"/>
          </a:xfrm>
          <a:prstGeom prst="rect">
            <a:avLst/>
          </a:prstGeom>
        </p:spPr>
      </p:pic>
    </p:spTree>
    <p:extLst>
      <p:ext uri="{BB962C8B-B14F-4D97-AF65-F5344CB8AC3E}">
        <p14:creationId xmlns:p14="http://schemas.microsoft.com/office/powerpoint/2010/main" val="40822438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36035AD-8248-7D03-BC9D-4AA0BC7F8B04}"/>
              </a:ext>
            </a:extLst>
          </p:cNvPr>
          <p:cNvPicPr>
            <a:picLocks noChangeAspect="1"/>
          </p:cNvPicPr>
          <p:nvPr/>
        </p:nvPicPr>
        <p:blipFill>
          <a:blip r:embed="rId2"/>
          <a:stretch>
            <a:fillRect/>
          </a:stretch>
        </p:blipFill>
        <p:spPr>
          <a:xfrm>
            <a:off x="204404" y="130429"/>
            <a:ext cx="11733596" cy="5267071"/>
          </a:xfrm>
          <a:prstGeom prst="rect">
            <a:avLst/>
          </a:prstGeom>
        </p:spPr>
      </p:pic>
      <p:pic>
        <p:nvPicPr>
          <p:cNvPr id="5" name="Picture 4">
            <a:extLst>
              <a:ext uri="{FF2B5EF4-FFF2-40B4-BE49-F238E27FC236}">
                <a16:creationId xmlns:a16="http://schemas.microsoft.com/office/drawing/2014/main" id="{042E1BDB-5907-FEF4-AED7-5C423B701CD9}"/>
              </a:ext>
            </a:extLst>
          </p:cNvPr>
          <p:cNvPicPr>
            <a:picLocks noChangeAspect="1"/>
          </p:cNvPicPr>
          <p:nvPr/>
        </p:nvPicPr>
        <p:blipFill>
          <a:blip r:embed="rId3"/>
          <a:stretch>
            <a:fillRect/>
          </a:stretch>
        </p:blipFill>
        <p:spPr>
          <a:xfrm>
            <a:off x="204404" y="5470525"/>
            <a:ext cx="11782425" cy="1314450"/>
          </a:xfrm>
          <a:prstGeom prst="rect">
            <a:avLst/>
          </a:prstGeom>
        </p:spPr>
      </p:pic>
    </p:spTree>
    <p:extLst>
      <p:ext uri="{BB962C8B-B14F-4D97-AF65-F5344CB8AC3E}">
        <p14:creationId xmlns:p14="http://schemas.microsoft.com/office/powerpoint/2010/main" val="4762122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2F611D3-E275-EBA7-6B38-81C4A9FB42E6}"/>
              </a:ext>
            </a:extLst>
          </p:cNvPr>
          <p:cNvPicPr>
            <a:picLocks noChangeAspect="1"/>
          </p:cNvPicPr>
          <p:nvPr/>
        </p:nvPicPr>
        <p:blipFill>
          <a:blip r:embed="rId2"/>
          <a:stretch>
            <a:fillRect/>
          </a:stretch>
        </p:blipFill>
        <p:spPr>
          <a:xfrm>
            <a:off x="182034" y="134451"/>
            <a:ext cx="11859682" cy="6591383"/>
          </a:xfrm>
          <a:prstGeom prst="rect">
            <a:avLst/>
          </a:prstGeom>
        </p:spPr>
      </p:pic>
    </p:spTree>
    <p:extLst>
      <p:ext uri="{BB962C8B-B14F-4D97-AF65-F5344CB8AC3E}">
        <p14:creationId xmlns:p14="http://schemas.microsoft.com/office/powerpoint/2010/main" val="37215565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17DF3EC-1684-BDA6-50E4-8B4491A61647}"/>
              </a:ext>
            </a:extLst>
          </p:cNvPr>
          <p:cNvPicPr>
            <a:picLocks noChangeAspect="1"/>
          </p:cNvPicPr>
          <p:nvPr/>
        </p:nvPicPr>
        <p:blipFill>
          <a:blip r:embed="rId2"/>
          <a:stretch>
            <a:fillRect/>
          </a:stretch>
        </p:blipFill>
        <p:spPr>
          <a:xfrm>
            <a:off x="201168" y="107062"/>
            <a:ext cx="11765280" cy="6607300"/>
          </a:xfrm>
          <a:prstGeom prst="rect">
            <a:avLst/>
          </a:prstGeom>
        </p:spPr>
      </p:pic>
    </p:spTree>
    <p:extLst>
      <p:ext uri="{BB962C8B-B14F-4D97-AF65-F5344CB8AC3E}">
        <p14:creationId xmlns:p14="http://schemas.microsoft.com/office/powerpoint/2010/main" val="9159779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FF7955E-31DF-B661-82A4-48398B22DFAC}"/>
              </a:ext>
            </a:extLst>
          </p:cNvPr>
          <p:cNvPicPr>
            <a:picLocks noChangeAspect="1"/>
          </p:cNvPicPr>
          <p:nvPr/>
        </p:nvPicPr>
        <p:blipFill>
          <a:blip r:embed="rId2"/>
          <a:stretch>
            <a:fillRect/>
          </a:stretch>
        </p:blipFill>
        <p:spPr>
          <a:xfrm>
            <a:off x="57150" y="1828800"/>
            <a:ext cx="12020550" cy="4926076"/>
          </a:xfrm>
          <a:prstGeom prst="rect">
            <a:avLst/>
          </a:prstGeom>
        </p:spPr>
      </p:pic>
      <p:pic>
        <p:nvPicPr>
          <p:cNvPr id="5" name="Picture 4">
            <a:extLst>
              <a:ext uri="{FF2B5EF4-FFF2-40B4-BE49-F238E27FC236}">
                <a16:creationId xmlns:a16="http://schemas.microsoft.com/office/drawing/2014/main" id="{6C7875B1-DF67-FF20-4CD9-85563A408C1D}"/>
              </a:ext>
            </a:extLst>
          </p:cNvPr>
          <p:cNvPicPr>
            <a:picLocks noChangeAspect="1"/>
          </p:cNvPicPr>
          <p:nvPr/>
        </p:nvPicPr>
        <p:blipFill>
          <a:blip r:embed="rId3"/>
          <a:stretch>
            <a:fillRect/>
          </a:stretch>
        </p:blipFill>
        <p:spPr>
          <a:xfrm>
            <a:off x="66673" y="277083"/>
            <a:ext cx="11984736" cy="1667910"/>
          </a:xfrm>
          <a:prstGeom prst="rect">
            <a:avLst/>
          </a:prstGeom>
        </p:spPr>
      </p:pic>
    </p:spTree>
    <p:extLst>
      <p:ext uri="{BB962C8B-B14F-4D97-AF65-F5344CB8AC3E}">
        <p14:creationId xmlns:p14="http://schemas.microsoft.com/office/powerpoint/2010/main" val="6765789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rectangular object with black text&#10;&#10;AI-generated content may be incorrect.">
            <a:extLst>
              <a:ext uri="{FF2B5EF4-FFF2-40B4-BE49-F238E27FC236}">
                <a16:creationId xmlns:a16="http://schemas.microsoft.com/office/drawing/2014/main" id="{63DC5F2E-C95C-5222-BBE5-BB536C8D2E1E}"/>
              </a:ext>
            </a:extLst>
          </p:cNvPr>
          <p:cNvPicPr>
            <a:picLocks noChangeAspect="1"/>
          </p:cNvPicPr>
          <p:nvPr/>
        </p:nvPicPr>
        <p:blipFill>
          <a:blip r:embed="rId2"/>
          <a:stretch>
            <a:fillRect/>
          </a:stretch>
        </p:blipFill>
        <p:spPr>
          <a:xfrm>
            <a:off x="457200" y="390375"/>
            <a:ext cx="11277600" cy="6134760"/>
          </a:xfrm>
          <a:prstGeom prst="rect">
            <a:avLst/>
          </a:prstGeom>
        </p:spPr>
      </p:pic>
    </p:spTree>
    <p:extLst>
      <p:ext uri="{BB962C8B-B14F-4D97-AF65-F5344CB8AC3E}">
        <p14:creationId xmlns:p14="http://schemas.microsoft.com/office/powerpoint/2010/main" val="24558223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6EBB75C-2785-E78C-68D5-3C690A244FE9}"/>
              </a:ext>
            </a:extLst>
          </p:cNvPr>
          <p:cNvPicPr>
            <a:picLocks noChangeAspect="1"/>
          </p:cNvPicPr>
          <p:nvPr/>
        </p:nvPicPr>
        <p:blipFill>
          <a:blip r:embed="rId2"/>
          <a:stretch>
            <a:fillRect/>
          </a:stretch>
        </p:blipFill>
        <p:spPr>
          <a:xfrm>
            <a:off x="457200" y="667131"/>
            <a:ext cx="11277600" cy="5640153"/>
          </a:xfrm>
          <a:prstGeom prst="rect">
            <a:avLst/>
          </a:prstGeom>
        </p:spPr>
      </p:pic>
    </p:spTree>
    <p:extLst>
      <p:ext uri="{BB962C8B-B14F-4D97-AF65-F5344CB8AC3E}">
        <p14:creationId xmlns:p14="http://schemas.microsoft.com/office/powerpoint/2010/main" val="9079218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A28C1E1-5E59-1B5B-BE6D-1451BA370605}"/>
              </a:ext>
            </a:extLst>
          </p:cNvPr>
          <p:cNvPicPr>
            <a:picLocks noChangeAspect="1"/>
          </p:cNvPicPr>
          <p:nvPr/>
        </p:nvPicPr>
        <p:blipFill>
          <a:blip r:embed="rId2"/>
          <a:stretch>
            <a:fillRect/>
          </a:stretch>
        </p:blipFill>
        <p:spPr>
          <a:xfrm>
            <a:off x="542542" y="323636"/>
            <a:ext cx="11106150" cy="6210300"/>
          </a:xfrm>
          <a:prstGeom prst="rect">
            <a:avLst/>
          </a:prstGeom>
        </p:spPr>
      </p:pic>
    </p:spTree>
    <p:extLst>
      <p:ext uri="{BB962C8B-B14F-4D97-AF65-F5344CB8AC3E}">
        <p14:creationId xmlns:p14="http://schemas.microsoft.com/office/powerpoint/2010/main" val="20587760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10DF6DB-822D-11B5-A787-2ED7FB02C272}"/>
              </a:ext>
            </a:extLst>
          </p:cNvPr>
          <p:cNvPicPr>
            <a:picLocks noChangeAspect="1"/>
          </p:cNvPicPr>
          <p:nvPr/>
        </p:nvPicPr>
        <p:blipFill>
          <a:blip r:embed="rId2"/>
          <a:stretch>
            <a:fillRect/>
          </a:stretch>
        </p:blipFill>
        <p:spPr>
          <a:xfrm>
            <a:off x="518698" y="152400"/>
            <a:ext cx="11105835" cy="6577584"/>
          </a:xfrm>
          <a:prstGeom prst="rect">
            <a:avLst/>
          </a:prstGeom>
        </p:spPr>
      </p:pic>
    </p:spTree>
    <p:extLst>
      <p:ext uri="{BB962C8B-B14F-4D97-AF65-F5344CB8AC3E}">
        <p14:creationId xmlns:p14="http://schemas.microsoft.com/office/powerpoint/2010/main" val="33201628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53C65C7-52AD-4AFB-9A90-3343730DA2F3}"/>
              </a:ext>
            </a:extLst>
          </p:cNvPr>
          <p:cNvPicPr>
            <a:picLocks noChangeAspect="1"/>
          </p:cNvPicPr>
          <p:nvPr/>
        </p:nvPicPr>
        <p:blipFill>
          <a:blip r:embed="rId2"/>
          <a:stretch>
            <a:fillRect/>
          </a:stretch>
        </p:blipFill>
        <p:spPr>
          <a:xfrm>
            <a:off x="273774" y="457200"/>
            <a:ext cx="11713243" cy="5943600"/>
          </a:xfrm>
          <a:prstGeom prst="rect">
            <a:avLst/>
          </a:prstGeom>
        </p:spPr>
      </p:pic>
    </p:spTree>
    <p:extLst>
      <p:ext uri="{BB962C8B-B14F-4D97-AF65-F5344CB8AC3E}">
        <p14:creationId xmlns:p14="http://schemas.microsoft.com/office/powerpoint/2010/main" val="16292537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70EBA10-A80D-1C91-9D70-14234B473A18}"/>
              </a:ext>
            </a:extLst>
          </p:cNvPr>
          <p:cNvPicPr>
            <a:picLocks noChangeAspect="1"/>
          </p:cNvPicPr>
          <p:nvPr/>
        </p:nvPicPr>
        <p:blipFill>
          <a:blip r:embed="rId2"/>
          <a:stretch>
            <a:fillRect/>
          </a:stretch>
        </p:blipFill>
        <p:spPr>
          <a:xfrm>
            <a:off x="206157" y="215393"/>
            <a:ext cx="11857917" cy="6493932"/>
          </a:xfrm>
          <a:prstGeom prst="rect">
            <a:avLst/>
          </a:prstGeom>
        </p:spPr>
      </p:pic>
    </p:spTree>
    <p:extLst>
      <p:ext uri="{BB962C8B-B14F-4D97-AF65-F5344CB8AC3E}">
        <p14:creationId xmlns:p14="http://schemas.microsoft.com/office/powerpoint/2010/main" val="13064115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5F45AD3-5C3B-F240-4A86-C9E8386DCC71}"/>
              </a:ext>
            </a:extLst>
          </p:cNvPr>
          <p:cNvPicPr>
            <a:picLocks noChangeAspect="1"/>
          </p:cNvPicPr>
          <p:nvPr/>
        </p:nvPicPr>
        <p:blipFill>
          <a:blip r:embed="rId2"/>
          <a:stretch>
            <a:fillRect/>
          </a:stretch>
        </p:blipFill>
        <p:spPr>
          <a:xfrm>
            <a:off x="285115" y="171450"/>
            <a:ext cx="11679978" cy="6552141"/>
          </a:xfrm>
          <a:prstGeom prst="rect">
            <a:avLst/>
          </a:prstGeom>
        </p:spPr>
      </p:pic>
    </p:spTree>
    <p:extLst>
      <p:ext uri="{BB962C8B-B14F-4D97-AF65-F5344CB8AC3E}">
        <p14:creationId xmlns:p14="http://schemas.microsoft.com/office/powerpoint/2010/main" val="7510523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0E47935-24C4-9052-17C8-26D00159173D}"/>
              </a:ext>
            </a:extLst>
          </p:cNvPr>
          <p:cNvPicPr>
            <a:picLocks noChangeAspect="1"/>
          </p:cNvPicPr>
          <p:nvPr/>
        </p:nvPicPr>
        <p:blipFill>
          <a:blip r:embed="rId2"/>
          <a:stretch>
            <a:fillRect/>
          </a:stretch>
        </p:blipFill>
        <p:spPr>
          <a:xfrm>
            <a:off x="85342" y="57150"/>
            <a:ext cx="10727801" cy="5391150"/>
          </a:xfrm>
          <a:prstGeom prst="rect">
            <a:avLst/>
          </a:prstGeom>
        </p:spPr>
      </p:pic>
      <p:pic>
        <p:nvPicPr>
          <p:cNvPr id="5" name="Picture 4">
            <a:extLst>
              <a:ext uri="{FF2B5EF4-FFF2-40B4-BE49-F238E27FC236}">
                <a16:creationId xmlns:a16="http://schemas.microsoft.com/office/drawing/2014/main" id="{DED3E8B1-3651-091F-DE1C-3B2808A30415}"/>
              </a:ext>
            </a:extLst>
          </p:cNvPr>
          <p:cNvPicPr>
            <a:picLocks noChangeAspect="1"/>
          </p:cNvPicPr>
          <p:nvPr/>
        </p:nvPicPr>
        <p:blipFill>
          <a:blip r:embed="rId3"/>
          <a:stretch>
            <a:fillRect/>
          </a:stretch>
        </p:blipFill>
        <p:spPr>
          <a:xfrm>
            <a:off x="85342" y="5524500"/>
            <a:ext cx="12020550" cy="1333072"/>
          </a:xfrm>
          <a:prstGeom prst="rect">
            <a:avLst/>
          </a:prstGeom>
        </p:spPr>
      </p:pic>
    </p:spTree>
    <p:extLst>
      <p:ext uri="{BB962C8B-B14F-4D97-AF65-F5344CB8AC3E}">
        <p14:creationId xmlns:p14="http://schemas.microsoft.com/office/powerpoint/2010/main" val="24193687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C072CDD-39A3-9622-09EF-EECD158E9A47}"/>
              </a:ext>
            </a:extLst>
          </p:cNvPr>
          <p:cNvPicPr>
            <a:picLocks noChangeAspect="1"/>
          </p:cNvPicPr>
          <p:nvPr/>
        </p:nvPicPr>
        <p:blipFill>
          <a:blip r:embed="rId2"/>
          <a:stretch>
            <a:fillRect/>
          </a:stretch>
        </p:blipFill>
        <p:spPr>
          <a:xfrm>
            <a:off x="224247" y="182034"/>
            <a:ext cx="11775255" cy="6541557"/>
          </a:xfrm>
          <a:prstGeom prst="rect">
            <a:avLst/>
          </a:prstGeom>
        </p:spPr>
      </p:pic>
    </p:spTree>
    <p:extLst>
      <p:ext uri="{BB962C8B-B14F-4D97-AF65-F5344CB8AC3E}">
        <p14:creationId xmlns:p14="http://schemas.microsoft.com/office/powerpoint/2010/main" val="6965832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688EC39-1901-2C2A-8603-4A7124B460DE}"/>
              </a:ext>
            </a:extLst>
          </p:cNvPr>
          <p:cNvPicPr>
            <a:picLocks noChangeAspect="1"/>
          </p:cNvPicPr>
          <p:nvPr/>
        </p:nvPicPr>
        <p:blipFill>
          <a:blip r:embed="rId2"/>
          <a:stretch>
            <a:fillRect/>
          </a:stretch>
        </p:blipFill>
        <p:spPr>
          <a:xfrm>
            <a:off x="393316" y="86440"/>
            <a:ext cx="11605683" cy="4841159"/>
          </a:xfrm>
          <a:prstGeom prst="rect">
            <a:avLst/>
          </a:prstGeom>
        </p:spPr>
      </p:pic>
      <p:pic>
        <p:nvPicPr>
          <p:cNvPr id="5" name="Picture 4">
            <a:extLst>
              <a:ext uri="{FF2B5EF4-FFF2-40B4-BE49-F238E27FC236}">
                <a16:creationId xmlns:a16="http://schemas.microsoft.com/office/drawing/2014/main" id="{8400A419-8BC8-0EBB-4734-5505C9901D13}"/>
              </a:ext>
            </a:extLst>
          </p:cNvPr>
          <p:cNvPicPr>
            <a:picLocks noChangeAspect="1"/>
          </p:cNvPicPr>
          <p:nvPr/>
        </p:nvPicPr>
        <p:blipFill>
          <a:blip r:embed="rId3"/>
          <a:stretch>
            <a:fillRect/>
          </a:stretch>
        </p:blipFill>
        <p:spPr>
          <a:xfrm>
            <a:off x="369505" y="4927600"/>
            <a:ext cx="11631996" cy="1877210"/>
          </a:xfrm>
          <a:prstGeom prst="rect">
            <a:avLst/>
          </a:prstGeom>
        </p:spPr>
      </p:pic>
    </p:spTree>
    <p:extLst>
      <p:ext uri="{BB962C8B-B14F-4D97-AF65-F5344CB8AC3E}">
        <p14:creationId xmlns:p14="http://schemas.microsoft.com/office/powerpoint/2010/main" val="40089552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8D56409-E361-EC26-0ECA-20B7A919F99B}"/>
              </a:ext>
            </a:extLst>
          </p:cNvPr>
          <p:cNvPicPr>
            <a:picLocks noChangeAspect="1"/>
          </p:cNvPicPr>
          <p:nvPr/>
        </p:nvPicPr>
        <p:blipFill>
          <a:blip r:embed="rId2"/>
          <a:stretch>
            <a:fillRect/>
          </a:stretch>
        </p:blipFill>
        <p:spPr>
          <a:xfrm>
            <a:off x="261409" y="204047"/>
            <a:ext cx="11711516" cy="6460488"/>
          </a:xfrm>
          <a:prstGeom prst="rect">
            <a:avLst/>
          </a:prstGeom>
        </p:spPr>
      </p:pic>
    </p:spTree>
    <p:extLst>
      <p:ext uri="{BB962C8B-B14F-4D97-AF65-F5344CB8AC3E}">
        <p14:creationId xmlns:p14="http://schemas.microsoft.com/office/powerpoint/2010/main" val="28799486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graph&#10;&#10;AI-generated content may be incorrect.">
            <a:extLst>
              <a:ext uri="{FF2B5EF4-FFF2-40B4-BE49-F238E27FC236}">
                <a16:creationId xmlns:a16="http://schemas.microsoft.com/office/drawing/2014/main" id="{A67CBE7A-ECAC-DA2C-A71D-5F0434C08B46}"/>
              </a:ext>
            </a:extLst>
          </p:cNvPr>
          <p:cNvPicPr>
            <a:picLocks noChangeAspect="1"/>
          </p:cNvPicPr>
          <p:nvPr/>
        </p:nvPicPr>
        <p:blipFill>
          <a:blip r:embed="rId2"/>
          <a:stretch>
            <a:fillRect/>
          </a:stretch>
        </p:blipFill>
        <p:spPr>
          <a:xfrm>
            <a:off x="192617" y="300567"/>
            <a:ext cx="11875558" cy="6315074"/>
          </a:xfrm>
          <a:prstGeom prst="rect">
            <a:avLst/>
          </a:prstGeom>
        </p:spPr>
      </p:pic>
    </p:spTree>
    <p:extLst>
      <p:ext uri="{BB962C8B-B14F-4D97-AF65-F5344CB8AC3E}">
        <p14:creationId xmlns:p14="http://schemas.microsoft.com/office/powerpoint/2010/main" val="29459034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ack text on a white background&#10;&#10;AI-generated content may be incorrect.">
            <a:extLst>
              <a:ext uri="{FF2B5EF4-FFF2-40B4-BE49-F238E27FC236}">
                <a16:creationId xmlns:a16="http://schemas.microsoft.com/office/drawing/2014/main" id="{BBFAB3DF-6C7E-B405-C5DA-BE3683E3022B}"/>
              </a:ext>
            </a:extLst>
          </p:cNvPr>
          <p:cNvPicPr>
            <a:picLocks noChangeAspect="1"/>
          </p:cNvPicPr>
          <p:nvPr/>
        </p:nvPicPr>
        <p:blipFill>
          <a:blip r:embed="rId2"/>
          <a:stretch>
            <a:fillRect/>
          </a:stretch>
        </p:blipFill>
        <p:spPr>
          <a:xfrm>
            <a:off x="457200" y="1313689"/>
            <a:ext cx="11277600" cy="3913630"/>
          </a:xfrm>
          <a:prstGeom prst="rect">
            <a:avLst/>
          </a:prstGeom>
        </p:spPr>
      </p:pic>
    </p:spTree>
    <p:extLst>
      <p:ext uri="{BB962C8B-B14F-4D97-AF65-F5344CB8AC3E}">
        <p14:creationId xmlns:p14="http://schemas.microsoft.com/office/powerpoint/2010/main" val="4973275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AI-generated content may be incorrect.">
            <a:extLst>
              <a:ext uri="{FF2B5EF4-FFF2-40B4-BE49-F238E27FC236}">
                <a16:creationId xmlns:a16="http://schemas.microsoft.com/office/drawing/2014/main" id="{21199CC2-DF58-B2ED-F5B6-EAC057D1DDC2}"/>
              </a:ext>
            </a:extLst>
          </p:cNvPr>
          <p:cNvPicPr>
            <a:picLocks noChangeAspect="1"/>
          </p:cNvPicPr>
          <p:nvPr/>
        </p:nvPicPr>
        <p:blipFill>
          <a:blip r:embed="rId2"/>
          <a:stretch>
            <a:fillRect/>
          </a:stretch>
        </p:blipFill>
        <p:spPr>
          <a:xfrm>
            <a:off x="457200" y="272712"/>
            <a:ext cx="11277600" cy="6312575"/>
          </a:xfrm>
          <a:prstGeom prst="rect">
            <a:avLst/>
          </a:prstGeom>
        </p:spPr>
      </p:pic>
    </p:spTree>
    <p:extLst>
      <p:ext uri="{BB962C8B-B14F-4D97-AF65-F5344CB8AC3E}">
        <p14:creationId xmlns:p14="http://schemas.microsoft.com/office/powerpoint/2010/main" val="199600749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49A144C-3CC8-EDA5-CD25-638250A9DAF1}"/>
              </a:ext>
            </a:extLst>
          </p:cNvPr>
          <p:cNvPicPr>
            <a:picLocks noChangeAspect="1"/>
          </p:cNvPicPr>
          <p:nvPr/>
        </p:nvPicPr>
        <p:blipFill>
          <a:blip r:embed="rId2"/>
          <a:stretch>
            <a:fillRect/>
          </a:stretch>
        </p:blipFill>
        <p:spPr>
          <a:xfrm>
            <a:off x="234716" y="203200"/>
            <a:ext cx="11722568" cy="6462183"/>
          </a:xfrm>
          <a:prstGeom prst="rect">
            <a:avLst/>
          </a:prstGeom>
        </p:spPr>
      </p:pic>
    </p:spTree>
    <p:extLst>
      <p:ext uri="{BB962C8B-B14F-4D97-AF65-F5344CB8AC3E}">
        <p14:creationId xmlns:p14="http://schemas.microsoft.com/office/powerpoint/2010/main" val="227770318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able with numbers and symbols&#10;&#10;AI-generated content may be incorrect.">
            <a:extLst>
              <a:ext uri="{FF2B5EF4-FFF2-40B4-BE49-F238E27FC236}">
                <a16:creationId xmlns:a16="http://schemas.microsoft.com/office/drawing/2014/main" id="{DDEA56FF-CFEF-EB49-CFCD-A40DA832615D}"/>
              </a:ext>
            </a:extLst>
          </p:cNvPr>
          <p:cNvPicPr>
            <a:picLocks noChangeAspect="1"/>
          </p:cNvPicPr>
          <p:nvPr/>
        </p:nvPicPr>
        <p:blipFill>
          <a:blip r:embed="rId2"/>
          <a:stretch>
            <a:fillRect/>
          </a:stretch>
        </p:blipFill>
        <p:spPr>
          <a:xfrm>
            <a:off x="179993" y="150284"/>
            <a:ext cx="11794973" cy="6615641"/>
          </a:xfrm>
          <a:prstGeom prst="rect">
            <a:avLst/>
          </a:prstGeom>
        </p:spPr>
      </p:pic>
    </p:spTree>
    <p:extLst>
      <p:ext uri="{BB962C8B-B14F-4D97-AF65-F5344CB8AC3E}">
        <p14:creationId xmlns:p14="http://schemas.microsoft.com/office/powerpoint/2010/main" val="29714018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DE81AF6-4E4C-0825-C6D0-3B27F4986672}"/>
              </a:ext>
            </a:extLst>
          </p:cNvPr>
          <p:cNvPicPr>
            <a:picLocks noChangeAspect="1"/>
          </p:cNvPicPr>
          <p:nvPr/>
        </p:nvPicPr>
        <p:blipFill>
          <a:blip r:embed="rId2"/>
          <a:stretch>
            <a:fillRect/>
          </a:stretch>
        </p:blipFill>
        <p:spPr>
          <a:xfrm>
            <a:off x="233695" y="320616"/>
            <a:ext cx="11756360" cy="6288656"/>
          </a:xfrm>
          <a:prstGeom prst="rect">
            <a:avLst/>
          </a:prstGeom>
        </p:spPr>
      </p:pic>
    </p:spTree>
    <p:extLst>
      <p:ext uri="{BB962C8B-B14F-4D97-AF65-F5344CB8AC3E}">
        <p14:creationId xmlns:p14="http://schemas.microsoft.com/office/powerpoint/2010/main" val="6846473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0294C63-04A5-26E7-506E-4428CF6B043A}"/>
              </a:ext>
            </a:extLst>
          </p:cNvPr>
          <p:cNvPicPr>
            <a:picLocks noChangeAspect="1"/>
          </p:cNvPicPr>
          <p:nvPr/>
        </p:nvPicPr>
        <p:blipFill>
          <a:blip r:embed="rId2"/>
          <a:stretch>
            <a:fillRect/>
          </a:stretch>
        </p:blipFill>
        <p:spPr>
          <a:xfrm>
            <a:off x="335253" y="160867"/>
            <a:ext cx="11648494" cy="6573308"/>
          </a:xfrm>
          <a:prstGeom prst="rect">
            <a:avLst/>
          </a:prstGeom>
        </p:spPr>
      </p:pic>
    </p:spTree>
    <p:extLst>
      <p:ext uri="{BB962C8B-B14F-4D97-AF65-F5344CB8AC3E}">
        <p14:creationId xmlns:p14="http://schemas.microsoft.com/office/powerpoint/2010/main" val="40553558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ext on a white background&#10;&#10;AI-generated content may be incorrect.">
            <a:extLst>
              <a:ext uri="{FF2B5EF4-FFF2-40B4-BE49-F238E27FC236}">
                <a16:creationId xmlns:a16="http://schemas.microsoft.com/office/drawing/2014/main" id="{80F5D6AA-94CF-9D4B-3849-B0D98376BBB6}"/>
              </a:ext>
            </a:extLst>
          </p:cNvPr>
          <p:cNvPicPr>
            <a:picLocks noChangeAspect="1"/>
          </p:cNvPicPr>
          <p:nvPr/>
        </p:nvPicPr>
        <p:blipFill>
          <a:blip r:embed="rId2"/>
          <a:stretch>
            <a:fillRect/>
          </a:stretch>
        </p:blipFill>
        <p:spPr>
          <a:xfrm>
            <a:off x="457200" y="242776"/>
            <a:ext cx="11277600" cy="4338051"/>
          </a:xfrm>
          <a:prstGeom prst="rect">
            <a:avLst/>
          </a:prstGeom>
        </p:spPr>
      </p:pic>
      <p:pic>
        <p:nvPicPr>
          <p:cNvPr id="3" name="Picture 2" descr="A white and black text on a white background&#10;&#10;AI-generated content may be incorrect.">
            <a:extLst>
              <a:ext uri="{FF2B5EF4-FFF2-40B4-BE49-F238E27FC236}">
                <a16:creationId xmlns:a16="http://schemas.microsoft.com/office/drawing/2014/main" id="{755117E5-CCB7-7FE6-375A-B77CD075E8F9}"/>
              </a:ext>
            </a:extLst>
          </p:cNvPr>
          <p:cNvPicPr>
            <a:picLocks noChangeAspect="1"/>
          </p:cNvPicPr>
          <p:nvPr/>
        </p:nvPicPr>
        <p:blipFill>
          <a:blip r:embed="rId3"/>
          <a:stretch>
            <a:fillRect/>
          </a:stretch>
        </p:blipFill>
        <p:spPr>
          <a:xfrm>
            <a:off x="462232" y="4604349"/>
            <a:ext cx="11267535" cy="2250057"/>
          </a:xfrm>
          <a:prstGeom prst="rect">
            <a:avLst/>
          </a:prstGeom>
        </p:spPr>
      </p:pic>
    </p:spTree>
    <p:extLst>
      <p:ext uri="{BB962C8B-B14F-4D97-AF65-F5344CB8AC3E}">
        <p14:creationId xmlns:p14="http://schemas.microsoft.com/office/powerpoint/2010/main" val="327323416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09E31A4-44D2-6A0B-28D7-26268E47A84F}"/>
              </a:ext>
            </a:extLst>
          </p:cNvPr>
          <p:cNvPicPr>
            <a:picLocks noChangeAspect="1"/>
          </p:cNvPicPr>
          <p:nvPr/>
        </p:nvPicPr>
        <p:blipFill>
          <a:blip r:embed="rId2"/>
          <a:stretch>
            <a:fillRect/>
          </a:stretch>
        </p:blipFill>
        <p:spPr>
          <a:xfrm>
            <a:off x="301996" y="160867"/>
            <a:ext cx="11704425" cy="6605058"/>
          </a:xfrm>
          <a:prstGeom prst="rect">
            <a:avLst/>
          </a:prstGeom>
        </p:spPr>
      </p:pic>
    </p:spTree>
    <p:extLst>
      <p:ext uri="{BB962C8B-B14F-4D97-AF65-F5344CB8AC3E}">
        <p14:creationId xmlns:p14="http://schemas.microsoft.com/office/powerpoint/2010/main" val="112029963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ack text&#10;&#10;AI-generated content may be incorrect.">
            <a:extLst>
              <a:ext uri="{FF2B5EF4-FFF2-40B4-BE49-F238E27FC236}">
                <a16:creationId xmlns:a16="http://schemas.microsoft.com/office/drawing/2014/main" id="{893BC409-7EDA-C3CA-90BC-3CB41C3E9131}"/>
              </a:ext>
            </a:extLst>
          </p:cNvPr>
          <p:cNvPicPr>
            <a:picLocks noChangeAspect="1"/>
          </p:cNvPicPr>
          <p:nvPr/>
        </p:nvPicPr>
        <p:blipFill>
          <a:blip r:embed="rId2"/>
          <a:stretch>
            <a:fillRect/>
          </a:stretch>
        </p:blipFill>
        <p:spPr>
          <a:xfrm>
            <a:off x="457200" y="185828"/>
            <a:ext cx="11277600" cy="4229098"/>
          </a:xfrm>
          <a:prstGeom prst="rect">
            <a:avLst/>
          </a:prstGeom>
        </p:spPr>
      </p:pic>
      <p:pic>
        <p:nvPicPr>
          <p:cNvPr id="3" name="Picture 2">
            <a:extLst>
              <a:ext uri="{FF2B5EF4-FFF2-40B4-BE49-F238E27FC236}">
                <a16:creationId xmlns:a16="http://schemas.microsoft.com/office/drawing/2014/main" id="{AE8C2981-2AB5-B9C8-DE34-F56D8A1EFC17}"/>
              </a:ext>
            </a:extLst>
          </p:cNvPr>
          <p:cNvPicPr>
            <a:picLocks noChangeAspect="1"/>
          </p:cNvPicPr>
          <p:nvPr/>
        </p:nvPicPr>
        <p:blipFill>
          <a:blip r:embed="rId3"/>
          <a:stretch>
            <a:fillRect/>
          </a:stretch>
        </p:blipFill>
        <p:spPr>
          <a:xfrm>
            <a:off x="462414" y="4438380"/>
            <a:ext cx="11267175" cy="2265694"/>
          </a:xfrm>
          <a:prstGeom prst="rect">
            <a:avLst/>
          </a:prstGeom>
        </p:spPr>
      </p:pic>
    </p:spTree>
    <p:extLst>
      <p:ext uri="{BB962C8B-B14F-4D97-AF65-F5344CB8AC3E}">
        <p14:creationId xmlns:p14="http://schemas.microsoft.com/office/powerpoint/2010/main" val="39525834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A5B0114-9D07-63B1-0653-B5E4FF1B7F7F}"/>
              </a:ext>
            </a:extLst>
          </p:cNvPr>
          <p:cNvPicPr>
            <a:picLocks noChangeAspect="1"/>
          </p:cNvPicPr>
          <p:nvPr/>
        </p:nvPicPr>
        <p:blipFill>
          <a:blip r:embed="rId2"/>
          <a:stretch>
            <a:fillRect/>
          </a:stretch>
        </p:blipFill>
        <p:spPr>
          <a:xfrm>
            <a:off x="214768" y="182034"/>
            <a:ext cx="11810090" cy="6525682"/>
          </a:xfrm>
          <a:prstGeom prst="rect">
            <a:avLst/>
          </a:prstGeom>
        </p:spPr>
      </p:pic>
    </p:spTree>
    <p:extLst>
      <p:ext uri="{BB962C8B-B14F-4D97-AF65-F5344CB8AC3E}">
        <p14:creationId xmlns:p14="http://schemas.microsoft.com/office/powerpoint/2010/main" val="264693509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AI-generated content may be incorrect.">
            <a:extLst>
              <a:ext uri="{FF2B5EF4-FFF2-40B4-BE49-F238E27FC236}">
                <a16:creationId xmlns:a16="http://schemas.microsoft.com/office/drawing/2014/main" id="{B6263B97-DC43-7EDE-D305-441159272DAE}"/>
              </a:ext>
            </a:extLst>
          </p:cNvPr>
          <p:cNvPicPr>
            <a:picLocks noChangeAspect="1"/>
          </p:cNvPicPr>
          <p:nvPr/>
        </p:nvPicPr>
        <p:blipFill>
          <a:blip r:embed="rId2"/>
          <a:stretch>
            <a:fillRect/>
          </a:stretch>
        </p:blipFill>
        <p:spPr>
          <a:xfrm>
            <a:off x="457200" y="244818"/>
            <a:ext cx="11277600" cy="3406627"/>
          </a:xfrm>
          <a:prstGeom prst="rect">
            <a:avLst/>
          </a:prstGeom>
        </p:spPr>
      </p:pic>
      <p:pic>
        <p:nvPicPr>
          <p:cNvPr id="3" name="Picture 2" descr="A white paper with black text and numbers&#10;&#10;AI-generated content may be incorrect.">
            <a:extLst>
              <a:ext uri="{FF2B5EF4-FFF2-40B4-BE49-F238E27FC236}">
                <a16:creationId xmlns:a16="http://schemas.microsoft.com/office/drawing/2014/main" id="{00E034DA-D320-3A5E-7C4F-2A17000F54E8}"/>
              </a:ext>
            </a:extLst>
          </p:cNvPr>
          <p:cNvPicPr>
            <a:picLocks noChangeAspect="1"/>
          </p:cNvPicPr>
          <p:nvPr/>
        </p:nvPicPr>
        <p:blipFill>
          <a:blip r:embed="rId3"/>
          <a:stretch>
            <a:fillRect/>
          </a:stretch>
        </p:blipFill>
        <p:spPr>
          <a:xfrm>
            <a:off x="454505" y="3667664"/>
            <a:ext cx="11275802" cy="2829464"/>
          </a:xfrm>
          <a:prstGeom prst="rect">
            <a:avLst/>
          </a:prstGeom>
        </p:spPr>
      </p:pic>
    </p:spTree>
    <p:extLst>
      <p:ext uri="{BB962C8B-B14F-4D97-AF65-F5344CB8AC3E}">
        <p14:creationId xmlns:p14="http://schemas.microsoft.com/office/powerpoint/2010/main" val="82854388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ath equation&#10;&#10;AI-generated content may be incorrect.">
            <a:extLst>
              <a:ext uri="{FF2B5EF4-FFF2-40B4-BE49-F238E27FC236}">
                <a16:creationId xmlns:a16="http://schemas.microsoft.com/office/drawing/2014/main" id="{7FC55EF5-1534-16B0-3F06-8F77CCC8245C}"/>
              </a:ext>
            </a:extLst>
          </p:cNvPr>
          <p:cNvPicPr>
            <a:picLocks noChangeAspect="1"/>
          </p:cNvPicPr>
          <p:nvPr/>
        </p:nvPicPr>
        <p:blipFill>
          <a:blip r:embed="rId2"/>
          <a:stretch>
            <a:fillRect/>
          </a:stretch>
        </p:blipFill>
        <p:spPr>
          <a:xfrm>
            <a:off x="705951" y="4313"/>
            <a:ext cx="10758531" cy="5756694"/>
          </a:xfrm>
          <a:prstGeom prst="rect">
            <a:avLst/>
          </a:prstGeom>
        </p:spPr>
      </p:pic>
      <p:pic>
        <p:nvPicPr>
          <p:cNvPr id="3" name="Picture 2" descr="A math problem with numbers and lines&#10;&#10;AI-generated content may be incorrect.">
            <a:extLst>
              <a:ext uri="{FF2B5EF4-FFF2-40B4-BE49-F238E27FC236}">
                <a16:creationId xmlns:a16="http://schemas.microsoft.com/office/drawing/2014/main" id="{C226E4E0-BA9D-2589-9E3E-77B920A534A9}"/>
              </a:ext>
            </a:extLst>
          </p:cNvPr>
          <p:cNvPicPr>
            <a:picLocks noChangeAspect="1"/>
          </p:cNvPicPr>
          <p:nvPr/>
        </p:nvPicPr>
        <p:blipFill>
          <a:blip r:embed="rId3"/>
          <a:stretch>
            <a:fillRect/>
          </a:stretch>
        </p:blipFill>
        <p:spPr>
          <a:xfrm>
            <a:off x="700088" y="5764153"/>
            <a:ext cx="10791825" cy="1095016"/>
          </a:xfrm>
          <a:prstGeom prst="rect">
            <a:avLst/>
          </a:prstGeom>
        </p:spPr>
      </p:pic>
    </p:spTree>
    <p:extLst>
      <p:ext uri="{BB962C8B-B14F-4D97-AF65-F5344CB8AC3E}">
        <p14:creationId xmlns:p14="http://schemas.microsoft.com/office/powerpoint/2010/main" val="295220206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paper with black text&#10;&#10;AI-generated content may be incorrect.">
            <a:extLst>
              <a:ext uri="{FF2B5EF4-FFF2-40B4-BE49-F238E27FC236}">
                <a16:creationId xmlns:a16="http://schemas.microsoft.com/office/drawing/2014/main" id="{50D08646-5DEC-9E2F-B44C-872DEC51ABB1}"/>
              </a:ext>
            </a:extLst>
          </p:cNvPr>
          <p:cNvPicPr>
            <a:picLocks noChangeAspect="1"/>
          </p:cNvPicPr>
          <p:nvPr/>
        </p:nvPicPr>
        <p:blipFill>
          <a:blip r:embed="rId2"/>
          <a:stretch>
            <a:fillRect/>
          </a:stretch>
        </p:blipFill>
        <p:spPr>
          <a:xfrm>
            <a:off x="333375" y="160867"/>
            <a:ext cx="11631082" cy="6562724"/>
          </a:xfrm>
          <a:prstGeom prst="rect">
            <a:avLst/>
          </a:prstGeom>
        </p:spPr>
      </p:pic>
    </p:spTree>
    <p:extLst>
      <p:ext uri="{BB962C8B-B14F-4D97-AF65-F5344CB8AC3E}">
        <p14:creationId xmlns:p14="http://schemas.microsoft.com/office/powerpoint/2010/main" val="40116595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ack text&#10;&#10;AI-generated content may be incorrect.">
            <a:extLst>
              <a:ext uri="{FF2B5EF4-FFF2-40B4-BE49-F238E27FC236}">
                <a16:creationId xmlns:a16="http://schemas.microsoft.com/office/drawing/2014/main" id="{179B4BFA-17A0-A956-BD94-56B8A793F309}"/>
              </a:ext>
            </a:extLst>
          </p:cNvPr>
          <p:cNvPicPr>
            <a:picLocks noChangeAspect="1"/>
          </p:cNvPicPr>
          <p:nvPr/>
        </p:nvPicPr>
        <p:blipFill>
          <a:blip r:embed="rId2"/>
          <a:stretch>
            <a:fillRect/>
          </a:stretch>
        </p:blipFill>
        <p:spPr>
          <a:xfrm>
            <a:off x="457200" y="823377"/>
            <a:ext cx="11349486" cy="4672094"/>
          </a:xfrm>
          <a:prstGeom prst="rect">
            <a:avLst/>
          </a:prstGeom>
        </p:spPr>
      </p:pic>
      <p:pic>
        <p:nvPicPr>
          <p:cNvPr id="3" name="Picture 2" descr="A black text on a white background&#10;&#10;AI-generated content may be incorrect.">
            <a:extLst>
              <a:ext uri="{FF2B5EF4-FFF2-40B4-BE49-F238E27FC236}">
                <a16:creationId xmlns:a16="http://schemas.microsoft.com/office/drawing/2014/main" id="{CF210EC4-6B85-6438-9B57-93C7E0F50A74}"/>
              </a:ext>
            </a:extLst>
          </p:cNvPr>
          <p:cNvPicPr>
            <a:picLocks noChangeAspect="1"/>
          </p:cNvPicPr>
          <p:nvPr/>
        </p:nvPicPr>
        <p:blipFill>
          <a:blip r:embed="rId3"/>
          <a:stretch>
            <a:fillRect/>
          </a:stretch>
        </p:blipFill>
        <p:spPr>
          <a:xfrm>
            <a:off x="457380" y="5497363"/>
            <a:ext cx="11334750" cy="895350"/>
          </a:xfrm>
          <a:prstGeom prst="rect">
            <a:avLst/>
          </a:prstGeom>
        </p:spPr>
      </p:pic>
    </p:spTree>
    <p:extLst>
      <p:ext uri="{BB962C8B-B14F-4D97-AF65-F5344CB8AC3E}">
        <p14:creationId xmlns:p14="http://schemas.microsoft.com/office/powerpoint/2010/main" val="412276789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15F7C17-41F6-5302-DB2B-6F244FB28096}"/>
              </a:ext>
            </a:extLst>
          </p:cNvPr>
          <p:cNvPicPr>
            <a:picLocks noChangeAspect="1"/>
          </p:cNvPicPr>
          <p:nvPr/>
        </p:nvPicPr>
        <p:blipFill>
          <a:blip r:embed="rId2"/>
          <a:stretch>
            <a:fillRect/>
          </a:stretch>
        </p:blipFill>
        <p:spPr>
          <a:xfrm>
            <a:off x="350892" y="171450"/>
            <a:ext cx="11527256" cy="6562725"/>
          </a:xfrm>
          <a:prstGeom prst="rect">
            <a:avLst/>
          </a:prstGeom>
        </p:spPr>
      </p:pic>
    </p:spTree>
    <p:extLst>
      <p:ext uri="{BB962C8B-B14F-4D97-AF65-F5344CB8AC3E}">
        <p14:creationId xmlns:p14="http://schemas.microsoft.com/office/powerpoint/2010/main" val="13750368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graph&#10;&#10;AI-generated content may be incorrect.">
            <a:extLst>
              <a:ext uri="{FF2B5EF4-FFF2-40B4-BE49-F238E27FC236}">
                <a16:creationId xmlns:a16="http://schemas.microsoft.com/office/drawing/2014/main" id="{461A2BB6-240F-1BD3-29E3-4FF34CA27F1E}"/>
              </a:ext>
            </a:extLst>
          </p:cNvPr>
          <p:cNvPicPr>
            <a:picLocks noChangeAspect="1"/>
          </p:cNvPicPr>
          <p:nvPr/>
        </p:nvPicPr>
        <p:blipFill>
          <a:blip r:embed="rId2"/>
          <a:stretch>
            <a:fillRect/>
          </a:stretch>
        </p:blipFill>
        <p:spPr>
          <a:xfrm>
            <a:off x="192617" y="170477"/>
            <a:ext cx="11864974" cy="6554088"/>
          </a:xfrm>
          <a:prstGeom prst="rect">
            <a:avLst/>
          </a:prstGeom>
        </p:spPr>
      </p:pic>
    </p:spTree>
    <p:extLst>
      <p:ext uri="{BB962C8B-B14F-4D97-AF65-F5344CB8AC3E}">
        <p14:creationId xmlns:p14="http://schemas.microsoft.com/office/powerpoint/2010/main" val="2344909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Words>
  <Application>Microsoft Office PowerPoint</Application>
  <PresentationFormat>Widescreen</PresentationFormat>
  <Paragraphs>2</Paragraphs>
  <Slides>72</Slides>
  <Notes>0</Notes>
  <HiddenSlides>0</HiddenSlides>
  <MMClips>0</MMClips>
  <ScaleCrop>false</ScaleCrop>
  <HeadingPairs>
    <vt:vector size="4" baseType="variant">
      <vt:variant>
        <vt:lpstr>Theme</vt:lpstr>
      </vt:variant>
      <vt:variant>
        <vt:i4>1</vt:i4>
      </vt:variant>
      <vt:variant>
        <vt:lpstr>Slide Titles</vt:lpstr>
      </vt:variant>
      <vt:variant>
        <vt:i4>72</vt:i4>
      </vt:variant>
    </vt:vector>
  </HeadingPairs>
  <TitlesOfParts>
    <vt:vector size="73" baseType="lpstr">
      <vt:lpstr>Office Theme</vt:lpstr>
      <vt:lpstr>Lecture 7 &amp; 8</vt:lpstr>
      <vt:lpstr>PowerPoint Presentation</vt:lpstr>
      <vt:lpstr>Meaning of Capital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328</cp:revision>
  <dcterms:created xsi:type="dcterms:W3CDTF">2025-01-24T20:25:36Z</dcterms:created>
  <dcterms:modified xsi:type="dcterms:W3CDTF">2026-02-05T11:59:03Z</dcterms:modified>
</cp:coreProperties>
</file>