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6"/>
  </p:notesMasterIdLst>
  <p:sldIdLst>
    <p:sldId id="257" r:id="rId3"/>
    <p:sldId id="259" r:id="rId4"/>
    <p:sldId id="285" r:id="rId5"/>
    <p:sldId id="283" r:id="rId6"/>
    <p:sldId id="288" r:id="rId7"/>
    <p:sldId id="290" r:id="rId8"/>
    <p:sldId id="294" r:id="rId9"/>
    <p:sldId id="295" r:id="rId10"/>
    <p:sldId id="296" r:id="rId11"/>
    <p:sldId id="299" r:id="rId12"/>
    <p:sldId id="287" r:id="rId13"/>
    <p:sldId id="300" r:id="rId14"/>
    <p:sldId id="282" r:id="rId15"/>
  </p:sldIdLst>
  <p:sldSz cx="12192000" cy="6858000"/>
  <p:notesSz cx="7103745" cy="10234295"/>
  <p:custDataLst>
    <p:tags r:id="rId2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159A5"/>
    <a:srgbClr val="2A75D2"/>
    <a:srgbClr val="202020"/>
    <a:srgbClr val="323232"/>
    <a:srgbClr val="CC3300"/>
    <a:srgbClr val="CC0000"/>
    <a:srgbClr val="FF3300"/>
    <a:srgbClr val="990000"/>
    <a:srgbClr val="FF8D41"/>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90" d="100"/>
          <a:sy n="90" d="100"/>
        </p:scale>
        <p:origin x="80" y="1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0" Type="http://schemas.openxmlformats.org/officeDocument/2006/relationships/tags" Target="tags/tag18.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notesMaster" Target="notesMasters/notesMaster1.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3812" y="0"/>
            <a:ext cx="3078290" cy="513492"/>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481584" y="1279287"/>
            <a:ext cx="6140577" cy="3454075"/>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10375" y="4925254"/>
            <a:ext cx="5682996" cy="4029754"/>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9720804"/>
            <a:ext cx="3078290" cy="513491"/>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3812" y="9720804"/>
            <a:ext cx="3078290" cy="513491"/>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838200" y="1122680"/>
            <a:ext cx="105156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838200" y="3602355"/>
            <a:ext cx="10515600" cy="1655445"/>
          </a:xfrm>
        </p:spPr>
        <p:txBody>
          <a:bodyPr/>
          <a:lstStyle>
            <a:lvl1pPr marL="0" indent="0" algn="ctr">
              <a:buNone/>
              <a:defRPr sz="2400">
                <a:solidFill>
                  <a:schemeClr val="tx1">
                    <a:lumMod val="50000"/>
                    <a:lumOff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59D9C70D-B7C8-466D-B87C-22D855EF72C6}"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F9045BA-9AC9-4435-A9A0-D822685BA71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4" name="日期占位符 3"/>
          <p:cNvSpPr>
            <a:spLocks noGrp="1"/>
          </p:cNvSpPr>
          <p:nvPr>
            <p:ph type="dt" sz="half" idx="10"/>
          </p:nvPr>
        </p:nvSpPr>
        <p:spPr/>
        <p:txBody>
          <a:bodyPr/>
          <a:lstStyle/>
          <a:p>
            <a:fld id="{59D9C70D-B7C8-466D-B87C-22D855EF72C6}"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F9045BA-9AC9-4435-A9A0-D822685BA71C}" type="slidenum">
              <a:rPr lang="zh-CN" altLang="en-US" smtClean="0"/>
            </a:fld>
            <a:endParaRPr lang="zh-CN" altLang="en-US"/>
          </a:p>
        </p:txBody>
      </p:sp>
      <p:grpSp>
        <p:nvGrpSpPr>
          <p:cNvPr id="13" name="组合 12"/>
          <p:cNvGrpSpPr/>
          <p:nvPr userDrawn="1"/>
        </p:nvGrpSpPr>
        <p:grpSpPr>
          <a:xfrm>
            <a:off x="9051290" y="403225"/>
            <a:ext cx="2431415" cy="536575"/>
            <a:chOff x="-4413546" y="1548861"/>
            <a:chExt cx="16208484" cy="3574391"/>
          </a:xfrm>
        </p:grpSpPr>
        <p:grpSp>
          <p:nvGrpSpPr>
            <p:cNvPr id="21" name="组合 20"/>
            <p:cNvGrpSpPr/>
            <p:nvPr/>
          </p:nvGrpSpPr>
          <p:grpSpPr>
            <a:xfrm>
              <a:off x="-4413546" y="1548861"/>
              <a:ext cx="3616325" cy="3574391"/>
              <a:chOff x="1393825" y="0"/>
              <a:chExt cx="9720263" cy="9607550"/>
            </a:xfrm>
            <a:solidFill>
              <a:srgbClr val="2159A5"/>
            </a:solidFill>
          </p:grpSpPr>
          <p:sp>
            <p:nvSpPr>
              <p:cNvPr id="25" name="Freeform 6"/>
              <p:cNvSpPr>
                <a:spLocks noEditPoints="1"/>
              </p:cNvSpPr>
              <p:nvPr/>
            </p:nvSpPr>
            <p:spPr bwMode="auto">
              <a:xfrm>
                <a:off x="1393825" y="0"/>
                <a:ext cx="9720263" cy="9607550"/>
              </a:xfrm>
              <a:custGeom>
                <a:avLst/>
                <a:gdLst>
                  <a:gd name="T0" fmla="*/ 1589 w 3079"/>
                  <a:gd name="T1" fmla="*/ 0 h 3042"/>
                  <a:gd name="T2" fmla="*/ 1674 w 3079"/>
                  <a:gd name="T3" fmla="*/ 7 h 3042"/>
                  <a:gd name="T4" fmla="*/ 2381 w 3079"/>
                  <a:gd name="T5" fmla="*/ 261 h 3042"/>
                  <a:gd name="T6" fmla="*/ 2991 w 3079"/>
                  <a:gd name="T7" fmla="*/ 1156 h 3042"/>
                  <a:gd name="T8" fmla="*/ 2815 w 3079"/>
                  <a:gd name="T9" fmla="*/ 2258 h 3042"/>
                  <a:gd name="T10" fmla="*/ 1858 w 3079"/>
                  <a:gd name="T11" fmla="*/ 2943 h 3042"/>
                  <a:gd name="T12" fmla="*/ 599 w 3079"/>
                  <a:gd name="T13" fmla="*/ 2641 h 3042"/>
                  <a:gd name="T14" fmla="*/ 70 w 3079"/>
                  <a:gd name="T15" fmla="*/ 1712 h 3042"/>
                  <a:gd name="T16" fmla="*/ 492 w 3079"/>
                  <a:gd name="T17" fmla="*/ 435 h 3042"/>
                  <a:gd name="T18" fmla="*/ 1332 w 3079"/>
                  <a:gd name="T19" fmla="*/ 16 h 3042"/>
                  <a:gd name="T20" fmla="*/ 1473 w 3079"/>
                  <a:gd name="T21" fmla="*/ 3 h 3042"/>
                  <a:gd name="T22" fmla="*/ 1493 w 3079"/>
                  <a:gd name="T23" fmla="*/ 0 h 3042"/>
                  <a:gd name="T24" fmla="*/ 1589 w 3079"/>
                  <a:gd name="T25" fmla="*/ 0 h 3042"/>
                  <a:gd name="T26" fmla="*/ 1540 w 3079"/>
                  <a:gd name="T27" fmla="*/ 2960 h 3042"/>
                  <a:gd name="T28" fmla="*/ 3010 w 3079"/>
                  <a:gd name="T29" fmla="*/ 1495 h 3042"/>
                  <a:gd name="T30" fmla="*/ 1548 w 3079"/>
                  <a:gd name="T31" fmla="*/ 20 h 3042"/>
                  <a:gd name="T32" fmla="*/ 72 w 3079"/>
                  <a:gd name="T33" fmla="*/ 1486 h 3042"/>
                  <a:gd name="T34" fmla="*/ 1540 w 3079"/>
                  <a:gd name="T35" fmla="*/ 2960 h 30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079" h="3042">
                    <a:moveTo>
                      <a:pt x="1589" y="0"/>
                    </a:moveTo>
                    <a:cubicBezTo>
                      <a:pt x="1617" y="2"/>
                      <a:pt x="1646" y="5"/>
                      <a:pt x="1674" y="7"/>
                    </a:cubicBezTo>
                    <a:cubicBezTo>
                      <a:pt x="1932" y="30"/>
                      <a:pt x="2168" y="114"/>
                      <a:pt x="2381" y="261"/>
                    </a:cubicBezTo>
                    <a:cubicBezTo>
                      <a:pt x="2698" y="481"/>
                      <a:pt x="2905" y="779"/>
                      <a:pt x="2991" y="1156"/>
                    </a:cubicBezTo>
                    <a:cubicBezTo>
                      <a:pt x="3079" y="1546"/>
                      <a:pt x="3022" y="1917"/>
                      <a:pt x="2815" y="2258"/>
                    </a:cubicBezTo>
                    <a:cubicBezTo>
                      <a:pt x="2594" y="2621"/>
                      <a:pt x="2274" y="2855"/>
                      <a:pt x="1858" y="2943"/>
                    </a:cubicBezTo>
                    <a:cubicBezTo>
                      <a:pt x="1392" y="3042"/>
                      <a:pt x="969" y="2941"/>
                      <a:pt x="599" y="2641"/>
                    </a:cubicBezTo>
                    <a:cubicBezTo>
                      <a:pt x="303" y="2402"/>
                      <a:pt x="123" y="2089"/>
                      <a:pt x="70" y="1712"/>
                    </a:cubicBezTo>
                    <a:cubicBezTo>
                      <a:pt x="0" y="1218"/>
                      <a:pt x="143" y="789"/>
                      <a:pt x="492" y="435"/>
                    </a:cubicBezTo>
                    <a:cubicBezTo>
                      <a:pt x="723" y="200"/>
                      <a:pt x="1006" y="63"/>
                      <a:pt x="1332" y="16"/>
                    </a:cubicBezTo>
                    <a:cubicBezTo>
                      <a:pt x="1379" y="10"/>
                      <a:pt x="1426" y="8"/>
                      <a:pt x="1473" y="3"/>
                    </a:cubicBezTo>
                    <a:cubicBezTo>
                      <a:pt x="1480" y="3"/>
                      <a:pt x="1486" y="1"/>
                      <a:pt x="1493" y="0"/>
                    </a:cubicBezTo>
                    <a:cubicBezTo>
                      <a:pt x="1525" y="0"/>
                      <a:pt x="1557" y="0"/>
                      <a:pt x="1589" y="0"/>
                    </a:cubicBezTo>
                    <a:close/>
                    <a:moveTo>
                      <a:pt x="1540" y="2960"/>
                    </a:moveTo>
                    <a:cubicBezTo>
                      <a:pt x="2348" y="2961"/>
                      <a:pt x="3008" y="2304"/>
                      <a:pt x="3010" y="1495"/>
                    </a:cubicBezTo>
                    <a:cubicBezTo>
                      <a:pt x="3011" y="683"/>
                      <a:pt x="2356" y="22"/>
                      <a:pt x="1548" y="20"/>
                    </a:cubicBezTo>
                    <a:cubicBezTo>
                      <a:pt x="734" y="18"/>
                      <a:pt x="73" y="674"/>
                      <a:pt x="72" y="1486"/>
                    </a:cubicBezTo>
                    <a:cubicBezTo>
                      <a:pt x="70" y="2300"/>
                      <a:pt x="726" y="2959"/>
                      <a:pt x="1540" y="296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8" name="Freeform 29"/>
              <p:cNvSpPr>
                <a:spLocks noEditPoints="1"/>
              </p:cNvSpPr>
              <p:nvPr/>
            </p:nvSpPr>
            <p:spPr bwMode="auto">
              <a:xfrm>
                <a:off x="2770187" y="1216025"/>
                <a:ext cx="6977063" cy="6983413"/>
              </a:xfrm>
              <a:custGeom>
                <a:avLst/>
                <a:gdLst>
                  <a:gd name="T0" fmla="*/ 1105 w 2210"/>
                  <a:gd name="T1" fmla="*/ 2210 h 2211"/>
                  <a:gd name="T2" fmla="*/ 1 w 2210"/>
                  <a:gd name="T3" fmla="*/ 1099 h 2211"/>
                  <a:gd name="T4" fmla="*/ 1109 w 2210"/>
                  <a:gd name="T5" fmla="*/ 1 h 2211"/>
                  <a:gd name="T6" fmla="*/ 2208 w 2210"/>
                  <a:gd name="T7" fmla="*/ 1107 h 2211"/>
                  <a:gd name="T8" fmla="*/ 1105 w 2210"/>
                  <a:gd name="T9" fmla="*/ 2210 h 2211"/>
                  <a:gd name="T10" fmla="*/ 989 w 2210"/>
                  <a:gd name="T11" fmla="*/ 1572 h 2211"/>
                  <a:gd name="T12" fmla="*/ 990 w 2210"/>
                  <a:gd name="T13" fmla="*/ 1579 h 2211"/>
                  <a:gd name="T14" fmla="*/ 842 w 2210"/>
                  <a:gd name="T15" fmla="*/ 1590 h 2211"/>
                  <a:gd name="T16" fmla="*/ 470 w 2210"/>
                  <a:gd name="T17" fmla="*/ 1344 h 2211"/>
                  <a:gd name="T18" fmla="*/ 423 w 2210"/>
                  <a:gd name="T19" fmla="*/ 908 h 2211"/>
                  <a:gd name="T20" fmla="*/ 588 w 2210"/>
                  <a:gd name="T21" fmla="*/ 438 h 2211"/>
                  <a:gd name="T22" fmla="*/ 594 w 2210"/>
                  <a:gd name="T23" fmla="*/ 425 h 2211"/>
                  <a:gd name="T24" fmla="*/ 590 w 2210"/>
                  <a:gd name="T25" fmla="*/ 421 h 2211"/>
                  <a:gd name="T26" fmla="*/ 479 w 2210"/>
                  <a:gd name="T27" fmla="*/ 492 h 2211"/>
                  <a:gd name="T28" fmla="*/ 180 w 2210"/>
                  <a:gd name="T29" fmla="*/ 851 h 2211"/>
                  <a:gd name="T30" fmla="*/ 112 w 2210"/>
                  <a:gd name="T31" fmla="*/ 1502 h 2211"/>
                  <a:gd name="T32" fmla="*/ 333 w 2210"/>
                  <a:gd name="T33" fmla="*/ 1725 h 2211"/>
                  <a:gd name="T34" fmla="*/ 514 w 2210"/>
                  <a:gd name="T35" fmla="*/ 1746 h 2211"/>
                  <a:gd name="T36" fmla="*/ 968 w 2210"/>
                  <a:gd name="T37" fmla="*/ 1600 h 2211"/>
                  <a:gd name="T38" fmla="*/ 1066 w 2210"/>
                  <a:gd name="T39" fmla="*/ 1565 h 2211"/>
                  <a:gd name="T40" fmla="*/ 1591 w 2210"/>
                  <a:gd name="T41" fmla="*/ 1400 h 2211"/>
                  <a:gd name="T42" fmla="*/ 1629 w 2210"/>
                  <a:gd name="T43" fmla="*/ 1380 h 2211"/>
                  <a:gd name="T44" fmla="*/ 1314 w 2210"/>
                  <a:gd name="T45" fmla="*/ 2032 h 2211"/>
                  <a:gd name="T46" fmla="*/ 1332 w 2210"/>
                  <a:gd name="T47" fmla="*/ 2028 h 2211"/>
                  <a:gd name="T48" fmla="*/ 1502 w 2210"/>
                  <a:gd name="T49" fmla="*/ 1961 h 2211"/>
                  <a:gd name="T50" fmla="*/ 2066 w 2210"/>
                  <a:gd name="T51" fmla="*/ 1328 h 2211"/>
                  <a:gd name="T52" fmla="*/ 2113 w 2210"/>
                  <a:gd name="T53" fmla="*/ 922 h 2211"/>
                  <a:gd name="T54" fmla="*/ 1797 w 2210"/>
                  <a:gd name="T55" fmla="*/ 659 h 2211"/>
                  <a:gd name="T56" fmla="*/ 1527 w 2210"/>
                  <a:gd name="T57" fmla="*/ 727 h 2211"/>
                  <a:gd name="T58" fmla="*/ 1141 w 2210"/>
                  <a:gd name="T59" fmla="*/ 1013 h 2211"/>
                  <a:gd name="T60" fmla="*/ 1102 w 2210"/>
                  <a:gd name="T61" fmla="*/ 1068 h 2211"/>
                  <a:gd name="T62" fmla="*/ 1117 w 2210"/>
                  <a:gd name="T63" fmla="*/ 1065 h 2211"/>
                  <a:gd name="T64" fmla="*/ 1377 w 2210"/>
                  <a:gd name="T65" fmla="*/ 1047 h 2211"/>
                  <a:gd name="T66" fmla="*/ 1626 w 2210"/>
                  <a:gd name="T67" fmla="*/ 1375 h 2211"/>
                  <a:gd name="T68" fmla="*/ 1613 w 2210"/>
                  <a:gd name="T69" fmla="*/ 1378 h 2211"/>
                  <a:gd name="T70" fmla="*/ 1306 w 2210"/>
                  <a:gd name="T71" fmla="*/ 1348 h 2211"/>
                  <a:gd name="T72" fmla="*/ 1068 w 2210"/>
                  <a:gd name="T73" fmla="*/ 1174 h 2211"/>
                  <a:gd name="T74" fmla="*/ 1019 w 2210"/>
                  <a:gd name="T75" fmla="*/ 851 h 2211"/>
                  <a:gd name="T76" fmla="*/ 1162 w 2210"/>
                  <a:gd name="T77" fmla="*/ 474 h 2211"/>
                  <a:gd name="T78" fmla="*/ 1470 w 2210"/>
                  <a:gd name="T79" fmla="*/ 153 h 2211"/>
                  <a:gd name="T80" fmla="*/ 1474 w 2210"/>
                  <a:gd name="T81" fmla="*/ 146 h 2211"/>
                  <a:gd name="T82" fmla="*/ 1456 w 2210"/>
                  <a:gd name="T83" fmla="*/ 152 h 2211"/>
                  <a:gd name="T84" fmla="*/ 1034 w 2210"/>
                  <a:gd name="T85" fmla="*/ 385 h 2211"/>
                  <a:gd name="T86" fmla="*/ 664 w 2210"/>
                  <a:gd name="T87" fmla="*/ 824 h 2211"/>
                  <a:gd name="T88" fmla="*/ 585 w 2210"/>
                  <a:gd name="T89" fmla="*/ 1316 h 2211"/>
                  <a:gd name="T90" fmla="*/ 793 w 2210"/>
                  <a:gd name="T91" fmla="*/ 1552 h 2211"/>
                  <a:gd name="T92" fmla="*/ 989 w 2210"/>
                  <a:gd name="T93" fmla="*/ 1572 h 2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210" h="2211">
                    <a:moveTo>
                      <a:pt x="1105" y="2210"/>
                    </a:moveTo>
                    <a:cubicBezTo>
                      <a:pt x="492" y="2209"/>
                      <a:pt x="0" y="1714"/>
                      <a:pt x="1" y="1099"/>
                    </a:cubicBezTo>
                    <a:cubicBezTo>
                      <a:pt x="2" y="492"/>
                      <a:pt x="498" y="0"/>
                      <a:pt x="1109" y="1"/>
                    </a:cubicBezTo>
                    <a:cubicBezTo>
                      <a:pt x="1716" y="2"/>
                      <a:pt x="2210" y="499"/>
                      <a:pt x="2208" y="1107"/>
                    </a:cubicBezTo>
                    <a:cubicBezTo>
                      <a:pt x="2207" y="1717"/>
                      <a:pt x="1712" y="2211"/>
                      <a:pt x="1105" y="2210"/>
                    </a:cubicBezTo>
                    <a:close/>
                    <a:moveTo>
                      <a:pt x="989" y="1572"/>
                    </a:moveTo>
                    <a:cubicBezTo>
                      <a:pt x="989" y="1574"/>
                      <a:pt x="990" y="1577"/>
                      <a:pt x="990" y="1579"/>
                    </a:cubicBezTo>
                    <a:cubicBezTo>
                      <a:pt x="941" y="1583"/>
                      <a:pt x="891" y="1591"/>
                      <a:pt x="842" y="1590"/>
                    </a:cubicBezTo>
                    <a:cubicBezTo>
                      <a:pt x="666" y="1588"/>
                      <a:pt x="542" y="1503"/>
                      <a:pt x="470" y="1344"/>
                    </a:cubicBezTo>
                    <a:cubicBezTo>
                      <a:pt x="408" y="1204"/>
                      <a:pt x="403" y="1057"/>
                      <a:pt x="423" y="908"/>
                    </a:cubicBezTo>
                    <a:cubicBezTo>
                      <a:pt x="445" y="740"/>
                      <a:pt x="501" y="584"/>
                      <a:pt x="588" y="438"/>
                    </a:cubicBezTo>
                    <a:cubicBezTo>
                      <a:pt x="590" y="434"/>
                      <a:pt x="592" y="430"/>
                      <a:pt x="594" y="425"/>
                    </a:cubicBezTo>
                    <a:cubicBezTo>
                      <a:pt x="592" y="424"/>
                      <a:pt x="591" y="422"/>
                      <a:pt x="590" y="421"/>
                    </a:cubicBezTo>
                    <a:cubicBezTo>
                      <a:pt x="553" y="444"/>
                      <a:pt x="514" y="466"/>
                      <a:pt x="479" y="492"/>
                    </a:cubicBezTo>
                    <a:cubicBezTo>
                      <a:pt x="351" y="587"/>
                      <a:pt x="252" y="708"/>
                      <a:pt x="180" y="851"/>
                    </a:cubicBezTo>
                    <a:cubicBezTo>
                      <a:pt x="74" y="1059"/>
                      <a:pt x="39" y="1275"/>
                      <a:pt x="112" y="1502"/>
                    </a:cubicBezTo>
                    <a:cubicBezTo>
                      <a:pt x="148" y="1615"/>
                      <a:pt x="219" y="1691"/>
                      <a:pt x="333" y="1725"/>
                    </a:cubicBezTo>
                    <a:cubicBezTo>
                      <a:pt x="392" y="1743"/>
                      <a:pt x="453" y="1749"/>
                      <a:pt x="514" y="1746"/>
                    </a:cubicBezTo>
                    <a:cubicBezTo>
                      <a:pt x="678" y="1737"/>
                      <a:pt x="828" y="1684"/>
                      <a:pt x="968" y="1600"/>
                    </a:cubicBezTo>
                    <a:cubicBezTo>
                      <a:pt x="999" y="1582"/>
                      <a:pt x="1029" y="1570"/>
                      <a:pt x="1066" y="1565"/>
                    </a:cubicBezTo>
                    <a:cubicBezTo>
                      <a:pt x="1251" y="1542"/>
                      <a:pt x="1425" y="1484"/>
                      <a:pt x="1591" y="1400"/>
                    </a:cubicBezTo>
                    <a:cubicBezTo>
                      <a:pt x="1602" y="1394"/>
                      <a:pt x="1613" y="1388"/>
                      <a:pt x="1629" y="1380"/>
                    </a:cubicBezTo>
                    <a:cubicBezTo>
                      <a:pt x="1603" y="1637"/>
                      <a:pt x="1473" y="1840"/>
                      <a:pt x="1314" y="2032"/>
                    </a:cubicBezTo>
                    <a:cubicBezTo>
                      <a:pt x="1323" y="2030"/>
                      <a:pt x="1328" y="2030"/>
                      <a:pt x="1332" y="2028"/>
                    </a:cubicBezTo>
                    <a:cubicBezTo>
                      <a:pt x="1389" y="2006"/>
                      <a:pt x="1449" y="1989"/>
                      <a:pt x="1502" y="1961"/>
                    </a:cubicBezTo>
                    <a:cubicBezTo>
                      <a:pt x="1766" y="1818"/>
                      <a:pt x="1955" y="1607"/>
                      <a:pt x="2066" y="1328"/>
                    </a:cubicBezTo>
                    <a:cubicBezTo>
                      <a:pt x="2117" y="1198"/>
                      <a:pt x="2136" y="1062"/>
                      <a:pt x="2113" y="922"/>
                    </a:cubicBezTo>
                    <a:cubicBezTo>
                      <a:pt x="2084" y="749"/>
                      <a:pt x="1972" y="655"/>
                      <a:pt x="1797" y="659"/>
                    </a:cubicBezTo>
                    <a:cubicBezTo>
                      <a:pt x="1702" y="662"/>
                      <a:pt x="1613" y="689"/>
                      <a:pt x="1527" y="727"/>
                    </a:cubicBezTo>
                    <a:cubicBezTo>
                      <a:pt x="1377" y="794"/>
                      <a:pt x="1245" y="885"/>
                      <a:pt x="1141" y="1013"/>
                    </a:cubicBezTo>
                    <a:cubicBezTo>
                      <a:pt x="1128" y="1030"/>
                      <a:pt x="1117" y="1047"/>
                      <a:pt x="1102" y="1068"/>
                    </a:cubicBezTo>
                    <a:cubicBezTo>
                      <a:pt x="1111" y="1066"/>
                      <a:pt x="1114" y="1066"/>
                      <a:pt x="1117" y="1065"/>
                    </a:cubicBezTo>
                    <a:cubicBezTo>
                      <a:pt x="1203" y="1045"/>
                      <a:pt x="1289" y="1034"/>
                      <a:pt x="1377" y="1047"/>
                    </a:cubicBezTo>
                    <a:cubicBezTo>
                      <a:pt x="1561" y="1075"/>
                      <a:pt x="1635" y="1217"/>
                      <a:pt x="1626" y="1375"/>
                    </a:cubicBezTo>
                    <a:cubicBezTo>
                      <a:pt x="1622" y="1376"/>
                      <a:pt x="1617" y="1377"/>
                      <a:pt x="1613" y="1378"/>
                    </a:cubicBezTo>
                    <a:cubicBezTo>
                      <a:pt x="1509" y="1382"/>
                      <a:pt x="1406" y="1379"/>
                      <a:pt x="1306" y="1348"/>
                    </a:cubicBezTo>
                    <a:cubicBezTo>
                      <a:pt x="1207" y="1318"/>
                      <a:pt x="1123" y="1266"/>
                      <a:pt x="1068" y="1174"/>
                    </a:cubicBezTo>
                    <a:cubicBezTo>
                      <a:pt x="1009" y="1073"/>
                      <a:pt x="1003" y="963"/>
                      <a:pt x="1019" y="851"/>
                    </a:cubicBezTo>
                    <a:cubicBezTo>
                      <a:pt x="1039" y="715"/>
                      <a:pt x="1090" y="590"/>
                      <a:pt x="1162" y="474"/>
                    </a:cubicBezTo>
                    <a:cubicBezTo>
                      <a:pt x="1241" y="345"/>
                      <a:pt x="1337" y="231"/>
                      <a:pt x="1470" y="153"/>
                    </a:cubicBezTo>
                    <a:cubicBezTo>
                      <a:pt x="1471" y="152"/>
                      <a:pt x="1472" y="150"/>
                      <a:pt x="1474" y="146"/>
                    </a:cubicBezTo>
                    <a:cubicBezTo>
                      <a:pt x="1466" y="149"/>
                      <a:pt x="1461" y="150"/>
                      <a:pt x="1456" y="152"/>
                    </a:cubicBezTo>
                    <a:cubicBezTo>
                      <a:pt x="1305" y="210"/>
                      <a:pt x="1163" y="286"/>
                      <a:pt x="1034" y="385"/>
                    </a:cubicBezTo>
                    <a:cubicBezTo>
                      <a:pt x="880" y="505"/>
                      <a:pt x="751" y="647"/>
                      <a:pt x="664" y="824"/>
                    </a:cubicBezTo>
                    <a:cubicBezTo>
                      <a:pt x="587" y="980"/>
                      <a:pt x="553" y="1143"/>
                      <a:pt x="585" y="1316"/>
                    </a:cubicBezTo>
                    <a:cubicBezTo>
                      <a:pt x="607" y="1437"/>
                      <a:pt x="675" y="1516"/>
                      <a:pt x="793" y="1552"/>
                    </a:cubicBezTo>
                    <a:cubicBezTo>
                      <a:pt x="857" y="1571"/>
                      <a:pt x="923" y="1575"/>
                      <a:pt x="989" y="157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0" name="Freeform 30"/>
              <p:cNvSpPr>
                <a:spLocks noEditPoints="1"/>
              </p:cNvSpPr>
              <p:nvPr/>
            </p:nvSpPr>
            <p:spPr bwMode="auto">
              <a:xfrm>
                <a:off x="2871787" y="1531938"/>
                <a:ext cx="811213" cy="1212850"/>
              </a:xfrm>
              <a:custGeom>
                <a:avLst/>
                <a:gdLst>
                  <a:gd name="T0" fmla="*/ 89 w 257"/>
                  <a:gd name="T1" fmla="*/ 380 h 384"/>
                  <a:gd name="T2" fmla="*/ 107 w 257"/>
                  <a:gd name="T3" fmla="*/ 336 h 384"/>
                  <a:gd name="T4" fmla="*/ 145 w 257"/>
                  <a:gd name="T5" fmla="*/ 249 h 384"/>
                  <a:gd name="T6" fmla="*/ 121 w 257"/>
                  <a:gd name="T7" fmla="*/ 206 h 384"/>
                  <a:gd name="T8" fmla="*/ 119 w 257"/>
                  <a:gd name="T9" fmla="*/ 236 h 384"/>
                  <a:gd name="T10" fmla="*/ 103 w 257"/>
                  <a:gd name="T11" fmla="*/ 255 h 384"/>
                  <a:gd name="T12" fmla="*/ 94 w 257"/>
                  <a:gd name="T13" fmla="*/ 236 h 384"/>
                  <a:gd name="T14" fmla="*/ 85 w 257"/>
                  <a:gd name="T15" fmla="*/ 208 h 384"/>
                  <a:gd name="T16" fmla="*/ 78 w 257"/>
                  <a:gd name="T17" fmla="*/ 209 h 384"/>
                  <a:gd name="T18" fmla="*/ 65 w 257"/>
                  <a:gd name="T19" fmla="*/ 248 h 384"/>
                  <a:gd name="T20" fmla="*/ 15 w 257"/>
                  <a:gd name="T21" fmla="*/ 264 h 384"/>
                  <a:gd name="T22" fmla="*/ 49 w 257"/>
                  <a:gd name="T23" fmla="*/ 208 h 384"/>
                  <a:gd name="T24" fmla="*/ 86 w 257"/>
                  <a:gd name="T25" fmla="*/ 144 h 384"/>
                  <a:gd name="T26" fmla="*/ 85 w 257"/>
                  <a:gd name="T27" fmla="*/ 116 h 384"/>
                  <a:gd name="T28" fmla="*/ 8 w 257"/>
                  <a:gd name="T29" fmla="*/ 30 h 384"/>
                  <a:gd name="T30" fmla="*/ 1 w 257"/>
                  <a:gd name="T31" fmla="*/ 15 h 384"/>
                  <a:gd name="T32" fmla="*/ 13 w 257"/>
                  <a:gd name="T33" fmla="*/ 4 h 384"/>
                  <a:gd name="T34" fmla="*/ 52 w 257"/>
                  <a:gd name="T35" fmla="*/ 18 h 384"/>
                  <a:gd name="T36" fmla="*/ 77 w 257"/>
                  <a:gd name="T37" fmla="*/ 59 h 384"/>
                  <a:gd name="T38" fmla="*/ 102 w 257"/>
                  <a:gd name="T39" fmla="*/ 98 h 384"/>
                  <a:gd name="T40" fmla="*/ 133 w 257"/>
                  <a:gd name="T41" fmla="*/ 92 h 384"/>
                  <a:gd name="T42" fmla="*/ 137 w 257"/>
                  <a:gd name="T43" fmla="*/ 97 h 384"/>
                  <a:gd name="T44" fmla="*/ 137 w 257"/>
                  <a:gd name="T45" fmla="*/ 141 h 384"/>
                  <a:gd name="T46" fmla="*/ 190 w 257"/>
                  <a:gd name="T47" fmla="*/ 192 h 384"/>
                  <a:gd name="T48" fmla="*/ 178 w 257"/>
                  <a:gd name="T49" fmla="*/ 134 h 384"/>
                  <a:gd name="T50" fmla="*/ 184 w 257"/>
                  <a:gd name="T51" fmla="*/ 129 h 384"/>
                  <a:gd name="T52" fmla="*/ 224 w 257"/>
                  <a:gd name="T53" fmla="*/ 173 h 384"/>
                  <a:gd name="T54" fmla="*/ 252 w 257"/>
                  <a:gd name="T55" fmla="*/ 233 h 384"/>
                  <a:gd name="T56" fmla="*/ 231 w 257"/>
                  <a:gd name="T57" fmla="*/ 245 h 384"/>
                  <a:gd name="T58" fmla="*/ 207 w 257"/>
                  <a:gd name="T59" fmla="*/ 222 h 384"/>
                  <a:gd name="T60" fmla="*/ 188 w 257"/>
                  <a:gd name="T61" fmla="*/ 207 h 384"/>
                  <a:gd name="T62" fmla="*/ 164 w 257"/>
                  <a:gd name="T63" fmla="*/ 221 h 384"/>
                  <a:gd name="T64" fmla="*/ 139 w 257"/>
                  <a:gd name="T65" fmla="*/ 350 h 384"/>
                  <a:gd name="T66" fmla="*/ 89 w 257"/>
                  <a:gd name="T67" fmla="*/ 380 h 384"/>
                  <a:gd name="T68" fmla="*/ 120 w 257"/>
                  <a:gd name="T69" fmla="*/ 146 h 384"/>
                  <a:gd name="T70" fmla="*/ 113 w 257"/>
                  <a:gd name="T71" fmla="*/ 148 h 384"/>
                  <a:gd name="T72" fmla="*/ 110 w 257"/>
                  <a:gd name="T73" fmla="*/ 164 h 384"/>
                  <a:gd name="T74" fmla="*/ 137 w 257"/>
                  <a:gd name="T75" fmla="*/ 190 h 384"/>
                  <a:gd name="T76" fmla="*/ 148 w 257"/>
                  <a:gd name="T77" fmla="*/ 186 h 384"/>
                  <a:gd name="T78" fmla="*/ 120 w 257"/>
                  <a:gd name="T79" fmla="*/ 146 h 384"/>
                  <a:gd name="T80" fmla="*/ 114 w 257"/>
                  <a:gd name="T81" fmla="*/ 197 h 384"/>
                  <a:gd name="T82" fmla="*/ 112 w 257"/>
                  <a:gd name="T83" fmla="*/ 185 h 384"/>
                  <a:gd name="T84" fmla="*/ 88 w 257"/>
                  <a:gd name="T85" fmla="*/ 187 h 384"/>
                  <a:gd name="T86" fmla="*/ 89 w 257"/>
                  <a:gd name="T87" fmla="*/ 204 h 384"/>
                  <a:gd name="T88" fmla="*/ 114 w 257"/>
                  <a:gd name="T89" fmla="*/ 197 h 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7" h="384">
                    <a:moveTo>
                      <a:pt x="89" y="380"/>
                    </a:moveTo>
                    <a:cubicBezTo>
                      <a:pt x="96" y="364"/>
                      <a:pt x="101" y="350"/>
                      <a:pt x="107" y="336"/>
                    </a:cubicBezTo>
                    <a:cubicBezTo>
                      <a:pt x="120" y="307"/>
                      <a:pt x="134" y="278"/>
                      <a:pt x="145" y="249"/>
                    </a:cubicBezTo>
                    <a:cubicBezTo>
                      <a:pt x="152" y="230"/>
                      <a:pt x="143" y="214"/>
                      <a:pt x="121" y="206"/>
                    </a:cubicBezTo>
                    <a:cubicBezTo>
                      <a:pt x="121" y="217"/>
                      <a:pt x="122" y="227"/>
                      <a:pt x="119" y="236"/>
                    </a:cubicBezTo>
                    <a:cubicBezTo>
                      <a:pt x="117" y="243"/>
                      <a:pt x="109" y="249"/>
                      <a:pt x="103" y="255"/>
                    </a:cubicBezTo>
                    <a:cubicBezTo>
                      <a:pt x="100" y="249"/>
                      <a:pt x="96" y="243"/>
                      <a:pt x="94" y="236"/>
                    </a:cubicBezTo>
                    <a:cubicBezTo>
                      <a:pt x="91" y="227"/>
                      <a:pt x="88" y="218"/>
                      <a:pt x="85" y="208"/>
                    </a:cubicBezTo>
                    <a:cubicBezTo>
                      <a:pt x="82" y="209"/>
                      <a:pt x="80" y="209"/>
                      <a:pt x="78" y="209"/>
                    </a:cubicBezTo>
                    <a:cubicBezTo>
                      <a:pt x="73" y="222"/>
                      <a:pt x="69" y="235"/>
                      <a:pt x="65" y="248"/>
                    </a:cubicBezTo>
                    <a:cubicBezTo>
                      <a:pt x="58" y="273"/>
                      <a:pt x="41" y="279"/>
                      <a:pt x="15" y="264"/>
                    </a:cubicBezTo>
                    <a:cubicBezTo>
                      <a:pt x="26" y="245"/>
                      <a:pt x="38" y="227"/>
                      <a:pt x="49" y="208"/>
                    </a:cubicBezTo>
                    <a:cubicBezTo>
                      <a:pt x="62" y="187"/>
                      <a:pt x="76" y="166"/>
                      <a:pt x="86" y="144"/>
                    </a:cubicBezTo>
                    <a:cubicBezTo>
                      <a:pt x="90" y="137"/>
                      <a:pt x="90" y="122"/>
                      <a:pt x="85" y="116"/>
                    </a:cubicBezTo>
                    <a:cubicBezTo>
                      <a:pt x="60" y="86"/>
                      <a:pt x="34" y="58"/>
                      <a:pt x="8" y="30"/>
                    </a:cubicBezTo>
                    <a:cubicBezTo>
                      <a:pt x="5" y="26"/>
                      <a:pt x="0" y="20"/>
                      <a:pt x="1" y="15"/>
                    </a:cubicBezTo>
                    <a:cubicBezTo>
                      <a:pt x="2" y="11"/>
                      <a:pt x="8" y="5"/>
                      <a:pt x="13" y="4"/>
                    </a:cubicBezTo>
                    <a:cubicBezTo>
                      <a:pt x="29" y="0"/>
                      <a:pt x="43" y="5"/>
                      <a:pt x="52" y="18"/>
                    </a:cubicBezTo>
                    <a:cubicBezTo>
                      <a:pt x="61" y="31"/>
                      <a:pt x="68" y="45"/>
                      <a:pt x="77" y="59"/>
                    </a:cubicBezTo>
                    <a:cubicBezTo>
                      <a:pt x="85" y="73"/>
                      <a:pt x="94" y="86"/>
                      <a:pt x="102" y="98"/>
                    </a:cubicBezTo>
                    <a:cubicBezTo>
                      <a:pt x="115" y="96"/>
                      <a:pt x="124" y="94"/>
                      <a:pt x="133" y="92"/>
                    </a:cubicBezTo>
                    <a:cubicBezTo>
                      <a:pt x="134" y="94"/>
                      <a:pt x="136" y="95"/>
                      <a:pt x="137" y="97"/>
                    </a:cubicBezTo>
                    <a:cubicBezTo>
                      <a:pt x="112" y="113"/>
                      <a:pt x="125" y="128"/>
                      <a:pt x="137" y="141"/>
                    </a:cubicBezTo>
                    <a:cubicBezTo>
                      <a:pt x="153" y="158"/>
                      <a:pt x="171" y="174"/>
                      <a:pt x="190" y="192"/>
                    </a:cubicBezTo>
                    <a:cubicBezTo>
                      <a:pt x="205" y="165"/>
                      <a:pt x="191" y="149"/>
                      <a:pt x="178" y="134"/>
                    </a:cubicBezTo>
                    <a:cubicBezTo>
                      <a:pt x="180" y="132"/>
                      <a:pt x="182" y="131"/>
                      <a:pt x="184" y="129"/>
                    </a:cubicBezTo>
                    <a:cubicBezTo>
                      <a:pt x="197" y="143"/>
                      <a:pt x="213" y="156"/>
                      <a:pt x="224" y="173"/>
                    </a:cubicBezTo>
                    <a:cubicBezTo>
                      <a:pt x="236" y="191"/>
                      <a:pt x="246" y="212"/>
                      <a:pt x="252" y="233"/>
                    </a:cubicBezTo>
                    <a:cubicBezTo>
                      <a:pt x="257" y="249"/>
                      <a:pt x="246" y="255"/>
                      <a:pt x="231" y="245"/>
                    </a:cubicBezTo>
                    <a:cubicBezTo>
                      <a:pt x="222" y="239"/>
                      <a:pt x="215" y="230"/>
                      <a:pt x="207" y="222"/>
                    </a:cubicBezTo>
                    <a:cubicBezTo>
                      <a:pt x="201" y="217"/>
                      <a:pt x="195" y="211"/>
                      <a:pt x="188" y="207"/>
                    </a:cubicBezTo>
                    <a:cubicBezTo>
                      <a:pt x="172" y="199"/>
                      <a:pt x="167" y="203"/>
                      <a:pt x="164" y="221"/>
                    </a:cubicBezTo>
                    <a:cubicBezTo>
                      <a:pt x="157" y="264"/>
                      <a:pt x="150" y="308"/>
                      <a:pt x="139" y="350"/>
                    </a:cubicBezTo>
                    <a:cubicBezTo>
                      <a:pt x="133" y="376"/>
                      <a:pt x="116" y="384"/>
                      <a:pt x="89" y="380"/>
                    </a:cubicBezTo>
                    <a:close/>
                    <a:moveTo>
                      <a:pt x="120" y="146"/>
                    </a:moveTo>
                    <a:cubicBezTo>
                      <a:pt x="118" y="147"/>
                      <a:pt x="115" y="147"/>
                      <a:pt x="113" y="148"/>
                    </a:cubicBezTo>
                    <a:cubicBezTo>
                      <a:pt x="112" y="153"/>
                      <a:pt x="108" y="161"/>
                      <a:pt x="110" y="164"/>
                    </a:cubicBezTo>
                    <a:cubicBezTo>
                      <a:pt x="118" y="174"/>
                      <a:pt x="127" y="182"/>
                      <a:pt x="137" y="190"/>
                    </a:cubicBezTo>
                    <a:cubicBezTo>
                      <a:pt x="139" y="192"/>
                      <a:pt x="144" y="188"/>
                      <a:pt x="148" y="186"/>
                    </a:cubicBezTo>
                    <a:cubicBezTo>
                      <a:pt x="139" y="173"/>
                      <a:pt x="130" y="159"/>
                      <a:pt x="120" y="146"/>
                    </a:cubicBezTo>
                    <a:close/>
                    <a:moveTo>
                      <a:pt x="114" y="197"/>
                    </a:moveTo>
                    <a:cubicBezTo>
                      <a:pt x="113" y="193"/>
                      <a:pt x="113" y="189"/>
                      <a:pt x="112" y="185"/>
                    </a:cubicBezTo>
                    <a:cubicBezTo>
                      <a:pt x="104" y="186"/>
                      <a:pt x="96" y="186"/>
                      <a:pt x="88" y="187"/>
                    </a:cubicBezTo>
                    <a:cubicBezTo>
                      <a:pt x="88" y="192"/>
                      <a:pt x="89" y="198"/>
                      <a:pt x="89" y="204"/>
                    </a:cubicBezTo>
                    <a:cubicBezTo>
                      <a:pt x="98" y="202"/>
                      <a:pt x="106" y="200"/>
                      <a:pt x="114" y="19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4" name="Freeform 31"/>
              <p:cNvSpPr/>
              <p:nvPr/>
            </p:nvSpPr>
            <p:spPr bwMode="auto">
              <a:xfrm>
                <a:off x="8802687" y="1633538"/>
                <a:ext cx="1069975" cy="738188"/>
              </a:xfrm>
              <a:custGeom>
                <a:avLst/>
                <a:gdLst>
                  <a:gd name="T0" fmla="*/ 231 w 339"/>
                  <a:gd name="T1" fmla="*/ 41 h 234"/>
                  <a:gd name="T2" fmla="*/ 260 w 339"/>
                  <a:gd name="T3" fmla="*/ 0 h 234"/>
                  <a:gd name="T4" fmla="*/ 276 w 339"/>
                  <a:gd name="T5" fmla="*/ 21 h 234"/>
                  <a:gd name="T6" fmla="*/ 306 w 339"/>
                  <a:gd name="T7" fmla="*/ 31 h 234"/>
                  <a:gd name="T8" fmla="*/ 286 w 339"/>
                  <a:gd name="T9" fmla="*/ 76 h 234"/>
                  <a:gd name="T10" fmla="*/ 315 w 339"/>
                  <a:gd name="T11" fmla="*/ 91 h 234"/>
                  <a:gd name="T12" fmla="*/ 329 w 339"/>
                  <a:gd name="T13" fmla="*/ 130 h 234"/>
                  <a:gd name="T14" fmla="*/ 285 w 339"/>
                  <a:gd name="T15" fmla="*/ 142 h 234"/>
                  <a:gd name="T16" fmla="*/ 233 w 339"/>
                  <a:gd name="T17" fmla="*/ 129 h 234"/>
                  <a:gd name="T18" fmla="*/ 196 w 339"/>
                  <a:gd name="T19" fmla="*/ 153 h 234"/>
                  <a:gd name="T20" fmla="*/ 178 w 339"/>
                  <a:gd name="T21" fmla="*/ 168 h 234"/>
                  <a:gd name="T22" fmla="*/ 169 w 339"/>
                  <a:gd name="T23" fmla="*/ 197 h 234"/>
                  <a:gd name="T24" fmla="*/ 132 w 339"/>
                  <a:gd name="T25" fmla="*/ 186 h 234"/>
                  <a:gd name="T26" fmla="*/ 154 w 339"/>
                  <a:gd name="T27" fmla="*/ 163 h 234"/>
                  <a:gd name="T28" fmla="*/ 153 w 339"/>
                  <a:gd name="T29" fmla="*/ 157 h 234"/>
                  <a:gd name="T30" fmla="*/ 132 w 339"/>
                  <a:gd name="T31" fmla="*/ 161 h 234"/>
                  <a:gd name="T32" fmla="*/ 42 w 339"/>
                  <a:gd name="T33" fmla="*/ 220 h 234"/>
                  <a:gd name="T34" fmla="*/ 11 w 339"/>
                  <a:gd name="T35" fmla="*/ 209 h 234"/>
                  <a:gd name="T36" fmla="*/ 0 w 339"/>
                  <a:gd name="T37" fmla="*/ 170 h 234"/>
                  <a:gd name="T38" fmla="*/ 12 w 339"/>
                  <a:gd name="T39" fmla="*/ 175 h 234"/>
                  <a:gd name="T40" fmla="*/ 53 w 339"/>
                  <a:gd name="T41" fmla="*/ 183 h 234"/>
                  <a:gd name="T42" fmla="*/ 116 w 339"/>
                  <a:gd name="T43" fmla="*/ 147 h 234"/>
                  <a:gd name="T44" fmla="*/ 116 w 339"/>
                  <a:gd name="T45" fmla="*/ 139 h 234"/>
                  <a:gd name="T46" fmla="*/ 46 w 339"/>
                  <a:gd name="T47" fmla="*/ 121 h 234"/>
                  <a:gd name="T48" fmla="*/ 25 w 339"/>
                  <a:gd name="T49" fmla="*/ 69 h 234"/>
                  <a:gd name="T50" fmla="*/ 51 w 339"/>
                  <a:gd name="T51" fmla="*/ 82 h 234"/>
                  <a:gd name="T52" fmla="*/ 143 w 339"/>
                  <a:gd name="T53" fmla="*/ 134 h 234"/>
                  <a:gd name="T54" fmla="*/ 179 w 339"/>
                  <a:gd name="T55" fmla="*/ 132 h 234"/>
                  <a:gd name="T56" fmla="*/ 186 w 339"/>
                  <a:gd name="T57" fmla="*/ 122 h 234"/>
                  <a:gd name="T58" fmla="*/ 176 w 339"/>
                  <a:gd name="T59" fmla="*/ 115 h 234"/>
                  <a:gd name="T60" fmla="*/ 130 w 339"/>
                  <a:gd name="T61" fmla="*/ 81 h 234"/>
                  <a:gd name="T62" fmla="*/ 156 w 339"/>
                  <a:gd name="T63" fmla="*/ 87 h 234"/>
                  <a:gd name="T64" fmla="*/ 195 w 339"/>
                  <a:gd name="T65" fmla="*/ 110 h 234"/>
                  <a:gd name="T66" fmla="*/ 297 w 339"/>
                  <a:gd name="T67" fmla="*/ 102 h 234"/>
                  <a:gd name="T68" fmla="*/ 256 w 339"/>
                  <a:gd name="T69" fmla="*/ 93 h 234"/>
                  <a:gd name="T70" fmla="*/ 229 w 339"/>
                  <a:gd name="T71" fmla="*/ 105 h 234"/>
                  <a:gd name="T72" fmla="*/ 204 w 339"/>
                  <a:gd name="T73" fmla="*/ 95 h 234"/>
                  <a:gd name="T74" fmla="*/ 215 w 339"/>
                  <a:gd name="T75" fmla="*/ 70 h 234"/>
                  <a:gd name="T76" fmla="*/ 237 w 339"/>
                  <a:gd name="T77" fmla="*/ 55 h 234"/>
                  <a:gd name="T78" fmla="*/ 231 w 339"/>
                  <a:gd name="T79" fmla="*/ 41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339" h="234">
                    <a:moveTo>
                      <a:pt x="231" y="41"/>
                    </a:moveTo>
                    <a:cubicBezTo>
                      <a:pt x="255" y="43"/>
                      <a:pt x="260" y="27"/>
                      <a:pt x="260" y="0"/>
                    </a:cubicBezTo>
                    <a:cubicBezTo>
                      <a:pt x="268" y="11"/>
                      <a:pt x="275" y="15"/>
                      <a:pt x="276" y="21"/>
                    </a:cubicBezTo>
                    <a:cubicBezTo>
                      <a:pt x="280" y="44"/>
                      <a:pt x="291" y="44"/>
                      <a:pt x="306" y="31"/>
                    </a:cubicBezTo>
                    <a:cubicBezTo>
                      <a:pt x="318" y="49"/>
                      <a:pt x="315" y="56"/>
                      <a:pt x="286" y="76"/>
                    </a:cubicBezTo>
                    <a:cubicBezTo>
                      <a:pt x="297" y="81"/>
                      <a:pt x="305" y="87"/>
                      <a:pt x="315" y="91"/>
                    </a:cubicBezTo>
                    <a:cubicBezTo>
                      <a:pt x="333" y="97"/>
                      <a:pt x="339" y="114"/>
                      <a:pt x="329" y="130"/>
                    </a:cubicBezTo>
                    <a:cubicBezTo>
                      <a:pt x="319" y="145"/>
                      <a:pt x="303" y="149"/>
                      <a:pt x="285" y="142"/>
                    </a:cubicBezTo>
                    <a:cubicBezTo>
                      <a:pt x="268" y="136"/>
                      <a:pt x="250" y="133"/>
                      <a:pt x="233" y="129"/>
                    </a:cubicBezTo>
                    <a:cubicBezTo>
                      <a:pt x="226" y="157"/>
                      <a:pt x="224" y="160"/>
                      <a:pt x="196" y="153"/>
                    </a:cubicBezTo>
                    <a:cubicBezTo>
                      <a:pt x="181" y="150"/>
                      <a:pt x="176" y="154"/>
                      <a:pt x="178" y="168"/>
                    </a:cubicBezTo>
                    <a:cubicBezTo>
                      <a:pt x="180" y="179"/>
                      <a:pt x="184" y="194"/>
                      <a:pt x="169" y="197"/>
                    </a:cubicBezTo>
                    <a:cubicBezTo>
                      <a:pt x="159" y="198"/>
                      <a:pt x="147" y="191"/>
                      <a:pt x="132" y="186"/>
                    </a:cubicBezTo>
                    <a:cubicBezTo>
                      <a:pt x="143" y="175"/>
                      <a:pt x="148" y="169"/>
                      <a:pt x="154" y="163"/>
                    </a:cubicBezTo>
                    <a:cubicBezTo>
                      <a:pt x="154" y="161"/>
                      <a:pt x="153" y="159"/>
                      <a:pt x="153" y="157"/>
                    </a:cubicBezTo>
                    <a:cubicBezTo>
                      <a:pt x="146" y="158"/>
                      <a:pt x="138" y="157"/>
                      <a:pt x="132" y="161"/>
                    </a:cubicBezTo>
                    <a:cubicBezTo>
                      <a:pt x="102" y="180"/>
                      <a:pt x="72" y="200"/>
                      <a:pt x="42" y="220"/>
                    </a:cubicBezTo>
                    <a:cubicBezTo>
                      <a:pt x="22" y="234"/>
                      <a:pt x="18" y="233"/>
                      <a:pt x="11" y="209"/>
                    </a:cubicBezTo>
                    <a:cubicBezTo>
                      <a:pt x="8" y="197"/>
                      <a:pt x="5" y="185"/>
                      <a:pt x="0" y="170"/>
                    </a:cubicBezTo>
                    <a:cubicBezTo>
                      <a:pt x="6" y="173"/>
                      <a:pt x="11" y="173"/>
                      <a:pt x="12" y="175"/>
                    </a:cubicBezTo>
                    <a:cubicBezTo>
                      <a:pt x="22" y="196"/>
                      <a:pt x="37" y="191"/>
                      <a:pt x="53" y="183"/>
                    </a:cubicBezTo>
                    <a:cubicBezTo>
                      <a:pt x="74" y="171"/>
                      <a:pt x="95" y="159"/>
                      <a:pt x="116" y="147"/>
                    </a:cubicBezTo>
                    <a:cubicBezTo>
                      <a:pt x="116" y="144"/>
                      <a:pt x="116" y="141"/>
                      <a:pt x="116" y="139"/>
                    </a:cubicBezTo>
                    <a:cubicBezTo>
                      <a:pt x="93" y="133"/>
                      <a:pt x="70" y="126"/>
                      <a:pt x="46" y="121"/>
                    </a:cubicBezTo>
                    <a:cubicBezTo>
                      <a:pt x="19" y="116"/>
                      <a:pt x="10" y="97"/>
                      <a:pt x="25" y="69"/>
                    </a:cubicBezTo>
                    <a:cubicBezTo>
                      <a:pt x="34" y="73"/>
                      <a:pt x="43" y="77"/>
                      <a:pt x="51" y="82"/>
                    </a:cubicBezTo>
                    <a:cubicBezTo>
                      <a:pt x="82" y="99"/>
                      <a:pt x="112" y="118"/>
                      <a:pt x="143" y="134"/>
                    </a:cubicBezTo>
                    <a:cubicBezTo>
                      <a:pt x="153" y="138"/>
                      <a:pt x="167" y="134"/>
                      <a:pt x="179" y="132"/>
                    </a:cubicBezTo>
                    <a:cubicBezTo>
                      <a:pt x="182" y="132"/>
                      <a:pt x="186" y="125"/>
                      <a:pt x="186" y="122"/>
                    </a:cubicBezTo>
                    <a:cubicBezTo>
                      <a:pt x="186" y="119"/>
                      <a:pt x="180" y="116"/>
                      <a:pt x="176" y="115"/>
                    </a:cubicBezTo>
                    <a:cubicBezTo>
                      <a:pt x="160" y="109"/>
                      <a:pt x="142" y="104"/>
                      <a:pt x="130" y="81"/>
                    </a:cubicBezTo>
                    <a:cubicBezTo>
                      <a:pt x="142" y="83"/>
                      <a:pt x="150" y="83"/>
                      <a:pt x="156" y="87"/>
                    </a:cubicBezTo>
                    <a:cubicBezTo>
                      <a:pt x="169" y="93"/>
                      <a:pt x="183" y="101"/>
                      <a:pt x="195" y="110"/>
                    </a:cubicBezTo>
                    <a:cubicBezTo>
                      <a:pt x="227" y="133"/>
                      <a:pt x="266" y="130"/>
                      <a:pt x="297" y="102"/>
                    </a:cubicBezTo>
                    <a:cubicBezTo>
                      <a:pt x="281" y="82"/>
                      <a:pt x="276" y="81"/>
                      <a:pt x="256" y="93"/>
                    </a:cubicBezTo>
                    <a:cubicBezTo>
                      <a:pt x="248" y="98"/>
                      <a:pt x="238" y="105"/>
                      <a:pt x="229" y="105"/>
                    </a:cubicBezTo>
                    <a:cubicBezTo>
                      <a:pt x="221" y="106"/>
                      <a:pt x="212" y="99"/>
                      <a:pt x="204" y="95"/>
                    </a:cubicBezTo>
                    <a:cubicBezTo>
                      <a:pt x="207" y="87"/>
                      <a:pt x="209" y="77"/>
                      <a:pt x="215" y="70"/>
                    </a:cubicBezTo>
                    <a:cubicBezTo>
                      <a:pt x="220" y="64"/>
                      <a:pt x="230" y="60"/>
                      <a:pt x="237" y="55"/>
                    </a:cubicBezTo>
                    <a:cubicBezTo>
                      <a:pt x="235" y="50"/>
                      <a:pt x="233" y="45"/>
                      <a:pt x="231" y="4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3" name="Freeform 32"/>
              <p:cNvSpPr/>
              <p:nvPr/>
            </p:nvSpPr>
            <p:spPr bwMode="auto">
              <a:xfrm>
                <a:off x="7770812" y="704850"/>
                <a:ext cx="738188" cy="993775"/>
              </a:xfrm>
              <a:custGeom>
                <a:avLst/>
                <a:gdLst>
                  <a:gd name="T0" fmla="*/ 188 w 234"/>
                  <a:gd name="T1" fmla="*/ 0 h 315"/>
                  <a:gd name="T2" fmla="*/ 208 w 234"/>
                  <a:gd name="T3" fmla="*/ 68 h 315"/>
                  <a:gd name="T4" fmla="*/ 187 w 234"/>
                  <a:gd name="T5" fmla="*/ 104 h 315"/>
                  <a:gd name="T6" fmla="*/ 179 w 234"/>
                  <a:gd name="T7" fmla="*/ 130 h 315"/>
                  <a:gd name="T8" fmla="*/ 224 w 234"/>
                  <a:gd name="T9" fmla="*/ 118 h 315"/>
                  <a:gd name="T10" fmla="*/ 234 w 234"/>
                  <a:gd name="T11" fmla="*/ 140 h 315"/>
                  <a:gd name="T12" fmla="*/ 213 w 234"/>
                  <a:gd name="T13" fmla="*/ 151 h 315"/>
                  <a:gd name="T14" fmla="*/ 160 w 234"/>
                  <a:gd name="T15" fmla="*/ 246 h 315"/>
                  <a:gd name="T16" fmla="*/ 209 w 234"/>
                  <a:gd name="T17" fmla="*/ 302 h 315"/>
                  <a:gd name="T18" fmla="*/ 216 w 234"/>
                  <a:gd name="T19" fmla="*/ 306 h 315"/>
                  <a:gd name="T20" fmla="*/ 218 w 234"/>
                  <a:gd name="T21" fmla="*/ 314 h 315"/>
                  <a:gd name="T22" fmla="*/ 154 w 234"/>
                  <a:gd name="T23" fmla="*/ 313 h 315"/>
                  <a:gd name="T24" fmla="*/ 141 w 234"/>
                  <a:gd name="T25" fmla="*/ 295 h 315"/>
                  <a:gd name="T26" fmla="*/ 138 w 234"/>
                  <a:gd name="T27" fmla="*/ 215 h 315"/>
                  <a:gd name="T28" fmla="*/ 137 w 234"/>
                  <a:gd name="T29" fmla="*/ 191 h 315"/>
                  <a:gd name="T30" fmla="*/ 0 w 234"/>
                  <a:gd name="T31" fmla="*/ 237 h 315"/>
                  <a:gd name="T32" fmla="*/ 106 w 234"/>
                  <a:gd name="T33" fmla="*/ 176 h 315"/>
                  <a:gd name="T34" fmla="*/ 79 w 234"/>
                  <a:gd name="T35" fmla="*/ 189 h 315"/>
                  <a:gd name="T36" fmla="*/ 31 w 234"/>
                  <a:gd name="T37" fmla="*/ 162 h 315"/>
                  <a:gd name="T38" fmla="*/ 44 w 234"/>
                  <a:gd name="T39" fmla="*/ 152 h 315"/>
                  <a:gd name="T40" fmla="*/ 102 w 234"/>
                  <a:gd name="T41" fmla="*/ 149 h 315"/>
                  <a:gd name="T42" fmla="*/ 144 w 234"/>
                  <a:gd name="T43" fmla="*/ 118 h 315"/>
                  <a:gd name="T44" fmla="*/ 181 w 234"/>
                  <a:gd name="T45" fmla="*/ 18 h 315"/>
                  <a:gd name="T46" fmla="*/ 188 w 234"/>
                  <a:gd name="T47" fmla="*/ 0 h 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34" h="315">
                    <a:moveTo>
                      <a:pt x="188" y="0"/>
                    </a:moveTo>
                    <a:cubicBezTo>
                      <a:pt x="211" y="16"/>
                      <a:pt x="219" y="43"/>
                      <a:pt x="208" y="68"/>
                    </a:cubicBezTo>
                    <a:cubicBezTo>
                      <a:pt x="202" y="80"/>
                      <a:pt x="194" y="92"/>
                      <a:pt x="187" y="104"/>
                    </a:cubicBezTo>
                    <a:cubicBezTo>
                      <a:pt x="184" y="110"/>
                      <a:pt x="183" y="117"/>
                      <a:pt x="179" y="130"/>
                    </a:cubicBezTo>
                    <a:cubicBezTo>
                      <a:pt x="196" y="126"/>
                      <a:pt x="208" y="122"/>
                      <a:pt x="224" y="118"/>
                    </a:cubicBezTo>
                    <a:cubicBezTo>
                      <a:pt x="227" y="123"/>
                      <a:pt x="234" y="132"/>
                      <a:pt x="234" y="140"/>
                    </a:cubicBezTo>
                    <a:cubicBezTo>
                      <a:pt x="234" y="144"/>
                      <a:pt x="221" y="149"/>
                      <a:pt x="213" y="151"/>
                    </a:cubicBezTo>
                    <a:cubicBezTo>
                      <a:pt x="141" y="163"/>
                      <a:pt x="133" y="177"/>
                      <a:pt x="160" y="246"/>
                    </a:cubicBezTo>
                    <a:cubicBezTo>
                      <a:pt x="169" y="271"/>
                      <a:pt x="181" y="293"/>
                      <a:pt x="209" y="302"/>
                    </a:cubicBezTo>
                    <a:cubicBezTo>
                      <a:pt x="211" y="303"/>
                      <a:pt x="213" y="305"/>
                      <a:pt x="216" y="306"/>
                    </a:cubicBezTo>
                    <a:cubicBezTo>
                      <a:pt x="216" y="307"/>
                      <a:pt x="216" y="309"/>
                      <a:pt x="218" y="314"/>
                    </a:cubicBezTo>
                    <a:cubicBezTo>
                      <a:pt x="196" y="314"/>
                      <a:pt x="175" y="315"/>
                      <a:pt x="154" y="313"/>
                    </a:cubicBezTo>
                    <a:cubicBezTo>
                      <a:pt x="149" y="312"/>
                      <a:pt x="142" y="302"/>
                      <a:pt x="141" y="295"/>
                    </a:cubicBezTo>
                    <a:cubicBezTo>
                      <a:pt x="139" y="269"/>
                      <a:pt x="139" y="242"/>
                      <a:pt x="138" y="215"/>
                    </a:cubicBezTo>
                    <a:cubicBezTo>
                      <a:pt x="138" y="208"/>
                      <a:pt x="138" y="201"/>
                      <a:pt x="137" y="191"/>
                    </a:cubicBezTo>
                    <a:cubicBezTo>
                      <a:pt x="96" y="222"/>
                      <a:pt x="65" y="275"/>
                      <a:pt x="0" y="237"/>
                    </a:cubicBezTo>
                    <a:cubicBezTo>
                      <a:pt x="41" y="223"/>
                      <a:pt x="89" y="227"/>
                      <a:pt x="106" y="176"/>
                    </a:cubicBezTo>
                    <a:cubicBezTo>
                      <a:pt x="97" y="180"/>
                      <a:pt x="88" y="184"/>
                      <a:pt x="79" y="189"/>
                    </a:cubicBezTo>
                    <a:cubicBezTo>
                      <a:pt x="59" y="199"/>
                      <a:pt x="32" y="184"/>
                      <a:pt x="31" y="162"/>
                    </a:cubicBezTo>
                    <a:cubicBezTo>
                      <a:pt x="31" y="159"/>
                      <a:pt x="39" y="152"/>
                      <a:pt x="44" y="152"/>
                    </a:cubicBezTo>
                    <a:cubicBezTo>
                      <a:pt x="63" y="150"/>
                      <a:pt x="83" y="151"/>
                      <a:pt x="102" y="149"/>
                    </a:cubicBezTo>
                    <a:cubicBezTo>
                      <a:pt x="122" y="148"/>
                      <a:pt x="137" y="138"/>
                      <a:pt x="144" y="118"/>
                    </a:cubicBezTo>
                    <a:cubicBezTo>
                      <a:pt x="156" y="84"/>
                      <a:pt x="168" y="51"/>
                      <a:pt x="181" y="18"/>
                    </a:cubicBezTo>
                    <a:cubicBezTo>
                      <a:pt x="183" y="12"/>
                      <a:pt x="185" y="7"/>
                      <a:pt x="188"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4" name="Freeform 33"/>
              <p:cNvSpPr>
                <a:spLocks noEditPoints="1"/>
              </p:cNvSpPr>
              <p:nvPr/>
            </p:nvSpPr>
            <p:spPr bwMode="auto">
              <a:xfrm>
                <a:off x="5605462" y="179388"/>
                <a:ext cx="492125" cy="982663"/>
              </a:xfrm>
              <a:custGeom>
                <a:avLst/>
                <a:gdLst>
                  <a:gd name="T0" fmla="*/ 55 w 156"/>
                  <a:gd name="T1" fmla="*/ 200 h 311"/>
                  <a:gd name="T2" fmla="*/ 73 w 156"/>
                  <a:gd name="T3" fmla="*/ 206 h 311"/>
                  <a:gd name="T4" fmla="*/ 87 w 156"/>
                  <a:gd name="T5" fmla="*/ 236 h 311"/>
                  <a:gd name="T6" fmla="*/ 85 w 156"/>
                  <a:gd name="T7" fmla="*/ 239 h 311"/>
                  <a:gd name="T8" fmla="*/ 71 w 156"/>
                  <a:gd name="T9" fmla="*/ 270 h 311"/>
                  <a:gd name="T10" fmla="*/ 102 w 156"/>
                  <a:gd name="T11" fmla="*/ 268 h 311"/>
                  <a:gd name="T12" fmla="*/ 135 w 156"/>
                  <a:gd name="T13" fmla="*/ 300 h 311"/>
                  <a:gd name="T14" fmla="*/ 58 w 156"/>
                  <a:gd name="T15" fmla="*/ 310 h 311"/>
                  <a:gd name="T16" fmla="*/ 36 w 156"/>
                  <a:gd name="T17" fmla="*/ 284 h 311"/>
                  <a:gd name="T18" fmla="*/ 28 w 156"/>
                  <a:gd name="T19" fmla="*/ 235 h 311"/>
                  <a:gd name="T20" fmla="*/ 53 w 156"/>
                  <a:gd name="T21" fmla="*/ 144 h 311"/>
                  <a:gd name="T22" fmla="*/ 48 w 156"/>
                  <a:gd name="T23" fmla="*/ 139 h 311"/>
                  <a:gd name="T24" fmla="*/ 16 w 156"/>
                  <a:gd name="T25" fmla="*/ 151 h 311"/>
                  <a:gd name="T26" fmla="*/ 0 w 156"/>
                  <a:gd name="T27" fmla="*/ 72 h 311"/>
                  <a:gd name="T28" fmla="*/ 47 w 156"/>
                  <a:gd name="T29" fmla="*/ 127 h 311"/>
                  <a:gd name="T30" fmla="*/ 65 w 156"/>
                  <a:gd name="T31" fmla="*/ 82 h 311"/>
                  <a:gd name="T32" fmla="*/ 28 w 156"/>
                  <a:gd name="T33" fmla="*/ 87 h 311"/>
                  <a:gd name="T34" fmla="*/ 43 w 156"/>
                  <a:gd name="T35" fmla="*/ 66 h 311"/>
                  <a:gd name="T36" fmla="*/ 103 w 156"/>
                  <a:gd name="T37" fmla="*/ 14 h 311"/>
                  <a:gd name="T38" fmla="*/ 143 w 156"/>
                  <a:gd name="T39" fmla="*/ 22 h 311"/>
                  <a:gd name="T40" fmla="*/ 141 w 156"/>
                  <a:gd name="T41" fmla="*/ 55 h 311"/>
                  <a:gd name="T42" fmla="*/ 105 w 156"/>
                  <a:gd name="T43" fmla="*/ 125 h 311"/>
                  <a:gd name="T44" fmla="*/ 80 w 156"/>
                  <a:gd name="T45" fmla="*/ 166 h 311"/>
                  <a:gd name="T46" fmla="*/ 55 w 156"/>
                  <a:gd name="T47" fmla="*/ 200 h 311"/>
                  <a:gd name="T48" fmla="*/ 105 w 156"/>
                  <a:gd name="T49" fmla="*/ 45 h 311"/>
                  <a:gd name="T50" fmla="*/ 84 w 156"/>
                  <a:gd name="T51" fmla="*/ 112 h 311"/>
                  <a:gd name="T52" fmla="*/ 105 w 156"/>
                  <a:gd name="T53" fmla="*/ 45 h 3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56" h="311">
                    <a:moveTo>
                      <a:pt x="55" y="200"/>
                    </a:moveTo>
                    <a:cubicBezTo>
                      <a:pt x="65" y="203"/>
                      <a:pt x="69" y="205"/>
                      <a:pt x="73" y="206"/>
                    </a:cubicBezTo>
                    <a:cubicBezTo>
                      <a:pt x="97" y="210"/>
                      <a:pt x="99" y="216"/>
                      <a:pt x="87" y="236"/>
                    </a:cubicBezTo>
                    <a:cubicBezTo>
                      <a:pt x="86" y="237"/>
                      <a:pt x="85" y="238"/>
                      <a:pt x="85" y="239"/>
                    </a:cubicBezTo>
                    <a:cubicBezTo>
                      <a:pt x="80" y="249"/>
                      <a:pt x="76" y="260"/>
                      <a:pt x="71" y="270"/>
                    </a:cubicBezTo>
                    <a:cubicBezTo>
                      <a:pt x="82" y="270"/>
                      <a:pt x="92" y="270"/>
                      <a:pt x="102" y="268"/>
                    </a:cubicBezTo>
                    <a:cubicBezTo>
                      <a:pt x="119" y="266"/>
                      <a:pt x="129" y="274"/>
                      <a:pt x="135" y="300"/>
                    </a:cubicBezTo>
                    <a:cubicBezTo>
                      <a:pt x="109" y="303"/>
                      <a:pt x="84" y="308"/>
                      <a:pt x="58" y="310"/>
                    </a:cubicBezTo>
                    <a:cubicBezTo>
                      <a:pt x="42" y="311"/>
                      <a:pt x="36" y="301"/>
                      <a:pt x="36" y="284"/>
                    </a:cubicBezTo>
                    <a:cubicBezTo>
                      <a:pt x="35" y="269"/>
                      <a:pt x="31" y="255"/>
                      <a:pt x="28" y="235"/>
                    </a:cubicBezTo>
                    <a:cubicBezTo>
                      <a:pt x="62" y="216"/>
                      <a:pt x="28" y="172"/>
                      <a:pt x="53" y="144"/>
                    </a:cubicBezTo>
                    <a:cubicBezTo>
                      <a:pt x="51" y="142"/>
                      <a:pt x="50" y="141"/>
                      <a:pt x="48" y="139"/>
                    </a:cubicBezTo>
                    <a:cubicBezTo>
                      <a:pt x="39" y="142"/>
                      <a:pt x="30" y="146"/>
                      <a:pt x="16" y="151"/>
                    </a:cubicBezTo>
                    <a:cubicBezTo>
                      <a:pt x="11" y="126"/>
                      <a:pt x="6" y="101"/>
                      <a:pt x="0" y="72"/>
                    </a:cubicBezTo>
                    <a:cubicBezTo>
                      <a:pt x="26" y="85"/>
                      <a:pt x="36" y="104"/>
                      <a:pt x="47" y="127"/>
                    </a:cubicBezTo>
                    <a:cubicBezTo>
                      <a:pt x="53" y="113"/>
                      <a:pt x="58" y="99"/>
                      <a:pt x="65" y="82"/>
                    </a:cubicBezTo>
                    <a:cubicBezTo>
                      <a:pt x="52" y="84"/>
                      <a:pt x="43" y="85"/>
                      <a:pt x="28" y="87"/>
                    </a:cubicBezTo>
                    <a:cubicBezTo>
                      <a:pt x="35" y="77"/>
                      <a:pt x="38" y="70"/>
                      <a:pt x="43" y="66"/>
                    </a:cubicBezTo>
                    <a:cubicBezTo>
                      <a:pt x="63" y="48"/>
                      <a:pt x="83" y="31"/>
                      <a:pt x="103" y="14"/>
                    </a:cubicBezTo>
                    <a:cubicBezTo>
                      <a:pt x="120" y="0"/>
                      <a:pt x="132" y="12"/>
                      <a:pt x="143" y="22"/>
                    </a:cubicBezTo>
                    <a:cubicBezTo>
                      <a:pt x="156" y="33"/>
                      <a:pt x="151" y="44"/>
                      <a:pt x="141" y="55"/>
                    </a:cubicBezTo>
                    <a:cubicBezTo>
                      <a:pt x="122" y="75"/>
                      <a:pt x="109" y="98"/>
                      <a:pt x="105" y="125"/>
                    </a:cubicBezTo>
                    <a:cubicBezTo>
                      <a:pt x="103" y="142"/>
                      <a:pt x="94" y="155"/>
                      <a:pt x="80" y="166"/>
                    </a:cubicBezTo>
                    <a:cubicBezTo>
                      <a:pt x="70" y="174"/>
                      <a:pt x="64" y="187"/>
                      <a:pt x="55" y="200"/>
                    </a:cubicBezTo>
                    <a:close/>
                    <a:moveTo>
                      <a:pt x="105" y="45"/>
                    </a:moveTo>
                    <a:cubicBezTo>
                      <a:pt x="77" y="54"/>
                      <a:pt x="68" y="81"/>
                      <a:pt x="84" y="112"/>
                    </a:cubicBezTo>
                    <a:cubicBezTo>
                      <a:pt x="106" y="93"/>
                      <a:pt x="100" y="68"/>
                      <a:pt x="105" y="4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5" name="Freeform 34"/>
              <p:cNvSpPr/>
              <p:nvPr/>
            </p:nvSpPr>
            <p:spPr bwMode="auto">
              <a:xfrm>
                <a:off x="6462712" y="452438"/>
                <a:ext cx="842963" cy="620713"/>
              </a:xfrm>
              <a:custGeom>
                <a:avLst/>
                <a:gdLst>
                  <a:gd name="T0" fmla="*/ 31 w 267"/>
                  <a:gd name="T1" fmla="*/ 197 h 197"/>
                  <a:gd name="T2" fmla="*/ 8 w 267"/>
                  <a:gd name="T3" fmla="*/ 161 h 197"/>
                  <a:gd name="T4" fmla="*/ 21 w 267"/>
                  <a:gd name="T5" fmla="*/ 139 h 197"/>
                  <a:gd name="T6" fmla="*/ 72 w 267"/>
                  <a:gd name="T7" fmla="*/ 138 h 197"/>
                  <a:gd name="T8" fmla="*/ 112 w 267"/>
                  <a:gd name="T9" fmla="*/ 127 h 197"/>
                  <a:gd name="T10" fmla="*/ 212 w 267"/>
                  <a:gd name="T11" fmla="*/ 52 h 197"/>
                  <a:gd name="T12" fmla="*/ 221 w 267"/>
                  <a:gd name="T13" fmla="*/ 40 h 197"/>
                  <a:gd name="T14" fmla="*/ 203 w 267"/>
                  <a:gd name="T15" fmla="*/ 37 h 197"/>
                  <a:gd name="T16" fmla="*/ 186 w 267"/>
                  <a:gd name="T17" fmla="*/ 43 h 197"/>
                  <a:gd name="T18" fmla="*/ 118 w 267"/>
                  <a:gd name="T19" fmla="*/ 0 h 197"/>
                  <a:gd name="T20" fmla="*/ 162 w 267"/>
                  <a:gd name="T21" fmla="*/ 6 h 197"/>
                  <a:gd name="T22" fmla="*/ 233 w 267"/>
                  <a:gd name="T23" fmla="*/ 11 h 197"/>
                  <a:gd name="T24" fmla="*/ 261 w 267"/>
                  <a:gd name="T25" fmla="*/ 49 h 197"/>
                  <a:gd name="T26" fmla="*/ 254 w 267"/>
                  <a:gd name="T27" fmla="*/ 56 h 197"/>
                  <a:gd name="T28" fmla="*/ 166 w 267"/>
                  <a:gd name="T29" fmla="*/ 128 h 197"/>
                  <a:gd name="T30" fmla="*/ 168 w 267"/>
                  <a:gd name="T31" fmla="*/ 135 h 197"/>
                  <a:gd name="T32" fmla="*/ 219 w 267"/>
                  <a:gd name="T33" fmla="*/ 131 h 197"/>
                  <a:gd name="T34" fmla="*/ 242 w 267"/>
                  <a:gd name="T35" fmla="*/ 139 h 197"/>
                  <a:gd name="T36" fmla="*/ 228 w 267"/>
                  <a:gd name="T37" fmla="*/ 163 h 197"/>
                  <a:gd name="T38" fmla="*/ 212 w 267"/>
                  <a:gd name="T39" fmla="*/ 164 h 197"/>
                  <a:gd name="T40" fmla="*/ 31 w 267"/>
                  <a:gd name="T41" fmla="*/ 197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67" h="197">
                    <a:moveTo>
                      <a:pt x="31" y="197"/>
                    </a:moveTo>
                    <a:cubicBezTo>
                      <a:pt x="23" y="185"/>
                      <a:pt x="15" y="174"/>
                      <a:pt x="8" y="161"/>
                    </a:cubicBezTo>
                    <a:cubicBezTo>
                      <a:pt x="0" y="147"/>
                      <a:pt x="5" y="140"/>
                      <a:pt x="21" y="139"/>
                    </a:cubicBezTo>
                    <a:cubicBezTo>
                      <a:pt x="38" y="139"/>
                      <a:pt x="55" y="140"/>
                      <a:pt x="72" y="138"/>
                    </a:cubicBezTo>
                    <a:cubicBezTo>
                      <a:pt x="86" y="137"/>
                      <a:pt x="101" y="134"/>
                      <a:pt x="112" y="127"/>
                    </a:cubicBezTo>
                    <a:cubicBezTo>
                      <a:pt x="146" y="104"/>
                      <a:pt x="179" y="77"/>
                      <a:pt x="212" y="52"/>
                    </a:cubicBezTo>
                    <a:cubicBezTo>
                      <a:pt x="215" y="50"/>
                      <a:pt x="217" y="46"/>
                      <a:pt x="221" y="40"/>
                    </a:cubicBezTo>
                    <a:cubicBezTo>
                      <a:pt x="214" y="38"/>
                      <a:pt x="208" y="37"/>
                      <a:pt x="203" y="37"/>
                    </a:cubicBezTo>
                    <a:cubicBezTo>
                      <a:pt x="197" y="38"/>
                      <a:pt x="192" y="41"/>
                      <a:pt x="186" y="43"/>
                    </a:cubicBezTo>
                    <a:cubicBezTo>
                      <a:pt x="138" y="60"/>
                      <a:pt x="130" y="47"/>
                      <a:pt x="118" y="0"/>
                    </a:cubicBezTo>
                    <a:cubicBezTo>
                      <a:pt x="134" y="2"/>
                      <a:pt x="147" y="5"/>
                      <a:pt x="162" y="6"/>
                    </a:cubicBezTo>
                    <a:cubicBezTo>
                      <a:pt x="185" y="8"/>
                      <a:pt x="209" y="10"/>
                      <a:pt x="233" y="11"/>
                    </a:cubicBezTo>
                    <a:cubicBezTo>
                      <a:pt x="249" y="12"/>
                      <a:pt x="267" y="33"/>
                      <a:pt x="261" y="49"/>
                    </a:cubicBezTo>
                    <a:cubicBezTo>
                      <a:pt x="260" y="52"/>
                      <a:pt x="257" y="56"/>
                      <a:pt x="254" y="56"/>
                    </a:cubicBezTo>
                    <a:cubicBezTo>
                      <a:pt x="214" y="68"/>
                      <a:pt x="194" y="102"/>
                      <a:pt x="166" y="128"/>
                    </a:cubicBezTo>
                    <a:cubicBezTo>
                      <a:pt x="167" y="130"/>
                      <a:pt x="167" y="133"/>
                      <a:pt x="168" y="135"/>
                    </a:cubicBezTo>
                    <a:cubicBezTo>
                      <a:pt x="185" y="134"/>
                      <a:pt x="203" y="135"/>
                      <a:pt x="219" y="131"/>
                    </a:cubicBezTo>
                    <a:cubicBezTo>
                      <a:pt x="230" y="129"/>
                      <a:pt x="238" y="128"/>
                      <a:pt x="242" y="139"/>
                    </a:cubicBezTo>
                    <a:cubicBezTo>
                      <a:pt x="246" y="152"/>
                      <a:pt x="241" y="160"/>
                      <a:pt x="228" y="163"/>
                    </a:cubicBezTo>
                    <a:cubicBezTo>
                      <a:pt x="223" y="165"/>
                      <a:pt x="217" y="164"/>
                      <a:pt x="212" y="164"/>
                    </a:cubicBezTo>
                    <a:cubicBezTo>
                      <a:pt x="150" y="160"/>
                      <a:pt x="90" y="170"/>
                      <a:pt x="31" y="19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6" name="Freeform 35"/>
              <p:cNvSpPr>
                <a:spLocks noEditPoints="1"/>
              </p:cNvSpPr>
              <p:nvPr/>
            </p:nvSpPr>
            <p:spPr bwMode="auto">
              <a:xfrm>
                <a:off x="4171950" y="558800"/>
                <a:ext cx="476250" cy="944563"/>
              </a:xfrm>
              <a:custGeom>
                <a:avLst/>
                <a:gdLst>
                  <a:gd name="T0" fmla="*/ 42 w 151"/>
                  <a:gd name="T1" fmla="*/ 60 h 299"/>
                  <a:gd name="T2" fmla="*/ 26 w 151"/>
                  <a:gd name="T3" fmla="*/ 41 h 299"/>
                  <a:gd name="T4" fmla="*/ 52 w 151"/>
                  <a:gd name="T5" fmla="*/ 45 h 299"/>
                  <a:gd name="T6" fmla="*/ 53 w 151"/>
                  <a:gd name="T7" fmla="*/ 15 h 299"/>
                  <a:gd name="T8" fmla="*/ 62 w 151"/>
                  <a:gd name="T9" fmla="*/ 0 h 299"/>
                  <a:gd name="T10" fmla="*/ 74 w 151"/>
                  <a:gd name="T11" fmla="*/ 13 h 299"/>
                  <a:gd name="T12" fmla="*/ 72 w 151"/>
                  <a:gd name="T13" fmla="*/ 64 h 299"/>
                  <a:gd name="T14" fmla="*/ 89 w 151"/>
                  <a:gd name="T15" fmla="*/ 101 h 299"/>
                  <a:gd name="T16" fmla="*/ 101 w 151"/>
                  <a:gd name="T17" fmla="*/ 117 h 299"/>
                  <a:gd name="T18" fmla="*/ 117 w 151"/>
                  <a:gd name="T19" fmla="*/ 160 h 299"/>
                  <a:gd name="T20" fmla="*/ 104 w 151"/>
                  <a:gd name="T21" fmla="*/ 189 h 299"/>
                  <a:gd name="T22" fmla="*/ 143 w 151"/>
                  <a:gd name="T23" fmla="*/ 178 h 299"/>
                  <a:gd name="T24" fmla="*/ 131 w 151"/>
                  <a:gd name="T25" fmla="*/ 222 h 299"/>
                  <a:gd name="T26" fmla="*/ 112 w 151"/>
                  <a:gd name="T27" fmla="*/ 271 h 299"/>
                  <a:gd name="T28" fmla="*/ 89 w 151"/>
                  <a:gd name="T29" fmla="*/ 299 h 299"/>
                  <a:gd name="T30" fmla="*/ 94 w 151"/>
                  <a:gd name="T31" fmla="*/ 259 h 299"/>
                  <a:gd name="T32" fmla="*/ 70 w 151"/>
                  <a:gd name="T33" fmla="*/ 257 h 299"/>
                  <a:gd name="T34" fmla="*/ 86 w 151"/>
                  <a:gd name="T35" fmla="*/ 233 h 299"/>
                  <a:gd name="T36" fmla="*/ 82 w 151"/>
                  <a:gd name="T37" fmla="*/ 214 h 299"/>
                  <a:gd name="T38" fmla="*/ 69 w 151"/>
                  <a:gd name="T39" fmla="*/ 224 h 299"/>
                  <a:gd name="T40" fmla="*/ 52 w 151"/>
                  <a:gd name="T41" fmla="*/ 236 h 299"/>
                  <a:gd name="T42" fmla="*/ 45 w 151"/>
                  <a:gd name="T43" fmla="*/ 215 h 299"/>
                  <a:gd name="T44" fmla="*/ 42 w 151"/>
                  <a:gd name="T45" fmla="*/ 160 h 299"/>
                  <a:gd name="T46" fmla="*/ 17 w 151"/>
                  <a:gd name="T47" fmla="*/ 150 h 299"/>
                  <a:gd name="T48" fmla="*/ 0 w 151"/>
                  <a:gd name="T49" fmla="*/ 152 h 299"/>
                  <a:gd name="T50" fmla="*/ 14 w 151"/>
                  <a:gd name="T51" fmla="*/ 62 h 299"/>
                  <a:gd name="T52" fmla="*/ 42 w 151"/>
                  <a:gd name="T53" fmla="*/ 60 h 299"/>
                  <a:gd name="T54" fmla="*/ 49 w 151"/>
                  <a:gd name="T55" fmla="*/ 121 h 299"/>
                  <a:gd name="T56" fmla="*/ 39 w 151"/>
                  <a:gd name="T57" fmla="*/ 125 h 299"/>
                  <a:gd name="T58" fmla="*/ 47 w 151"/>
                  <a:gd name="T59" fmla="*/ 147 h 299"/>
                  <a:gd name="T60" fmla="*/ 58 w 151"/>
                  <a:gd name="T61" fmla="*/ 144 h 299"/>
                  <a:gd name="T62" fmla="*/ 49 w 151"/>
                  <a:gd name="T63" fmla="*/ 121 h 2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51" h="299">
                    <a:moveTo>
                      <a:pt x="42" y="60"/>
                    </a:moveTo>
                    <a:cubicBezTo>
                      <a:pt x="35" y="52"/>
                      <a:pt x="31" y="46"/>
                      <a:pt x="26" y="41"/>
                    </a:cubicBezTo>
                    <a:cubicBezTo>
                      <a:pt x="37" y="31"/>
                      <a:pt x="37" y="31"/>
                      <a:pt x="52" y="45"/>
                    </a:cubicBezTo>
                    <a:cubicBezTo>
                      <a:pt x="52" y="34"/>
                      <a:pt x="51" y="25"/>
                      <a:pt x="53" y="15"/>
                    </a:cubicBezTo>
                    <a:cubicBezTo>
                      <a:pt x="54" y="10"/>
                      <a:pt x="59" y="5"/>
                      <a:pt x="62" y="0"/>
                    </a:cubicBezTo>
                    <a:cubicBezTo>
                      <a:pt x="66" y="4"/>
                      <a:pt x="73" y="8"/>
                      <a:pt x="74" y="13"/>
                    </a:cubicBezTo>
                    <a:cubicBezTo>
                      <a:pt x="74" y="30"/>
                      <a:pt x="75" y="47"/>
                      <a:pt x="72" y="64"/>
                    </a:cubicBezTo>
                    <a:cubicBezTo>
                      <a:pt x="68" y="82"/>
                      <a:pt x="67" y="95"/>
                      <a:pt x="89" y="101"/>
                    </a:cubicBezTo>
                    <a:cubicBezTo>
                      <a:pt x="94" y="102"/>
                      <a:pt x="102" y="114"/>
                      <a:pt x="101" y="117"/>
                    </a:cubicBezTo>
                    <a:cubicBezTo>
                      <a:pt x="90" y="138"/>
                      <a:pt x="97" y="151"/>
                      <a:pt x="117" y="160"/>
                    </a:cubicBezTo>
                    <a:cubicBezTo>
                      <a:pt x="113" y="169"/>
                      <a:pt x="109" y="177"/>
                      <a:pt x="104" y="189"/>
                    </a:cubicBezTo>
                    <a:cubicBezTo>
                      <a:pt x="119" y="185"/>
                      <a:pt x="130" y="182"/>
                      <a:pt x="143" y="178"/>
                    </a:cubicBezTo>
                    <a:cubicBezTo>
                      <a:pt x="151" y="197"/>
                      <a:pt x="143" y="213"/>
                      <a:pt x="131" y="222"/>
                    </a:cubicBezTo>
                    <a:cubicBezTo>
                      <a:pt x="113" y="236"/>
                      <a:pt x="112" y="253"/>
                      <a:pt x="112" y="271"/>
                    </a:cubicBezTo>
                    <a:cubicBezTo>
                      <a:pt x="112" y="285"/>
                      <a:pt x="108" y="296"/>
                      <a:pt x="89" y="299"/>
                    </a:cubicBezTo>
                    <a:cubicBezTo>
                      <a:pt x="91" y="285"/>
                      <a:pt x="92" y="272"/>
                      <a:pt x="94" y="259"/>
                    </a:cubicBezTo>
                    <a:cubicBezTo>
                      <a:pt x="86" y="258"/>
                      <a:pt x="80" y="258"/>
                      <a:pt x="70" y="257"/>
                    </a:cubicBezTo>
                    <a:cubicBezTo>
                      <a:pt x="76" y="248"/>
                      <a:pt x="83" y="241"/>
                      <a:pt x="86" y="233"/>
                    </a:cubicBezTo>
                    <a:cubicBezTo>
                      <a:pt x="88" y="227"/>
                      <a:pt x="84" y="220"/>
                      <a:pt x="82" y="214"/>
                    </a:cubicBezTo>
                    <a:cubicBezTo>
                      <a:pt x="78" y="217"/>
                      <a:pt x="73" y="221"/>
                      <a:pt x="69" y="224"/>
                    </a:cubicBezTo>
                    <a:cubicBezTo>
                      <a:pt x="63" y="228"/>
                      <a:pt x="58" y="232"/>
                      <a:pt x="52" y="236"/>
                    </a:cubicBezTo>
                    <a:cubicBezTo>
                      <a:pt x="50" y="229"/>
                      <a:pt x="43" y="220"/>
                      <a:pt x="45" y="215"/>
                    </a:cubicBezTo>
                    <a:cubicBezTo>
                      <a:pt x="52" y="196"/>
                      <a:pt x="48" y="178"/>
                      <a:pt x="42" y="160"/>
                    </a:cubicBezTo>
                    <a:cubicBezTo>
                      <a:pt x="37" y="146"/>
                      <a:pt x="31" y="142"/>
                      <a:pt x="17" y="150"/>
                    </a:cubicBezTo>
                    <a:cubicBezTo>
                      <a:pt x="14" y="152"/>
                      <a:pt x="9" y="151"/>
                      <a:pt x="0" y="152"/>
                    </a:cubicBezTo>
                    <a:cubicBezTo>
                      <a:pt x="18" y="122"/>
                      <a:pt x="45" y="97"/>
                      <a:pt x="14" y="62"/>
                    </a:cubicBezTo>
                    <a:cubicBezTo>
                      <a:pt x="25" y="61"/>
                      <a:pt x="31" y="61"/>
                      <a:pt x="42" y="60"/>
                    </a:cubicBezTo>
                    <a:close/>
                    <a:moveTo>
                      <a:pt x="49" y="121"/>
                    </a:moveTo>
                    <a:cubicBezTo>
                      <a:pt x="46" y="122"/>
                      <a:pt x="42" y="123"/>
                      <a:pt x="39" y="125"/>
                    </a:cubicBezTo>
                    <a:cubicBezTo>
                      <a:pt x="41" y="132"/>
                      <a:pt x="44" y="140"/>
                      <a:pt x="47" y="147"/>
                    </a:cubicBezTo>
                    <a:cubicBezTo>
                      <a:pt x="47" y="148"/>
                      <a:pt x="54" y="145"/>
                      <a:pt x="58" y="144"/>
                    </a:cubicBezTo>
                    <a:cubicBezTo>
                      <a:pt x="55" y="136"/>
                      <a:pt x="52" y="128"/>
                      <a:pt x="49" y="12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7" name="Freeform 36"/>
              <p:cNvSpPr/>
              <p:nvPr/>
            </p:nvSpPr>
            <p:spPr bwMode="auto">
              <a:xfrm>
                <a:off x="1924050" y="3619500"/>
                <a:ext cx="584200" cy="725488"/>
              </a:xfrm>
              <a:custGeom>
                <a:avLst/>
                <a:gdLst>
                  <a:gd name="T0" fmla="*/ 26 w 185"/>
                  <a:gd name="T1" fmla="*/ 171 h 230"/>
                  <a:gd name="T2" fmla="*/ 163 w 185"/>
                  <a:gd name="T3" fmla="*/ 204 h 230"/>
                  <a:gd name="T4" fmla="*/ 178 w 185"/>
                  <a:gd name="T5" fmla="*/ 230 h 230"/>
                  <a:gd name="T6" fmla="*/ 9 w 185"/>
                  <a:gd name="T7" fmla="*/ 183 h 230"/>
                  <a:gd name="T8" fmla="*/ 1 w 185"/>
                  <a:gd name="T9" fmla="*/ 168 h 230"/>
                  <a:gd name="T10" fmla="*/ 12 w 185"/>
                  <a:gd name="T11" fmla="*/ 156 h 230"/>
                  <a:gd name="T12" fmla="*/ 135 w 185"/>
                  <a:gd name="T13" fmla="*/ 122 h 230"/>
                  <a:gd name="T14" fmla="*/ 159 w 185"/>
                  <a:gd name="T15" fmla="*/ 114 h 230"/>
                  <a:gd name="T16" fmla="*/ 92 w 185"/>
                  <a:gd name="T17" fmla="*/ 95 h 230"/>
                  <a:gd name="T18" fmla="*/ 11 w 185"/>
                  <a:gd name="T19" fmla="*/ 72 h 230"/>
                  <a:gd name="T20" fmla="*/ 1 w 185"/>
                  <a:gd name="T21" fmla="*/ 57 h 230"/>
                  <a:gd name="T22" fmla="*/ 11 w 185"/>
                  <a:gd name="T23" fmla="*/ 44 h 230"/>
                  <a:gd name="T24" fmla="*/ 179 w 185"/>
                  <a:gd name="T25" fmla="*/ 0 h 230"/>
                  <a:gd name="T26" fmla="*/ 180 w 185"/>
                  <a:gd name="T27" fmla="*/ 21 h 230"/>
                  <a:gd name="T28" fmla="*/ 31 w 185"/>
                  <a:gd name="T29" fmla="*/ 56 h 230"/>
                  <a:gd name="T30" fmla="*/ 31 w 185"/>
                  <a:gd name="T31" fmla="*/ 60 h 230"/>
                  <a:gd name="T32" fmla="*/ 178 w 185"/>
                  <a:gd name="T33" fmla="*/ 101 h 230"/>
                  <a:gd name="T34" fmla="*/ 158 w 185"/>
                  <a:gd name="T35" fmla="*/ 135 h 230"/>
                  <a:gd name="T36" fmla="*/ 26 w 185"/>
                  <a:gd name="T37" fmla="*/ 171 h 2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85" h="230">
                    <a:moveTo>
                      <a:pt x="26" y="171"/>
                    </a:moveTo>
                    <a:cubicBezTo>
                      <a:pt x="75" y="183"/>
                      <a:pt x="119" y="193"/>
                      <a:pt x="163" y="204"/>
                    </a:cubicBezTo>
                    <a:cubicBezTo>
                      <a:pt x="180" y="208"/>
                      <a:pt x="180" y="208"/>
                      <a:pt x="178" y="230"/>
                    </a:cubicBezTo>
                    <a:cubicBezTo>
                      <a:pt x="122" y="214"/>
                      <a:pt x="65" y="199"/>
                      <a:pt x="9" y="183"/>
                    </a:cubicBezTo>
                    <a:cubicBezTo>
                      <a:pt x="5" y="182"/>
                      <a:pt x="0" y="173"/>
                      <a:pt x="1" y="168"/>
                    </a:cubicBezTo>
                    <a:cubicBezTo>
                      <a:pt x="1" y="164"/>
                      <a:pt x="7" y="157"/>
                      <a:pt x="12" y="156"/>
                    </a:cubicBezTo>
                    <a:cubicBezTo>
                      <a:pt x="53" y="144"/>
                      <a:pt x="94" y="133"/>
                      <a:pt x="135" y="122"/>
                    </a:cubicBezTo>
                    <a:cubicBezTo>
                      <a:pt x="141" y="120"/>
                      <a:pt x="147" y="118"/>
                      <a:pt x="159" y="114"/>
                    </a:cubicBezTo>
                    <a:cubicBezTo>
                      <a:pt x="133" y="107"/>
                      <a:pt x="112" y="101"/>
                      <a:pt x="92" y="95"/>
                    </a:cubicBezTo>
                    <a:cubicBezTo>
                      <a:pt x="65" y="88"/>
                      <a:pt x="37" y="81"/>
                      <a:pt x="11" y="72"/>
                    </a:cubicBezTo>
                    <a:cubicBezTo>
                      <a:pt x="6" y="71"/>
                      <a:pt x="1" y="62"/>
                      <a:pt x="1" y="57"/>
                    </a:cubicBezTo>
                    <a:cubicBezTo>
                      <a:pt x="1" y="53"/>
                      <a:pt x="7" y="45"/>
                      <a:pt x="11" y="44"/>
                    </a:cubicBezTo>
                    <a:cubicBezTo>
                      <a:pt x="66" y="29"/>
                      <a:pt x="122" y="15"/>
                      <a:pt x="179" y="0"/>
                    </a:cubicBezTo>
                    <a:cubicBezTo>
                      <a:pt x="179" y="7"/>
                      <a:pt x="180" y="13"/>
                      <a:pt x="180" y="21"/>
                    </a:cubicBezTo>
                    <a:cubicBezTo>
                      <a:pt x="130" y="33"/>
                      <a:pt x="80" y="45"/>
                      <a:pt x="31" y="56"/>
                    </a:cubicBezTo>
                    <a:cubicBezTo>
                      <a:pt x="31" y="57"/>
                      <a:pt x="31" y="58"/>
                      <a:pt x="31" y="60"/>
                    </a:cubicBezTo>
                    <a:cubicBezTo>
                      <a:pt x="80" y="74"/>
                      <a:pt x="129" y="87"/>
                      <a:pt x="178" y="101"/>
                    </a:cubicBezTo>
                    <a:cubicBezTo>
                      <a:pt x="185" y="122"/>
                      <a:pt x="178" y="131"/>
                      <a:pt x="158" y="135"/>
                    </a:cubicBezTo>
                    <a:cubicBezTo>
                      <a:pt x="115" y="145"/>
                      <a:pt x="73" y="158"/>
                      <a:pt x="26" y="17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8" name="Freeform 37"/>
              <p:cNvSpPr>
                <a:spLocks noEditPoints="1"/>
              </p:cNvSpPr>
              <p:nvPr/>
            </p:nvSpPr>
            <p:spPr bwMode="auto">
              <a:xfrm>
                <a:off x="4411662" y="8324850"/>
                <a:ext cx="606425" cy="717550"/>
              </a:xfrm>
              <a:custGeom>
                <a:avLst/>
                <a:gdLst>
                  <a:gd name="T0" fmla="*/ 123 w 192"/>
                  <a:gd name="T1" fmla="*/ 129 h 227"/>
                  <a:gd name="T2" fmla="*/ 146 w 192"/>
                  <a:gd name="T3" fmla="*/ 227 h 227"/>
                  <a:gd name="T4" fmla="*/ 115 w 192"/>
                  <a:gd name="T5" fmla="*/ 199 h 227"/>
                  <a:gd name="T6" fmla="*/ 110 w 192"/>
                  <a:gd name="T7" fmla="*/ 166 h 227"/>
                  <a:gd name="T8" fmla="*/ 51 w 192"/>
                  <a:gd name="T9" fmla="*/ 103 h 227"/>
                  <a:gd name="T10" fmla="*/ 20 w 192"/>
                  <a:gd name="T11" fmla="*/ 174 h 227"/>
                  <a:gd name="T12" fmla="*/ 0 w 192"/>
                  <a:gd name="T13" fmla="*/ 165 h 227"/>
                  <a:gd name="T14" fmla="*/ 71 w 192"/>
                  <a:gd name="T15" fmla="*/ 0 h 227"/>
                  <a:gd name="T16" fmla="*/ 170 w 192"/>
                  <a:gd name="T17" fmla="*/ 48 h 227"/>
                  <a:gd name="T18" fmla="*/ 183 w 192"/>
                  <a:gd name="T19" fmla="*/ 101 h 227"/>
                  <a:gd name="T20" fmla="*/ 138 w 192"/>
                  <a:gd name="T21" fmla="*/ 130 h 227"/>
                  <a:gd name="T22" fmla="*/ 123 w 192"/>
                  <a:gd name="T23" fmla="*/ 129 h 227"/>
                  <a:gd name="T24" fmla="*/ 84 w 192"/>
                  <a:gd name="T25" fmla="*/ 26 h 227"/>
                  <a:gd name="T26" fmla="*/ 59 w 192"/>
                  <a:gd name="T27" fmla="*/ 84 h 227"/>
                  <a:gd name="T28" fmla="*/ 120 w 192"/>
                  <a:gd name="T29" fmla="*/ 108 h 227"/>
                  <a:gd name="T30" fmla="*/ 162 w 192"/>
                  <a:gd name="T31" fmla="*/ 93 h 227"/>
                  <a:gd name="T32" fmla="*/ 144 w 192"/>
                  <a:gd name="T33" fmla="*/ 53 h 227"/>
                  <a:gd name="T34" fmla="*/ 84 w 192"/>
                  <a:gd name="T35" fmla="*/ 26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92" h="227">
                    <a:moveTo>
                      <a:pt x="123" y="129"/>
                    </a:moveTo>
                    <a:cubicBezTo>
                      <a:pt x="130" y="161"/>
                      <a:pt x="138" y="193"/>
                      <a:pt x="146" y="227"/>
                    </a:cubicBezTo>
                    <a:cubicBezTo>
                      <a:pt x="127" y="223"/>
                      <a:pt x="116" y="218"/>
                      <a:pt x="115" y="199"/>
                    </a:cubicBezTo>
                    <a:cubicBezTo>
                      <a:pt x="115" y="188"/>
                      <a:pt x="111" y="177"/>
                      <a:pt x="110" y="166"/>
                    </a:cubicBezTo>
                    <a:cubicBezTo>
                      <a:pt x="108" y="130"/>
                      <a:pt x="88" y="110"/>
                      <a:pt x="51" y="103"/>
                    </a:cubicBezTo>
                    <a:cubicBezTo>
                      <a:pt x="41" y="125"/>
                      <a:pt x="31" y="149"/>
                      <a:pt x="20" y="174"/>
                    </a:cubicBezTo>
                    <a:cubicBezTo>
                      <a:pt x="13" y="171"/>
                      <a:pt x="7" y="169"/>
                      <a:pt x="0" y="165"/>
                    </a:cubicBezTo>
                    <a:cubicBezTo>
                      <a:pt x="24" y="111"/>
                      <a:pt x="47" y="57"/>
                      <a:pt x="71" y="0"/>
                    </a:cubicBezTo>
                    <a:cubicBezTo>
                      <a:pt x="105" y="16"/>
                      <a:pt x="138" y="30"/>
                      <a:pt x="170" y="48"/>
                    </a:cubicBezTo>
                    <a:cubicBezTo>
                      <a:pt x="188" y="58"/>
                      <a:pt x="192" y="80"/>
                      <a:pt x="183" y="101"/>
                    </a:cubicBezTo>
                    <a:cubicBezTo>
                      <a:pt x="176" y="120"/>
                      <a:pt x="158" y="131"/>
                      <a:pt x="138" y="130"/>
                    </a:cubicBezTo>
                    <a:cubicBezTo>
                      <a:pt x="132" y="130"/>
                      <a:pt x="126" y="129"/>
                      <a:pt x="123" y="129"/>
                    </a:cubicBezTo>
                    <a:close/>
                    <a:moveTo>
                      <a:pt x="84" y="26"/>
                    </a:moveTo>
                    <a:cubicBezTo>
                      <a:pt x="75" y="47"/>
                      <a:pt x="67" y="64"/>
                      <a:pt x="59" y="84"/>
                    </a:cubicBezTo>
                    <a:cubicBezTo>
                      <a:pt x="81" y="93"/>
                      <a:pt x="100" y="102"/>
                      <a:pt x="120" y="108"/>
                    </a:cubicBezTo>
                    <a:cubicBezTo>
                      <a:pt x="140" y="115"/>
                      <a:pt x="155" y="109"/>
                      <a:pt x="162" y="93"/>
                    </a:cubicBezTo>
                    <a:cubicBezTo>
                      <a:pt x="169" y="78"/>
                      <a:pt x="163" y="62"/>
                      <a:pt x="144" y="53"/>
                    </a:cubicBezTo>
                    <a:cubicBezTo>
                      <a:pt x="125" y="43"/>
                      <a:pt x="105" y="36"/>
                      <a:pt x="84" y="2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9" name="Freeform 38"/>
              <p:cNvSpPr/>
              <p:nvPr/>
            </p:nvSpPr>
            <p:spPr bwMode="auto">
              <a:xfrm>
                <a:off x="9761537" y="6038850"/>
                <a:ext cx="698500" cy="660400"/>
              </a:xfrm>
              <a:custGeom>
                <a:avLst/>
                <a:gdLst>
                  <a:gd name="T0" fmla="*/ 175 w 221"/>
                  <a:gd name="T1" fmla="*/ 83 h 209"/>
                  <a:gd name="T2" fmla="*/ 55 w 221"/>
                  <a:gd name="T3" fmla="*/ 18 h 209"/>
                  <a:gd name="T4" fmla="*/ 64 w 221"/>
                  <a:gd name="T5" fmla="*/ 0 h 209"/>
                  <a:gd name="T6" fmla="*/ 221 w 221"/>
                  <a:gd name="T7" fmla="*/ 83 h 209"/>
                  <a:gd name="T8" fmla="*/ 195 w 221"/>
                  <a:gd name="T9" fmla="*/ 106 h 209"/>
                  <a:gd name="T10" fmla="*/ 45 w 221"/>
                  <a:gd name="T11" fmla="*/ 125 h 209"/>
                  <a:gd name="T12" fmla="*/ 166 w 221"/>
                  <a:gd name="T13" fmla="*/ 190 h 209"/>
                  <a:gd name="T14" fmla="*/ 157 w 221"/>
                  <a:gd name="T15" fmla="*/ 209 h 209"/>
                  <a:gd name="T16" fmla="*/ 0 w 221"/>
                  <a:gd name="T17" fmla="*/ 125 h 209"/>
                  <a:gd name="T18" fmla="*/ 28 w 221"/>
                  <a:gd name="T19" fmla="*/ 102 h 209"/>
                  <a:gd name="T20" fmla="*/ 174 w 221"/>
                  <a:gd name="T21" fmla="*/ 87 h 209"/>
                  <a:gd name="T22" fmla="*/ 175 w 221"/>
                  <a:gd name="T23" fmla="*/ 83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1" h="209">
                    <a:moveTo>
                      <a:pt x="175" y="83"/>
                    </a:moveTo>
                    <a:cubicBezTo>
                      <a:pt x="136" y="61"/>
                      <a:pt x="96" y="40"/>
                      <a:pt x="55" y="18"/>
                    </a:cubicBezTo>
                    <a:cubicBezTo>
                      <a:pt x="58" y="12"/>
                      <a:pt x="61" y="6"/>
                      <a:pt x="64" y="0"/>
                    </a:cubicBezTo>
                    <a:cubicBezTo>
                      <a:pt x="117" y="28"/>
                      <a:pt x="169" y="55"/>
                      <a:pt x="221" y="83"/>
                    </a:cubicBezTo>
                    <a:cubicBezTo>
                      <a:pt x="219" y="99"/>
                      <a:pt x="210" y="105"/>
                      <a:pt x="195" y="106"/>
                    </a:cubicBezTo>
                    <a:cubicBezTo>
                      <a:pt x="145" y="111"/>
                      <a:pt x="96" y="116"/>
                      <a:pt x="45" y="125"/>
                    </a:cubicBezTo>
                    <a:cubicBezTo>
                      <a:pt x="84" y="146"/>
                      <a:pt x="124" y="168"/>
                      <a:pt x="166" y="190"/>
                    </a:cubicBezTo>
                    <a:cubicBezTo>
                      <a:pt x="163" y="196"/>
                      <a:pt x="160" y="201"/>
                      <a:pt x="157" y="209"/>
                    </a:cubicBezTo>
                    <a:cubicBezTo>
                      <a:pt x="104" y="180"/>
                      <a:pt x="52" y="153"/>
                      <a:pt x="0" y="125"/>
                    </a:cubicBezTo>
                    <a:cubicBezTo>
                      <a:pt x="2" y="107"/>
                      <a:pt x="13" y="103"/>
                      <a:pt x="28" y="102"/>
                    </a:cubicBezTo>
                    <a:cubicBezTo>
                      <a:pt x="76" y="97"/>
                      <a:pt x="125" y="92"/>
                      <a:pt x="174" y="87"/>
                    </a:cubicBezTo>
                    <a:cubicBezTo>
                      <a:pt x="175" y="86"/>
                      <a:pt x="175" y="84"/>
                      <a:pt x="175" y="8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0" name="Freeform 39"/>
              <p:cNvSpPr/>
              <p:nvPr/>
            </p:nvSpPr>
            <p:spPr bwMode="auto">
              <a:xfrm>
                <a:off x="2100262" y="5981700"/>
                <a:ext cx="692150" cy="619125"/>
              </a:xfrm>
              <a:custGeom>
                <a:avLst/>
                <a:gdLst>
                  <a:gd name="T0" fmla="*/ 9 w 219"/>
                  <a:gd name="T1" fmla="*/ 84 h 196"/>
                  <a:gd name="T2" fmla="*/ 0 w 219"/>
                  <a:gd name="T3" fmla="*/ 66 h 196"/>
                  <a:gd name="T4" fmla="*/ 165 w 219"/>
                  <a:gd name="T5" fmla="*/ 0 h 196"/>
                  <a:gd name="T6" fmla="*/ 166 w 219"/>
                  <a:gd name="T7" fmla="*/ 36 h 196"/>
                  <a:gd name="T8" fmla="*/ 83 w 219"/>
                  <a:gd name="T9" fmla="*/ 162 h 196"/>
                  <a:gd name="T10" fmla="*/ 211 w 219"/>
                  <a:gd name="T11" fmla="*/ 111 h 196"/>
                  <a:gd name="T12" fmla="*/ 219 w 219"/>
                  <a:gd name="T13" fmla="*/ 130 h 196"/>
                  <a:gd name="T14" fmla="*/ 55 w 219"/>
                  <a:gd name="T15" fmla="*/ 196 h 196"/>
                  <a:gd name="T16" fmla="*/ 53 w 219"/>
                  <a:gd name="T17" fmla="*/ 162 h 196"/>
                  <a:gd name="T18" fmla="*/ 137 w 219"/>
                  <a:gd name="T19" fmla="*/ 34 h 196"/>
                  <a:gd name="T20" fmla="*/ 9 w 219"/>
                  <a:gd name="T21" fmla="*/ 84 h 1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9" h="196">
                    <a:moveTo>
                      <a:pt x="9" y="84"/>
                    </a:moveTo>
                    <a:cubicBezTo>
                      <a:pt x="6" y="78"/>
                      <a:pt x="4" y="73"/>
                      <a:pt x="0" y="66"/>
                    </a:cubicBezTo>
                    <a:cubicBezTo>
                      <a:pt x="56" y="44"/>
                      <a:pt x="111" y="22"/>
                      <a:pt x="165" y="0"/>
                    </a:cubicBezTo>
                    <a:cubicBezTo>
                      <a:pt x="177" y="13"/>
                      <a:pt x="175" y="23"/>
                      <a:pt x="166" y="36"/>
                    </a:cubicBezTo>
                    <a:cubicBezTo>
                      <a:pt x="137" y="76"/>
                      <a:pt x="109" y="118"/>
                      <a:pt x="83" y="162"/>
                    </a:cubicBezTo>
                    <a:cubicBezTo>
                      <a:pt x="126" y="145"/>
                      <a:pt x="168" y="128"/>
                      <a:pt x="211" y="111"/>
                    </a:cubicBezTo>
                    <a:cubicBezTo>
                      <a:pt x="214" y="118"/>
                      <a:pt x="216" y="123"/>
                      <a:pt x="219" y="130"/>
                    </a:cubicBezTo>
                    <a:cubicBezTo>
                      <a:pt x="163" y="152"/>
                      <a:pt x="109" y="174"/>
                      <a:pt x="55" y="196"/>
                    </a:cubicBezTo>
                    <a:cubicBezTo>
                      <a:pt x="44" y="184"/>
                      <a:pt x="44" y="174"/>
                      <a:pt x="53" y="162"/>
                    </a:cubicBezTo>
                    <a:cubicBezTo>
                      <a:pt x="82" y="121"/>
                      <a:pt x="110" y="79"/>
                      <a:pt x="137" y="34"/>
                    </a:cubicBezTo>
                    <a:cubicBezTo>
                      <a:pt x="95" y="51"/>
                      <a:pt x="52" y="67"/>
                      <a:pt x="9" y="8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1" name="Freeform 40"/>
              <p:cNvSpPr/>
              <p:nvPr/>
            </p:nvSpPr>
            <p:spPr bwMode="auto">
              <a:xfrm>
                <a:off x="2852737" y="7131050"/>
                <a:ext cx="703263" cy="698500"/>
              </a:xfrm>
              <a:custGeom>
                <a:avLst/>
                <a:gdLst>
                  <a:gd name="T0" fmla="*/ 115 w 223"/>
                  <a:gd name="T1" fmla="*/ 39 h 221"/>
                  <a:gd name="T2" fmla="*/ 16 w 223"/>
                  <a:gd name="T3" fmla="*/ 140 h 221"/>
                  <a:gd name="T4" fmla="*/ 0 w 223"/>
                  <a:gd name="T5" fmla="*/ 126 h 221"/>
                  <a:gd name="T6" fmla="*/ 126 w 223"/>
                  <a:gd name="T7" fmla="*/ 0 h 221"/>
                  <a:gd name="T8" fmla="*/ 138 w 223"/>
                  <a:gd name="T9" fmla="*/ 31 h 221"/>
                  <a:gd name="T10" fmla="*/ 112 w 223"/>
                  <a:gd name="T11" fmla="*/ 162 h 221"/>
                  <a:gd name="T12" fmla="*/ 110 w 223"/>
                  <a:gd name="T13" fmla="*/ 179 h 221"/>
                  <a:gd name="T14" fmla="*/ 208 w 223"/>
                  <a:gd name="T15" fmla="*/ 77 h 221"/>
                  <a:gd name="T16" fmla="*/ 223 w 223"/>
                  <a:gd name="T17" fmla="*/ 95 h 221"/>
                  <a:gd name="T18" fmla="*/ 96 w 223"/>
                  <a:gd name="T19" fmla="*/ 221 h 221"/>
                  <a:gd name="T20" fmla="*/ 85 w 223"/>
                  <a:gd name="T21" fmla="*/ 190 h 221"/>
                  <a:gd name="T22" fmla="*/ 115 w 223"/>
                  <a:gd name="T23" fmla="*/ 39 h 2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3" h="221">
                    <a:moveTo>
                      <a:pt x="115" y="39"/>
                    </a:moveTo>
                    <a:cubicBezTo>
                      <a:pt x="80" y="75"/>
                      <a:pt x="48" y="107"/>
                      <a:pt x="16" y="140"/>
                    </a:cubicBezTo>
                    <a:cubicBezTo>
                      <a:pt x="8" y="134"/>
                      <a:pt x="4" y="130"/>
                      <a:pt x="0" y="126"/>
                    </a:cubicBezTo>
                    <a:cubicBezTo>
                      <a:pt x="42" y="84"/>
                      <a:pt x="84" y="42"/>
                      <a:pt x="126" y="0"/>
                    </a:cubicBezTo>
                    <a:cubicBezTo>
                      <a:pt x="139" y="5"/>
                      <a:pt x="142" y="16"/>
                      <a:pt x="138" y="31"/>
                    </a:cubicBezTo>
                    <a:cubicBezTo>
                      <a:pt x="128" y="75"/>
                      <a:pt x="120" y="118"/>
                      <a:pt x="112" y="162"/>
                    </a:cubicBezTo>
                    <a:cubicBezTo>
                      <a:pt x="111" y="167"/>
                      <a:pt x="111" y="172"/>
                      <a:pt x="110" y="179"/>
                    </a:cubicBezTo>
                    <a:cubicBezTo>
                      <a:pt x="143" y="145"/>
                      <a:pt x="174" y="113"/>
                      <a:pt x="208" y="77"/>
                    </a:cubicBezTo>
                    <a:cubicBezTo>
                      <a:pt x="216" y="86"/>
                      <a:pt x="220" y="91"/>
                      <a:pt x="223" y="95"/>
                    </a:cubicBezTo>
                    <a:cubicBezTo>
                      <a:pt x="180" y="138"/>
                      <a:pt x="138" y="179"/>
                      <a:pt x="96" y="221"/>
                    </a:cubicBezTo>
                    <a:cubicBezTo>
                      <a:pt x="84" y="215"/>
                      <a:pt x="81" y="205"/>
                      <a:pt x="85" y="190"/>
                    </a:cubicBezTo>
                    <a:cubicBezTo>
                      <a:pt x="95" y="142"/>
                      <a:pt x="104" y="93"/>
                      <a:pt x="115" y="3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2" name="Freeform 41"/>
              <p:cNvSpPr/>
              <p:nvPr/>
            </p:nvSpPr>
            <p:spPr bwMode="auto">
              <a:xfrm>
                <a:off x="10039350" y="3983038"/>
                <a:ext cx="619125" cy="552450"/>
              </a:xfrm>
              <a:custGeom>
                <a:avLst/>
                <a:gdLst>
                  <a:gd name="T0" fmla="*/ 115 w 196"/>
                  <a:gd name="T1" fmla="*/ 17 h 175"/>
                  <a:gd name="T2" fmla="*/ 115 w 196"/>
                  <a:gd name="T3" fmla="*/ 72 h 175"/>
                  <a:gd name="T4" fmla="*/ 95 w 196"/>
                  <a:gd name="T5" fmla="*/ 61 h 175"/>
                  <a:gd name="T6" fmla="*/ 95 w 196"/>
                  <a:gd name="T7" fmla="*/ 0 h 175"/>
                  <a:gd name="T8" fmla="*/ 157 w 196"/>
                  <a:gd name="T9" fmla="*/ 1 h 175"/>
                  <a:gd name="T10" fmla="*/ 168 w 196"/>
                  <a:gd name="T11" fmla="*/ 9 h 175"/>
                  <a:gd name="T12" fmla="*/ 166 w 196"/>
                  <a:gd name="T13" fmla="*/ 138 h 175"/>
                  <a:gd name="T14" fmla="*/ 38 w 196"/>
                  <a:gd name="T15" fmla="*/ 149 h 175"/>
                  <a:gd name="T16" fmla="*/ 4 w 196"/>
                  <a:gd name="T17" fmla="*/ 61 h 175"/>
                  <a:gd name="T18" fmla="*/ 55 w 196"/>
                  <a:gd name="T19" fmla="*/ 3 h 175"/>
                  <a:gd name="T20" fmla="*/ 61 w 196"/>
                  <a:gd name="T21" fmla="*/ 19 h 175"/>
                  <a:gd name="T22" fmla="*/ 56 w 196"/>
                  <a:gd name="T23" fmla="*/ 23 h 175"/>
                  <a:gd name="T24" fmla="*/ 21 w 196"/>
                  <a:gd name="T25" fmla="*/ 76 h 175"/>
                  <a:gd name="T26" fmla="*/ 55 w 196"/>
                  <a:gd name="T27" fmla="*/ 134 h 175"/>
                  <a:gd name="T28" fmla="*/ 168 w 196"/>
                  <a:gd name="T29" fmla="*/ 80 h 175"/>
                  <a:gd name="T30" fmla="*/ 155 w 196"/>
                  <a:gd name="T31" fmla="*/ 31 h 175"/>
                  <a:gd name="T32" fmla="*/ 115 w 196"/>
                  <a:gd name="T33" fmla="*/ 17 h 1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96" h="175">
                    <a:moveTo>
                      <a:pt x="115" y="17"/>
                    </a:moveTo>
                    <a:cubicBezTo>
                      <a:pt x="115" y="40"/>
                      <a:pt x="115" y="56"/>
                      <a:pt x="115" y="72"/>
                    </a:cubicBezTo>
                    <a:cubicBezTo>
                      <a:pt x="102" y="76"/>
                      <a:pt x="94" y="76"/>
                      <a:pt x="95" y="61"/>
                    </a:cubicBezTo>
                    <a:cubicBezTo>
                      <a:pt x="95" y="41"/>
                      <a:pt x="95" y="22"/>
                      <a:pt x="95" y="0"/>
                    </a:cubicBezTo>
                    <a:cubicBezTo>
                      <a:pt x="118" y="0"/>
                      <a:pt x="137" y="0"/>
                      <a:pt x="157" y="1"/>
                    </a:cubicBezTo>
                    <a:cubicBezTo>
                      <a:pt x="161" y="1"/>
                      <a:pt x="165" y="5"/>
                      <a:pt x="168" y="9"/>
                    </a:cubicBezTo>
                    <a:cubicBezTo>
                      <a:pt x="196" y="45"/>
                      <a:pt x="195" y="106"/>
                      <a:pt x="166" y="138"/>
                    </a:cubicBezTo>
                    <a:cubicBezTo>
                      <a:pt x="138" y="170"/>
                      <a:pt x="77" y="175"/>
                      <a:pt x="38" y="149"/>
                    </a:cubicBezTo>
                    <a:cubicBezTo>
                      <a:pt x="7" y="128"/>
                      <a:pt x="0" y="96"/>
                      <a:pt x="4" y="61"/>
                    </a:cubicBezTo>
                    <a:cubicBezTo>
                      <a:pt x="8" y="31"/>
                      <a:pt x="22" y="10"/>
                      <a:pt x="55" y="3"/>
                    </a:cubicBezTo>
                    <a:cubicBezTo>
                      <a:pt x="57" y="8"/>
                      <a:pt x="59" y="14"/>
                      <a:pt x="61" y="19"/>
                    </a:cubicBezTo>
                    <a:cubicBezTo>
                      <a:pt x="59" y="21"/>
                      <a:pt x="58" y="23"/>
                      <a:pt x="56" y="23"/>
                    </a:cubicBezTo>
                    <a:cubicBezTo>
                      <a:pt x="31" y="32"/>
                      <a:pt x="22" y="51"/>
                      <a:pt x="21" y="76"/>
                    </a:cubicBezTo>
                    <a:cubicBezTo>
                      <a:pt x="21" y="102"/>
                      <a:pt x="31" y="122"/>
                      <a:pt x="55" y="134"/>
                    </a:cubicBezTo>
                    <a:cubicBezTo>
                      <a:pt x="108" y="160"/>
                      <a:pt x="166" y="134"/>
                      <a:pt x="168" y="80"/>
                    </a:cubicBezTo>
                    <a:cubicBezTo>
                      <a:pt x="169" y="64"/>
                      <a:pt x="164" y="45"/>
                      <a:pt x="155" y="31"/>
                    </a:cubicBezTo>
                    <a:cubicBezTo>
                      <a:pt x="150" y="23"/>
                      <a:pt x="132" y="23"/>
                      <a:pt x="115" y="1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3" name="Freeform 42"/>
              <p:cNvSpPr>
                <a:spLocks noEditPoints="1"/>
              </p:cNvSpPr>
              <p:nvPr/>
            </p:nvSpPr>
            <p:spPr bwMode="auto">
              <a:xfrm>
                <a:off x="10118725" y="4567238"/>
                <a:ext cx="596900" cy="549275"/>
              </a:xfrm>
              <a:custGeom>
                <a:avLst/>
                <a:gdLst>
                  <a:gd name="T0" fmla="*/ 97 w 189"/>
                  <a:gd name="T1" fmla="*/ 1 h 174"/>
                  <a:gd name="T2" fmla="*/ 188 w 189"/>
                  <a:gd name="T3" fmla="*/ 86 h 174"/>
                  <a:gd name="T4" fmla="*/ 93 w 189"/>
                  <a:gd name="T5" fmla="*/ 173 h 174"/>
                  <a:gd name="T6" fmla="*/ 2 w 189"/>
                  <a:gd name="T7" fmla="*/ 88 h 174"/>
                  <a:gd name="T8" fmla="*/ 97 w 189"/>
                  <a:gd name="T9" fmla="*/ 1 h 174"/>
                  <a:gd name="T10" fmla="*/ 90 w 189"/>
                  <a:gd name="T11" fmla="*/ 152 h 174"/>
                  <a:gd name="T12" fmla="*/ 128 w 189"/>
                  <a:gd name="T13" fmla="*/ 143 h 174"/>
                  <a:gd name="T14" fmla="*/ 169 w 189"/>
                  <a:gd name="T15" fmla="*/ 79 h 174"/>
                  <a:gd name="T16" fmla="*/ 117 w 189"/>
                  <a:gd name="T17" fmla="*/ 25 h 174"/>
                  <a:gd name="T18" fmla="*/ 72 w 189"/>
                  <a:gd name="T19" fmla="*/ 27 h 174"/>
                  <a:gd name="T20" fmla="*/ 21 w 189"/>
                  <a:gd name="T21" fmla="*/ 95 h 174"/>
                  <a:gd name="T22" fmla="*/ 90 w 189"/>
                  <a:gd name="T23" fmla="*/ 152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9" h="174">
                    <a:moveTo>
                      <a:pt x="97" y="1"/>
                    </a:moveTo>
                    <a:cubicBezTo>
                      <a:pt x="150" y="0"/>
                      <a:pt x="187" y="34"/>
                      <a:pt x="188" y="86"/>
                    </a:cubicBezTo>
                    <a:cubicBezTo>
                      <a:pt x="189" y="135"/>
                      <a:pt x="149" y="171"/>
                      <a:pt x="93" y="173"/>
                    </a:cubicBezTo>
                    <a:cubicBezTo>
                      <a:pt x="40" y="174"/>
                      <a:pt x="3" y="140"/>
                      <a:pt x="2" y="88"/>
                    </a:cubicBezTo>
                    <a:cubicBezTo>
                      <a:pt x="0" y="38"/>
                      <a:pt x="40" y="2"/>
                      <a:pt x="97" y="1"/>
                    </a:cubicBezTo>
                    <a:close/>
                    <a:moveTo>
                      <a:pt x="90" y="152"/>
                    </a:moveTo>
                    <a:cubicBezTo>
                      <a:pt x="103" y="149"/>
                      <a:pt x="116" y="147"/>
                      <a:pt x="128" y="143"/>
                    </a:cubicBezTo>
                    <a:cubicBezTo>
                      <a:pt x="157" y="133"/>
                      <a:pt x="171" y="108"/>
                      <a:pt x="169" y="79"/>
                    </a:cubicBezTo>
                    <a:cubicBezTo>
                      <a:pt x="166" y="51"/>
                      <a:pt x="147" y="29"/>
                      <a:pt x="117" y="25"/>
                    </a:cubicBezTo>
                    <a:cubicBezTo>
                      <a:pt x="102" y="23"/>
                      <a:pt x="86" y="24"/>
                      <a:pt x="72" y="27"/>
                    </a:cubicBezTo>
                    <a:cubicBezTo>
                      <a:pt x="36" y="36"/>
                      <a:pt x="17" y="63"/>
                      <a:pt x="21" y="95"/>
                    </a:cubicBezTo>
                    <a:cubicBezTo>
                      <a:pt x="25" y="130"/>
                      <a:pt x="51" y="151"/>
                      <a:pt x="90" y="15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4" name="Freeform 43"/>
              <p:cNvSpPr>
                <a:spLocks noEditPoints="1"/>
              </p:cNvSpPr>
              <p:nvPr/>
            </p:nvSpPr>
            <p:spPr bwMode="auto">
              <a:xfrm>
                <a:off x="10036175" y="5557838"/>
                <a:ext cx="587375" cy="544513"/>
              </a:xfrm>
              <a:custGeom>
                <a:avLst/>
                <a:gdLst>
                  <a:gd name="T0" fmla="*/ 86 w 186"/>
                  <a:gd name="T1" fmla="*/ 0 h 172"/>
                  <a:gd name="T2" fmla="*/ 186 w 186"/>
                  <a:gd name="T3" fmla="*/ 86 h 172"/>
                  <a:gd name="T4" fmla="*/ 98 w 186"/>
                  <a:gd name="T5" fmla="*/ 172 h 172"/>
                  <a:gd name="T6" fmla="*/ 0 w 186"/>
                  <a:gd name="T7" fmla="*/ 87 h 172"/>
                  <a:gd name="T8" fmla="*/ 86 w 186"/>
                  <a:gd name="T9" fmla="*/ 0 h 172"/>
                  <a:gd name="T10" fmla="*/ 167 w 186"/>
                  <a:gd name="T11" fmla="*/ 89 h 172"/>
                  <a:gd name="T12" fmla="*/ 87 w 186"/>
                  <a:gd name="T13" fmla="*/ 22 h 172"/>
                  <a:gd name="T14" fmla="*/ 19 w 186"/>
                  <a:gd name="T15" fmla="*/ 82 h 172"/>
                  <a:gd name="T16" fmla="*/ 102 w 186"/>
                  <a:gd name="T17" fmla="*/ 151 h 172"/>
                  <a:gd name="T18" fmla="*/ 167 w 186"/>
                  <a:gd name="T19" fmla="*/ 89 h 1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6" h="172">
                    <a:moveTo>
                      <a:pt x="86" y="0"/>
                    </a:moveTo>
                    <a:cubicBezTo>
                      <a:pt x="144" y="0"/>
                      <a:pt x="186" y="36"/>
                      <a:pt x="186" y="86"/>
                    </a:cubicBezTo>
                    <a:cubicBezTo>
                      <a:pt x="186" y="136"/>
                      <a:pt x="149" y="172"/>
                      <a:pt x="98" y="172"/>
                    </a:cubicBezTo>
                    <a:cubicBezTo>
                      <a:pt x="42" y="172"/>
                      <a:pt x="0" y="135"/>
                      <a:pt x="0" y="87"/>
                    </a:cubicBezTo>
                    <a:cubicBezTo>
                      <a:pt x="0" y="36"/>
                      <a:pt x="36" y="0"/>
                      <a:pt x="86" y="0"/>
                    </a:cubicBezTo>
                    <a:close/>
                    <a:moveTo>
                      <a:pt x="167" y="89"/>
                    </a:moveTo>
                    <a:cubicBezTo>
                      <a:pt x="168" y="51"/>
                      <a:pt x="135" y="23"/>
                      <a:pt x="87" y="22"/>
                    </a:cubicBezTo>
                    <a:cubicBezTo>
                      <a:pt x="48" y="21"/>
                      <a:pt x="20" y="45"/>
                      <a:pt x="19" y="82"/>
                    </a:cubicBezTo>
                    <a:cubicBezTo>
                      <a:pt x="17" y="121"/>
                      <a:pt x="52" y="150"/>
                      <a:pt x="102" y="151"/>
                    </a:cubicBezTo>
                    <a:cubicBezTo>
                      <a:pt x="138" y="151"/>
                      <a:pt x="166" y="125"/>
                      <a:pt x="167" y="8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5" name="Freeform 44"/>
              <p:cNvSpPr>
                <a:spLocks noEditPoints="1"/>
              </p:cNvSpPr>
              <p:nvPr/>
            </p:nvSpPr>
            <p:spPr bwMode="auto">
              <a:xfrm>
                <a:off x="7259637" y="8429625"/>
                <a:ext cx="542925" cy="587375"/>
              </a:xfrm>
              <a:custGeom>
                <a:avLst/>
                <a:gdLst>
                  <a:gd name="T0" fmla="*/ 171 w 172"/>
                  <a:gd name="T1" fmla="*/ 94 h 186"/>
                  <a:gd name="T2" fmla="*/ 85 w 172"/>
                  <a:gd name="T3" fmla="*/ 186 h 186"/>
                  <a:gd name="T4" fmla="*/ 0 w 172"/>
                  <a:gd name="T5" fmla="*/ 93 h 186"/>
                  <a:gd name="T6" fmla="*/ 86 w 172"/>
                  <a:gd name="T7" fmla="*/ 0 h 186"/>
                  <a:gd name="T8" fmla="*/ 171 w 172"/>
                  <a:gd name="T9" fmla="*/ 94 h 186"/>
                  <a:gd name="T10" fmla="*/ 19 w 172"/>
                  <a:gd name="T11" fmla="*/ 93 h 186"/>
                  <a:gd name="T12" fmla="*/ 22 w 172"/>
                  <a:gd name="T13" fmla="*/ 95 h 186"/>
                  <a:gd name="T14" fmla="*/ 27 w 172"/>
                  <a:gd name="T15" fmla="*/ 124 h 186"/>
                  <a:gd name="T16" fmla="*/ 87 w 172"/>
                  <a:gd name="T17" fmla="*/ 168 h 186"/>
                  <a:gd name="T18" fmla="*/ 145 w 172"/>
                  <a:gd name="T19" fmla="*/ 124 h 186"/>
                  <a:gd name="T20" fmla="*/ 141 w 172"/>
                  <a:gd name="T21" fmla="*/ 54 h 186"/>
                  <a:gd name="T22" fmla="*/ 38 w 172"/>
                  <a:gd name="T23" fmla="*/ 42 h 186"/>
                  <a:gd name="T24" fmla="*/ 19 w 172"/>
                  <a:gd name="T25" fmla="*/ 9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2" h="186">
                    <a:moveTo>
                      <a:pt x="171" y="94"/>
                    </a:moveTo>
                    <a:cubicBezTo>
                      <a:pt x="171" y="150"/>
                      <a:pt x="137" y="186"/>
                      <a:pt x="85" y="186"/>
                    </a:cubicBezTo>
                    <a:cubicBezTo>
                      <a:pt x="35" y="186"/>
                      <a:pt x="0" y="147"/>
                      <a:pt x="0" y="93"/>
                    </a:cubicBezTo>
                    <a:cubicBezTo>
                      <a:pt x="1" y="38"/>
                      <a:pt x="36" y="0"/>
                      <a:pt x="86" y="0"/>
                    </a:cubicBezTo>
                    <a:cubicBezTo>
                      <a:pt x="138" y="1"/>
                      <a:pt x="172" y="38"/>
                      <a:pt x="171" y="94"/>
                    </a:cubicBezTo>
                    <a:close/>
                    <a:moveTo>
                      <a:pt x="19" y="93"/>
                    </a:moveTo>
                    <a:cubicBezTo>
                      <a:pt x="20" y="94"/>
                      <a:pt x="21" y="94"/>
                      <a:pt x="22" y="95"/>
                    </a:cubicBezTo>
                    <a:cubicBezTo>
                      <a:pt x="23" y="105"/>
                      <a:pt x="24" y="115"/>
                      <a:pt x="27" y="124"/>
                    </a:cubicBezTo>
                    <a:cubicBezTo>
                      <a:pt x="35" y="151"/>
                      <a:pt x="59" y="168"/>
                      <a:pt x="87" y="168"/>
                    </a:cubicBezTo>
                    <a:cubicBezTo>
                      <a:pt x="114" y="168"/>
                      <a:pt x="137" y="151"/>
                      <a:pt x="145" y="124"/>
                    </a:cubicBezTo>
                    <a:cubicBezTo>
                      <a:pt x="152" y="101"/>
                      <a:pt x="152" y="77"/>
                      <a:pt x="141" y="54"/>
                    </a:cubicBezTo>
                    <a:cubicBezTo>
                      <a:pt x="122" y="13"/>
                      <a:pt x="64" y="5"/>
                      <a:pt x="38" y="42"/>
                    </a:cubicBezTo>
                    <a:cubicBezTo>
                      <a:pt x="28" y="57"/>
                      <a:pt x="25" y="76"/>
                      <a:pt x="19" y="9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6" name="Freeform 45"/>
              <p:cNvSpPr/>
              <p:nvPr/>
            </p:nvSpPr>
            <p:spPr bwMode="auto">
              <a:xfrm>
                <a:off x="8739187" y="7469188"/>
                <a:ext cx="692150" cy="695325"/>
              </a:xfrm>
              <a:custGeom>
                <a:avLst/>
                <a:gdLst>
                  <a:gd name="T0" fmla="*/ 0 w 219"/>
                  <a:gd name="T1" fmla="*/ 88 h 220"/>
                  <a:gd name="T2" fmla="*/ 96 w 219"/>
                  <a:gd name="T3" fmla="*/ 0 h 220"/>
                  <a:gd name="T4" fmla="*/ 109 w 219"/>
                  <a:gd name="T5" fmla="*/ 14 h 220"/>
                  <a:gd name="T6" fmla="*/ 29 w 219"/>
                  <a:gd name="T7" fmla="*/ 87 h 220"/>
                  <a:gd name="T8" fmla="*/ 68 w 219"/>
                  <a:gd name="T9" fmla="*/ 129 h 220"/>
                  <a:gd name="T10" fmla="*/ 143 w 219"/>
                  <a:gd name="T11" fmla="*/ 61 h 220"/>
                  <a:gd name="T12" fmla="*/ 156 w 219"/>
                  <a:gd name="T13" fmla="*/ 75 h 220"/>
                  <a:gd name="T14" fmla="*/ 81 w 219"/>
                  <a:gd name="T15" fmla="*/ 144 h 220"/>
                  <a:gd name="T16" fmla="*/ 124 w 219"/>
                  <a:gd name="T17" fmla="*/ 191 h 220"/>
                  <a:gd name="T18" fmla="*/ 205 w 219"/>
                  <a:gd name="T19" fmla="*/ 117 h 220"/>
                  <a:gd name="T20" fmla="*/ 219 w 219"/>
                  <a:gd name="T21" fmla="*/ 130 h 220"/>
                  <a:gd name="T22" fmla="*/ 120 w 219"/>
                  <a:gd name="T23" fmla="*/ 220 h 220"/>
                  <a:gd name="T24" fmla="*/ 0 w 219"/>
                  <a:gd name="T25" fmla="*/ 88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9" h="220">
                    <a:moveTo>
                      <a:pt x="0" y="88"/>
                    </a:moveTo>
                    <a:cubicBezTo>
                      <a:pt x="32" y="58"/>
                      <a:pt x="63" y="30"/>
                      <a:pt x="96" y="0"/>
                    </a:cubicBezTo>
                    <a:cubicBezTo>
                      <a:pt x="100" y="5"/>
                      <a:pt x="104" y="8"/>
                      <a:pt x="109" y="14"/>
                    </a:cubicBezTo>
                    <a:cubicBezTo>
                      <a:pt x="82" y="39"/>
                      <a:pt x="56" y="63"/>
                      <a:pt x="29" y="87"/>
                    </a:cubicBezTo>
                    <a:cubicBezTo>
                      <a:pt x="42" y="101"/>
                      <a:pt x="54" y="115"/>
                      <a:pt x="68" y="129"/>
                    </a:cubicBezTo>
                    <a:cubicBezTo>
                      <a:pt x="92" y="107"/>
                      <a:pt x="116" y="85"/>
                      <a:pt x="143" y="61"/>
                    </a:cubicBezTo>
                    <a:cubicBezTo>
                      <a:pt x="147" y="66"/>
                      <a:pt x="151" y="70"/>
                      <a:pt x="156" y="75"/>
                    </a:cubicBezTo>
                    <a:cubicBezTo>
                      <a:pt x="130" y="99"/>
                      <a:pt x="106" y="121"/>
                      <a:pt x="81" y="144"/>
                    </a:cubicBezTo>
                    <a:cubicBezTo>
                      <a:pt x="95" y="160"/>
                      <a:pt x="109" y="175"/>
                      <a:pt x="124" y="191"/>
                    </a:cubicBezTo>
                    <a:cubicBezTo>
                      <a:pt x="151" y="166"/>
                      <a:pt x="178" y="142"/>
                      <a:pt x="205" y="117"/>
                    </a:cubicBezTo>
                    <a:cubicBezTo>
                      <a:pt x="210" y="121"/>
                      <a:pt x="214" y="125"/>
                      <a:pt x="219" y="130"/>
                    </a:cubicBezTo>
                    <a:cubicBezTo>
                      <a:pt x="186" y="161"/>
                      <a:pt x="154" y="190"/>
                      <a:pt x="120" y="220"/>
                    </a:cubicBezTo>
                    <a:cubicBezTo>
                      <a:pt x="80" y="176"/>
                      <a:pt x="41" y="133"/>
                      <a:pt x="0" y="8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7" name="Freeform 46"/>
              <p:cNvSpPr/>
              <p:nvPr/>
            </p:nvSpPr>
            <p:spPr bwMode="auto">
              <a:xfrm>
                <a:off x="3890962" y="8069263"/>
                <a:ext cx="668338" cy="708025"/>
              </a:xfrm>
              <a:custGeom>
                <a:avLst/>
                <a:gdLst>
                  <a:gd name="T0" fmla="*/ 116 w 212"/>
                  <a:gd name="T1" fmla="*/ 29 h 224"/>
                  <a:gd name="T2" fmla="*/ 81 w 212"/>
                  <a:gd name="T3" fmla="*/ 74 h 224"/>
                  <a:gd name="T4" fmla="*/ 159 w 212"/>
                  <a:gd name="T5" fmla="*/ 136 h 224"/>
                  <a:gd name="T6" fmla="*/ 148 w 212"/>
                  <a:gd name="T7" fmla="*/ 151 h 224"/>
                  <a:gd name="T8" fmla="*/ 69 w 212"/>
                  <a:gd name="T9" fmla="*/ 90 h 224"/>
                  <a:gd name="T10" fmla="*/ 30 w 212"/>
                  <a:gd name="T11" fmla="*/ 140 h 224"/>
                  <a:gd name="T12" fmla="*/ 118 w 212"/>
                  <a:gd name="T13" fmla="*/ 209 h 224"/>
                  <a:gd name="T14" fmla="*/ 106 w 212"/>
                  <a:gd name="T15" fmla="*/ 224 h 224"/>
                  <a:gd name="T16" fmla="*/ 0 w 212"/>
                  <a:gd name="T17" fmla="*/ 142 h 224"/>
                  <a:gd name="T18" fmla="*/ 111 w 212"/>
                  <a:gd name="T19" fmla="*/ 0 h 224"/>
                  <a:gd name="T20" fmla="*/ 212 w 212"/>
                  <a:gd name="T21" fmla="*/ 79 h 224"/>
                  <a:gd name="T22" fmla="*/ 201 w 212"/>
                  <a:gd name="T23" fmla="*/ 95 h 224"/>
                  <a:gd name="T24" fmla="*/ 116 w 212"/>
                  <a:gd name="T25" fmla="*/ 29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2" h="224">
                    <a:moveTo>
                      <a:pt x="116" y="29"/>
                    </a:moveTo>
                    <a:cubicBezTo>
                      <a:pt x="104" y="45"/>
                      <a:pt x="93" y="59"/>
                      <a:pt x="81" y="74"/>
                    </a:cubicBezTo>
                    <a:cubicBezTo>
                      <a:pt x="107" y="95"/>
                      <a:pt x="133" y="115"/>
                      <a:pt x="159" y="136"/>
                    </a:cubicBezTo>
                    <a:cubicBezTo>
                      <a:pt x="155" y="141"/>
                      <a:pt x="152" y="145"/>
                      <a:pt x="148" y="151"/>
                    </a:cubicBezTo>
                    <a:cubicBezTo>
                      <a:pt x="122" y="131"/>
                      <a:pt x="96" y="111"/>
                      <a:pt x="69" y="90"/>
                    </a:cubicBezTo>
                    <a:cubicBezTo>
                      <a:pt x="56" y="107"/>
                      <a:pt x="43" y="123"/>
                      <a:pt x="30" y="140"/>
                    </a:cubicBezTo>
                    <a:cubicBezTo>
                      <a:pt x="59" y="163"/>
                      <a:pt x="88" y="185"/>
                      <a:pt x="118" y="209"/>
                    </a:cubicBezTo>
                    <a:cubicBezTo>
                      <a:pt x="114" y="214"/>
                      <a:pt x="110" y="218"/>
                      <a:pt x="106" y="224"/>
                    </a:cubicBezTo>
                    <a:cubicBezTo>
                      <a:pt x="71" y="197"/>
                      <a:pt x="36" y="170"/>
                      <a:pt x="0" y="142"/>
                    </a:cubicBezTo>
                    <a:cubicBezTo>
                      <a:pt x="37" y="94"/>
                      <a:pt x="74" y="48"/>
                      <a:pt x="111" y="0"/>
                    </a:cubicBezTo>
                    <a:cubicBezTo>
                      <a:pt x="145" y="26"/>
                      <a:pt x="178" y="52"/>
                      <a:pt x="212" y="79"/>
                    </a:cubicBezTo>
                    <a:cubicBezTo>
                      <a:pt x="208" y="84"/>
                      <a:pt x="205" y="88"/>
                      <a:pt x="201" y="95"/>
                    </a:cubicBezTo>
                    <a:cubicBezTo>
                      <a:pt x="173" y="73"/>
                      <a:pt x="146" y="52"/>
                      <a:pt x="116" y="2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8" name="Freeform 47"/>
              <p:cNvSpPr/>
              <p:nvPr/>
            </p:nvSpPr>
            <p:spPr bwMode="auto">
              <a:xfrm>
                <a:off x="5043487" y="8496300"/>
                <a:ext cx="454025" cy="600075"/>
              </a:xfrm>
              <a:custGeom>
                <a:avLst/>
                <a:gdLst>
                  <a:gd name="T0" fmla="*/ 0 w 144"/>
                  <a:gd name="T1" fmla="*/ 132 h 190"/>
                  <a:gd name="T2" fmla="*/ 18 w 144"/>
                  <a:gd name="T3" fmla="*/ 131 h 190"/>
                  <a:gd name="T4" fmla="*/ 93 w 144"/>
                  <a:gd name="T5" fmla="*/ 170 h 190"/>
                  <a:gd name="T6" fmla="*/ 121 w 144"/>
                  <a:gd name="T7" fmla="*/ 142 h 190"/>
                  <a:gd name="T8" fmla="*/ 97 w 144"/>
                  <a:gd name="T9" fmla="*/ 113 h 190"/>
                  <a:gd name="T10" fmla="*/ 46 w 144"/>
                  <a:gd name="T11" fmla="*/ 98 h 190"/>
                  <a:gd name="T12" fmla="*/ 7 w 144"/>
                  <a:gd name="T13" fmla="*/ 50 h 190"/>
                  <a:gd name="T14" fmla="*/ 55 w 144"/>
                  <a:gd name="T15" fmla="*/ 7 h 190"/>
                  <a:gd name="T16" fmla="*/ 135 w 144"/>
                  <a:gd name="T17" fmla="*/ 56 h 190"/>
                  <a:gd name="T18" fmla="*/ 111 w 144"/>
                  <a:gd name="T19" fmla="*/ 46 h 190"/>
                  <a:gd name="T20" fmla="*/ 34 w 144"/>
                  <a:gd name="T21" fmla="*/ 36 h 190"/>
                  <a:gd name="T22" fmla="*/ 44 w 144"/>
                  <a:gd name="T23" fmla="*/ 75 h 190"/>
                  <a:gd name="T24" fmla="*/ 98 w 144"/>
                  <a:gd name="T25" fmla="*/ 90 h 190"/>
                  <a:gd name="T26" fmla="*/ 141 w 144"/>
                  <a:gd name="T27" fmla="*/ 144 h 190"/>
                  <a:gd name="T28" fmla="*/ 88 w 144"/>
                  <a:gd name="T29" fmla="*/ 190 h 190"/>
                  <a:gd name="T30" fmla="*/ 30 w 144"/>
                  <a:gd name="T31" fmla="*/ 181 h 190"/>
                  <a:gd name="T32" fmla="*/ 0 w 144"/>
                  <a:gd name="T33" fmla="*/ 132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44" h="190">
                    <a:moveTo>
                      <a:pt x="0" y="132"/>
                    </a:moveTo>
                    <a:cubicBezTo>
                      <a:pt x="7" y="132"/>
                      <a:pt x="13" y="131"/>
                      <a:pt x="18" y="131"/>
                    </a:cubicBezTo>
                    <a:cubicBezTo>
                      <a:pt x="32" y="165"/>
                      <a:pt x="58" y="179"/>
                      <a:pt x="93" y="170"/>
                    </a:cubicBezTo>
                    <a:cubicBezTo>
                      <a:pt x="108" y="166"/>
                      <a:pt x="119" y="158"/>
                      <a:pt x="121" y="142"/>
                    </a:cubicBezTo>
                    <a:cubicBezTo>
                      <a:pt x="122" y="125"/>
                      <a:pt x="111" y="118"/>
                      <a:pt x="97" y="113"/>
                    </a:cubicBezTo>
                    <a:cubicBezTo>
                      <a:pt x="80" y="108"/>
                      <a:pt x="63" y="104"/>
                      <a:pt x="46" y="98"/>
                    </a:cubicBezTo>
                    <a:cubicBezTo>
                      <a:pt x="17" y="89"/>
                      <a:pt x="4" y="73"/>
                      <a:pt x="7" y="50"/>
                    </a:cubicBezTo>
                    <a:cubicBezTo>
                      <a:pt x="9" y="27"/>
                      <a:pt x="27" y="11"/>
                      <a:pt x="55" y="7"/>
                    </a:cubicBezTo>
                    <a:cubicBezTo>
                      <a:pt x="100" y="0"/>
                      <a:pt x="130" y="19"/>
                      <a:pt x="135" y="56"/>
                    </a:cubicBezTo>
                    <a:cubicBezTo>
                      <a:pt x="124" y="60"/>
                      <a:pt x="117" y="60"/>
                      <a:pt x="111" y="46"/>
                    </a:cubicBezTo>
                    <a:cubicBezTo>
                      <a:pt x="100" y="22"/>
                      <a:pt x="52" y="17"/>
                      <a:pt x="34" y="36"/>
                    </a:cubicBezTo>
                    <a:cubicBezTo>
                      <a:pt x="22" y="50"/>
                      <a:pt x="26" y="68"/>
                      <a:pt x="44" y="75"/>
                    </a:cubicBezTo>
                    <a:cubicBezTo>
                      <a:pt x="62" y="81"/>
                      <a:pt x="80" y="85"/>
                      <a:pt x="98" y="90"/>
                    </a:cubicBezTo>
                    <a:cubicBezTo>
                      <a:pt x="131" y="100"/>
                      <a:pt x="144" y="117"/>
                      <a:pt x="141" y="144"/>
                    </a:cubicBezTo>
                    <a:cubicBezTo>
                      <a:pt x="138" y="169"/>
                      <a:pt x="118" y="189"/>
                      <a:pt x="88" y="190"/>
                    </a:cubicBezTo>
                    <a:cubicBezTo>
                      <a:pt x="69" y="190"/>
                      <a:pt x="48" y="188"/>
                      <a:pt x="30" y="181"/>
                    </a:cubicBezTo>
                    <a:cubicBezTo>
                      <a:pt x="10" y="174"/>
                      <a:pt x="1" y="156"/>
                      <a:pt x="0" y="13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9" name="Freeform 48"/>
              <p:cNvSpPr/>
              <p:nvPr/>
            </p:nvSpPr>
            <p:spPr bwMode="auto">
              <a:xfrm>
                <a:off x="9466262" y="6623050"/>
                <a:ext cx="706438" cy="663575"/>
              </a:xfrm>
              <a:custGeom>
                <a:avLst/>
                <a:gdLst>
                  <a:gd name="T0" fmla="*/ 139 w 224"/>
                  <a:gd name="T1" fmla="*/ 65 h 210"/>
                  <a:gd name="T2" fmla="*/ 92 w 224"/>
                  <a:gd name="T3" fmla="*/ 149 h 210"/>
                  <a:gd name="T4" fmla="*/ 166 w 224"/>
                  <a:gd name="T5" fmla="*/ 191 h 210"/>
                  <a:gd name="T6" fmla="*/ 156 w 224"/>
                  <a:gd name="T7" fmla="*/ 210 h 210"/>
                  <a:gd name="T8" fmla="*/ 0 w 224"/>
                  <a:gd name="T9" fmla="*/ 122 h 210"/>
                  <a:gd name="T10" fmla="*/ 10 w 224"/>
                  <a:gd name="T11" fmla="*/ 103 h 210"/>
                  <a:gd name="T12" fmla="*/ 75 w 224"/>
                  <a:gd name="T13" fmla="*/ 139 h 210"/>
                  <a:gd name="T14" fmla="*/ 122 w 224"/>
                  <a:gd name="T15" fmla="*/ 56 h 210"/>
                  <a:gd name="T16" fmla="*/ 59 w 224"/>
                  <a:gd name="T17" fmla="*/ 19 h 210"/>
                  <a:gd name="T18" fmla="*/ 68 w 224"/>
                  <a:gd name="T19" fmla="*/ 0 h 210"/>
                  <a:gd name="T20" fmla="*/ 224 w 224"/>
                  <a:gd name="T21" fmla="*/ 87 h 210"/>
                  <a:gd name="T22" fmla="*/ 215 w 224"/>
                  <a:gd name="T23" fmla="*/ 107 h 210"/>
                  <a:gd name="T24" fmla="*/ 139 w 224"/>
                  <a:gd name="T25" fmla="*/ 65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4" h="210">
                    <a:moveTo>
                      <a:pt x="139" y="65"/>
                    </a:moveTo>
                    <a:cubicBezTo>
                      <a:pt x="123" y="94"/>
                      <a:pt x="108" y="120"/>
                      <a:pt x="92" y="149"/>
                    </a:cubicBezTo>
                    <a:cubicBezTo>
                      <a:pt x="118" y="163"/>
                      <a:pt x="141" y="177"/>
                      <a:pt x="166" y="191"/>
                    </a:cubicBezTo>
                    <a:cubicBezTo>
                      <a:pt x="163" y="197"/>
                      <a:pt x="160" y="203"/>
                      <a:pt x="156" y="210"/>
                    </a:cubicBezTo>
                    <a:cubicBezTo>
                      <a:pt x="103" y="181"/>
                      <a:pt x="52" y="152"/>
                      <a:pt x="0" y="122"/>
                    </a:cubicBezTo>
                    <a:cubicBezTo>
                      <a:pt x="3" y="116"/>
                      <a:pt x="6" y="110"/>
                      <a:pt x="10" y="103"/>
                    </a:cubicBezTo>
                    <a:cubicBezTo>
                      <a:pt x="32" y="115"/>
                      <a:pt x="53" y="127"/>
                      <a:pt x="75" y="139"/>
                    </a:cubicBezTo>
                    <a:cubicBezTo>
                      <a:pt x="91" y="112"/>
                      <a:pt x="106" y="85"/>
                      <a:pt x="122" y="56"/>
                    </a:cubicBezTo>
                    <a:cubicBezTo>
                      <a:pt x="101" y="43"/>
                      <a:pt x="80" y="32"/>
                      <a:pt x="59" y="19"/>
                    </a:cubicBezTo>
                    <a:cubicBezTo>
                      <a:pt x="62" y="13"/>
                      <a:pt x="65" y="7"/>
                      <a:pt x="68" y="0"/>
                    </a:cubicBezTo>
                    <a:cubicBezTo>
                      <a:pt x="121" y="29"/>
                      <a:pt x="172" y="58"/>
                      <a:pt x="224" y="87"/>
                    </a:cubicBezTo>
                    <a:cubicBezTo>
                      <a:pt x="221" y="94"/>
                      <a:pt x="218" y="100"/>
                      <a:pt x="215" y="107"/>
                    </a:cubicBezTo>
                    <a:cubicBezTo>
                      <a:pt x="190" y="93"/>
                      <a:pt x="166" y="80"/>
                      <a:pt x="139" y="6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0" name="Freeform 49"/>
              <p:cNvSpPr/>
              <p:nvPr/>
            </p:nvSpPr>
            <p:spPr bwMode="auto">
              <a:xfrm>
                <a:off x="1860550" y="4411663"/>
                <a:ext cx="593725" cy="446088"/>
              </a:xfrm>
              <a:custGeom>
                <a:avLst/>
                <a:gdLst>
                  <a:gd name="T0" fmla="*/ 182 w 188"/>
                  <a:gd name="T1" fmla="*/ 23 h 141"/>
                  <a:gd name="T2" fmla="*/ 68 w 188"/>
                  <a:gd name="T3" fmla="*/ 23 h 141"/>
                  <a:gd name="T4" fmla="*/ 20 w 188"/>
                  <a:gd name="T5" fmla="*/ 77 h 141"/>
                  <a:gd name="T6" fmla="*/ 66 w 188"/>
                  <a:gd name="T7" fmla="*/ 119 h 141"/>
                  <a:gd name="T8" fmla="*/ 156 w 188"/>
                  <a:gd name="T9" fmla="*/ 119 h 141"/>
                  <a:gd name="T10" fmla="*/ 181 w 188"/>
                  <a:gd name="T11" fmla="*/ 119 h 141"/>
                  <a:gd name="T12" fmla="*/ 181 w 188"/>
                  <a:gd name="T13" fmla="*/ 139 h 141"/>
                  <a:gd name="T14" fmla="*/ 53 w 188"/>
                  <a:gd name="T15" fmla="*/ 139 h 141"/>
                  <a:gd name="T16" fmla="*/ 1 w 188"/>
                  <a:gd name="T17" fmla="*/ 69 h 141"/>
                  <a:gd name="T18" fmla="*/ 54 w 188"/>
                  <a:gd name="T19" fmla="*/ 3 h 141"/>
                  <a:gd name="T20" fmla="*/ 172 w 188"/>
                  <a:gd name="T21" fmla="*/ 1 h 141"/>
                  <a:gd name="T22" fmla="*/ 182 w 188"/>
                  <a:gd name="T23" fmla="*/ 23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8" h="141">
                    <a:moveTo>
                      <a:pt x="182" y="23"/>
                    </a:moveTo>
                    <a:cubicBezTo>
                      <a:pt x="142" y="23"/>
                      <a:pt x="105" y="22"/>
                      <a:pt x="68" y="23"/>
                    </a:cubicBezTo>
                    <a:cubicBezTo>
                      <a:pt x="32" y="24"/>
                      <a:pt x="18" y="41"/>
                      <a:pt x="20" y="77"/>
                    </a:cubicBezTo>
                    <a:cubicBezTo>
                      <a:pt x="22" y="104"/>
                      <a:pt x="35" y="117"/>
                      <a:pt x="66" y="119"/>
                    </a:cubicBezTo>
                    <a:cubicBezTo>
                      <a:pt x="96" y="120"/>
                      <a:pt x="126" y="119"/>
                      <a:pt x="156" y="119"/>
                    </a:cubicBezTo>
                    <a:cubicBezTo>
                      <a:pt x="164" y="119"/>
                      <a:pt x="172" y="119"/>
                      <a:pt x="181" y="119"/>
                    </a:cubicBezTo>
                    <a:cubicBezTo>
                      <a:pt x="181" y="127"/>
                      <a:pt x="181" y="133"/>
                      <a:pt x="181" y="139"/>
                    </a:cubicBezTo>
                    <a:cubicBezTo>
                      <a:pt x="138" y="139"/>
                      <a:pt x="96" y="141"/>
                      <a:pt x="53" y="139"/>
                    </a:cubicBezTo>
                    <a:cubicBezTo>
                      <a:pt x="17" y="136"/>
                      <a:pt x="0" y="111"/>
                      <a:pt x="1" y="69"/>
                    </a:cubicBezTo>
                    <a:cubicBezTo>
                      <a:pt x="1" y="28"/>
                      <a:pt x="18" y="6"/>
                      <a:pt x="54" y="3"/>
                    </a:cubicBezTo>
                    <a:cubicBezTo>
                      <a:pt x="93" y="0"/>
                      <a:pt x="133" y="1"/>
                      <a:pt x="172" y="1"/>
                    </a:cubicBezTo>
                    <a:cubicBezTo>
                      <a:pt x="188" y="0"/>
                      <a:pt x="182" y="12"/>
                      <a:pt x="182" y="2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1" name="Freeform 50"/>
              <p:cNvSpPr/>
              <p:nvPr/>
            </p:nvSpPr>
            <p:spPr bwMode="auto">
              <a:xfrm>
                <a:off x="1927225" y="5018088"/>
                <a:ext cx="574675" cy="436563"/>
              </a:xfrm>
              <a:custGeom>
                <a:avLst/>
                <a:gdLst>
                  <a:gd name="T0" fmla="*/ 177 w 182"/>
                  <a:gd name="T1" fmla="*/ 0 h 138"/>
                  <a:gd name="T2" fmla="*/ 162 w 182"/>
                  <a:gd name="T3" fmla="*/ 21 h 138"/>
                  <a:gd name="T4" fmla="*/ 105 w 182"/>
                  <a:gd name="T5" fmla="*/ 20 h 138"/>
                  <a:gd name="T6" fmla="*/ 105 w 182"/>
                  <a:gd name="T7" fmla="*/ 117 h 138"/>
                  <a:gd name="T8" fmla="*/ 178 w 182"/>
                  <a:gd name="T9" fmla="*/ 117 h 138"/>
                  <a:gd name="T10" fmla="*/ 178 w 182"/>
                  <a:gd name="T11" fmla="*/ 138 h 138"/>
                  <a:gd name="T12" fmla="*/ 0 w 182"/>
                  <a:gd name="T13" fmla="*/ 138 h 138"/>
                  <a:gd name="T14" fmla="*/ 0 w 182"/>
                  <a:gd name="T15" fmla="*/ 118 h 138"/>
                  <a:gd name="T16" fmla="*/ 83 w 182"/>
                  <a:gd name="T17" fmla="*/ 118 h 138"/>
                  <a:gd name="T18" fmla="*/ 83 w 182"/>
                  <a:gd name="T19" fmla="*/ 20 h 138"/>
                  <a:gd name="T20" fmla="*/ 0 w 182"/>
                  <a:gd name="T21" fmla="*/ 20 h 138"/>
                  <a:gd name="T22" fmla="*/ 0 w 182"/>
                  <a:gd name="T23" fmla="*/ 0 h 138"/>
                  <a:gd name="T24" fmla="*/ 177 w 182"/>
                  <a:gd name="T25" fmla="*/ 0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82" h="138">
                    <a:moveTo>
                      <a:pt x="177" y="0"/>
                    </a:moveTo>
                    <a:cubicBezTo>
                      <a:pt x="182" y="17"/>
                      <a:pt x="176" y="21"/>
                      <a:pt x="162" y="21"/>
                    </a:cubicBezTo>
                    <a:cubicBezTo>
                      <a:pt x="144" y="20"/>
                      <a:pt x="125" y="20"/>
                      <a:pt x="105" y="20"/>
                    </a:cubicBezTo>
                    <a:cubicBezTo>
                      <a:pt x="105" y="53"/>
                      <a:pt x="105" y="84"/>
                      <a:pt x="105" y="117"/>
                    </a:cubicBezTo>
                    <a:cubicBezTo>
                      <a:pt x="129" y="117"/>
                      <a:pt x="153" y="117"/>
                      <a:pt x="178" y="117"/>
                    </a:cubicBezTo>
                    <a:cubicBezTo>
                      <a:pt x="178" y="125"/>
                      <a:pt x="178" y="131"/>
                      <a:pt x="178" y="138"/>
                    </a:cubicBezTo>
                    <a:cubicBezTo>
                      <a:pt x="119" y="138"/>
                      <a:pt x="60" y="138"/>
                      <a:pt x="0" y="138"/>
                    </a:cubicBezTo>
                    <a:cubicBezTo>
                      <a:pt x="0" y="131"/>
                      <a:pt x="0" y="126"/>
                      <a:pt x="0" y="118"/>
                    </a:cubicBezTo>
                    <a:cubicBezTo>
                      <a:pt x="28" y="118"/>
                      <a:pt x="55" y="118"/>
                      <a:pt x="83" y="118"/>
                    </a:cubicBezTo>
                    <a:cubicBezTo>
                      <a:pt x="83" y="85"/>
                      <a:pt x="83" y="54"/>
                      <a:pt x="83" y="20"/>
                    </a:cubicBezTo>
                    <a:cubicBezTo>
                      <a:pt x="55" y="20"/>
                      <a:pt x="28" y="20"/>
                      <a:pt x="0" y="20"/>
                    </a:cubicBezTo>
                    <a:cubicBezTo>
                      <a:pt x="0" y="12"/>
                      <a:pt x="0" y="7"/>
                      <a:pt x="0" y="0"/>
                    </a:cubicBezTo>
                    <a:cubicBezTo>
                      <a:pt x="60" y="0"/>
                      <a:pt x="118" y="0"/>
                      <a:pt x="177"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2" name="Freeform 51"/>
              <p:cNvSpPr/>
              <p:nvPr/>
            </p:nvSpPr>
            <p:spPr bwMode="auto">
              <a:xfrm>
                <a:off x="2505075" y="6702425"/>
                <a:ext cx="661988" cy="665163"/>
              </a:xfrm>
              <a:custGeom>
                <a:avLst/>
                <a:gdLst>
                  <a:gd name="T0" fmla="*/ 195 w 210"/>
                  <a:gd name="T1" fmla="*/ 78 h 211"/>
                  <a:gd name="T2" fmla="*/ 210 w 210"/>
                  <a:gd name="T3" fmla="*/ 93 h 211"/>
                  <a:gd name="T4" fmla="*/ 124 w 210"/>
                  <a:gd name="T5" fmla="*/ 183 h 211"/>
                  <a:gd name="T6" fmla="*/ 31 w 210"/>
                  <a:gd name="T7" fmla="*/ 174 h 211"/>
                  <a:gd name="T8" fmla="*/ 28 w 210"/>
                  <a:gd name="T9" fmla="*/ 84 h 211"/>
                  <a:gd name="T10" fmla="*/ 114 w 210"/>
                  <a:gd name="T11" fmla="*/ 0 h 211"/>
                  <a:gd name="T12" fmla="*/ 130 w 210"/>
                  <a:gd name="T13" fmla="*/ 14 h 211"/>
                  <a:gd name="T14" fmla="*/ 70 w 210"/>
                  <a:gd name="T15" fmla="*/ 72 h 211"/>
                  <a:gd name="T16" fmla="*/ 45 w 210"/>
                  <a:gd name="T17" fmla="*/ 98 h 211"/>
                  <a:gd name="T18" fmla="*/ 47 w 210"/>
                  <a:gd name="T19" fmla="*/ 162 h 211"/>
                  <a:gd name="T20" fmla="*/ 113 w 210"/>
                  <a:gd name="T21" fmla="*/ 164 h 211"/>
                  <a:gd name="T22" fmla="*/ 195 w 210"/>
                  <a:gd name="T23" fmla="*/ 78 h 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10" h="211">
                    <a:moveTo>
                      <a:pt x="195" y="78"/>
                    </a:moveTo>
                    <a:cubicBezTo>
                      <a:pt x="203" y="86"/>
                      <a:pt x="208" y="91"/>
                      <a:pt x="210" y="93"/>
                    </a:cubicBezTo>
                    <a:cubicBezTo>
                      <a:pt x="180" y="125"/>
                      <a:pt x="154" y="156"/>
                      <a:pt x="124" y="183"/>
                    </a:cubicBezTo>
                    <a:cubicBezTo>
                      <a:pt x="93" y="211"/>
                      <a:pt x="63" y="207"/>
                      <a:pt x="31" y="174"/>
                    </a:cubicBezTo>
                    <a:cubicBezTo>
                      <a:pt x="2" y="145"/>
                      <a:pt x="0" y="114"/>
                      <a:pt x="28" y="84"/>
                    </a:cubicBezTo>
                    <a:cubicBezTo>
                      <a:pt x="55" y="55"/>
                      <a:pt x="85" y="28"/>
                      <a:pt x="114" y="0"/>
                    </a:cubicBezTo>
                    <a:cubicBezTo>
                      <a:pt x="118" y="3"/>
                      <a:pt x="123" y="7"/>
                      <a:pt x="130" y="14"/>
                    </a:cubicBezTo>
                    <a:cubicBezTo>
                      <a:pt x="109" y="34"/>
                      <a:pt x="89" y="53"/>
                      <a:pt x="70" y="72"/>
                    </a:cubicBezTo>
                    <a:cubicBezTo>
                      <a:pt x="61" y="80"/>
                      <a:pt x="53" y="88"/>
                      <a:pt x="45" y="98"/>
                    </a:cubicBezTo>
                    <a:cubicBezTo>
                      <a:pt x="25" y="122"/>
                      <a:pt x="25" y="141"/>
                      <a:pt x="47" y="162"/>
                    </a:cubicBezTo>
                    <a:cubicBezTo>
                      <a:pt x="70" y="185"/>
                      <a:pt x="90" y="186"/>
                      <a:pt x="113" y="164"/>
                    </a:cubicBezTo>
                    <a:cubicBezTo>
                      <a:pt x="141" y="137"/>
                      <a:pt x="166" y="109"/>
                      <a:pt x="195" y="7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3" name="Freeform 52"/>
              <p:cNvSpPr>
                <a:spLocks noEditPoints="1"/>
              </p:cNvSpPr>
              <p:nvPr/>
            </p:nvSpPr>
            <p:spPr bwMode="auto">
              <a:xfrm>
                <a:off x="1965325" y="5564188"/>
                <a:ext cx="606425" cy="512763"/>
              </a:xfrm>
              <a:custGeom>
                <a:avLst/>
                <a:gdLst>
                  <a:gd name="T0" fmla="*/ 31 w 192"/>
                  <a:gd name="T1" fmla="*/ 162 h 162"/>
                  <a:gd name="T2" fmla="*/ 42 w 192"/>
                  <a:gd name="T3" fmla="*/ 128 h 162"/>
                  <a:gd name="T4" fmla="*/ 69 w 192"/>
                  <a:gd name="T5" fmla="*/ 71 h 162"/>
                  <a:gd name="T6" fmla="*/ 69 w 192"/>
                  <a:gd name="T7" fmla="*/ 69 h 162"/>
                  <a:gd name="T8" fmla="*/ 25 w 192"/>
                  <a:gd name="T9" fmla="*/ 26 h 162"/>
                  <a:gd name="T10" fmla="*/ 4 w 192"/>
                  <a:gd name="T11" fmla="*/ 0 h 162"/>
                  <a:gd name="T12" fmla="*/ 77 w 192"/>
                  <a:gd name="T13" fmla="*/ 14 h 162"/>
                  <a:gd name="T14" fmla="*/ 178 w 192"/>
                  <a:gd name="T15" fmla="*/ 35 h 162"/>
                  <a:gd name="T16" fmla="*/ 191 w 192"/>
                  <a:gd name="T17" fmla="*/ 47 h 162"/>
                  <a:gd name="T18" fmla="*/ 186 w 192"/>
                  <a:gd name="T19" fmla="*/ 66 h 162"/>
                  <a:gd name="T20" fmla="*/ 122 w 192"/>
                  <a:gd name="T21" fmla="*/ 106 h 162"/>
                  <a:gd name="T22" fmla="*/ 31 w 192"/>
                  <a:gd name="T23" fmla="*/ 162 h 162"/>
                  <a:gd name="T24" fmla="*/ 92 w 192"/>
                  <a:gd name="T25" fmla="*/ 99 h 162"/>
                  <a:gd name="T26" fmla="*/ 173 w 192"/>
                  <a:gd name="T27" fmla="*/ 52 h 162"/>
                  <a:gd name="T28" fmla="*/ 81 w 192"/>
                  <a:gd name="T29" fmla="*/ 37 h 162"/>
                  <a:gd name="T30" fmla="*/ 92 w 192"/>
                  <a:gd name="T31" fmla="*/ 99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92" h="162">
                    <a:moveTo>
                      <a:pt x="31" y="162"/>
                    </a:moveTo>
                    <a:cubicBezTo>
                      <a:pt x="22" y="146"/>
                      <a:pt x="26" y="137"/>
                      <a:pt x="42" y="128"/>
                    </a:cubicBezTo>
                    <a:cubicBezTo>
                      <a:pt x="76" y="110"/>
                      <a:pt x="76" y="109"/>
                      <a:pt x="69" y="71"/>
                    </a:cubicBezTo>
                    <a:cubicBezTo>
                      <a:pt x="69" y="70"/>
                      <a:pt x="69" y="70"/>
                      <a:pt x="69" y="69"/>
                    </a:cubicBezTo>
                    <a:cubicBezTo>
                      <a:pt x="61" y="24"/>
                      <a:pt x="71" y="35"/>
                      <a:pt x="25" y="26"/>
                    </a:cubicBezTo>
                    <a:cubicBezTo>
                      <a:pt x="11" y="23"/>
                      <a:pt x="0" y="20"/>
                      <a:pt x="4" y="0"/>
                    </a:cubicBezTo>
                    <a:cubicBezTo>
                      <a:pt x="28" y="5"/>
                      <a:pt x="52" y="10"/>
                      <a:pt x="77" y="14"/>
                    </a:cubicBezTo>
                    <a:cubicBezTo>
                      <a:pt x="110" y="21"/>
                      <a:pt x="144" y="28"/>
                      <a:pt x="178" y="35"/>
                    </a:cubicBezTo>
                    <a:cubicBezTo>
                      <a:pt x="183" y="36"/>
                      <a:pt x="190" y="42"/>
                      <a:pt x="191" y="47"/>
                    </a:cubicBezTo>
                    <a:cubicBezTo>
                      <a:pt x="192" y="53"/>
                      <a:pt x="190" y="63"/>
                      <a:pt x="186" y="66"/>
                    </a:cubicBezTo>
                    <a:cubicBezTo>
                      <a:pt x="165" y="80"/>
                      <a:pt x="144" y="93"/>
                      <a:pt x="122" y="106"/>
                    </a:cubicBezTo>
                    <a:cubicBezTo>
                      <a:pt x="92" y="125"/>
                      <a:pt x="61" y="144"/>
                      <a:pt x="31" y="162"/>
                    </a:cubicBezTo>
                    <a:close/>
                    <a:moveTo>
                      <a:pt x="92" y="99"/>
                    </a:moveTo>
                    <a:cubicBezTo>
                      <a:pt x="120" y="83"/>
                      <a:pt x="145" y="69"/>
                      <a:pt x="173" y="52"/>
                    </a:cubicBezTo>
                    <a:cubicBezTo>
                      <a:pt x="140" y="47"/>
                      <a:pt x="112" y="42"/>
                      <a:pt x="81" y="37"/>
                    </a:cubicBezTo>
                    <a:cubicBezTo>
                      <a:pt x="85" y="59"/>
                      <a:pt x="88" y="78"/>
                      <a:pt x="92" y="9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4" name="Freeform 53"/>
              <p:cNvSpPr/>
              <p:nvPr/>
            </p:nvSpPr>
            <p:spPr bwMode="auto">
              <a:xfrm>
                <a:off x="5321300" y="414338"/>
                <a:ext cx="296863" cy="725488"/>
              </a:xfrm>
              <a:custGeom>
                <a:avLst/>
                <a:gdLst>
                  <a:gd name="T0" fmla="*/ 51 w 94"/>
                  <a:gd name="T1" fmla="*/ 57 h 230"/>
                  <a:gd name="T2" fmla="*/ 0 w 94"/>
                  <a:gd name="T3" fmla="*/ 47 h 230"/>
                  <a:gd name="T4" fmla="*/ 55 w 94"/>
                  <a:gd name="T5" fmla="*/ 9 h 230"/>
                  <a:gd name="T6" fmla="*/ 80 w 94"/>
                  <a:gd name="T7" fmla="*/ 24 h 230"/>
                  <a:gd name="T8" fmla="*/ 74 w 94"/>
                  <a:gd name="T9" fmla="*/ 61 h 230"/>
                  <a:gd name="T10" fmla="*/ 66 w 94"/>
                  <a:gd name="T11" fmla="*/ 126 h 230"/>
                  <a:gd name="T12" fmla="*/ 94 w 94"/>
                  <a:gd name="T13" fmla="*/ 117 h 230"/>
                  <a:gd name="T14" fmla="*/ 90 w 94"/>
                  <a:gd name="T15" fmla="*/ 132 h 230"/>
                  <a:gd name="T16" fmla="*/ 68 w 94"/>
                  <a:gd name="T17" fmla="*/ 210 h 230"/>
                  <a:gd name="T18" fmla="*/ 57 w 94"/>
                  <a:gd name="T19" fmla="*/ 228 h 230"/>
                  <a:gd name="T20" fmla="*/ 31 w 94"/>
                  <a:gd name="T21" fmla="*/ 223 h 230"/>
                  <a:gd name="T22" fmla="*/ 29 w 94"/>
                  <a:gd name="T23" fmla="*/ 203 h 230"/>
                  <a:gd name="T24" fmla="*/ 49 w 94"/>
                  <a:gd name="T25" fmla="*/ 155 h 230"/>
                  <a:gd name="T26" fmla="*/ 12 w 94"/>
                  <a:gd name="T27" fmla="*/ 151 h 230"/>
                  <a:gd name="T28" fmla="*/ 30 w 94"/>
                  <a:gd name="T29" fmla="*/ 131 h 230"/>
                  <a:gd name="T30" fmla="*/ 51 w 94"/>
                  <a:gd name="T31" fmla="*/ 95 h 230"/>
                  <a:gd name="T32" fmla="*/ 51 w 94"/>
                  <a:gd name="T33" fmla="*/ 57 h 2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4" h="230">
                    <a:moveTo>
                      <a:pt x="51" y="57"/>
                    </a:moveTo>
                    <a:cubicBezTo>
                      <a:pt x="32" y="54"/>
                      <a:pt x="13" y="71"/>
                      <a:pt x="0" y="47"/>
                    </a:cubicBezTo>
                    <a:cubicBezTo>
                      <a:pt x="18" y="34"/>
                      <a:pt x="36" y="20"/>
                      <a:pt x="55" y="9"/>
                    </a:cubicBezTo>
                    <a:cubicBezTo>
                      <a:pt x="70" y="0"/>
                      <a:pt x="80" y="7"/>
                      <a:pt x="80" y="24"/>
                    </a:cubicBezTo>
                    <a:cubicBezTo>
                      <a:pt x="80" y="36"/>
                      <a:pt x="76" y="48"/>
                      <a:pt x="74" y="61"/>
                    </a:cubicBezTo>
                    <a:cubicBezTo>
                      <a:pt x="71" y="81"/>
                      <a:pt x="69" y="102"/>
                      <a:pt x="66" y="126"/>
                    </a:cubicBezTo>
                    <a:cubicBezTo>
                      <a:pt x="79" y="122"/>
                      <a:pt x="86" y="120"/>
                      <a:pt x="94" y="117"/>
                    </a:cubicBezTo>
                    <a:cubicBezTo>
                      <a:pt x="93" y="123"/>
                      <a:pt x="93" y="128"/>
                      <a:pt x="90" y="132"/>
                    </a:cubicBezTo>
                    <a:cubicBezTo>
                      <a:pt x="75" y="156"/>
                      <a:pt x="64" y="180"/>
                      <a:pt x="68" y="210"/>
                    </a:cubicBezTo>
                    <a:cubicBezTo>
                      <a:pt x="69" y="216"/>
                      <a:pt x="62" y="226"/>
                      <a:pt x="57" y="228"/>
                    </a:cubicBezTo>
                    <a:cubicBezTo>
                      <a:pt x="49" y="230"/>
                      <a:pt x="38" y="228"/>
                      <a:pt x="31" y="223"/>
                    </a:cubicBezTo>
                    <a:cubicBezTo>
                      <a:pt x="27" y="221"/>
                      <a:pt x="27" y="209"/>
                      <a:pt x="29" y="203"/>
                    </a:cubicBezTo>
                    <a:cubicBezTo>
                      <a:pt x="34" y="187"/>
                      <a:pt x="42" y="172"/>
                      <a:pt x="49" y="155"/>
                    </a:cubicBezTo>
                    <a:cubicBezTo>
                      <a:pt x="39" y="154"/>
                      <a:pt x="29" y="153"/>
                      <a:pt x="12" y="151"/>
                    </a:cubicBezTo>
                    <a:cubicBezTo>
                      <a:pt x="20" y="142"/>
                      <a:pt x="24" y="133"/>
                      <a:pt x="30" y="131"/>
                    </a:cubicBezTo>
                    <a:cubicBezTo>
                      <a:pt x="48" y="125"/>
                      <a:pt x="51" y="111"/>
                      <a:pt x="51" y="95"/>
                    </a:cubicBezTo>
                    <a:cubicBezTo>
                      <a:pt x="50" y="83"/>
                      <a:pt x="51" y="70"/>
                      <a:pt x="51" y="5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5" name="Freeform 54"/>
              <p:cNvSpPr/>
              <p:nvPr/>
            </p:nvSpPr>
            <p:spPr bwMode="auto">
              <a:xfrm>
                <a:off x="9131300" y="7102475"/>
                <a:ext cx="603250" cy="615950"/>
              </a:xfrm>
              <a:custGeom>
                <a:avLst/>
                <a:gdLst>
                  <a:gd name="T0" fmla="*/ 122 w 191"/>
                  <a:gd name="T1" fmla="*/ 24 h 195"/>
                  <a:gd name="T2" fmla="*/ 99 w 191"/>
                  <a:gd name="T3" fmla="*/ 30 h 195"/>
                  <a:gd name="T4" fmla="*/ 44 w 191"/>
                  <a:gd name="T5" fmla="*/ 46 h 195"/>
                  <a:gd name="T6" fmla="*/ 32 w 191"/>
                  <a:gd name="T7" fmla="*/ 104 h 195"/>
                  <a:gd name="T8" fmla="*/ 77 w 191"/>
                  <a:gd name="T9" fmla="*/ 156 h 195"/>
                  <a:gd name="T10" fmla="*/ 143 w 191"/>
                  <a:gd name="T11" fmla="*/ 155 h 195"/>
                  <a:gd name="T12" fmla="*/ 160 w 191"/>
                  <a:gd name="T13" fmla="*/ 91 h 195"/>
                  <a:gd name="T14" fmla="*/ 157 w 191"/>
                  <a:gd name="T15" fmla="*/ 82 h 195"/>
                  <a:gd name="T16" fmla="*/ 173 w 191"/>
                  <a:gd name="T17" fmla="*/ 72 h 195"/>
                  <a:gd name="T18" fmla="*/ 172 w 191"/>
                  <a:gd name="T19" fmla="*/ 152 h 195"/>
                  <a:gd name="T20" fmla="*/ 84 w 191"/>
                  <a:gd name="T21" fmla="*/ 184 h 195"/>
                  <a:gd name="T22" fmla="*/ 17 w 191"/>
                  <a:gd name="T23" fmla="*/ 125 h 195"/>
                  <a:gd name="T24" fmla="*/ 32 w 191"/>
                  <a:gd name="T25" fmla="*/ 30 h 195"/>
                  <a:gd name="T26" fmla="*/ 120 w 191"/>
                  <a:gd name="T27" fmla="*/ 16 h 195"/>
                  <a:gd name="T28" fmla="*/ 122 w 191"/>
                  <a:gd name="T29" fmla="*/ 24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91" h="195">
                    <a:moveTo>
                      <a:pt x="122" y="24"/>
                    </a:moveTo>
                    <a:cubicBezTo>
                      <a:pt x="114" y="26"/>
                      <a:pt x="105" y="32"/>
                      <a:pt x="99" y="30"/>
                    </a:cubicBezTo>
                    <a:cubicBezTo>
                      <a:pt x="76" y="22"/>
                      <a:pt x="59" y="29"/>
                      <a:pt x="44" y="46"/>
                    </a:cubicBezTo>
                    <a:cubicBezTo>
                      <a:pt x="27" y="63"/>
                      <a:pt x="20" y="84"/>
                      <a:pt x="32" y="104"/>
                    </a:cubicBezTo>
                    <a:cubicBezTo>
                      <a:pt x="44" y="124"/>
                      <a:pt x="59" y="142"/>
                      <a:pt x="77" y="156"/>
                    </a:cubicBezTo>
                    <a:cubicBezTo>
                      <a:pt x="97" y="174"/>
                      <a:pt x="122" y="171"/>
                      <a:pt x="143" y="155"/>
                    </a:cubicBezTo>
                    <a:cubicBezTo>
                      <a:pt x="163" y="139"/>
                      <a:pt x="169" y="118"/>
                      <a:pt x="160" y="91"/>
                    </a:cubicBezTo>
                    <a:cubicBezTo>
                      <a:pt x="159" y="88"/>
                      <a:pt x="158" y="86"/>
                      <a:pt x="157" y="82"/>
                    </a:cubicBezTo>
                    <a:cubicBezTo>
                      <a:pt x="162" y="78"/>
                      <a:pt x="168" y="75"/>
                      <a:pt x="173" y="72"/>
                    </a:cubicBezTo>
                    <a:cubicBezTo>
                      <a:pt x="191" y="97"/>
                      <a:pt x="190" y="127"/>
                      <a:pt x="172" y="152"/>
                    </a:cubicBezTo>
                    <a:cubicBezTo>
                      <a:pt x="150" y="182"/>
                      <a:pt x="115" y="195"/>
                      <a:pt x="84" y="184"/>
                    </a:cubicBezTo>
                    <a:cubicBezTo>
                      <a:pt x="54" y="174"/>
                      <a:pt x="31" y="154"/>
                      <a:pt x="17" y="125"/>
                    </a:cubicBezTo>
                    <a:cubicBezTo>
                      <a:pt x="0" y="92"/>
                      <a:pt x="6" y="56"/>
                      <a:pt x="32" y="30"/>
                    </a:cubicBezTo>
                    <a:cubicBezTo>
                      <a:pt x="59" y="4"/>
                      <a:pt x="87" y="0"/>
                      <a:pt x="120" y="16"/>
                    </a:cubicBezTo>
                    <a:cubicBezTo>
                      <a:pt x="120" y="19"/>
                      <a:pt x="121" y="21"/>
                      <a:pt x="122"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6" name="Freeform 55"/>
              <p:cNvSpPr/>
              <p:nvPr/>
            </p:nvSpPr>
            <p:spPr bwMode="auto">
              <a:xfrm>
                <a:off x="7845425" y="8170863"/>
                <a:ext cx="430213" cy="665163"/>
              </a:xfrm>
              <a:custGeom>
                <a:avLst/>
                <a:gdLst>
                  <a:gd name="T0" fmla="*/ 55 w 136"/>
                  <a:gd name="T1" fmla="*/ 126 h 211"/>
                  <a:gd name="T2" fmla="*/ 85 w 136"/>
                  <a:gd name="T3" fmla="*/ 201 h 211"/>
                  <a:gd name="T4" fmla="*/ 65 w 136"/>
                  <a:gd name="T5" fmla="*/ 211 h 211"/>
                  <a:gd name="T6" fmla="*/ 0 w 136"/>
                  <a:gd name="T7" fmla="*/ 43 h 211"/>
                  <a:gd name="T8" fmla="*/ 110 w 136"/>
                  <a:gd name="T9" fmla="*/ 0 h 211"/>
                  <a:gd name="T10" fmla="*/ 104 w 136"/>
                  <a:gd name="T11" fmla="*/ 23 h 211"/>
                  <a:gd name="T12" fmla="*/ 27 w 136"/>
                  <a:gd name="T13" fmla="*/ 53 h 211"/>
                  <a:gd name="T14" fmla="*/ 48 w 136"/>
                  <a:gd name="T15" fmla="*/ 107 h 211"/>
                  <a:gd name="T16" fmla="*/ 126 w 136"/>
                  <a:gd name="T17" fmla="*/ 78 h 211"/>
                  <a:gd name="T18" fmla="*/ 121 w 136"/>
                  <a:gd name="T19" fmla="*/ 100 h 211"/>
                  <a:gd name="T20" fmla="*/ 55 w 136"/>
                  <a:gd name="T21" fmla="*/ 126 h 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6" h="211">
                    <a:moveTo>
                      <a:pt x="55" y="126"/>
                    </a:moveTo>
                    <a:cubicBezTo>
                      <a:pt x="66" y="152"/>
                      <a:pt x="75" y="176"/>
                      <a:pt x="85" y="201"/>
                    </a:cubicBezTo>
                    <a:cubicBezTo>
                      <a:pt x="79" y="204"/>
                      <a:pt x="73" y="207"/>
                      <a:pt x="65" y="211"/>
                    </a:cubicBezTo>
                    <a:cubicBezTo>
                      <a:pt x="43" y="155"/>
                      <a:pt x="22" y="100"/>
                      <a:pt x="0" y="43"/>
                    </a:cubicBezTo>
                    <a:cubicBezTo>
                      <a:pt x="37" y="28"/>
                      <a:pt x="74" y="14"/>
                      <a:pt x="110" y="0"/>
                    </a:cubicBezTo>
                    <a:cubicBezTo>
                      <a:pt x="121" y="12"/>
                      <a:pt x="117" y="19"/>
                      <a:pt x="104" y="23"/>
                    </a:cubicBezTo>
                    <a:cubicBezTo>
                      <a:pt x="79" y="32"/>
                      <a:pt x="54" y="42"/>
                      <a:pt x="27" y="53"/>
                    </a:cubicBezTo>
                    <a:cubicBezTo>
                      <a:pt x="34" y="71"/>
                      <a:pt x="41" y="88"/>
                      <a:pt x="48" y="107"/>
                    </a:cubicBezTo>
                    <a:cubicBezTo>
                      <a:pt x="75" y="97"/>
                      <a:pt x="100" y="87"/>
                      <a:pt x="126" y="78"/>
                    </a:cubicBezTo>
                    <a:cubicBezTo>
                      <a:pt x="136" y="88"/>
                      <a:pt x="136" y="95"/>
                      <a:pt x="121" y="100"/>
                    </a:cubicBezTo>
                    <a:cubicBezTo>
                      <a:pt x="99" y="108"/>
                      <a:pt x="78" y="117"/>
                      <a:pt x="55" y="12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7" name="Freeform 56"/>
              <p:cNvSpPr/>
              <p:nvPr/>
            </p:nvSpPr>
            <p:spPr bwMode="auto">
              <a:xfrm>
                <a:off x="3590925" y="7699375"/>
                <a:ext cx="584200" cy="606425"/>
              </a:xfrm>
              <a:custGeom>
                <a:avLst/>
                <a:gdLst>
                  <a:gd name="T0" fmla="*/ 185 w 185"/>
                  <a:gd name="T1" fmla="*/ 106 h 192"/>
                  <a:gd name="T2" fmla="*/ 25 w 185"/>
                  <a:gd name="T3" fmla="*/ 190 h 192"/>
                  <a:gd name="T4" fmla="*/ 8 w 185"/>
                  <a:gd name="T5" fmla="*/ 187 h 192"/>
                  <a:gd name="T6" fmla="*/ 2 w 185"/>
                  <a:gd name="T7" fmla="*/ 171 h 192"/>
                  <a:gd name="T8" fmla="*/ 62 w 185"/>
                  <a:gd name="T9" fmla="*/ 0 h 192"/>
                  <a:gd name="T10" fmla="*/ 74 w 185"/>
                  <a:gd name="T11" fmla="*/ 32 h 192"/>
                  <a:gd name="T12" fmla="*/ 19 w 185"/>
                  <a:gd name="T13" fmla="*/ 174 h 192"/>
                  <a:gd name="T14" fmla="*/ 93 w 185"/>
                  <a:gd name="T15" fmla="*/ 132 h 192"/>
                  <a:gd name="T16" fmla="*/ 154 w 185"/>
                  <a:gd name="T17" fmla="*/ 98 h 192"/>
                  <a:gd name="T18" fmla="*/ 185 w 185"/>
                  <a:gd name="T19" fmla="*/ 106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5" h="192">
                    <a:moveTo>
                      <a:pt x="185" y="106"/>
                    </a:moveTo>
                    <a:cubicBezTo>
                      <a:pt x="131" y="134"/>
                      <a:pt x="78" y="163"/>
                      <a:pt x="25" y="190"/>
                    </a:cubicBezTo>
                    <a:cubicBezTo>
                      <a:pt x="20" y="192"/>
                      <a:pt x="12" y="191"/>
                      <a:pt x="8" y="187"/>
                    </a:cubicBezTo>
                    <a:cubicBezTo>
                      <a:pt x="4" y="184"/>
                      <a:pt x="0" y="176"/>
                      <a:pt x="2" y="171"/>
                    </a:cubicBezTo>
                    <a:cubicBezTo>
                      <a:pt x="21" y="114"/>
                      <a:pt x="42" y="57"/>
                      <a:pt x="62" y="0"/>
                    </a:cubicBezTo>
                    <a:cubicBezTo>
                      <a:pt x="79" y="7"/>
                      <a:pt x="80" y="16"/>
                      <a:pt x="74" y="32"/>
                    </a:cubicBezTo>
                    <a:cubicBezTo>
                      <a:pt x="55" y="77"/>
                      <a:pt x="38" y="124"/>
                      <a:pt x="19" y="174"/>
                    </a:cubicBezTo>
                    <a:cubicBezTo>
                      <a:pt x="46" y="158"/>
                      <a:pt x="70" y="145"/>
                      <a:pt x="93" y="132"/>
                    </a:cubicBezTo>
                    <a:cubicBezTo>
                      <a:pt x="113" y="121"/>
                      <a:pt x="134" y="110"/>
                      <a:pt x="154" y="98"/>
                    </a:cubicBezTo>
                    <a:cubicBezTo>
                      <a:pt x="167" y="90"/>
                      <a:pt x="176" y="91"/>
                      <a:pt x="185" y="10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8" name="Freeform 57"/>
              <p:cNvSpPr/>
              <p:nvPr/>
            </p:nvSpPr>
            <p:spPr bwMode="auto">
              <a:xfrm>
                <a:off x="5883275" y="8593138"/>
                <a:ext cx="460375" cy="565150"/>
              </a:xfrm>
              <a:custGeom>
                <a:avLst/>
                <a:gdLst>
                  <a:gd name="T0" fmla="*/ 63 w 146"/>
                  <a:gd name="T1" fmla="*/ 18 h 179"/>
                  <a:gd name="T2" fmla="*/ 19 w 146"/>
                  <a:gd name="T3" fmla="*/ 18 h 179"/>
                  <a:gd name="T4" fmla="*/ 5 w 146"/>
                  <a:gd name="T5" fmla="*/ 0 h 179"/>
                  <a:gd name="T6" fmla="*/ 143 w 146"/>
                  <a:gd name="T7" fmla="*/ 0 h 179"/>
                  <a:gd name="T8" fmla="*/ 130 w 146"/>
                  <a:gd name="T9" fmla="*/ 18 h 179"/>
                  <a:gd name="T10" fmla="*/ 86 w 146"/>
                  <a:gd name="T11" fmla="*/ 18 h 179"/>
                  <a:gd name="T12" fmla="*/ 86 w 146"/>
                  <a:gd name="T13" fmla="*/ 177 h 179"/>
                  <a:gd name="T14" fmla="*/ 63 w 146"/>
                  <a:gd name="T15" fmla="*/ 179 h 179"/>
                  <a:gd name="T16" fmla="*/ 63 w 146"/>
                  <a:gd name="T17" fmla="*/ 18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6" h="179">
                    <a:moveTo>
                      <a:pt x="63" y="18"/>
                    </a:moveTo>
                    <a:cubicBezTo>
                      <a:pt x="47" y="18"/>
                      <a:pt x="33" y="18"/>
                      <a:pt x="19" y="18"/>
                    </a:cubicBezTo>
                    <a:cubicBezTo>
                      <a:pt x="6" y="19"/>
                      <a:pt x="0" y="15"/>
                      <a:pt x="5" y="0"/>
                    </a:cubicBezTo>
                    <a:cubicBezTo>
                      <a:pt x="50" y="0"/>
                      <a:pt x="97" y="0"/>
                      <a:pt x="143" y="0"/>
                    </a:cubicBezTo>
                    <a:cubicBezTo>
                      <a:pt x="146" y="18"/>
                      <a:pt x="146" y="18"/>
                      <a:pt x="130" y="18"/>
                    </a:cubicBezTo>
                    <a:cubicBezTo>
                      <a:pt x="116" y="18"/>
                      <a:pt x="102" y="18"/>
                      <a:pt x="86" y="18"/>
                    </a:cubicBezTo>
                    <a:cubicBezTo>
                      <a:pt x="86" y="72"/>
                      <a:pt x="86" y="123"/>
                      <a:pt x="86" y="177"/>
                    </a:cubicBezTo>
                    <a:cubicBezTo>
                      <a:pt x="78" y="178"/>
                      <a:pt x="72" y="178"/>
                      <a:pt x="63" y="179"/>
                    </a:cubicBezTo>
                    <a:cubicBezTo>
                      <a:pt x="63" y="125"/>
                      <a:pt x="63" y="73"/>
                      <a:pt x="63" y="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9" name="Freeform 58"/>
              <p:cNvSpPr/>
              <p:nvPr/>
            </p:nvSpPr>
            <p:spPr bwMode="auto">
              <a:xfrm>
                <a:off x="6465887" y="8618538"/>
                <a:ext cx="506413" cy="574675"/>
              </a:xfrm>
              <a:custGeom>
                <a:avLst/>
                <a:gdLst>
                  <a:gd name="T0" fmla="*/ 89 w 160"/>
                  <a:gd name="T1" fmla="*/ 182 h 182"/>
                  <a:gd name="T2" fmla="*/ 68 w 160"/>
                  <a:gd name="T3" fmla="*/ 182 h 182"/>
                  <a:gd name="T4" fmla="*/ 67 w 160"/>
                  <a:gd name="T5" fmla="*/ 125 h 182"/>
                  <a:gd name="T6" fmla="*/ 57 w 160"/>
                  <a:gd name="T7" fmla="*/ 92 h 182"/>
                  <a:gd name="T8" fmla="*/ 0 w 160"/>
                  <a:gd name="T9" fmla="*/ 5 h 182"/>
                  <a:gd name="T10" fmla="*/ 36 w 160"/>
                  <a:gd name="T11" fmla="*/ 19 h 182"/>
                  <a:gd name="T12" fmla="*/ 80 w 160"/>
                  <a:gd name="T13" fmla="*/ 88 h 182"/>
                  <a:gd name="T14" fmla="*/ 125 w 160"/>
                  <a:gd name="T15" fmla="*/ 19 h 182"/>
                  <a:gd name="T16" fmla="*/ 160 w 160"/>
                  <a:gd name="T17" fmla="*/ 5 h 182"/>
                  <a:gd name="T18" fmla="*/ 109 w 160"/>
                  <a:gd name="T19" fmla="*/ 77 h 182"/>
                  <a:gd name="T20" fmla="*/ 89 w 160"/>
                  <a:gd name="T21" fmla="*/ 141 h 182"/>
                  <a:gd name="T22" fmla="*/ 89 w 160"/>
                  <a:gd name="T23" fmla="*/ 182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0" h="182">
                    <a:moveTo>
                      <a:pt x="89" y="182"/>
                    </a:moveTo>
                    <a:cubicBezTo>
                      <a:pt x="82" y="182"/>
                      <a:pt x="76" y="182"/>
                      <a:pt x="68" y="182"/>
                    </a:cubicBezTo>
                    <a:cubicBezTo>
                      <a:pt x="68" y="163"/>
                      <a:pt x="69" y="144"/>
                      <a:pt x="67" y="125"/>
                    </a:cubicBezTo>
                    <a:cubicBezTo>
                      <a:pt x="66" y="114"/>
                      <a:pt x="63" y="101"/>
                      <a:pt x="57" y="92"/>
                    </a:cubicBezTo>
                    <a:cubicBezTo>
                      <a:pt x="39" y="63"/>
                      <a:pt x="19" y="34"/>
                      <a:pt x="0" y="5"/>
                    </a:cubicBezTo>
                    <a:cubicBezTo>
                      <a:pt x="17" y="0"/>
                      <a:pt x="28" y="5"/>
                      <a:pt x="36" y="19"/>
                    </a:cubicBezTo>
                    <a:cubicBezTo>
                      <a:pt x="49" y="42"/>
                      <a:pt x="64" y="64"/>
                      <a:pt x="80" y="88"/>
                    </a:cubicBezTo>
                    <a:cubicBezTo>
                      <a:pt x="96" y="64"/>
                      <a:pt x="110" y="42"/>
                      <a:pt x="125" y="19"/>
                    </a:cubicBezTo>
                    <a:cubicBezTo>
                      <a:pt x="136" y="2"/>
                      <a:pt x="136" y="2"/>
                      <a:pt x="160" y="5"/>
                    </a:cubicBezTo>
                    <a:cubicBezTo>
                      <a:pt x="143" y="30"/>
                      <a:pt x="127" y="54"/>
                      <a:pt x="109" y="77"/>
                    </a:cubicBezTo>
                    <a:cubicBezTo>
                      <a:pt x="94" y="97"/>
                      <a:pt x="86" y="117"/>
                      <a:pt x="89" y="141"/>
                    </a:cubicBezTo>
                    <a:cubicBezTo>
                      <a:pt x="91" y="154"/>
                      <a:pt x="89" y="168"/>
                      <a:pt x="89" y="18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0" name="Freeform 59"/>
              <p:cNvSpPr/>
              <p:nvPr/>
            </p:nvSpPr>
            <p:spPr bwMode="auto">
              <a:xfrm>
                <a:off x="9964737" y="3470275"/>
                <a:ext cx="581025" cy="506413"/>
              </a:xfrm>
              <a:custGeom>
                <a:avLst/>
                <a:gdLst>
                  <a:gd name="T0" fmla="*/ 90 w 184"/>
                  <a:gd name="T1" fmla="*/ 77 h 160"/>
                  <a:gd name="T2" fmla="*/ 20 w 184"/>
                  <a:gd name="T3" fmla="*/ 34 h 160"/>
                  <a:gd name="T4" fmla="*/ 4 w 184"/>
                  <a:gd name="T5" fmla="*/ 0 h 160"/>
                  <a:gd name="T6" fmla="*/ 81 w 184"/>
                  <a:gd name="T7" fmla="*/ 50 h 160"/>
                  <a:gd name="T8" fmla="*/ 142 w 184"/>
                  <a:gd name="T9" fmla="*/ 67 h 160"/>
                  <a:gd name="T10" fmla="*/ 184 w 184"/>
                  <a:gd name="T11" fmla="*/ 67 h 160"/>
                  <a:gd name="T12" fmla="*/ 184 w 184"/>
                  <a:gd name="T13" fmla="*/ 89 h 160"/>
                  <a:gd name="T14" fmla="*/ 127 w 184"/>
                  <a:gd name="T15" fmla="*/ 89 h 160"/>
                  <a:gd name="T16" fmla="*/ 94 w 184"/>
                  <a:gd name="T17" fmla="*/ 100 h 160"/>
                  <a:gd name="T18" fmla="*/ 9 w 184"/>
                  <a:gd name="T19" fmla="*/ 160 h 160"/>
                  <a:gd name="T20" fmla="*/ 22 w 184"/>
                  <a:gd name="T21" fmla="*/ 123 h 160"/>
                  <a:gd name="T22" fmla="*/ 90 w 184"/>
                  <a:gd name="T23" fmla="*/ 77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4" h="160">
                    <a:moveTo>
                      <a:pt x="90" y="77"/>
                    </a:moveTo>
                    <a:cubicBezTo>
                      <a:pt x="65" y="62"/>
                      <a:pt x="43" y="47"/>
                      <a:pt x="20" y="34"/>
                    </a:cubicBezTo>
                    <a:cubicBezTo>
                      <a:pt x="6" y="27"/>
                      <a:pt x="0" y="17"/>
                      <a:pt x="4" y="0"/>
                    </a:cubicBezTo>
                    <a:cubicBezTo>
                      <a:pt x="30" y="17"/>
                      <a:pt x="56" y="32"/>
                      <a:pt x="81" y="50"/>
                    </a:cubicBezTo>
                    <a:cubicBezTo>
                      <a:pt x="99" y="64"/>
                      <a:pt x="119" y="70"/>
                      <a:pt x="142" y="67"/>
                    </a:cubicBezTo>
                    <a:cubicBezTo>
                      <a:pt x="155" y="65"/>
                      <a:pt x="169" y="67"/>
                      <a:pt x="184" y="67"/>
                    </a:cubicBezTo>
                    <a:cubicBezTo>
                      <a:pt x="184" y="74"/>
                      <a:pt x="184" y="79"/>
                      <a:pt x="184" y="89"/>
                    </a:cubicBezTo>
                    <a:cubicBezTo>
                      <a:pt x="165" y="89"/>
                      <a:pt x="146" y="88"/>
                      <a:pt x="127" y="89"/>
                    </a:cubicBezTo>
                    <a:cubicBezTo>
                      <a:pt x="116" y="90"/>
                      <a:pt x="104" y="94"/>
                      <a:pt x="94" y="100"/>
                    </a:cubicBezTo>
                    <a:cubicBezTo>
                      <a:pt x="65" y="119"/>
                      <a:pt x="38" y="139"/>
                      <a:pt x="9" y="160"/>
                    </a:cubicBezTo>
                    <a:cubicBezTo>
                      <a:pt x="3" y="142"/>
                      <a:pt x="8" y="132"/>
                      <a:pt x="22" y="123"/>
                    </a:cubicBezTo>
                    <a:cubicBezTo>
                      <a:pt x="44" y="110"/>
                      <a:pt x="66" y="94"/>
                      <a:pt x="90" y="7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1" name="Freeform 60"/>
              <p:cNvSpPr/>
              <p:nvPr/>
            </p:nvSpPr>
            <p:spPr bwMode="auto">
              <a:xfrm>
                <a:off x="4057650" y="1123950"/>
                <a:ext cx="227013" cy="612775"/>
              </a:xfrm>
              <a:custGeom>
                <a:avLst/>
                <a:gdLst>
                  <a:gd name="T0" fmla="*/ 0 w 72"/>
                  <a:gd name="T1" fmla="*/ 3 h 194"/>
                  <a:gd name="T2" fmla="*/ 48 w 72"/>
                  <a:gd name="T3" fmla="*/ 34 h 194"/>
                  <a:gd name="T4" fmla="*/ 70 w 72"/>
                  <a:gd name="T5" fmla="*/ 180 h 194"/>
                  <a:gd name="T6" fmla="*/ 56 w 72"/>
                  <a:gd name="T7" fmla="*/ 191 h 194"/>
                  <a:gd name="T8" fmla="*/ 34 w 72"/>
                  <a:gd name="T9" fmla="*/ 162 h 194"/>
                  <a:gd name="T10" fmla="*/ 33 w 72"/>
                  <a:gd name="T11" fmla="*/ 140 h 194"/>
                  <a:gd name="T12" fmla="*/ 2 w 72"/>
                  <a:gd name="T13" fmla="*/ 16 h 194"/>
                  <a:gd name="T14" fmla="*/ 0 w 72"/>
                  <a:gd name="T15" fmla="*/ 3 h 19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94">
                    <a:moveTo>
                      <a:pt x="0" y="3"/>
                    </a:moveTo>
                    <a:cubicBezTo>
                      <a:pt x="24" y="0"/>
                      <a:pt x="45" y="13"/>
                      <a:pt x="48" y="34"/>
                    </a:cubicBezTo>
                    <a:cubicBezTo>
                      <a:pt x="56" y="82"/>
                      <a:pt x="63" y="131"/>
                      <a:pt x="70" y="180"/>
                    </a:cubicBezTo>
                    <a:cubicBezTo>
                      <a:pt x="72" y="192"/>
                      <a:pt x="65" y="194"/>
                      <a:pt x="56" y="191"/>
                    </a:cubicBezTo>
                    <a:cubicBezTo>
                      <a:pt x="42" y="187"/>
                      <a:pt x="34" y="178"/>
                      <a:pt x="34" y="162"/>
                    </a:cubicBezTo>
                    <a:cubicBezTo>
                      <a:pt x="34" y="155"/>
                      <a:pt x="35" y="147"/>
                      <a:pt x="33" y="140"/>
                    </a:cubicBezTo>
                    <a:cubicBezTo>
                      <a:pt x="23" y="99"/>
                      <a:pt x="13" y="57"/>
                      <a:pt x="2" y="16"/>
                    </a:cubicBezTo>
                    <a:cubicBezTo>
                      <a:pt x="1" y="12"/>
                      <a:pt x="1" y="8"/>
                      <a:pt x="0"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2" name="Freeform 61"/>
              <p:cNvSpPr/>
              <p:nvPr/>
            </p:nvSpPr>
            <p:spPr bwMode="auto">
              <a:xfrm>
                <a:off x="8310562" y="7807325"/>
                <a:ext cx="530225" cy="615950"/>
              </a:xfrm>
              <a:custGeom>
                <a:avLst/>
                <a:gdLst>
                  <a:gd name="T0" fmla="*/ 60 w 168"/>
                  <a:gd name="T1" fmla="*/ 63 h 195"/>
                  <a:gd name="T2" fmla="*/ 11 w 168"/>
                  <a:gd name="T3" fmla="*/ 96 h 195"/>
                  <a:gd name="T4" fmla="*/ 0 w 168"/>
                  <a:gd name="T5" fmla="*/ 80 h 195"/>
                  <a:gd name="T6" fmla="*/ 116 w 168"/>
                  <a:gd name="T7" fmla="*/ 0 h 195"/>
                  <a:gd name="T8" fmla="*/ 127 w 168"/>
                  <a:gd name="T9" fmla="*/ 16 h 195"/>
                  <a:gd name="T10" fmla="*/ 78 w 168"/>
                  <a:gd name="T11" fmla="*/ 51 h 195"/>
                  <a:gd name="T12" fmla="*/ 168 w 168"/>
                  <a:gd name="T13" fmla="*/ 182 h 195"/>
                  <a:gd name="T14" fmla="*/ 150 w 168"/>
                  <a:gd name="T15" fmla="*/ 195 h 195"/>
                  <a:gd name="T16" fmla="*/ 60 w 168"/>
                  <a:gd name="T17" fmla="*/ 63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8" h="195">
                    <a:moveTo>
                      <a:pt x="60" y="63"/>
                    </a:moveTo>
                    <a:cubicBezTo>
                      <a:pt x="43" y="74"/>
                      <a:pt x="27" y="85"/>
                      <a:pt x="11" y="96"/>
                    </a:cubicBezTo>
                    <a:cubicBezTo>
                      <a:pt x="7" y="91"/>
                      <a:pt x="4" y="86"/>
                      <a:pt x="0" y="80"/>
                    </a:cubicBezTo>
                    <a:cubicBezTo>
                      <a:pt x="39" y="53"/>
                      <a:pt x="77" y="27"/>
                      <a:pt x="116" y="0"/>
                    </a:cubicBezTo>
                    <a:cubicBezTo>
                      <a:pt x="120" y="6"/>
                      <a:pt x="123" y="11"/>
                      <a:pt x="127" y="16"/>
                    </a:cubicBezTo>
                    <a:cubicBezTo>
                      <a:pt x="110" y="28"/>
                      <a:pt x="95" y="39"/>
                      <a:pt x="78" y="51"/>
                    </a:cubicBezTo>
                    <a:cubicBezTo>
                      <a:pt x="109" y="95"/>
                      <a:pt x="138" y="138"/>
                      <a:pt x="168" y="182"/>
                    </a:cubicBezTo>
                    <a:cubicBezTo>
                      <a:pt x="162" y="186"/>
                      <a:pt x="157" y="190"/>
                      <a:pt x="150" y="195"/>
                    </a:cubicBezTo>
                    <a:cubicBezTo>
                      <a:pt x="120" y="151"/>
                      <a:pt x="91" y="108"/>
                      <a:pt x="60" y="6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3" name="Freeform 62"/>
              <p:cNvSpPr/>
              <p:nvPr/>
            </p:nvSpPr>
            <p:spPr bwMode="auto">
              <a:xfrm>
                <a:off x="10077450" y="5122863"/>
                <a:ext cx="568325" cy="350838"/>
              </a:xfrm>
              <a:custGeom>
                <a:avLst/>
                <a:gdLst>
                  <a:gd name="T0" fmla="*/ 180 w 180"/>
                  <a:gd name="T1" fmla="*/ 111 h 111"/>
                  <a:gd name="T2" fmla="*/ 0 w 180"/>
                  <a:gd name="T3" fmla="*/ 103 h 111"/>
                  <a:gd name="T4" fmla="*/ 0 w 180"/>
                  <a:gd name="T5" fmla="*/ 82 h 111"/>
                  <a:gd name="T6" fmla="*/ 163 w 180"/>
                  <a:gd name="T7" fmla="*/ 88 h 111"/>
                  <a:gd name="T8" fmla="*/ 163 w 180"/>
                  <a:gd name="T9" fmla="*/ 13 h 111"/>
                  <a:gd name="T10" fmla="*/ 180 w 180"/>
                  <a:gd name="T11" fmla="*/ 1 h 111"/>
                  <a:gd name="T12" fmla="*/ 180 w 180"/>
                  <a:gd name="T13" fmla="*/ 111 h 111"/>
                </a:gdLst>
                <a:ahLst/>
                <a:cxnLst>
                  <a:cxn ang="0">
                    <a:pos x="T0" y="T1"/>
                  </a:cxn>
                  <a:cxn ang="0">
                    <a:pos x="T2" y="T3"/>
                  </a:cxn>
                  <a:cxn ang="0">
                    <a:pos x="T4" y="T5"/>
                  </a:cxn>
                  <a:cxn ang="0">
                    <a:pos x="T6" y="T7"/>
                  </a:cxn>
                  <a:cxn ang="0">
                    <a:pos x="T8" y="T9"/>
                  </a:cxn>
                  <a:cxn ang="0">
                    <a:pos x="T10" y="T11"/>
                  </a:cxn>
                  <a:cxn ang="0">
                    <a:pos x="T12" y="T13"/>
                  </a:cxn>
                </a:cxnLst>
                <a:rect l="0" t="0" r="r" b="b"/>
                <a:pathLst>
                  <a:path w="180" h="111">
                    <a:moveTo>
                      <a:pt x="180" y="111"/>
                    </a:moveTo>
                    <a:cubicBezTo>
                      <a:pt x="117" y="108"/>
                      <a:pt x="59" y="106"/>
                      <a:pt x="0" y="103"/>
                    </a:cubicBezTo>
                    <a:cubicBezTo>
                      <a:pt x="0" y="96"/>
                      <a:pt x="0" y="90"/>
                      <a:pt x="0" y="82"/>
                    </a:cubicBezTo>
                    <a:cubicBezTo>
                      <a:pt x="53" y="84"/>
                      <a:pt x="106" y="86"/>
                      <a:pt x="163" y="88"/>
                    </a:cubicBezTo>
                    <a:cubicBezTo>
                      <a:pt x="163" y="62"/>
                      <a:pt x="163" y="37"/>
                      <a:pt x="163" y="13"/>
                    </a:cubicBezTo>
                    <a:cubicBezTo>
                      <a:pt x="164" y="0"/>
                      <a:pt x="164" y="0"/>
                      <a:pt x="180" y="1"/>
                    </a:cubicBezTo>
                    <a:cubicBezTo>
                      <a:pt x="180" y="36"/>
                      <a:pt x="180" y="72"/>
                      <a:pt x="180" y="1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4" name="Freeform 63"/>
              <p:cNvSpPr/>
              <p:nvPr/>
            </p:nvSpPr>
            <p:spPr bwMode="auto">
              <a:xfrm>
                <a:off x="3316287" y="7596188"/>
                <a:ext cx="441325" cy="434975"/>
              </a:xfrm>
              <a:custGeom>
                <a:avLst/>
                <a:gdLst>
                  <a:gd name="T0" fmla="*/ 12 w 140"/>
                  <a:gd name="T1" fmla="*/ 138 h 138"/>
                  <a:gd name="T2" fmla="*/ 0 w 140"/>
                  <a:gd name="T3" fmla="*/ 127 h 138"/>
                  <a:gd name="T4" fmla="*/ 128 w 140"/>
                  <a:gd name="T5" fmla="*/ 0 h 138"/>
                  <a:gd name="T6" fmla="*/ 140 w 140"/>
                  <a:gd name="T7" fmla="*/ 11 h 138"/>
                  <a:gd name="T8" fmla="*/ 12 w 140"/>
                  <a:gd name="T9" fmla="*/ 138 h 138"/>
                </a:gdLst>
                <a:ahLst/>
                <a:cxnLst>
                  <a:cxn ang="0">
                    <a:pos x="T0" y="T1"/>
                  </a:cxn>
                  <a:cxn ang="0">
                    <a:pos x="T2" y="T3"/>
                  </a:cxn>
                  <a:cxn ang="0">
                    <a:pos x="T4" y="T5"/>
                  </a:cxn>
                  <a:cxn ang="0">
                    <a:pos x="T6" y="T7"/>
                  </a:cxn>
                  <a:cxn ang="0">
                    <a:pos x="T8" y="T9"/>
                  </a:cxn>
                </a:cxnLst>
                <a:rect l="0" t="0" r="r" b="b"/>
                <a:pathLst>
                  <a:path w="140" h="138">
                    <a:moveTo>
                      <a:pt x="12" y="138"/>
                    </a:moveTo>
                    <a:cubicBezTo>
                      <a:pt x="8" y="135"/>
                      <a:pt x="4" y="131"/>
                      <a:pt x="0" y="127"/>
                    </a:cubicBezTo>
                    <a:cubicBezTo>
                      <a:pt x="43" y="84"/>
                      <a:pt x="85" y="42"/>
                      <a:pt x="128" y="0"/>
                    </a:cubicBezTo>
                    <a:cubicBezTo>
                      <a:pt x="131" y="3"/>
                      <a:pt x="136" y="7"/>
                      <a:pt x="140" y="11"/>
                    </a:cubicBezTo>
                    <a:cubicBezTo>
                      <a:pt x="98" y="54"/>
                      <a:pt x="56" y="95"/>
                      <a:pt x="12" y="13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5" name="Freeform 64"/>
              <p:cNvSpPr/>
              <p:nvPr/>
            </p:nvSpPr>
            <p:spPr bwMode="auto">
              <a:xfrm>
                <a:off x="9301162" y="1531938"/>
                <a:ext cx="284163" cy="347663"/>
              </a:xfrm>
              <a:custGeom>
                <a:avLst/>
                <a:gdLst>
                  <a:gd name="T0" fmla="*/ 73 w 90"/>
                  <a:gd name="T1" fmla="*/ 73 h 110"/>
                  <a:gd name="T2" fmla="*/ 30 w 90"/>
                  <a:gd name="T3" fmla="*/ 107 h 110"/>
                  <a:gd name="T4" fmla="*/ 22 w 90"/>
                  <a:gd name="T5" fmla="*/ 110 h 110"/>
                  <a:gd name="T6" fmla="*/ 20 w 90"/>
                  <a:gd name="T7" fmla="*/ 100 h 110"/>
                  <a:gd name="T8" fmla="*/ 22 w 90"/>
                  <a:gd name="T9" fmla="*/ 79 h 110"/>
                  <a:gd name="T10" fmla="*/ 1 w 90"/>
                  <a:gd name="T11" fmla="*/ 88 h 110"/>
                  <a:gd name="T12" fmla="*/ 1 w 90"/>
                  <a:gd name="T13" fmla="*/ 78 h 110"/>
                  <a:gd name="T14" fmla="*/ 60 w 90"/>
                  <a:gd name="T15" fmla="*/ 21 h 110"/>
                  <a:gd name="T16" fmla="*/ 44 w 90"/>
                  <a:gd name="T17" fmla="*/ 49 h 110"/>
                  <a:gd name="T18" fmla="*/ 69 w 90"/>
                  <a:gd name="T19" fmla="*/ 31 h 110"/>
                  <a:gd name="T20" fmla="*/ 84 w 90"/>
                  <a:gd name="T21" fmla="*/ 0 h 110"/>
                  <a:gd name="T22" fmla="*/ 74 w 90"/>
                  <a:gd name="T23" fmla="*/ 57 h 110"/>
                  <a:gd name="T24" fmla="*/ 73 w 90"/>
                  <a:gd name="T25" fmla="*/ 73 h 110"/>
                  <a:gd name="T26" fmla="*/ 73 w 90"/>
                  <a:gd name="T27" fmla="*/ 73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0" h="110">
                    <a:moveTo>
                      <a:pt x="73" y="73"/>
                    </a:moveTo>
                    <a:cubicBezTo>
                      <a:pt x="59" y="84"/>
                      <a:pt x="45" y="96"/>
                      <a:pt x="30" y="107"/>
                    </a:cubicBezTo>
                    <a:cubicBezTo>
                      <a:pt x="28" y="109"/>
                      <a:pt x="25" y="109"/>
                      <a:pt x="22" y="110"/>
                    </a:cubicBezTo>
                    <a:cubicBezTo>
                      <a:pt x="21" y="107"/>
                      <a:pt x="20" y="103"/>
                      <a:pt x="20" y="100"/>
                    </a:cubicBezTo>
                    <a:cubicBezTo>
                      <a:pt x="20" y="94"/>
                      <a:pt x="21" y="88"/>
                      <a:pt x="22" y="79"/>
                    </a:cubicBezTo>
                    <a:cubicBezTo>
                      <a:pt x="13" y="83"/>
                      <a:pt x="8" y="85"/>
                      <a:pt x="1" y="88"/>
                    </a:cubicBezTo>
                    <a:cubicBezTo>
                      <a:pt x="1" y="84"/>
                      <a:pt x="0" y="80"/>
                      <a:pt x="1" y="78"/>
                    </a:cubicBezTo>
                    <a:cubicBezTo>
                      <a:pt x="15" y="53"/>
                      <a:pt x="25" y="25"/>
                      <a:pt x="60" y="21"/>
                    </a:cubicBezTo>
                    <a:cubicBezTo>
                      <a:pt x="55" y="30"/>
                      <a:pt x="49" y="39"/>
                      <a:pt x="44" y="49"/>
                    </a:cubicBezTo>
                    <a:cubicBezTo>
                      <a:pt x="60" y="53"/>
                      <a:pt x="62" y="52"/>
                      <a:pt x="69" y="31"/>
                    </a:cubicBezTo>
                    <a:cubicBezTo>
                      <a:pt x="73" y="21"/>
                      <a:pt x="77" y="10"/>
                      <a:pt x="84" y="0"/>
                    </a:cubicBezTo>
                    <a:cubicBezTo>
                      <a:pt x="90" y="21"/>
                      <a:pt x="84" y="39"/>
                      <a:pt x="74" y="57"/>
                    </a:cubicBezTo>
                    <a:cubicBezTo>
                      <a:pt x="72" y="62"/>
                      <a:pt x="73" y="68"/>
                      <a:pt x="73" y="73"/>
                    </a:cubicBezTo>
                    <a:cubicBezTo>
                      <a:pt x="73" y="73"/>
                      <a:pt x="73" y="73"/>
                      <a:pt x="73" y="7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6" name="Freeform 65"/>
              <p:cNvSpPr/>
              <p:nvPr/>
            </p:nvSpPr>
            <p:spPr bwMode="auto">
              <a:xfrm>
                <a:off x="5705475" y="8605838"/>
                <a:ext cx="60325" cy="558800"/>
              </a:xfrm>
              <a:custGeom>
                <a:avLst/>
                <a:gdLst>
                  <a:gd name="T0" fmla="*/ 0 w 19"/>
                  <a:gd name="T1" fmla="*/ 0 h 177"/>
                  <a:gd name="T2" fmla="*/ 19 w 19"/>
                  <a:gd name="T3" fmla="*/ 0 h 177"/>
                  <a:gd name="T4" fmla="*/ 19 w 19"/>
                  <a:gd name="T5" fmla="*/ 177 h 177"/>
                  <a:gd name="T6" fmla="*/ 0 w 19"/>
                  <a:gd name="T7" fmla="*/ 177 h 177"/>
                  <a:gd name="T8" fmla="*/ 0 w 19"/>
                  <a:gd name="T9" fmla="*/ 0 h 177"/>
                </a:gdLst>
                <a:ahLst/>
                <a:cxnLst>
                  <a:cxn ang="0">
                    <a:pos x="T0" y="T1"/>
                  </a:cxn>
                  <a:cxn ang="0">
                    <a:pos x="T2" y="T3"/>
                  </a:cxn>
                  <a:cxn ang="0">
                    <a:pos x="T4" y="T5"/>
                  </a:cxn>
                  <a:cxn ang="0">
                    <a:pos x="T6" y="T7"/>
                  </a:cxn>
                  <a:cxn ang="0">
                    <a:pos x="T8" y="T9"/>
                  </a:cxn>
                </a:cxnLst>
                <a:rect l="0" t="0" r="r" b="b"/>
                <a:pathLst>
                  <a:path w="19" h="177">
                    <a:moveTo>
                      <a:pt x="0" y="0"/>
                    </a:moveTo>
                    <a:cubicBezTo>
                      <a:pt x="7" y="0"/>
                      <a:pt x="12" y="0"/>
                      <a:pt x="19" y="0"/>
                    </a:cubicBezTo>
                    <a:cubicBezTo>
                      <a:pt x="19" y="60"/>
                      <a:pt x="19" y="118"/>
                      <a:pt x="19" y="177"/>
                    </a:cubicBezTo>
                    <a:cubicBezTo>
                      <a:pt x="12" y="177"/>
                      <a:pt x="7" y="177"/>
                      <a:pt x="0" y="177"/>
                    </a:cubicBezTo>
                    <a:cubicBezTo>
                      <a:pt x="0" y="119"/>
                      <a:pt x="0" y="61"/>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7" name="Freeform 66"/>
              <p:cNvSpPr/>
              <p:nvPr/>
            </p:nvSpPr>
            <p:spPr bwMode="auto">
              <a:xfrm>
                <a:off x="3948112" y="785813"/>
                <a:ext cx="160338" cy="319088"/>
              </a:xfrm>
              <a:custGeom>
                <a:avLst/>
                <a:gdLst>
                  <a:gd name="T0" fmla="*/ 0 w 51"/>
                  <a:gd name="T1" fmla="*/ 0 h 101"/>
                  <a:gd name="T2" fmla="*/ 27 w 51"/>
                  <a:gd name="T3" fmla="*/ 101 h 101"/>
                  <a:gd name="T4" fmla="*/ 0 w 51"/>
                  <a:gd name="T5" fmla="*/ 0 h 101"/>
                </a:gdLst>
                <a:ahLst/>
                <a:cxnLst>
                  <a:cxn ang="0">
                    <a:pos x="T0" y="T1"/>
                  </a:cxn>
                  <a:cxn ang="0">
                    <a:pos x="T2" y="T3"/>
                  </a:cxn>
                  <a:cxn ang="0">
                    <a:pos x="T4" y="T5"/>
                  </a:cxn>
                </a:cxnLst>
                <a:rect l="0" t="0" r="r" b="b"/>
                <a:pathLst>
                  <a:path w="51" h="101">
                    <a:moveTo>
                      <a:pt x="0" y="0"/>
                    </a:moveTo>
                    <a:cubicBezTo>
                      <a:pt x="37" y="18"/>
                      <a:pt x="51" y="73"/>
                      <a:pt x="27" y="101"/>
                    </a:cubicBezTo>
                    <a:cubicBezTo>
                      <a:pt x="11" y="70"/>
                      <a:pt x="10" y="36"/>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8" name="Freeform 67"/>
              <p:cNvSpPr/>
              <p:nvPr/>
            </p:nvSpPr>
            <p:spPr bwMode="auto">
              <a:xfrm>
                <a:off x="2949575" y="1828800"/>
                <a:ext cx="130175" cy="227013"/>
              </a:xfrm>
              <a:custGeom>
                <a:avLst/>
                <a:gdLst>
                  <a:gd name="T0" fmla="*/ 0 w 41"/>
                  <a:gd name="T1" fmla="*/ 66 h 72"/>
                  <a:gd name="T2" fmla="*/ 20 w 41"/>
                  <a:gd name="T3" fmla="*/ 12 h 72"/>
                  <a:gd name="T4" fmla="*/ 40 w 41"/>
                  <a:gd name="T5" fmla="*/ 12 h 72"/>
                  <a:gd name="T6" fmla="*/ 32 w 41"/>
                  <a:gd name="T7" fmla="*/ 58 h 72"/>
                  <a:gd name="T8" fmla="*/ 0 w 41"/>
                  <a:gd name="T9" fmla="*/ 66 h 72"/>
                </a:gdLst>
                <a:ahLst/>
                <a:cxnLst>
                  <a:cxn ang="0">
                    <a:pos x="T0" y="T1"/>
                  </a:cxn>
                  <a:cxn ang="0">
                    <a:pos x="T2" y="T3"/>
                  </a:cxn>
                  <a:cxn ang="0">
                    <a:pos x="T4" y="T5"/>
                  </a:cxn>
                  <a:cxn ang="0">
                    <a:pos x="T6" y="T7"/>
                  </a:cxn>
                  <a:cxn ang="0">
                    <a:pos x="T8" y="T9"/>
                  </a:cxn>
                </a:cxnLst>
                <a:rect l="0" t="0" r="r" b="b"/>
                <a:pathLst>
                  <a:path w="41" h="72">
                    <a:moveTo>
                      <a:pt x="0" y="66"/>
                    </a:moveTo>
                    <a:cubicBezTo>
                      <a:pt x="7" y="47"/>
                      <a:pt x="13" y="29"/>
                      <a:pt x="20" y="12"/>
                    </a:cubicBezTo>
                    <a:cubicBezTo>
                      <a:pt x="26" y="0"/>
                      <a:pt x="39" y="4"/>
                      <a:pt x="40" y="12"/>
                    </a:cubicBezTo>
                    <a:cubicBezTo>
                      <a:pt x="41" y="27"/>
                      <a:pt x="38" y="44"/>
                      <a:pt x="32" y="58"/>
                    </a:cubicBezTo>
                    <a:cubicBezTo>
                      <a:pt x="26" y="72"/>
                      <a:pt x="12" y="70"/>
                      <a:pt x="0" y="6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9" name="Freeform 68"/>
              <p:cNvSpPr/>
              <p:nvPr/>
            </p:nvSpPr>
            <p:spPr bwMode="auto">
              <a:xfrm>
                <a:off x="3170237" y="1566863"/>
                <a:ext cx="171450" cy="182563"/>
              </a:xfrm>
              <a:custGeom>
                <a:avLst/>
                <a:gdLst>
                  <a:gd name="T0" fmla="*/ 39 w 54"/>
                  <a:gd name="T1" fmla="*/ 58 h 58"/>
                  <a:gd name="T2" fmla="*/ 0 w 54"/>
                  <a:gd name="T3" fmla="*/ 12 h 58"/>
                  <a:gd name="T4" fmla="*/ 42 w 54"/>
                  <a:gd name="T5" fmla="*/ 11 h 58"/>
                  <a:gd name="T6" fmla="*/ 39 w 54"/>
                  <a:gd name="T7" fmla="*/ 58 h 58"/>
                </a:gdLst>
                <a:ahLst/>
                <a:cxnLst>
                  <a:cxn ang="0">
                    <a:pos x="T0" y="T1"/>
                  </a:cxn>
                  <a:cxn ang="0">
                    <a:pos x="T2" y="T3"/>
                  </a:cxn>
                  <a:cxn ang="0">
                    <a:pos x="T4" y="T5"/>
                  </a:cxn>
                  <a:cxn ang="0">
                    <a:pos x="T6" y="T7"/>
                  </a:cxn>
                </a:cxnLst>
                <a:rect l="0" t="0" r="r" b="b"/>
                <a:pathLst>
                  <a:path w="54" h="58">
                    <a:moveTo>
                      <a:pt x="39" y="58"/>
                    </a:moveTo>
                    <a:cubicBezTo>
                      <a:pt x="26" y="42"/>
                      <a:pt x="13" y="27"/>
                      <a:pt x="0" y="12"/>
                    </a:cubicBezTo>
                    <a:cubicBezTo>
                      <a:pt x="10" y="1"/>
                      <a:pt x="30" y="0"/>
                      <a:pt x="42" y="11"/>
                    </a:cubicBezTo>
                    <a:cubicBezTo>
                      <a:pt x="54" y="21"/>
                      <a:pt x="53" y="40"/>
                      <a:pt x="39" y="5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0" name="Freeform 69"/>
              <p:cNvSpPr/>
              <p:nvPr/>
            </p:nvSpPr>
            <p:spPr bwMode="auto">
              <a:xfrm>
                <a:off x="4606925" y="1317625"/>
                <a:ext cx="120650" cy="176213"/>
              </a:xfrm>
              <a:custGeom>
                <a:avLst/>
                <a:gdLst>
                  <a:gd name="T0" fmla="*/ 4 w 38"/>
                  <a:gd name="T1" fmla="*/ 56 h 56"/>
                  <a:gd name="T2" fmla="*/ 0 w 38"/>
                  <a:gd name="T3" fmla="*/ 2 h 56"/>
                  <a:gd name="T4" fmla="*/ 37 w 38"/>
                  <a:gd name="T5" fmla="*/ 30 h 56"/>
                  <a:gd name="T6" fmla="*/ 4 w 38"/>
                  <a:gd name="T7" fmla="*/ 56 h 56"/>
                </a:gdLst>
                <a:ahLst/>
                <a:cxnLst>
                  <a:cxn ang="0">
                    <a:pos x="T0" y="T1"/>
                  </a:cxn>
                  <a:cxn ang="0">
                    <a:pos x="T2" y="T3"/>
                  </a:cxn>
                  <a:cxn ang="0">
                    <a:pos x="T4" y="T5"/>
                  </a:cxn>
                  <a:cxn ang="0">
                    <a:pos x="T6" y="T7"/>
                  </a:cxn>
                </a:cxnLst>
                <a:rect l="0" t="0" r="r" b="b"/>
                <a:pathLst>
                  <a:path w="38" h="56">
                    <a:moveTo>
                      <a:pt x="4" y="56"/>
                    </a:moveTo>
                    <a:cubicBezTo>
                      <a:pt x="2" y="36"/>
                      <a:pt x="1" y="19"/>
                      <a:pt x="0" y="2"/>
                    </a:cubicBezTo>
                    <a:cubicBezTo>
                      <a:pt x="15" y="0"/>
                      <a:pt x="36" y="13"/>
                      <a:pt x="37" y="30"/>
                    </a:cubicBezTo>
                    <a:cubicBezTo>
                      <a:pt x="38" y="53"/>
                      <a:pt x="17" y="50"/>
                      <a:pt x="4" y="5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1" name="Freeform 70"/>
              <p:cNvSpPr/>
              <p:nvPr/>
            </p:nvSpPr>
            <p:spPr bwMode="auto">
              <a:xfrm>
                <a:off x="3133725" y="2346325"/>
                <a:ext cx="93663" cy="174625"/>
              </a:xfrm>
              <a:custGeom>
                <a:avLst/>
                <a:gdLst>
                  <a:gd name="T0" fmla="*/ 11 w 30"/>
                  <a:gd name="T1" fmla="*/ 53 h 55"/>
                  <a:gd name="T2" fmla="*/ 0 w 30"/>
                  <a:gd name="T3" fmla="*/ 4 h 55"/>
                  <a:gd name="T4" fmla="*/ 7 w 30"/>
                  <a:gd name="T5" fmla="*/ 0 h 55"/>
                  <a:gd name="T6" fmla="*/ 29 w 30"/>
                  <a:gd name="T7" fmla="*/ 34 h 55"/>
                  <a:gd name="T8" fmla="*/ 16 w 30"/>
                  <a:gd name="T9" fmla="*/ 55 h 55"/>
                  <a:gd name="T10" fmla="*/ 11 w 30"/>
                  <a:gd name="T11" fmla="*/ 53 h 55"/>
                </a:gdLst>
                <a:ahLst/>
                <a:cxnLst>
                  <a:cxn ang="0">
                    <a:pos x="T0" y="T1"/>
                  </a:cxn>
                  <a:cxn ang="0">
                    <a:pos x="T2" y="T3"/>
                  </a:cxn>
                  <a:cxn ang="0">
                    <a:pos x="T4" y="T5"/>
                  </a:cxn>
                  <a:cxn ang="0">
                    <a:pos x="T6" y="T7"/>
                  </a:cxn>
                  <a:cxn ang="0">
                    <a:pos x="T8" y="T9"/>
                  </a:cxn>
                  <a:cxn ang="0">
                    <a:pos x="T10" y="T11"/>
                  </a:cxn>
                </a:cxnLst>
                <a:rect l="0" t="0" r="r" b="b"/>
                <a:pathLst>
                  <a:path w="30" h="55">
                    <a:moveTo>
                      <a:pt x="11" y="53"/>
                    </a:moveTo>
                    <a:cubicBezTo>
                      <a:pt x="7" y="37"/>
                      <a:pt x="4" y="20"/>
                      <a:pt x="0" y="4"/>
                    </a:cubicBezTo>
                    <a:cubicBezTo>
                      <a:pt x="3" y="3"/>
                      <a:pt x="5" y="1"/>
                      <a:pt x="7" y="0"/>
                    </a:cubicBezTo>
                    <a:cubicBezTo>
                      <a:pt x="15" y="11"/>
                      <a:pt x="24" y="22"/>
                      <a:pt x="29" y="34"/>
                    </a:cubicBezTo>
                    <a:cubicBezTo>
                      <a:pt x="30" y="39"/>
                      <a:pt x="20" y="48"/>
                      <a:pt x="16" y="55"/>
                    </a:cubicBezTo>
                    <a:cubicBezTo>
                      <a:pt x="14" y="54"/>
                      <a:pt x="12" y="54"/>
                      <a:pt x="11" y="5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grpSp>
          <p:nvGrpSpPr>
            <p:cNvPr id="82" name="组合 81"/>
            <p:cNvGrpSpPr/>
            <p:nvPr/>
          </p:nvGrpSpPr>
          <p:grpSpPr>
            <a:xfrm>
              <a:off x="-144004" y="1927523"/>
              <a:ext cx="11938942" cy="2817067"/>
              <a:chOff x="-89842" y="1364187"/>
              <a:chExt cx="16362362" cy="3860800"/>
            </a:xfrm>
            <a:solidFill>
              <a:srgbClr val="2159A5"/>
            </a:solidFill>
          </p:grpSpPr>
          <p:sp>
            <p:nvSpPr>
              <p:cNvPr id="83" name="Freeform 85"/>
              <p:cNvSpPr>
                <a:spLocks noEditPoints="1"/>
              </p:cNvSpPr>
              <p:nvPr/>
            </p:nvSpPr>
            <p:spPr bwMode="auto">
              <a:xfrm>
                <a:off x="14472295" y="1364187"/>
                <a:ext cx="1749425" cy="2384425"/>
              </a:xfrm>
              <a:custGeom>
                <a:avLst/>
                <a:gdLst>
                  <a:gd name="T0" fmla="*/ 246 w 554"/>
                  <a:gd name="T1" fmla="*/ 705 h 754"/>
                  <a:gd name="T2" fmla="*/ 304 w 554"/>
                  <a:gd name="T3" fmla="*/ 662 h 754"/>
                  <a:gd name="T4" fmla="*/ 290 w 554"/>
                  <a:gd name="T5" fmla="*/ 474 h 754"/>
                  <a:gd name="T6" fmla="*/ 132 w 554"/>
                  <a:gd name="T7" fmla="*/ 616 h 754"/>
                  <a:gd name="T8" fmla="*/ 10 w 554"/>
                  <a:gd name="T9" fmla="*/ 585 h 754"/>
                  <a:gd name="T10" fmla="*/ 12 w 554"/>
                  <a:gd name="T11" fmla="*/ 557 h 754"/>
                  <a:gd name="T12" fmla="*/ 235 w 554"/>
                  <a:gd name="T13" fmla="*/ 452 h 754"/>
                  <a:gd name="T14" fmla="*/ 340 w 554"/>
                  <a:gd name="T15" fmla="*/ 340 h 754"/>
                  <a:gd name="T16" fmla="*/ 322 w 554"/>
                  <a:gd name="T17" fmla="*/ 325 h 754"/>
                  <a:gd name="T18" fmla="*/ 206 w 554"/>
                  <a:gd name="T19" fmla="*/ 391 h 754"/>
                  <a:gd name="T20" fmla="*/ 158 w 554"/>
                  <a:gd name="T21" fmla="*/ 370 h 754"/>
                  <a:gd name="T22" fmla="*/ 201 w 554"/>
                  <a:gd name="T23" fmla="*/ 346 h 754"/>
                  <a:gd name="T24" fmla="*/ 388 w 554"/>
                  <a:gd name="T25" fmla="*/ 234 h 754"/>
                  <a:gd name="T26" fmla="*/ 436 w 554"/>
                  <a:gd name="T27" fmla="*/ 143 h 754"/>
                  <a:gd name="T28" fmla="*/ 407 w 554"/>
                  <a:gd name="T29" fmla="*/ 108 h 754"/>
                  <a:gd name="T30" fmla="*/ 362 w 554"/>
                  <a:gd name="T31" fmla="*/ 127 h 754"/>
                  <a:gd name="T32" fmla="*/ 364 w 554"/>
                  <a:gd name="T33" fmla="*/ 177 h 754"/>
                  <a:gd name="T34" fmla="*/ 244 w 554"/>
                  <a:gd name="T35" fmla="*/ 254 h 754"/>
                  <a:gd name="T36" fmla="*/ 249 w 554"/>
                  <a:gd name="T37" fmla="*/ 158 h 754"/>
                  <a:gd name="T38" fmla="*/ 207 w 554"/>
                  <a:gd name="T39" fmla="*/ 185 h 754"/>
                  <a:gd name="T40" fmla="*/ 216 w 554"/>
                  <a:gd name="T41" fmla="*/ 239 h 754"/>
                  <a:gd name="T42" fmla="*/ 219 w 554"/>
                  <a:gd name="T43" fmla="*/ 294 h 754"/>
                  <a:gd name="T44" fmla="*/ 163 w 554"/>
                  <a:gd name="T45" fmla="*/ 277 h 754"/>
                  <a:gd name="T46" fmla="*/ 146 w 554"/>
                  <a:gd name="T47" fmla="*/ 305 h 754"/>
                  <a:gd name="T48" fmla="*/ 119 w 554"/>
                  <a:gd name="T49" fmla="*/ 316 h 754"/>
                  <a:gd name="T50" fmla="*/ 58 w 554"/>
                  <a:gd name="T51" fmla="*/ 211 h 754"/>
                  <a:gd name="T52" fmla="*/ 34 w 554"/>
                  <a:gd name="T53" fmla="*/ 156 h 754"/>
                  <a:gd name="T54" fmla="*/ 104 w 554"/>
                  <a:gd name="T55" fmla="*/ 187 h 754"/>
                  <a:gd name="T56" fmla="*/ 114 w 554"/>
                  <a:gd name="T57" fmla="*/ 181 h 754"/>
                  <a:gd name="T58" fmla="*/ 36 w 554"/>
                  <a:gd name="T59" fmla="*/ 83 h 754"/>
                  <a:gd name="T60" fmla="*/ 46 w 554"/>
                  <a:gd name="T61" fmla="*/ 62 h 754"/>
                  <a:gd name="T62" fmla="*/ 172 w 554"/>
                  <a:gd name="T63" fmla="*/ 156 h 754"/>
                  <a:gd name="T64" fmla="*/ 214 w 554"/>
                  <a:gd name="T65" fmla="*/ 131 h 754"/>
                  <a:gd name="T66" fmla="*/ 191 w 554"/>
                  <a:gd name="T67" fmla="*/ 101 h 754"/>
                  <a:gd name="T68" fmla="*/ 185 w 554"/>
                  <a:gd name="T69" fmla="*/ 70 h 754"/>
                  <a:gd name="T70" fmla="*/ 252 w 554"/>
                  <a:gd name="T71" fmla="*/ 65 h 754"/>
                  <a:gd name="T72" fmla="*/ 293 w 554"/>
                  <a:gd name="T73" fmla="*/ 7 h 754"/>
                  <a:gd name="T74" fmla="*/ 344 w 554"/>
                  <a:gd name="T75" fmla="*/ 77 h 754"/>
                  <a:gd name="T76" fmla="*/ 330 w 554"/>
                  <a:gd name="T77" fmla="*/ 98 h 754"/>
                  <a:gd name="T78" fmla="*/ 409 w 554"/>
                  <a:gd name="T79" fmla="*/ 62 h 754"/>
                  <a:gd name="T80" fmla="*/ 471 w 554"/>
                  <a:gd name="T81" fmla="*/ 36 h 754"/>
                  <a:gd name="T82" fmla="*/ 553 w 554"/>
                  <a:gd name="T83" fmla="*/ 88 h 754"/>
                  <a:gd name="T84" fmla="*/ 543 w 554"/>
                  <a:gd name="T85" fmla="*/ 157 h 754"/>
                  <a:gd name="T86" fmla="*/ 426 w 554"/>
                  <a:gd name="T87" fmla="*/ 236 h 754"/>
                  <a:gd name="T88" fmla="*/ 459 w 554"/>
                  <a:gd name="T89" fmla="*/ 278 h 754"/>
                  <a:gd name="T90" fmla="*/ 438 w 554"/>
                  <a:gd name="T91" fmla="*/ 330 h 754"/>
                  <a:gd name="T92" fmla="*/ 393 w 554"/>
                  <a:gd name="T93" fmla="*/ 377 h 754"/>
                  <a:gd name="T94" fmla="*/ 494 w 554"/>
                  <a:gd name="T95" fmla="*/ 413 h 754"/>
                  <a:gd name="T96" fmla="*/ 417 w 554"/>
                  <a:gd name="T97" fmla="*/ 481 h 754"/>
                  <a:gd name="T98" fmla="*/ 398 w 554"/>
                  <a:gd name="T99" fmla="*/ 464 h 754"/>
                  <a:gd name="T100" fmla="*/ 354 w 554"/>
                  <a:gd name="T101" fmla="*/ 469 h 754"/>
                  <a:gd name="T102" fmla="*/ 376 w 554"/>
                  <a:gd name="T103" fmla="*/ 664 h 754"/>
                  <a:gd name="T104" fmla="*/ 343 w 554"/>
                  <a:gd name="T105" fmla="*/ 752 h 754"/>
                  <a:gd name="T106" fmla="*/ 209 w 554"/>
                  <a:gd name="T107" fmla="*/ 722 h 754"/>
                  <a:gd name="T108" fmla="*/ 200 w 554"/>
                  <a:gd name="T109" fmla="*/ 705 h 754"/>
                  <a:gd name="T110" fmla="*/ 304 w 554"/>
                  <a:gd name="T111" fmla="*/ 181 h 7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554" h="754">
                    <a:moveTo>
                      <a:pt x="200" y="705"/>
                    </a:moveTo>
                    <a:cubicBezTo>
                      <a:pt x="215" y="705"/>
                      <a:pt x="231" y="706"/>
                      <a:pt x="246" y="705"/>
                    </a:cubicBezTo>
                    <a:cubicBezTo>
                      <a:pt x="259" y="703"/>
                      <a:pt x="274" y="703"/>
                      <a:pt x="284" y="696"/>
                    </a:cubicBezTo>
                    <a:cubicBezTo>
                      <a:pt x="294" y="689"/>
                      <a:pt x="304" y="674"/>
                      <a:pt x="304" y="662"/>
                    </a:cubicBezTo>
                    <a:cubicBezTo>
                      <a:pt x="305" y="613"/>
                      <a:pt x="302" y="564"/>
                      <a:pt x="300" y="516"/>
                    </a:cubicBezTo>
                    <a:cubicBezTo>
                      <a:pt x="299" y="503"/>
                      <a:pt x="294" y="490"/>
                      <a:pt x="290" y="474"/>
                    </a:cubicBezTo>
                    <a:cubicBezTo>
                      <a:pt x="268" y="490"/>
                      <a:pt x="247" y="504"/>
                      <a:pt x="229" y="520"/>
                    </a:cubicBezTo>
                    <a:cubicBezTo>
                      <a:pt x="196" y="551"/>
                      <a:pt x="165" y="584"/>
                      <a:pt x="132" y="616"/>
                    </a:cubicBezTo>
                    <a:cubicBezTo>
                      <a:pt x="115" y="632"/>
                      <a:pt x="94" y="628"/>
                      <a:pt x="75" y="620"/>
                    </a:cubicBezTo>
                    <a:cubicBezTo>
                      <a:pt x="52" y="610"/>
                      <a:pt x="31" y="598"/>
                      <a:pt x="10" y="585"/>
                    </a:cubicBezTo>
                    <a:cubicBezTo>
                      <a:pt x="5" y="582"/>
                      <a:pt x="1" y="574"/>
                      <a:pt x="0" y="568"/>
                    </a:cubicBezTo>
                    <a:cubicBezTo>
                      <a:pt x="0" y="564"/>
                      <a:pt x="7" y="559"/>
                      <a:pt x="12" y="557"/>
                    </a:cubicBezTo>
                    <a:cubicBezTo>
                      <a:pt x="77" y="536"/>
                      <a:pt x="138" y="505"/>
                      <a:pt x="197" y="471"/>
                    </a:cubicBezTo>
                    <a:cubicBezTo>
                      <a:pt x="209" y="464"/>
                      <a:pt x="223" y="459"/>
                      <a:pt x="235" y="452"/>
                    </a:cubicBezTo>
                    <a:cubicBezTo>
                      <a:pt x="266" y="433"/>
                      <a:pt x="305" y="424"/>
                      <a:pt x="321" y="385"/>
                    </a:cubicBezTo>
                    <a:cubicBezTo>
                      <a:pt x="327" y="370"/>
                      <a:pt x="334" y="355"/>
                      <a:pt x="340" y="340"/>
                    </a:cubicBezTo>
                    <a:cubicBezTo>
                      <a:pt x="342" y="336"/>
                      <a:pt x="341" y="327"/>
                      <a:pt x="338" y="325"/>
                    </a:cubicBezTo>
                    <a:cubicBezTo>
                      <a:pt x="334" y="322"/>
                      <a:pt x="326" y="323"/>
                      <a:pt x="322" y="325"/>
                    </a:cubicBezTo>
                    <a:cubicBezTo>
                      <a:pt x="304" y="335"/>
                      <a:pt x="287" y="348"/>
                      <a:pt x="269" y="358"/>
                    </a:cubicBezTo>
                    <a:cubicBezTo>
                      <a:pt x="249" y="370"/>
                      <a:pt x="229" y="385"/>
                      <a:pt x="206" y="391"/>
                    </a:cubicBezTo>
                    <a:cubicBezTo>
                      <a:pt x="193" y="395"/>
                      <a:pt x="175" y="386"/>
                      <a:pt x="159" y="382"/>
                    </a:cubicBezTo>
                    <a:cubicBezTo>
                      <a:pt x="158" y="381"/>
                      <a:pt x="156" y="372"/>
                      <a:pt x="158" y="370"/>
                    </a:cubicBezTo>
                    <a:cubicBezTo>
                      <a:pt x="164" y="362"/>
                      <a:pt x="171" y="352"/>
                      <a:pt x="184" y="353"/>
                    </a:cubicBezTo>
                    <a:cubicBezTo>
                      <a:pt x="190" y="353"/>
                      <a:pt x="196" y="348"/>
                      <a:pt x="201" y="346"/>
                    </a:cubicBezTo>
                    <a:cubicBezTo>
                      <a:pt x="242" y="325"/>
                      <a:pt x="281" y="303"/>
                      <a:pt x="322" y="284"/>
                    </a:cubicBezTo>
                    <a:cubicBezTo>
                      <a:pt x="348" y="272"/>
                      <a:pt x="373" y="260"/>
                      <a:pt x="388" y="234"/>
                    </a:cubicBezTo>
                    <a:cubicBezTo>
                      <a:pt x="396" y="218"/>
                      <a:pt x="404" y="202"/>
                      <a:pt x="412" y="186"/>
                    </a:cubicBezTo>
                    <a:cubicBezTo>
                      <a:pt x="420" y="171"/>
                      <a:pt x="430" y="158"/>
                      <a:pt x="436" y="143"/>
                    </a:cubicBezTo>
                    <a:cubicBezTo>
                      <a:pt x="440" y="133"/>
                      <a:pt x="441" y="120"/>
                      <a:pt x="437" y="112"/>
                    </a:cubicBezTo>
                    <a:cubicBezTo>
                      <a:pt x="431" y="102"/>
                      <a:pt x="418" y="101"/>
                      <a:pt x="407" y="108"/>
                    </a:cubicBezTo>
                    <a:cubicBezTo>
                      <a:pt x="404" y="110"/>
                      <a:pt x="399" y="109"/>
                      <a:pt x="396" y="111"/>
                    </a:cubicBezTo>
                    <a:cubicBezTo>
                      <a:pt x="384" y="116"/>
                      <a:pt x="373" y="121"/>
                      <a:pt x="362" y="127"/>
                    </a:cubicBezTo>
                    <a:cubicBezTo>
                      <a:pt x="347" y="135"/>
                      <a:pt x="345" y="143"/>
                      <a:pt x="354" y="159"/>
                    </a:cubicBezTo>
                    <a:cubicBezTo>
                      <a:pt x="357" y="165"/>
                      <a:pt x="361" y="171"/>
                      <a:pt x="364" y="177"/>
                    </a:cubicBezTo>
                    <a:cubicBezTo>
                      <a:pt x="375" y="199"/>
                      <a:pt x="373" y="219"/>
                      <a:pt x="357" y="239"/>
                    </a:cubicBezTo>
                    <a:cubicBezTo>
                      <a:pt x="322" y="282"/>
                      <a:pt x="276" y="280"/>
                      <a:pt x="244" y="254"/>
                    </a:cubicBezTo>
                    <a:cubicBezTo>
                      <a:pt x="240" y="251"/>
                      <a:pt x="236" y="245"/>
                      <a:pt x="235" y="241"/>
                    </a:cubicBezTo>
                    <a:cubicBezTo>
                      <a:pt x="233" y="213"/>
                      <a:pt x="236" y="186"/>
                      <a:pt x="249" y="158"/>
                    </a:cubicBezTo>
                    <a:cubicBezTo>
                      <a:pt x="244" y="159"/>
                      <a:pt x="237" y="159"/>
                      <a:pt x="233" y="162"/>
                    </a:cubicBezTo>
                    <a:cubicBezTo>
                      <a:pt x="224" y="169"/>
                      <a:pt x="215" y="176"/>
                      <a:pt x="207" y="185"/>
                    </a:cubicBezTo>
                    <a:cubicBezTo>
                      <a:pt x="203" y="189"/>
                      <a:pt x="201" y="197"/>
                      <a:pt x="202" y="202"/>
                    </a:cubicBezTo>
                    <a:cubicBezTo>
                      <a:pt x="206" y="215"/>
                      <a:pt x="212" y="227"/>
                      <a:pt x="216" y="239"/>
                    </a:cubicBezTo>
                    <a:cubicBezTo>
                      <a:pt x="221" y="250"/>
                      <a:pt x="226" y="260"/>
                      <a:pt x="227" y="271"/>
                    </a:cubicBezTo>
                    <a:cubicBezTo>
                      <a:pt x="228" y="279"/>
                      <a:pt x="225" y="292"/>
                      <a:pt x="219" y="294"/>
                    </a:cubicBezTo>
                    <a:cubicBezTo>
                      <a:pt x="211" y="298"/>
                      <a:pt x="199" y="296"/>
                      <a:pt x="190" y="293"/>
                    </a:cubicBezTo>
                    <a:cubicBezTo>
                      <a:pt x="180" y="289"/>
                      <a:pt x="172" y="282"/>
                      <a:pt x="163" y="277"/>
                    </a:cubicBezTo>
                    <a:cubicBezTo>
                      <a:pt x="152" y="270"/>
                      <a:pt x="147" y="273"/>
                      <a:pt x="147" y="286"/>
                    </a:cubicBezTo>
                    <a:cubicBezTo>
                      <a:pt x="147" y="292"/>
                      <a:pt x="148" y="299"/>
                      <a:pt x="146" y="305"/>
                    </a:cubicBezTo>
                    <a:cubicBezTo>
                      <a:pt x="145" y="311"/>
                      <a:pt x="142" y="320"/>
                      <a:pt x="139" y="320"/>
                    </a:cubicBezTo>
                    <a:cubicBezTo>
                      <a:pt x="133" y="322"/>
                      <a:pt x="123" y="320"/>
                      <a:pt x="119" y="316"/>
                    </a:cubicBezTo>
                    <a:cubicBezTo>
                      <a:pt x="110" y="307"/>
                      <a:pt x="102" y="296"/>
                      <a:pt x="96" y="284"/>
                    </a:cubicBezTo>
                    <a:cubicBezTo>
                      <a:pt x="83" y="260"/>
                      <a:pt x="71" y="235"/>
                      <a:pt x="58" y="211"/>
                    </a:cubicBezTo>
                    <a:cubicBezTo>
                      <a:pt x="52" y="200"/>
                      <a:pt x="43" y="191"/>
                      <a:pt x="37" y="180"/>
                    </a:cubicBezTo>
                    <a:cubicBezTo>
                      <a:pt x="34" y="173"/>
                      <a:pt x="35" y="164"/>
                      <a:pt x="34" y="156"/>
                    </a:cubicBezTo>
                    <a:cubicBezTo>
                      <a:pt x="42" y="156"/>
                      <a:pt x="52" y="152"/>
                      <a:pt x="58" y="156"/>
                    </a:cubicBezTo>
                    <a:cubicBezTo>
                      <a:pt x="73" y="166"/>
                      <a:pt x="93" y="170"/>
                      <a:pt x="104" y="187"/>
                    </a:cubicBezTo>
                    <a:cubicBezTo>
                      <a:pt x="106" y="189"/>
                      <a:pt x="110" y="189"/>
                      <a:pt x="113" y="191"/>
                    </a:cubicBezTo>
                    <a:cubicBezTo>
                      <a:pt x="113" y="187"/>
                      <a:pt x="115" y="183"/>
                      <a:pt x="114" y="181"/>
                    </a:cubicBezTo>
                    <a:cubicBezTo>
                      <a:pt x="100" y="160"/>
                      <a:pt x="86" y="138"/>
                      <a:pt x="71" y="118"/>
                    </a:cubicBezTo>
                    <a:cubicBezTo>
                      <a:pt x="61" y="105"/>
                      <a:pt x="47" y="96"/>
                      <a:pt x="36" y="83"/>
                    </a:cubicBezTo>
                    <a:cubicBezTo>
                      <a:pt x="33" y="79"/>
                      <a:pt x="33" y="71"/>
                      <a:pt x="34" y="65"/>
                    </a:cubicBezTo>
                    <a:cubicBezTo>
                      <a:pt x="34" y="63"/>
                      <a:pt x="43" y="60"/>
                      <a:pt x="46" y="62"/>
                    </a:cubicBezTo>
                    <a:cubicBezTo>
                      <a:pt x="82" y="75"/>
                      <a:pt x="116" y="92"/>
                      <a:pt x="142" y="121"/>
                    </a:cubicBezTo>
                    <a:cubicBezTo>
                      <a:pt x="152" y="132"/>
                      <a:pt x="162" y="144"/>
                      <a:pt x="172" y="156"/>
                    </a:cubicBezTo>
                    <a:cubicBezTo>
                      <a:pt x="177" y="161"/>
                      <a:pt x="182" y="164"/>
                      <a:pt x="188" y="156"/>
                    </a:cubicBezTo>
                    <a:cubicBezTo>
                      <a:pt x="196" y="147"/>
                      <a:pt x="205" y="139"/>
                      <a:pt x="214" y="131"/>
                    </a:cubicBezTo>
                    <a:cubicBezTo>
                      <a:pt x="221" y="124"/>
                      <a:pt x="220" y="119"/>
                      <a:pt x="212" y="114"/>
                    </a:cubicBezTo>
                    <a:cubicBezTo>
                      <a:pt x="205" y="109"/>
                      <a:pt x="197" y="106"/>
                      <a:pt x="191" y="101"/>
                    </a:cubicBezTo>
                    <a:cubicBezTo>
                      <a:pt x="185" y="96"/>
                      <a:pt x="179" y="90"/>
                      <a:pt x="177" y="83"/>
                    </a:cubicBezTo>
                    <a:cubicBezTo>
                      <a:pt x="175" y="80"/>
                      <a:pt x="182" y="70"/>
                      <a:pt x="185" y="70"/>
                    </a:cubicBezTo>
                    <a:cubicBezTo>
                      <a:pt x="200" y="70"/>
                      <a:pt x="215" y="73"/>
                      <a:pt x="230" y="73"/>
                    </a:cubicBezTo>
                    <a:cubicBezTo>
                      <a:pt x="237" y="73"/>
                      <a:pt x="246" y="70"/>
                      <a:pt x="252" y="65"/>
                    </a:cubicBezTo>
                    <a:cubicBezTo>
                      <a:pt x="263" y="54"/>
                      <a:pt x="269" y="41"/>
                      <a:pt x="269" y="25"/>
                    </a:cubicBezTo>
                    <a:cubicBezTo>
                      <a:pt x="268" y="7"/>
                      <a:pt x="278" y="0"/>
                      <a:pt x="293" y="7"/>
                    </a:cubicBezTo>
                    <a:cubicBezTo>
                      <a:pt x="313" y="16"/>
                      <a:pt x="331" y="27"/>
                      <a:pt x="348" y="39"/>
                    </a:cubicBezTo>
                    <a:cubicBezTo>
                      <a:pt x="360" y="47"/>
                      <a:pt x="358" y="63"/>
                      <a:pt x="344" y="77"/>
                    </a:cubicBezTo>
                    <a:cubicBezTo>
                      <a:pt x="340" y="81"/>
                      <a:pt x="336" y="85"/>
                      <a:pt x="332" y="90"/>
                    </a:cubicBezTo>
                    <a:cubicBezTo>
                      <a:pt x="331" y="91"/>
                      <a:pt x="331" y="93"/>
                      <a:pt x="330" y="98"/>
                    </a:cubicBezTo>
                    <a:cubicBezTo>
                      <a:pt x="338" y="95"/>
                      <a:pt x="343" y="93"/>
                      <a:pt x="349" y="91"/>
                    </a:cubicBezTo>
                    <a:cubicBezTo>
                      <a:pt x="369" y="81"/>
                      <a:pt x="389" y="72"/>
                      <a:pt x="409" y="62"/>
                    </a:cubicBezTo>
                    <a:cubicBezTo>
                      <a:pt x="423" y="55"/>
                      <a:pt x="436" y="46"/>
                      <a:pt x="451" y="40"/>
                    </a:cubicBezTo>
                    <a:cubicBezTo>
                      <a:pt x="457" y="37"/>
                      <a:pt x="464" y="36"/>
                      <a:pt x="471" y="36"/>
                    </a:cubicBezTo>
                    <a:cubicBezTo>
                      <a:pt x="502" y="39"/>
                      <a:pt x="529" y="50"/>
                      <a:pt x="549" y="76"/>
                    </a:cubicBezTo>
                    <a:cubicBezTo>
                      <a:pt x="551" y="79"/>
                      <a:pt x="553" y="84"/>
                      <a:pt x="553" y="88"/>
                    </a:cubicBezTo>
                    <a:cubicBezTo>
                      <a:pt x="554" y="105"/>
                      <a:pt x="554" y="122"/>
                      <a:pt x="553" y="139"/>
                    </a:cubicBezTo>
                    <a:cubicBezTo>
                      <a:pt x="553" y="145"/>
                      <a:pt x="548" y="154"/>
                      <a:pt x="543" y="157"/>
                    </a:cubicBezTo>
                    <a:cubicBezTo>
                      <a:pt x="517" y="171"/>
                      <a:pt x="490" y="183"/>
                      <a:pt x="466" y="199"/>
                    </a:cubicBezTo>
                    <a:cubicBezTo>
                      <a:pt x="450" y="208"/>
                      <a:pt x="438" y="223"/>
                      <a:pt x="426" y="236"/>
                    </a:cubicBezTo>
                    <a:cubicBezTo>
                      <a:pt x="424" y="238"/>
                      <a:pt x="425" y="246"/>
                      <a:pt x="428" y="248"/>
                    </a:cubicBezTo>
                    <a:cubicBezTo>
                      <a:pt x="438" y="259"/>
                      <a:pt x="449" y="268"/>
                      <a:pt x="459" y="278"/>
                    </a:cubicBezTo>
                    <a:cubicBezTo>
                      <a:pt x="472" y="291"/>
                      <a:pt x="473" y="299"/>
                      <a:pt x="460" y="313"/>
                    </a:cubicBezTo>
                    <a:cubicBezTo>
                      <a:pt x="454" y="319"/>
                      <a:pt x="445" y="324"/>
                      <a:pt x="438" y="330"/>
                    </a:cubicBezTo>
                    <a:cubicBezTo>
                      <a:pt x="422" y="343"/>
                      <a:pt x="406" y="357"/>
                      <a:pt x="391" y="371"/>
                    </a:cubicBezTo>
                    <a:cubicBezTo>
                      <a:pt x="392" y="373"/>
                      <a:pt x="393" y="375"/>
                      <a:pt x="393" y="377"/>
                    </a:cubicBezTo>
                    <a:cubicBezTo>
                      <a:pt x="400" y="378"/>
                      <a:pt x="408" y="381"/>
                      <a:pt x="414" y="380"/>
                    </a:cubicBezTo>
                    <a:cubicBezTo>
                      <a:pt x="447" y="376"/>
                      <a:pt x="470" y="396"/>
                      <a:pt x="494" y="413"/>
                    </a:cubicBezTo>
                    <a:cubicBezTo>
                      <a:pt x="504" y="419"/>
                      <a:pt x="501" y="438"/>
                      <a:pt x="489" y="445"/>
                    </a:cubicBezTo>
                    <a:cubicBezTo>
                      <a:pt x="465" y="457"/>
                      <a:pt x="441" y="469"/>
                      <a:pt x="417" y="481"/>
                    </a:cubicBezTo>
                    <a:cubicBezTo>
                      <a:pt x="408" y="485"/>
                      <a:pt x="400" y="479"/>
                      <a:pt x="398" y="468"/>
                    </a:cubicBezTo>
                    <a:cubicBezTo>
                      <a:pt x="398" y="467"/>
                      <a:pt x="398" y="465"/>
                      <a:pt x="398" y="464"/>
                    </a:cubicBezTo>
                    <a:cubicBezTo>
                      <a:pt x="398" y="444"/>
                      <a:pt x="390" y="433"/>
                      <a:pt x="377" y="435"/>
                    </a:cubicBezTo>
                    <a:cubicBezTo>
                      <a:pt x="364" y="436"/>
                      <a:pt x="353" y="454"/>
                      <a:pt x="354" y="469"/>
                    </a:cubicBezTo>
                    <a:cubicBezTo>
                      <a:pt x="359" y="517"/>
                      <a:pt x="362" y="564"/>
                      <a:pt x="366" y="612"/>
                    </a:cubicBezTo>
                    <a:cubicBezTo>
                      <a:pt x="368" y="629"/>
                      <a:pt x="371" y="647"/>
                      <a:pt x="376" y="664"/>
                    </a:cubicBezTo>
                    <a:cubicBezTo>
                      <a:pt x="384" y="688"/>
                      <a:pt x="386" y="712"/>
                      <a:pt x="373" y="733"/>
                    </a:cubicBezTo>
                    <a:cubicBezTo>
                      <a:pt x="368" y="742"/>
                      <a:pt x="354" y="749"/>
                      <a:pt x="343" y="752"/>
                    </a:cubicBezTo>
                    <a:cubicBezTo>
                      <a:pt x="330" y="754"/>
                      <a:pt x="315" y="754"/>
                      <a:pt x="302" y="750"/>
                    </a:cubicBezTo>
                    <a:cubicBezTo>
                      <a:pt x="271" y="742"/>
                      <a:pt x="240" y="732"/>
                      <a:pt x="209" y="722"/>
                    </a:cubicBezTo>
                    <a:cubicBezTo>
                      <a:pt x="204" y="720"/>
                      <a:pt x="200" y="714"/>
                      <a:pt x="196" y="710"/>
                    </a:cubicBezTo>
                    <a:cubicBezTo>
                      <a:pt x="197" y="708"/>
                      <a:pt x="199" y="707"/>
                      <a:pt x="200" y="705"/>
                    </a:cubicBezTo>
                    <a:close/>
                    <a:moveTo>
                      <a:pt x="305" y="222"/>
                    </a:moveTo>
                    <a:cubicBezTo>
                      <a:pt x="323" y="211"/>
                      <a:pt x="322" y="195"/>
                      <a:pt x="304" y="181"/>
                    </a:cubicBezTo>
                    <a:cubicBezTo>
                      <a:pt x="289" y="195"/>
                      <a:pt x="289" y="209"/>
                      <a:pt x="305" y="22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4" name="Freeform 86"/>
              <p:cNvSpPr>
                <a:spLocks noEditPoints="1"/>
              </p:cNvSpPr>
              <p:nvPr/>
            </p:nvSpPr>
            <p:spPr bwMode="auto">
              <a:xfrm>
                <a:off x="-89842" y="1399112"/>
                <a:ext cx="1747838" cy="2333625"/>
              </a:xfrm>
              <a:custGeom>
                <a:avLst/>
                <a:gdLst>
                  <a:gd name="T0" fmla="*/ 82 w 554"/>
                  <a:gd name="T1" fmla="*/ 477 h 738"/>
                  <a:gd name="T2" fmla="*/ 12 w 554"/>
                  <a:gd name="T3" fmla="*/ 449 h 738"/>
                  <a:gd name="T4" fmla="*/ 16 w 554"/>
                  <a:gd name="T5" fmla="*/ 425 h 738"/>
                  <a:gd name="T6" fmla="*/ 153 w 554"/>
                  <a:gd name="T7" fmla="*/ 368 h 738"/>
                  <a:gd name="T8" fmla="*/ 321 w 554"/>
                  <a:gd name="T9" fmla="*/ 303 h 738"/>
                  <a:gd name="T10" fmla="*/ 348 w 554"/>
                  <a:gd name="T11" fmla="*/ 188 h 738"/>
                  <a:gd name="T12" fmla="*/ 321 w 554"/>
                  <a:gd name="T13" fmla="*/ 26 h 738"/>
                  <a:gd name="T14" fmla="*/ 389 w 554"/>
                  <a:gd name="T15" fmla="*/ 11 h 738"/>
                  <a:gd name="T16" fmla="*/ 409 w 554"/>
                  <a:gd name="T17" fmla="*/ 168 h 738"/>
                  <a:gd name="T18" fmla="*/ 429 w 554"/>
                  <a:gd name="T19" fmla="*/ 260 h 738"/>
                  <a:gd name="T20" fmla="*/ 475 w 554"/>
                  <a:gd name="T21" fmla="*/ 261 h 738"/>
                  <a:gd name="T22" fmla="*/ 432 w 554"/>
                  <a:gd name="T23" fmla="*/ 308 h 738"/>
                  <a:gd name="T24" fmla="*/ 474 w 554"/>
                  <a:gd name="T25" fmla="*/ 483 h 738"/>
                  <a:gd name="T26" fmla="*/ 501 w 554"/>
                  <a:gd name="T27" fmla="*/ 513 h 738"/>
                  <a:gd name="T28" fmla="*/ 505 w 554"/>
                  <a:gd name="T29" fmla="*/ 417 h 738"/>
                  <a:gd name="T30" fmla="*/ 529 w 554"/>
                  <a:gd name="T31" fmla="*/ 409 h 738"/>
                  <a:gd name="T32" fmla="*/ 550 w 554"/>
                  <a:gd name="T33" fmla="*/ 580 h 738"/>
                  <a:gd name="T34" fmla="*/ 509 w 554"/>
                  <a:gd name="T35" fmla="*/ 684 h 738"/>
                  <a:gd name="T36" fmla="*/ 455 w 554"/>
                  <a:gd name="T37" fmla="*/ 614 h 738"/>
                  <a:gd name="T38" fmla="*/ 408 w 554"/>
                  <a:gd name="T39" fmla="*/ 525 h 738"/>
                  <a:gd name="T40" fmla="*/ 343 w 554"/>
                  <a:gd name="T41" fmla="*/ 567 h 738"/>
                  <a:gd name="T42" fmla="*/ 201 w 554"/>
                  <a:gd name="T43" fmla="*/ 672 h 738"/>
                  <a:gd name="T44" fmla="*/ 58 w 554"/>
                  <a:gd name="T45" fmla="*/ 726 h 738"/>
                  <a:gd name="T46" fmla="*/ 17 w 554"/>
                  <a:gd name="T47" fmla="*/ 701 h 738"/>
                  <a:gd name="T48" fmla="*/ 25 w 554"/>
                  <a:gd name="T49" fmla="*/ 678 h 738"/>
                  <a:gd name="T50" fmla="*/ 80 w 554"/>
                  <a:gd name="T51" fmla="*/ 658 h 738"/>
                  <a:gd name="T52" fmla="*/ 256 w 554"/>
                  <a:gd name="T53" fmla="*/ 563 h 738"/>
                  <a:gd name="T54" fmla="*/ 318 w 554"/>
                  <a:gd name="T55" fmla="*/ 486 h 738"/>
                  <a:gd name="T56" fmla="*/ 307 w 554"/>
                  <a:gd name="T57" fmla="*/ 457 h 738"/>
                  <a:gd name="T58" fmla="*/ 261 w 554"/>
                  <a:gd name="T59" fmla="*/ 512 h 738"/>
                  <a:gd name="T60" fmla="*/ 189 w 554"/>
                  <a:gd name="T61" fmla="*/ 489 h 738"/>
                  <a:gd name="T62" fmla="*/ 201 w 554"/>
                  <a:gd name="T63" fmla="*/ 434 h 738"/>
                  <a:gd name="T64" fmla="*/ 146 w 554"/>
                  <a:gd name="T65" fmla="*/ 422 h 738"/>
                  <a:gd name="T66" fmla="*/ 366 w 554"/>
                  <a:gd name="T67" fmla="*/ 351 h 738"/>
                  <a:gd name="T68" fmla="*/ 332 w 554"/>
                  <a:gd name="T69" fmla="*/ 362 h 738"/>
                  <a:gd name="T70" fmla="*/ 369 w 554"/>
                  <a:gd name="T71" fmla="*/ 443 h 738"/>
                  <a:gd name="T72" fmla="*/ 388 w 554"/>
                  <a:gd name="T73" fmla="*/ 432 h 738"/>
                  <a:gd name="T74" fmla="*/ 299 w 554"/>
                  <a:gd name="T75" fmla="*/ 415 h 738"/>
                  <a:gd name="T76" fmla="*/ 285 w 554"/>
                  <a:gd name="T77" fmla="*/ 375 h 738"/>
                  <a:gd name="T78" fmla="*/ 235 w 554"/>
                  <a:gd name="T79" fmla="*/ 416 h 7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54" h="738">
                    <a:moveTo>
                      <a:pt x="146" y="422"/>
                    </a:moveTo>
                    <a:cubicBezTo>
                      <a:pt x="136" y="449"/>
                      <a:pt x="107" y="460"/>
                      <a:pt x="82" y="477"/>
                    </a:cubicBezTo>
                    <a:cubicBezTo>
                      <a:pt x="69" y="485"/>
                      <a:pt x="61" y="476"/>
                      <a:pt x="52" y="471"/>
                    </a:cubicBezTo>
                    <a:cubicBezTo>
                      <a:pt x="38" y="465"/>
                      <a:pt x="25" y="458"/>
                      <a:pt x="12" y="449"/>
                    </a:cubicBezTo>
                    <a:cubicBezTo>
                      <a:pt x="7" y="446"/>
                      <a:pt x="4" y="439"/>
                      <a:pt x="0" y="434"/>
                    </a:cubicBezTo>
                    <a:cubicBezTo>
                      <a:pt x="5" y="431"/>
                      <a:pt x="10" y="427"/>
                      <a:pt x="16" y="425"/>
                    </a:cubicBezTo>
                    <a:cubicBezTo>
                      <a:pt x="29" y="419"/>
                      <a:pt x="42" y="416"/>
                      <a:pt x="55" y="410"/>
                    </a:cubicBezTo>
                    <a:cubicBezTo>
                      <a:pt x="88" y="397"/>
                      <a:pt x="120" y="382"/>
                      <a:pt x="153" y="368"/>
                    </a:cubicBezTo>
                    <a:cubicBezTo>
                      <a:pt x="175" y="359"/>
                      <a:pt x="197" y="349"/>
                      <a:pt x="219" y="340"/>
                    </a:cubicBezTo>
                    <a:cubicBezTo>
                      <a:pt x="252" y="327"/>
                      <a:pt x="287" y="315"/>
                      <a:pt x="321" y="303"/>
                    </a:cubicBezTo>
                    <a:cubicBezTo>
                      <a:pt x="342" y="295"/>
                      <a:pt x="357" y="282"/>
                      <a:pt x="352" y="253"/>
                    </a:cubicBezTo>
                    <a:cubicBezTo>
                      <a:pt x="347" y="232"/>
                      <a:pt x="348" y="210"/>
                      <a:pt x="348" y="188"/>
                    </a:cubicBezTo>
                    <a:cubicBezTo>
                      <a:pt x="349" y="154"/>
                      <a:pt x="344" y="121"/>
                      <a:pt x="334" y="89"/>
                    </a:cubicBezTo>
                    <a:cubicBezTo>
                      <a:pt x="328" y="69"/>
                      <a:pt x="325" y="47"/>
                      <a:pt x="321" y="26"/>
                    </a:cubicBezTo>
                    <a:cubicBezTo>
                      <a:pt x="319" y="12"/>
                      <a:pt x="328" y="0"/>
                      <a:pt x="342" y="1"/>
                    </a:cubicBezTo>
                    <a:cubicBezTo>
                      <a:pt x="358" y="3"/>
                      <a:pt x="375" y="4"/>
                      <a:pt x="389" y="11"/>
                    </a:cubicBezTo>
                    <a:cubicBezTo>
                      <a:pt x="407" y="20"/>
                      <a:pt x="416" y="39"/>
                      <a:pt x="416" y="59"/>
                    </a:cubicBezTo>
                    <a:cubicBezTo>
                      <a:pt x="417" y="96"/>
                      <a:pt x="416" y="132"/>
                      <a:pt x="409" y="168"/>
                    </a:cubicBezTo>
                    <a:cubicBezTo>
                      <a:pt x="403" y="195"/>
                      <a:pt x="411" y="225"/>
                      <a:pt x="414" y="254"/>
                    </a:cubicBezTo>
                    <a:cubicBezTo>
                      <a:pt x="415" y="263"/>
                      <a:pt x="422" y="263"/>
                      <a:pt x="429" y="260"/>
                    </a:cubicBezTo>
                    <a:cubicBezTo>
                      <a:pt x="435" y="257"/>
                      <a:pt x="441" y="254"/>
                      <a:pt x="448" y="252"/>
                    </a:cubicBezTo>
                    <a:cubicBezTo>
                      <a:pt x="458" y="249"/>
                      <a:pt x="469" y="248"/>
                      <a:pt x="475" y="261"/>
                    </a:cubicBezTo>
                    <a:cubicBezTo>
                      <a:pt x="479" y="271"/>
                      <a:pt x="474" y="289"/>
                      <a:pt x="465" y="294"/>
                    </a:cubicBezTo>
                    <a:cubicBezTo>
                      <a:pt x="454" y="300"/>
                      <a:pt x="443" y="304"/>
                      <a:pt x="432" y="308"/>
                    </a:cubicBezTo>
                    <a:cubicBezTo>
                      <a:pt x="422" y="312"/>
                      <a:pt x="421" y="318"/>
                      <a:pt x="422" y="327"/>
                    </a:cubicBezTo>
                    <a:cubicBezTo>
                      <a:pt x="430" y="382"/>
                      <a:pt x="443" y="436"/>
                      <a:pt x="474" y="483"/>
                    </a:cubicBezTo>
                    <a:cubicBezTo>
                      <a:pt x="481" y="494"/>
                      <a:pt x="488" y="504"/>
                      <a:pt x="495" y="515"/>
                    </a:cubicBezTo>
                    <a:cubicBezTo>
                      <a:pt x="497" y="515"/>
                      <a:pt x="499" y="514"/>
                      <a:pt x="501" y="513"/>
                    </a:cubicBezTo>
                    <a:cubicBezTo>
                      <a:pt x="502" y="505"/>
                      <a:pt x="503" y="496"/>
                      <a:pt x="503" y="488"/>
                    </a:cubicBezTo>
                    <a:cubicBezTo>
                      <a:pt x="504" y="464"/>
                      <a:pt x="504" y="441"/>
                      <a:pt x="505" y="417"/>
                    </a:cubicBezTo>
                    <a:cubicBezTo>
                      <a:pt x="506" y="412"/>
                      <a:pt x="511" y="406"/>
                      <a:pt x="514" y="400"/>
                    </a:cubicBezTo>
                    <a:cubicBezTo>
                      <a:pt x="519" y="403"/>
                      <a:pt x="526" y="405"/>
                      <a:pt x="529" y="409"/>
                    </a:cubicBezTo>
                    <a:cubicBezTo>
                      <a:pt x="545" y="428"/>
                      <a:pt x="554" y="450"/>
                      <a:pt x="553" y="476"/>
                    </a:cubicBezTo>
                    <a:cubicBezTo>
                      <a:pt x="552" y="511"/>
                      <a:pt x="552" y="545"/>
                      <a:pt x="550" y="580"/>
                    </a:cubicBezTo>
                    <a:cubicBezTo>
                      <a:pt x="548" y="606"/>
                      <a:pt x="543" y="632"/>
                      <a:pt x="539" y="658"/>
                    </a:cubicBezTo>
                    <a:cubicBezTo>
                      <a:pt x="537" y="676"/>
                      <a:pt x="522" y="680"/>
                      <a:pt x="509" y="684"/>
                    </a:cubicBezTo>
                    <a:cubicBezTo>
                      <a:pt x="496" y="688"/>
                      <a:pt x="485" y="679"/>
                      <a:pt x="479" y="668"/>
                    </a:cubicBezTo>
                    <a:cubicBezTo>
                      <a:pt x="470" y="651"/>
                      <a:pt x="464" y="632"/>
                      <a:pt x="455" y="614"/>
                    </a:cubicBezTo>
                    <a:cubicBezTo>
                      <a:pt x="448" y="598"/>
                      <a:pt x="440" y="583"/>
                      <a:pt x="431" y="568"/>
                    </a:cubicBezTo>
                    <a:cubicBezTo>
                      <a:pt x="424" y="554"/>
                      <a:pt x="415" y="540"/>
                      <a:pt x="408" y="525"/>
                    </a:cubicBezTo>
                    <a:cubicBezTo>
                      <a:pt x="402" y="515"/>
                      <a:pt x="395" y="513"/>
                      <a:pt x="386" y="522"/>
                    </a:cubicBezTo>
                    <a:cubicBezTo>
                      <a:pt x="372" y="536"/>
                      <a:pt x="357" y="552"/>
                      <a:pt x="343" y="567"/>
                    </a:cubicBezTo>
                    <a:cubicBezTo>
                      <a:pt x="318" y="592"/>
                      <a:pt x="290" y="613"/>
                      <a:pt x="258" y="629"/>
                    </a:cubicBezTo>
                    <a:cubicBezTo>
                      <a:pt x="237" y="639"/>
                      <a:pt x="220" y="658"/>
                      <a:pt x="201" y="672"/>
                    </a:cubicBezTo>
                    <a:cubicBezTo>
                      <a:pt x="169" y="695"/>
                      <a:pt x="138" y="718"/>
                      <a:pt x="100" y="731"/>
                    </a:cubicBezTo>
                    <a:cubicBezTo>
                      <a:pt x="85" y="736"/>
                      <a:pt x="72" y="738"/>
                      <a:pt x="58" y="726"/>
                    </a:cubicBezTo>
                    <a:cubicBezTo>
                      <a:pt x="50" y="719"/>
                      <a:pt x="38" y="715"/>
                      <a:pt x="28" y="710"/>
                    </a:cubicBezTo>
                    <a:cubicBezTo>
                      <a:pt x="24" y="707"/>
                      <a:pt x="19" y="705"/>
                      <a:pt x="17" y="701"/>
                    </a:cubicBezTo>
                    <a:cubicBezTo>
                      <a:pt x="13" y="697"/>
                      <a:pt x="10" y="690"/>
                      <a:pt x="11" y="685"/>
                    </a:cubicBezTo>
                    <a:cubicBezTo>
                      <a:pt x="12" y="682"/>
                      <a:pt x="20" y="680"/>
                      <a:pt x="25" y="678"/>
                    </a:cubicBezTo>
                    <a:cubicBezTo>
                      <a:pt x="33" y="675"/>
                      <a:pt x="42" y="672"/>
                      <a:pt x="51" y="668"/>
                    </a:cubicBezTo>
                    <a:cubicBezTo>
                      <a:pt x="61" y="665"/>
                      <a:pt x="70" y="662"/>
                      <a:pt x="80" y="658"/>
                    </a:cubicBezTo>
                    <a:cubicBezTo>
                      <a:pt x="109" y="645"/>
                      <a:pt x="138" y="634"/>
                      <a:pt x="165" y="619"/>
                    </a:cubicBezTo>
                    <a:cubicBezTo>
                      <a:pt x="197" y="602"/>
                      <a:pt x="226" y="582"/>
                      <a:pt x="256" y="563"/>
                    </a:cubicBezTo>
                    <a:cubicBezTo>
                      <a:pt x="272" y="553"/>
                      <a:pt x="286" y="541"/>
                      <a:pt x="301" y="531"/>
                    </a:cubicBezTo>
                    <a:cubicBezTo>
                      <a:pt x="320" y="517"/>
                      <a:pt x="323" y="508"/>
                      <a:pt x="318" y="486"/>
                    </a:cubicBezTo>
                    <a:cubicBezTo>
                      <a:pt x="318" y="485"/>
                      <a:pt x="318" y="483"/>
                      <a:pt x="317" y="482"/>
                    </a:cubicBezTo>
                    <a:cubicBezTo>
                      <a:pt x="314" y="473"/>
                      <a:pt x="311" y="465"/>
                      <a:pt x="307" y="457"/>
                    </a:cubicBezTo>
                    <a:cubicBezTo>
                      <a:pt x="300" y="462"/>
                      <a:pt x="291" y="466"/>
                      <a:pt x="286" y="473"/>
                    </a:cubicBezTo>
                    <a:cubicBezTo>
                      <a:pt x="276" y="485"/>
                      <a:pt x="268" y="498"/>
                      <a:pt x="261" y="512"/>
                    </a:cubicBezTo>
                    <a:cubicBezTo>
                      <a:pt x="251" y="532"/>
                      <a:pt x="224" y="538"/>
                      <a:pt x="204" y="530"/>
                    </a:cubicBezTo>
                    <a:cubicBezTo>
                      <a:pt x="191" y="525"/>
                      <a:pt x="185" y="506"/>
                      <a:pt x="189" y="489"/>
                    </a:cubicBezTo>
                    <a:cubicBezTo>
                      <a:pt x="192" y="480"/>
                      <a:pt x="196" y="470"/>
                      <a:pt x="198" y="461"/>
                    </a:cubicBezTo>
                    <a:cubicBezTo>
                      <a:pt x="200" y="452"/>
                      <a:pt x="202" y="443"/>
                      <a:pt x="201" y="434"/>
                    </a:cubicBezTo>
                    <a:cubicBezTo>
                      <a:pt x="200" y="421"/>
                      <a:pt x="189" y="416"/>
                      <a:pt x="176" y="420"/>
                    </a:cubicBezTo>
                    <a:cubicBezTo>
                      <a:pt x="168" y="422"/>
                      <a:pt x="158" y="421"/>
                      <a:pt x="146" y="422"/>
                    </a:cubicBezTo>
                    <a:close/>
                    <a:moveTo>
                      <a:pt x="388" y="432"/>
                    </a:moveTo>
                    <a:cubicBezTo>
                      <a:pt x="380" y="405"/>
                      <a:pt x="373" y="378"/>
                      <a:pt x="366" y="351"/>
                    </a:cubicBezTo>
                    <a:cubicBezTo>
                      <a:pt x="364" y="342"/>
                      <a:pt x="360" y="334"/>
                      <a:pt x="350" y="338"/>
                    </a:cubicBezTo>
                    <a:cubicBezTo>
                      <a:pt x="340" y="342"/>
                      <a:pt x="328" y="346"/>
                      <a:pt x="332" y="362"/>
                    </a:cubicBezTo>
                    <a:cubicBezTo>
                      <a:pt x="335" y="374"/>
                      <a:pt x="337" y="386"/>
                      <a:pt x="339" y="397"/>
                    </a:cubicBezTo>
                    <a:cubicBezTo>
                      <a:pt x="342" y="417"/>
                      <a:pt x="353" y="432"/>
                      <a:pt x="369" y="443"/>
                    </a:cubicBezTo>
                    <a:cubicBezTo>
                      <a:pt x="372" y="445"/>
                      <a:pt x="378" y="447"/>
                      <a:pt x="380" y="446"/>
                    </a:cubicBezTo>
                    <a:cubicBezTo>
                      <a:pt x="383" y="443"/>
                      <a:pt x="385" y="438"/>
                      <a:pt x="388" y="432"/>
                    </a:cubicBezTo>
                    <a:close/>
                    <a:moveTo>
                      <a:pt x="278" y="428"/>
                    </a:moveTo>
                    <a:cubicBezTo>
                      <a:pt x="285" y="424"/>
                      <a:pt x="298" y="421"/>
                      <a:pt x="299" y="415"/>
                    </a:cubicBezTo>
                    <a:cubicBezTo>
                      <a:pt x="301" y="404"/>
                      <a:pt x="297" y="391"/>
                      <a:pt x="295" y="378"/>
                    </a:cubicBezTo>
                    <a:cubicBezTo>
                      <a:pt x="294" y="377"/>
                      <a:pt x="287" y="374"/>
                      <a:pt x="285" y="375"/>
                    </a:cubicBezTo>
                    <a:cubicBezTo>
                      <a:pt x="267" y="382"/>
                      <a:pt x="250" y="389"/>
                      <a:pt x="233" y="398"/>
                    </a:cubicBezTo>
                    <a:cubicBezTo>
                      <a:pt x="223" y="403"/>
                      <a:pt x="224" y="412"/>
                      <a:pt x="235" y="416"/>
                    </a:cubicBezTo>
                    <a:cubicBezTo>
                      <a:pt x="248" y="421"/>
                      <a:pt x="261" y="424"/>
                      <a:pt x="278" y="42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5" name="Freeform 87"/>
              <p:cNvSpPr>
                <a:spLocks noEditPoints="1"/>
              </p:cNvSpPr>
              <p:nvPr/>
            </p:nvSpPr>
            <p:spPr bwMode="auto">
              <a:xfrm>
                <a:off x="6426845" y="1607074"/>
                <a:ext cx="1130300" cy="1871663"/>
              </a:xfrm>
              <a:custGeom>
                <a:avLst/>
                <a:gdLst>
                  <a:gd name="T0" fmla="*/ 76 w 358"/>
                  <a:gd name="T1" fmla="*/ 252 h 592"/>
                  <a:gd name="T2" fmla="*/ 66 w 358"/>
                  <a:gd name="T3" fmla="*/ 278 h 592"/>
                  <a:gd name="T4" fmla="*/ 40 w 358"/>
                  <a:gd name="T5" fmla="*/ 284 h 592"/>
                  <a:gd name="T6" fmla="*/ 4 w 358"/>
                  <a:gd name="T7" fmla="*/ 226 h 592"/>
                  <a:gd name="T8" fmla="*/ 1 w 358"/>
                  <a:gd name="T9" fmla="*/ 202 h 592"/>
                  <a:gd name="T10" fmla="*/ 2 w 358"/>
                  <a:gd name="T11" fmla="*/ 143 h 592"/>
                  <a:gd name="T12" fmla="*/ 2 w 358"/>
                  <a:gd name="T13" fmla="*/ 137 h 592"/>
                  <a:gd name="T14" fmla="*/ 7 w 358"/>
                  <a:gd name="T15" fmla="*/ 115 h 592"/>
                  <a:gd name="T16" fmla="*/ 28 w 358"/>
                  <a:gd name="T17" fmla="*/ 127 h 592"/>
                  <a:gd name="T18" fmla="*/ 75 w 358"/>
                  <a:gd name="T19" fmla="*/ 212 h 592"/>
                  <a:gd name="T20" fmla="*/ 91 w 358"/>
                  <a:gd name="T21" fmla="*/ 216 h 592"/>
                  <a:gd name="T22" fmla="*/ 131 w 358"/>
                  <a:gd name="T23" fmla="*/ 149 h 592"/>
                  <a:gd name="T24" fmla="*/ 130 w 358"/>
                  <a:gd name="T25" fmla="*/ 138 h 592"/>
                  <a:gd name="T26" fmla="*/ 119 w 358"/>
                  <a:gd name="T27" fmla="*/ 140 h 592"/>
                  <a:gd name="T28" fmla="*/ 71 w 358"/>
                  <a:gd name="T29" fmla="*/ 150 h 592"/>
                  <a:gd name="T30" fmla="*/ 60 w 358"/>
                  <a:gd name="T31" fmla="*/ 144 h 592"/>
                  <a:gd name="T32" fmla="*/ 64 w 358"/>
                  <a:gd name="T33" fmla="*/ 130 h 592"/>
                  <a:gd name="T34" fmla="*/ 108 w 358"/>
                  <a:gd name="T35" fmla="*/ 100 h 592"/>
                  <a:gd name="T36" fmla="*/ 217 w 358"/>
                  <a:gd name="T37" fmla="*/ 31 h 592"/>
                  <a:gd name="T38" fmla="*/ 342 w 358"/>
                  <a:gd name="T39" fmla="*/ 41 h 592"/>
                  <a:gd name="T40" fmla="*/ 337 w 358"/>
                  <a:gd name="T41" fmla="*/ 89 h 592"/>
                  <a:gd name="T42" fmla="*/ 259 w 358"/>
                  <a:gd name="T43" fmla="*/ 166 h 592"/>
                  <a:gd name="T44" fmla="*/ 227 w 358"/>
                  <a:gd name="T45" fmla="*/ 253 h 592"/>
                  <a:gd name="T46" fmla="*/ 200 w 358"/>
                  <a:gd name="T47" fmla="*/ 285 h 592"/>
                  <a:gd name="T48" fmla="*/ 158 w 358"/>
                  <a:gd name="T49" fmla="*/ 313 h 592"/>
                  <a:gd name="T50" fmla="*/ 147 w 358"/>
                  <a:gd name="T51" fmla="*/ 362 h 592"/>
                  <a:gd name="T52" fmla="*/ 159 w 358"/>
                  <a:gd name="T53" fmla="*/ 369 h 592"/>
                  <a:gd name="T54" fmla="*/ 208 w 358"/>
                  <a:gd name="T55" fmla="*/ 391 h 592"/>
                  <a:gd name="T56" fmla="*/ 208 w 358"/>
                  <a:gd name="T57" fmla="*/ 423 h 592"/>
                  <a:gd name="T58" fmla="*/ 180 w 358"/>
                  <a:gd name="T59" fmla="*/ 450 h 592"/>
                  <a:gd name="T60" fmla="*/ 155 w 358"/>
                  <a:gd name="T61" fmla="*/ 494 h 592"/>
                  <a:gd name="T62" fmla="*/ 176 w 358"/>
                  <a:gd name="T63" fmla="*/ 511 h 592"/>
                  <a:gd name="T64" fmla="*/ 257 w 358"/>
                  <a:gd name="T65" fmla="*/ 506 h 592"/>
                  <a:gd name="T66" fmla="*/ 275 w 358"/>
                  <a:gd name="T67" fmla="*/ 514 h 592"/>
                  <a:gd name="T68" fmla="*/ 312 w 358"/>
                  <a:gd name="T69" fmla="*/ 545 h 592"/>
                  <a:gd name="T70" fmla="*/ 312 w 358"/>
                  <a:gd name="T71" fmla="*/ 560 h 592"/>
                  <a:gd name="T72" fmla="*/ 278 w 358"/>
                  <a:gd name="T73" fmla="*/ 569 h 592"/>
                  <a:gd name="T74" fmla="*/ 188 w 358"/>
                  <a:gd name="T75" fmla="*/ 572 h 592"/>
                  <a:gd name="T76" fmla="*/ 116 w 358"/>
                  <a:gd name="T77" fmla="*/ 588 h 592"/>
                  <a:gd name="T78" fmla="*/ 89 w 358"/>
                  <a:gd name="T79" fmla="*/ 589 h 592"/>
                  <a:gd name="T80" fmla="*/ 66 w 358"/>
                  <a:gd name="T81" fmla="*/ 573 h 592"/>
                  <a:gd name="T82" fmla="*/ 65 w 358"/>
                  <a:gd name="T83" fmla="*/ 501 h 592"/>
                  <a:gd name="T84" fmla="*/ 57 w 358"/>
                  <a:gd name="T85" fmla="*/ 450 h 592"/>
                  <a:gd name="T86" fmla="*/ 57 w 358"/>
                  <a:gd name="T87" fmla="*/ 421 h 592"/>
                  <a:gd name="T88" fmla="*/ 78 w 358"/>
                  <a:gd name="T89" fmla="*/ 387 h 592"/>
                  <a:gd name="T90" fmla="*/ 74 w 358"/>
                  <a:gd name="T91" fmla="*/ 346 h 592"/>
                  <a:gd name="T92" fmla="*/ 74 w 358"/>
                  <a:gd name="T93" fmla="*/ 298 h 592"/>
                  <a:gd name="T94" fmla="*/ 84 w 358"/>
                  <a:gd name="T95" fmla="*/ 266 h 592"/>
                  <a:gd name="T96" fmla="*/ 81 w 358"/>
                  <a:gd name="T97" fmla="*/ 252 h 592"/>
                  <a:gd name="T98" fmla="*/ 76 w 358"/>
                  <a:gd name="T99" fmla="*/ 252 h 592"/>
                  <a:gd name="T100" fmla="*/ 162 w 358"/>
                  <a:gd name="T101" fmla="*/ 191 h 592"/>
                  <a:gd name="T102" fmla="*/ 166 w 358"/>
                  <a:gd name="T103" fmla="*/ 198 h 592"/>
                  <a:gd name="T104" fmla="*/ 175 w 358"/>
                  <a:gd name="T105" fmla="*/ 191 h 592"/>
                  <a:gd name="T106" fmla="*/ 185 w 358"/>
                  <a:gd name="T107" fmla="*/ 161 h 592"/>
                  <a:gd name="T108" fmla="*/ 216 w 358"/>
                  <a:gd name="T109" fmla="*/ 97 h 592"/>
                  <a:gd name="T110" fmla="*/ 217 w 358"/>
                  <a:gd name="T111" fmla="*/ 84 h 592"/>
                  <a:gd name="T112" fmla="*/ 202 w 358"/>
                  <a:gd name="T113" fmla="*/ 84 h 592"/>
                  <a:gd name="T114" fmla="*/ 164 w 358"/>
                  <a:gd name="T115" fmla="*/ 110 h 592"/>
                  <a:gd name="T116" fmla="*/ 159 w 358"/>
                  <a:gd name="T117" fmla="*/ 133 h 592"/>
                  <a:gd name="T118" fmla="*/ 165 w 358"/>
                  <a:gd name="T119" fmla="*/ 164 h 592"/>
                  <a:gd name="T120" fmla="*/ 162 w 358"/>
                  <a:gd name="T121" fmla="*/ 191 h 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58" h="592">
                    <a:moveTo>
                      <a:pt x="76" y="252"/>
                    </a:moveTo>
                    <a:cubicBezTo>
                      <a:pt x="73" y="261"/>
                      <a:pt x="70" y="270"/>
                      <a:pt x="66" y="278"/>
                    </a:cubicBezTo>
                    <a:cubicBezTo>
                      <a:pt x="60" y="292"/>
                      <a:pt x="49" y="295"/>
                      <a:pt x="40" y="284"/>
                    </a:cubicBezTo>
                    <a:cubicBezTo>
                      <a:pt x="27" y="265"/>
                      <a:pt x="15" y="246"/>
                      <a:pt x="4" y="226"/>
                    </a:cubicBezTo>
                    <a:cubicBezTo>
                      <a:pt x="0" y="219"/>
                      <a:pt x="1" y="210"/>
                      <a:pt x="1" y="202"/>
                    </a:cubicBezTo>
                    <a:cubicBezTo>
                      <a:pt x="1" y="182"/>
                      <a:pt x="2" y="163"/>
                      <a:pt x="2" y="143"/>
                    </a:cubicBezTo>
                    <a:cubicBezTo>
                      <a:pt x="2" y="141"/>
                      <a:pt x="1" y="139"/>
                      <a:pt x="2" y="137"/>
                    </a:cubicBezTo>
                    <a:cubicBezTo>
                      <a:pt x="3" y="130"/>
                      <a:pt x="3" y="118"/>
                      <a:pt x="7" y="115"/>
                    </a:cubicBezTo>
                    <a:cubicBezTo>
                      <a:pt x="17" y="109"/>
                      <a:pt x="21" y="120"/>
                      <a:pt x="28" y="127"/>
                    </a:cubicBezTo>
                    <a:cubicBezTo>
                      <a:pt x="51" y="151"/>
                      <a:pt x="66" y="180"/>
                      <a:pt x="75" y="212"/>
                    </a:cubicBezTo>
                    <a:cubicBezTo>
                      <a:pt x="78" y="220"/>
                      <a:pt x="83" y="222"/>
                      <a:pt x="91" y="216"/>
                    </a:cubicBezTo>
                    <a:cubicBezTo>
                      <a:pt x="116" y="200"/>
                      <a:pt x="126" y="176"/>
                      <a:pt x="131" y="149"/>
                    </a:cubicBezTo>
                    <a:cubicBezTo>
                      <a:pt x="132" y="146"/>
                      <a:pt x="130" y="142"/>
                      <a:pt x="130" y="138"/>
                    </a:cubicBezTo>
                    <a:cubicBezTo>
                      <a:pt x="126" y="138"/>
                      <a:pt x="122" y="139"/>
                      <a:pt x="119" y="140"/>
                    </a:cubicBezTo>
                    <a:cubicBezTo>
                      <a:pt x="103" y="143"/>
                      <a:pt x="87" y="147"/>
                      <a:pt x="71" y="150"/>
                    </a:cubicBezTo>
                    <a:cubicBezTo>
                      <a:pt x="68" y="150"/>
                      <a:pt x="60" y="147"/>
                      <a:pt x="60" y="144"/>
                    </a:cubicBezTo>
                    <a:cubicBezTo>
                      <a:pt x="58" y="140"/>
                      <a:pt x="61" y="132"/>
                      <a:pt x="64" y="130"/>
                    </a:cubicBezTo>
                    <a:cubicBezTo>
                      <a:pt x="78" y="119"/>
                      <a:pt x="93" y="110"/>
                      <a:pt x="108" y="100"/>
                    </a:cubicBezTo>
                    <a:cubicBezTo>
                      <a:pt x="144" y="77"/>
                      <a:pt x="182" y="56"/>
                      <a:pt x="217" y="31"/>
                    </a:cubicBezTo>
                    <a:cubicBezTo>
                      <a:pt x="261" y="0"/>
                      <a:pt x="310" y="14"/>
                      <a:pt x="342" y="41"/>
                    </a:cubicBezTo>
                    <a:cubicBezTo>
                      <a:pt x="358" y="54"/>
                      <a:pt x="355" y="77"/>
                      <a:pt x="337" y="89"/>
                    </a:cubicBezTo>
                    <a:cubicBezTo>
                      <a:pt x="306" y="109"/>
                      <a:pt x="274" y="131"/>
                      <a:pt x="259" y="166"/>
                    </a:cubicBezTo>
                    <a:cubicBezTo>
                      <a:pt x="247" y="194"/>
                      <a:pt x="228" y="221"/>
                      <a:pt x="227" y="253"/>
                    </a:cubicBezTo>
                    <a:cubicBezTo>
                      <a:pt x="226" y="270"/>
                      <a:pt x="212" y="277"/>
                      <a:pt x="200" y="285"/>
                    </a:cubicBezTo>
                    <a:cubicBezTo>
                      <a:pt x="185" y="293"/>
                      <a:pt x="170" y="301"/>
                      <a:pt x="158" y="313"/>
                    </a:cubicBezTo>
                    <a:cubicBezTo>
                      <a:pt x="145" y="326"/>
                      <a:pt x="145" y="345"/>
                      <a:pt x="147" y="362"/>
                    </a:cubicBezTo>
                    <a:cubicBezTo>
                      <a:pt x="147" y="365"/>
                      <a:pt x="155" y="369"/>
                      <a:pt x="159" y="369"/>
                    </a:cubicBezTo>
                    <a:cubicBezTo>
                      <a:pt x="181" y="364"/>
                      <a:pt x="196" y="373"/>
                      <a:pt x="208" y="391"/>
                    </a:cubicBezTo>
                    <a:cubicBezTo>
                      <a:pt x="216" y="402"/>
                      <a:pt x="217" y="413"/>
                      <a:pt x="208" y="423"/>
                    </a:cubicBezTo>
                    <a:cubicBezTo>
                      <a:pt x="199" y="433"/>
                      <a:pt x="189" y="441"/>
                      <a:pt x="180" y="450"/>
                    </a:cubicBezTo>
                    <a:cubicBezTo>
                      <a:pt x="166" y="462"/>
                      <a:pt x="155" y="474"/>
                      <a:pt x="155" y="494"/>
                    </a:cubicBezTo>
                    <a:cubicBezTo>
                      <a:pt x="155" y="510"/>
                      <a:pt x="161" y="517"/>
                      <a:pt x="176" y="511"/>
                    </a:cubicBezTo>
                    <a:cubicBezTo>
                      <a:pt x="203" y="501"/>
                      <a:pt x="230" y="505"/>
                      <a:pt x="257" y="506"/>
                    </a:cubicBezTo>
                    <a:cubicBezTo>
                      <a:pt x="263" y="506"/>
                      <a:pt x="270" y="510"/>
                      <a:pt x="275" y="514"/>
                    </a:cubicBezTo>
                    <a:cubicBezTo>
                      <a:pt x="287" y="524"/>
                      <a:pt x="299" y="535"/>
                      <a:pt x="312" y="545"/>
                    </a:cubicBezTo>
                    <a:cubicBezTo>
                      <a:pt x="321" y="551"/>
                      <a:pt x="318" y="557"/>
                      <a:pt x="312" y="560"/>
                    </a:cubicBezTo>
                    <a:cubicBezTo>
                      <a:pt x="301" y="564"/>
                      <a:pt x="289" y="569"/>
                      <a:pt x="278" y="569"/>
                    </a:cubicBezTo>
                    <a:cubicBezTo>
                      <a:pt x="248" y="571"/>
                      <a:pt x="218" y="569"/>
                      <a:pt x="188" y="572"/>
                    </a:cubicBezTo>
                    <a:cubicBezTo>
                      <a:pt x="164" y="575"/>
                      <a:pt x="140" y="583"/>
                      <a:pt x="116" y="588"/>
                    </a:cubicBezTo>
                    <a:cubicBezTo>
                      <a:pt x="107" y="590"/>
                      <a:pt x="97" y="592"/>
                      <a:pt x="89" y="589"/>
                    </a:cubicBezTo>
                    <a:cubicBezTo>
                      <a:pt x="80" y="587"/>
                      <a:pt x="71" y="581"/>
                      <a:pt x="66" y="573"/>
                    </a:cubicBezTo>
                    <a:cubicBezTo>
                      <a:pt x="43" y="535"/>
                      <a:pt x="41" y="540"/>
                      <a:pt x="65" y="501"/>
                    </a:cubicBezTo>
                    <a:cubicBezTo>
                      <a:pt x="79" y="479"/>
                      <a:pt x="77" y="468"/>
                      <a:pt x="57" y="450"/>
                    </a:cubicBezTo>
                    <a:cubicBezTo>
                      <a:pt x="46" y="439"/>
                      <a:pt x="45" y="432"/>
                      <a:pt x="57" y="421"/>
                    </a:cubicBezTo>
                    <a:cubicBezTo>
                      <a:pt x="67" y="411"/>
                      <a:pt x="74" y="401"/>
                      <a:pt x="78" y="387"/>
                    </a:cubicBezTo>
                    <a:cubicBezTo>
                      <a:pt x="82" y="372"/>
                      <a:pt x="82" y="359"/>
                      <a:pt x="74" y="346"/>
                    </a:cubicBezTo>
                    <a:cubicBezTo>
                      <a:pt x="64" y="330"/>
                      <a:pt x="66" y="315"/>
                      <a:pt x="74" y="298"/>
                    </a:cubicBezTo>
                    <a:cubicBezTo>
                      <a:pt x="78" y="288"/>
                      <a:pt x="81" y="277"/>
                      <a:pt x="84" y="266"/>
                    </a:cubicBezTo>
                    <a:cubicBezTo>
                      <a:pt x="85" y="261"/>
                      <a:pt x="82" y="256"/>
                      <a:pt x="81" y="252"/>
                    </a:cubicBezTo>
                    <a:cubicBezTo>
                      <a:pt x="80" y="252"/>
                      <a:pt x="78" y="252"/>
                      <a:pt x="76" y="252"/>
                    </a:cubicBezTo>
                    <a:close/>
                    <a:moveTo>
                      <a:pt x="162" y="191"/>
                    </a:moveTo>
                    <a:cubicBezTo>
                      <a:pt x="163" y="192"/>
                      <a:pt x="164" y="195"/>
                      <a:pt x="166" y="198"/>
                    </a:cubicBezTo>
                    <a:cubicBezTo>
                      <a:pt x="169" y="196"/>
                      <a:pt x="174" y="194"/>
                      <a:pt x="175" y="191"/>
                    </a:cubicBezTo>
                    <a:cubicBezTo>
                      <a:pt x="179" y="182"/>
                      <a:pt x="180" y="171"/>
                      <a:pt x="185" y="161"/>
                    </a:cubicBezTo>
                    <a:cubicBezTo>
                      <a:pt x="194" y="140"/>
                      <a:pt x="206" y="119"/>
                      <a:pt x="216" y="97"/>
                    </a:cubicBezTo>
                    <a:cubicBezTo>
                      <a:pt x="217" y="93"/>
                      <a:pt x="217" y="88"/>
                      <a:pt x="217" y="84"/>
                    </a:cubicBezTo>
                    <a:cubicBezTo>
                      <a:pt x="212" y="84"/>
                      <a:pt x="206" y="82"/>
                      <a:pt x="202" y="84"/>
                    </a:cubicBezTo>
                    <a:cubicBezTo>
                      <a:pt x="189" y="92"/>
                      <a:pt x="176" y="101"/>
                      <a:pt x="164" y="110"/>
                    </a:cubicBezTo>
                    <a:cubicBezTo>
                      <a:pt x="155" y="116"/>
                      <a:pt x="154" y="123"/>
                      <a:pt x="159" y="133"/>
                    </a:cubicBezTo>
                    <a:cubicBezTo>
                      <a:pt x="164" y="142"/>
                      <a:pt x="164" y="154"/>
                      <a:pt x="165" y="164"/>
                    </a:cubicBezTo>
                    <a:cubicBezTo>
                      <a:pt x="166" y="172"/>
                      <a:pt x="163" y="180"/>
                      <a:pt x="162" y="19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6" name="Freeform 88"/>
              <p:cNvSpPr>
                <a:spLocks noEditPoints="1"/>
              </p:cNvSpPr>
              <p:nvPr/>
            </p:nvSpPr>
            <p:spPr bwMode="auto">
              <a:xfrm>
                <a:off x="3513783" y="1454674"/>
                <a:ext cx="1030288" cy="1951038"/>
              </a:xfrm>
              <a:custGeom>
                <a:avLst/>
                <a:gdLst>
                  <a:gd name="T0" fmla="*/ 170 w 326"/>
                  <a:gd name="T1" fmla="*/ 59 h 617"/>
                  <a:gd name="T2" fmla="*/ 214 w 326"/>
                  <a:gd name="T3" fmla="*/ 98 h 617"/>
                  <a:gd name="T4" fmla="*/ 243 w 326"/>
                  <a:gd name="T5" fmla="*/ 41 h 617"/>
                  <a:gd name="T6" fmla="*/ 263 w 326"/>
                  <a:gd name="T7" fmla="*/ 1 h 617"/>
                  <a:gd name="T8" fmla="*/ 275 w 326"/>
                  <a:gd name="T9" fmla="*/ 115 h 617"/>
                  <a:gd name="T10" fmla="*/ 222 w 326"/>
                  <a:gd name="T11" fmla="*/ 196 h 617"/>
                  <a:gd name="T12" fmla="*/ 281 w 326"/>
                  <a:gd name="T13" fmla="*/ 223 h 617"/>
                  <a:gd name="T14" fmla="*/ 253 w 326"/>
                  <a:gd name="T15" fmla="*/ 283 h 617"/>
                  <a:gd name="T16" fmla="*/ 234 w 326"/>
                  <a:gd name="T17" fmla="*/ 396 h 617"/>
                  <a:gd name="T18" fmla="*/ 210 w 326"/>
                  <a:gd name="T19" fmla="*/ 453 h 617"/>
                  <a:gd name="T20" fmla="*/ 241 w 326"/>
                  <a:gd name="T21" fmla="*/ 418 h 617"/>
                  <a:gd name="T22" fmla="*/ 292 w 326"/>
                  <a:gd name="T23" fmla="*/ 401 h 617"/>
                  <a:gd name="T24" fmla="*/ 311 w 326"/>
                  <a:gd name="T25" fmla="*/ 447 h 617"/>
                  <a:gd name="T26" fmla="*/ 173 w 326"/>
                  <a:gd name="T27" fmla="*/ 539 h 617"/>
                  <a:gd name="T28" fmla="*/ 92 w 326"/>
                  <a:gd name="T29" fmla="*/ 616 h 617"/>
                  <a:gd name="T30" fmla="*/ 114 w 326"/>
                  <a:gd name="T31" fmla="*/ 551 h 617"/>
                  <a:gd name="T32" fmla="*/ 87 w 326"/>
                  <a:gd name="T33" fmla="*/ 519 h 617"/>
                  <a:gd name="T34" fmla="*/ 87 w 326"/>
                  <a:gd name="T35" fmla="*/ 482 h 617"/>
                  <a:gd name="T36" fmla="*/ 134 w 326"/>
                  <a:gd name="T37" fmla="*/ 443 h 617"/>
                  <a:gd name="T38" fmla="*/ 102 w 326"/>
                  <a:gd name="T39" fmla="*/ 439 h 617"/>
                  <a:gd name="T40" fmla="*/ 40 w 326"/>
                  <a:gd name="T41" fmla="*/ 397 h 617"/>
                  <a:gd name="T42" fmla="*/ 78 w 326"/>
                  <a:gd name="T43" fmla="*/ 303 h 617"/>
                  <a:gd name="T44" fmla="*/ 7 w 326"/>
                  <a:gd name="T45" fmla="*/ 244 h 617"/>
                  <a:gd name="T46" fmla="*/ 76 w 326"/>
                  <a:gd name="T47" fmla="*/ 201 h 617"/>
                  <a:gd name="T48" fmla="*/ 123 w 326"/>
                  <a:gd name="T49" fmla="*/ 128 h 617"/>
                  <a:gd name="T50" fmla="*/ 150 w 326"/>
                  <a:gd name="T51" fmla="*/ 101 h 617"/>
                  <a:gd name="T52" fmla="*/ 130 w 326"/>
                  <a:gd name="T53" fmla="*/ 267 h 617"/>
                  <a:gd name="T54" fmla="*/ 128 w 326"/>
                  <a:gd name="T55" fmla="*/ 228 h 617"/>
                  <a:gd name="T56" fmla="*/ 99 w 326"/>
                  <a:gd name="T57" fmla="*/ 258 h 617"/>
                  <a:gd name="T58" fmla="*/ 175 w 326"/>
                  <a:gd name="T59" fmla="*/ 325 h 617"/>
                  <a:gd name="T60" fmla="*/ 129 w 326"/>
                  <a:gd name="T61" fmla="*/ 327 h 617"/>
                  <a:gd name="T62" fmla="*/ 139 w 326"/>
                  <a:gd name="T63" fmla="*/ 345 h 617"/>
                  <a:gd name="T64" fmla="*/ 175 w 326"/>
                  <a:gd name="T65" fmla="*/ 325 h 617"/>
                  <a:gd name="T66" fmla="*/ 149 w 326"/>
                  <a:gd name="T67" fmla="*/ 383 h 617"/>
                  <a:gd name="T68" fmla="*/ 143 w 326"/>
                  <a:gd name="T69" fmla="*/ 374 h 617"/>
                  <a:gd name="T70" fmla="*/ 111 w 326"/>
                  <a:gd name="T71" fmla="*/ 395 h 6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26" h="617">
                    <a:moveTo>
                      <a:pt x="172" y="131"/>
                    </a:moveTo>
                    <a:cubicBezTo>
                      <a:pt x="185" y="106"/>
                      <a:pt x="161" y="83"/>
                      <a:pt x="170" y="59"/>
                    </a:cubicBezTo>
                    <a:cubicBezTo>
                      <a:pt x="185" y="62"/>
                      <a:pt x="198" y="65"/>
                      <a:pt x="203" y="82"/>
                    </a:cubicBezTo>
                    <a:cubicBezTo>
                      <a:pt x="205" y="88"/>
                      <a:pt x="210" y="93"/>
                      <a:pt x="214" y="98"/>
                    </a:cubicBezTo>
                    <a:cubicBezTo>
                      <a:pt x="221" y="93"/>
                      <a:pt x="230" y="89"/>
                      <a:pt x="233" y="83"/>
                    </a:cubicBezTo>
                    <a:cubicBezTo>
                      <a:pt x="238" y="69"/>
                      <a:pt x="240" y="55"/>
                      <a:pt x="243" y="41"/>
                    </a:cubicBezTo>
                    <a:cubicBezTo>
                      <a:pt x="244" y="37"/>
                      <a:pt x="245" y="33"/>
                      <a:pt x="246" y="29"/>
                    </a:cubicBezTo>
                    <a:cubicBezTo>
                      <a:pt x="248" y="18"/>
                      <a:pt x="248" y="4"/>
                      <a:pt x="263" y="1"/>
                    </a:cubicBezTo>
                    <a:cubicBezTo>
                      <a:pt x="274" y="0"/>
                      <a:pt x="293" y="15"/>
                      <a:pt x="298" y="28"/>
                    </a:cubicBezTo>
                    <a:cubicBezTo>
                      <a:pt x="310" y="62"/>
                      <a:pt x="299" y="90"/>
                      <a:pt x="275" y="115"/>
                    </a:cubicBezTo>
                    <a:cubicBezTo>
                      <a:pt x="260" y="130"/>
                      <a:pt x="244" y="144"/>
                      <a:pt x="231" y="161"/>
                    </a:cubicBezTo>
                    <a:cubicBezTo>
                      <a:pt x="224" y="170"/>
                      <a:pt x="223" y="184"/>
                      <a:pt x="222" y="196"/>
                    </a:cubicBezTo>
                    <a:cubicBezTo>
                      <a:pt x="222" y="199"/>
                      <a:pt x="232" y="206"/>
                      <a:pt x="237" y="206"/>
                    </a:cubicBezTo>
                    <a:cubicBezTo>
                      <a:pt x="256" y="203"/>
                      <a:pt x="269" y="213"/>
                      <a:pt x="281" y="223"/>
                    </a:cubicBezTo>
                    <a:cubicBezTo>
                      <a:pt x="286" y="226"/>
                      <a:pt x="289" y="235"/>
                      <a:pt x="288" y="240"/>
                    </a:cubicBezTo>
                    <a:cubicBezTo>
                      <a:pt x="282" y="258"/>
                      <a:pt x="273" y="276"/>
                      <a:pt x="253" y="283"/>
                    </a:cubicBezTo>
                    <a:cubicBezTo>
                      <a:pt x="239" y="288"/>
                      <a:pt x="234" y="297"/>
                      <a:pt x="242" y="309"/>
                    </a:cubicBezTo>
                    <a:cubicBezTo>
                      <a:pt x="260" y="340"/>
                      <a:pt x="257" y="368"/>
                      <a:pt x="234" y="396"/>
                    </a:cubicBezTo>
                    <a:cubicBezTo>
                      <a:pt x="225" y="408"/>
                      <a:pt x="217" y="422"/>
                      <a:pt x="210" y="436"/>
                    </a:cubicBezTo>
                    <a:cubicBezTo>
                      <a:pt x="207" y="441"/>
                      <a:pt x="210" y="447"/>
                      <a:pt x="210" y="453"/>
                    </a:cubicBezTo>
                    <a:cubicBezTo>
                      <a:pt x="215" y="452"/>
                      <a:pt x="221" y="452"/>
                      <a:pt x="226" y="449"/>
                    </a:cubicBezTo>
                    <a:cubicBezTo>
                      <a:pt x="238" y="443"/>
                      <a:pt x="241" y="432"/>
                      <a:pt x="241" y="418"/>
                    </a:cubicBezTo>
                    <a:cubicBezTo>
                      <a:pt x="240" y="398"/>
                      <a:pt x="242" y="397"/>
                      <a:pt x="262" y="399"/>
                    </a:cubicBezTo>
                    <a:cubicBezTo>
                      <a:pt x="272" y="400"/>
                      <a:pt x="283" y="398"/>
                      <a:pt x="292" y="401"/>
                    </a:cubicBezTo>
                    <a:cubicBezTo>
                      <a:pt x="302" y="404"/>
                      <a:pt x="314" y="410"/>
                      <a:pt x="320" y="418"/>
                    </a:cubicBezTo>
                    <a:cubicBezTo>
                      <a:pt x="326" y="427"/>
                      <a:pt x="320" y="440"/>
                      <a:pt x="311" y="447"/>
                    </a:cubicBezTo>
                    <a:cubicBezTo>
                      <a:pt x="284" y="468"/>
                      <a:pt x="261" y="495"/>
                      <a:pt x="223" y="499"/>
                    </a:cubicBezTo>
                    <a:cubicBezTo>
                      <a:pt x="200" y="501"/>
                      <a:pt x="183" y="513"/>
                      <a:pt x="173" y="539"/>
                    </a:cubicBezTo>
                    <a:cubicBezTo>
                      <a:pt x="161" y="570"/>
                      <a:pt x="137" y="595"/>
                      <a:pt x="108" y="613"/>
                    </a:cubicBezTo>
                    <a:cubicBezTo>
                      <a:pt x="104" y="616"/>
                      <a:pt x="97" y="617"/>
                      <a:pt x="92" y="616"/>
                    </a:cubicBezTo>
                    <a:cubicBezTo>
                      <a:pt x="78" y="615"/>
                      <a:pt x="76" y="608"/>
                      <a:pt x="83" y="596"/>
                    </a:cubicBezTo>
                    <a:cubicBezTo>
                      <a:pt x="94" y="581"/>
                      <a:pt x="105" y="566"/>
                      <a:pt x="114" y="551"/>
                    </a:cubicBezTo>
                    <a:cubicBezTo>
                      <a:pt x="123" y="535"/>
                      <a:pt x="116" y="523"/>
                      <a:pt x="99" y="520"/>
                    </a:cubicBezTo>
                    <a:cubicBezTo>
                      <a:pt x="95" y="519"/>
                      <a:pt x="91" y="519"/>
                      <a:pt x="87" y="519"/>
                    </a:cubicBezTo>
                    <a:cubicBezTo>
                      <a:pt x="74" y="519"/>
                      <a:pt x="69" y="512"/>
                      <a:pt x="69" y="500"/>
                    </a:cubicBezTo>
                    <a:cubicBezTo>
                      <a:pt x="69" y="488"/>
                      <a:pt x="77" y="485"/>
                      <a:pt x="87" y="482"/>
                    </a:cubicBezTo>
                    <a:cubicBezTo>
                      <a:pt x="100" y="479"/>
                      <a:pt x="114" y="476"/>
                      <a:pt x="126" y="470"/>
                    </a:cubicBezTo>
                    <a:cubicBezTo>
                      <a:pt x="136" y="465"/>
                      <a:pt x="140" y="452"/>
                      <a:pt x="134" y="443"/>
                    </a:cubicBezTo>
                    <a:cubicBezTo>
                      <a:pt x="131" y="437"/>
                      <a:pt x="121" y="433"/>
                      <a:pt x="113" y="431"/>
                    </a:cubicBezTo>
                    <a:cubicBezTo>
                      <a:pt x="110" y="430"/>
                      <a:pt x="104" y="435"/>
                      <a:pt x="102" y="439"/>
                    </a:cubicBezTo>
                    <a:cubicBezTo>
                      <a:pt x="93" y="458"/>
                      <a:pt x="63" y="465"/>
                      <a:pt x="46" y="452"/>
                    </a:cubicBezTo>
                    <a:cubicBezTo>
                      <a:pt x="25" y="437"/>
                      <a:pt x="23" y="416"/>
                      <a:pt x="40" y="397"/>
                    </a:cubicBezTo>
                    <a:cubicBezTo>
                      <a:pt x="57" y="379"/>
                      <a:pt x="68" y="358"/>
                      <a:pt x="71" y="333"/>
                    </a:cubicBezTo>
                    <a:cubicBezTo>
                      <a:pt x="72" y="323"/>
                      <a:pt x="75" y="313"/>
                      <a:pt x="78" y="303"/>
                    </a:cubicBezTo>
                    <a:cubicBezTo>
                      <a:pt x="86" y="280"/>
                      <a:pt x="77" y="267"/>
                      <a:pt x="54" y="268"/>
                    </a:cubicBezTo>
                    <a:cubicBezTo>
                      <a:pt x="34" y="269"/>
                      <a:pt x="20" y="257"/>
                      <a:pt x="7" y="244"/>
                    </a:cubicBezTo>
                    <a:cubicBezTo>
                      <a:pt x="0" y="236"/>
                      <a:pt x="6" y="230"/>
                      <a:pt x="15" y="226"/>
                    </a:cubicBezTo>
                    <a:cubicBezTo>
                      <a:pt x="35" y="218"/>
                      <a:pt x="56" y="211"/>
                      <a:pt x="76" y="201"/>
                    </a:cubicBezTo>
                    <a:cubicBezTo>
                      <a:pt x="89" y="195"/>
                      <a:pt x="103" y="187"/>
                      <a:pt x="111" y="175"/>
                    </a:cubicBezTo>
                    <a:cubicBezTo>
                      <a:pt x="119" y="162"/>
                      <a:pt x="119" y="144"/>
                      <a:pt x="123" y="128"/>
                    </a:cubicBezTo>
                    <a:cubicBezTo>
                      <a:pt x="124" y="122"/>
                      <a:pt x="124" y="115"/>
                      <a:pt x="126" y="109"/>
                    </a:cubicBezTo>
                    <a:cubicBezTo>
                      <a:pt x="129" y="95"/>
                      <a:pt x="140" y="91"/>
                      <a:pt x="150" y="101"/>
                    </a:cubicBezTo>
                    <a:cubicBezTo>
                      <a:pt x="158" y="109"/>
                      <a:pt x="164" y="120"/>
                      <a:pt x="172" y="131"/>
                    </a:cubicBezTo>
                    <a:close/>
                    <a:moveTo>
                      <a:pt x="130" y="267"/>
                    </a:moveTo>
                    <a:cubicBezTo>
                      <a:pt x="143" y="267"/>
                      <a:pt x="152" y="259"/>
                      <a:pt x="151" y="249"/>
                    </a:cubicBezTo>
                    <a:cubicBezTo>
                      <a:pt x="150" y="238"/>
                      <a:pt x="136" y="224"/>
                      <a:pt x="128" y="228"/>
                    </a:cubicBezTo>
                    <a:cubicBezTo>
                      <a:pt x="117" y="232"/>
                      <a:pt x="107" y="240"/>
                      <a:pt x="97" y="247"/>
                    </a:cubicBezTo>
                    <a:cubicBezTo>
                      <a:pt x="96" y="248"/>
                      <a:pt x="97" y="257"/>
                      <a:pt x="99" y="258"/>
                    </a:cubicBezTo>
                    <a:cubicBezTo>
                      <a:pt x="110" y="262"/>
                      <a:pt x="121" y="265"/>
                      <a:pt x="130" y="267"/>
                    </a:cubicBezTo>
                    <a:close/>
                    <a:moveTo>
                      <a:pt x="175" y="325"/>
                    </a:moveTo>
                    <a:cubicBezTo>
                      <a:pt x="173" y="322"/>
                      <a:pt x="171" y="318"/>
                      <a:pt x="168" y="317"/>
                    </a:cubicBezTo>
                    <a:cubicBezTo>
                      <a:pt x="160" y="312"/>
                      <a:pt x="133" y="318"/>
                      <a:pt x="129" y="327"/>
                    </a:cubicBezTo>
                    <a:cubicBezTo>
                      <a:pt x="127" y="330"/>
                      <a:pt x="127" y="337"/>
                      <a:pt x="128" y="340"/>
                    </a:cubicBezTo>
                    <a:cubicBezTo>
                      <a:pt x="130" y="343"/>
                      <a:pt x="136" y="346"/>
                      <a:pt x="139" y="345"/>
                    </a:cubicBezTo>
                    <a:cubicBezTo>
                      <a:pt x="149" y="342"/>
                      <a:pt x="158" y="337"/>
                      <a:pt x="168" y="333"/>
                    </a:cubicBezTo>
                    <a:cubicBezTo>
                      <a:pt x="170" y="331"/>
                      <a:pt x="172" y="328"/>
                      <a:pt x="175" y="325"/>
                    </a:cubicBezTo>
                    <a:close/>
                    <a:moveTo>
                      <a:pt x="120" y="402"/>
                    </a:moveTo>
                    <a:cubicBezTo>
                      <a:pt x="130" y="396"/>
                      <a:pt x="140" y="389"/>
                      <a:pt x="149" y="383"/>
                    </a:cubicBezTo>
                    <a:cubicBezTo>
                      <a:pt x="151" y="382"/>
                      <a:pt x="151" y="377"/>
                      <a:pt x="150" y="376"/>
                    </a:cubicBezTo>
                    <a:cubicBezTo>
                      <a:pt x="148" y="375"/>
                      <a:pt x="145" y="374"/>
                      <a:pt x="143" y="374"/>
                    </a:cubicBezTo>
                    <a:cubicBezTo>
                      <a:pt x="133" y="377"/>
                      <a:pt x="124" y="380"/>
                      <a:pt x="115" y="384"/>
                    </a:cubicBezTo>
                    <a:cubicBezTo>
                      <a:pt x="112" y="386"/>
                      <a:pt x="111" y="392"/>
                      <a:pt x="111" y="395"/>
                    </a:cubicBezTo>
                    <a:cubicBezTo>
                      <a:pt x="111" y="397"/>
                      <a:pt x="115" y="399"/>
                      <a:pt x="120" y="40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7" name="Freeform 89"/>
              <p:cNvSpPr/>
              <p:nvPr/>
            </p:nvSpPr>
            <p:spPr bwMode="auto">
              <a:xfrm>
                <a:off x="8684270" y="1822974"/>
                <a:ext cx="1670050" cy="1479550"/>
              </a:xfrm>
              <a:custGeom>
                <a:avLst/>
                <a:gdLst>
                  <a:gd name="T0" fmla="*/ 0 w 529"/>
                  <a:gd name="T1" fmla="*/ 393 h 468"/>
                  <a:gd name="T2" fmla="*/ 29 w 529"/>
                  <a:gd name="T3" fmla="*/ 365 h 468"/>
                  <a:gd name="T4" fmla="*/ 54 w 529"/>
                  <a:gd name="T5" fmla="*/ 358 h 468"/>
                  <a:gd name="T6" fmla="*/ 166 w 529"/>
                  <a:gd name="T7" fmla="*/ 323 h 468"/>
                  <a:gd name="T8" fmla="*/ 184 w 529"/>
                  <a:gd name="T9" fmla="*/ 311 h 468"/>
                  <a:gd name="T10" fmla="*/ 254 w 529"/>
                  <a:gd name="T11" fmla="*/ 227 h 468"/>
                  <a:gd name="T12" fmla="*/ 309 w 529"/>
                  <a:gd name="T13" fmla="*/ 162 h 468"/>
                  <a:gd name="T14" fmla="*/ 370 w 529"/>
                  <a:gd name="T15" fmla="*/ 78 h 468"/>
                  <a:gd name="T16" fmla="*/ 371 w 529"/>
                  <a:gd name="T17" fmla="*/ 67 h 468"/>
                  <a:gd name="T18" fmla="*/ 357 w 529"/>
                  <a:gd name="T19" fmla="*/ 65 h 468"/>
                  <a:gd name="T20" fmla="*/ 303 w 529"/>
                  <a:gd name="T21" fmla="*/ 90 h 468"/>
                  <a:gd name="T22" fmla="*/ 260 w 529"/>
                  <a:gd name="T23" fmla="*/ 113 h 468"/>
                  <a:gd name="T24" fmla="*/ 180 w 529"/>
                  <a:gd name="T25" fmla="*/ 99 h 468"/>
                  <a:gd name="T26" fmla="*/ 148 w 529"/>
                  <a:gd name="T27" fmla="*/ 66 h 468"/>
                  <a:gd name="T28" fmla="*/ 142 w 529"/>
                  <a:gd name="T29" fmla="*/ 42 h 468"/>
                  <a:gd name="T30" fmla="*/ 166 w 529"/>
                  <a:gd name="T31" fmla="*/ 33 h 468"/>
                  <a:gd name="T32" fmla="*/ 262 w 529"/>
                  <a:gd name="T33" fmla="*/ 36 h 468"/>
                  <a:gd name="T34" fmla="*/ 328 w 529"/>
                  <a:gd name="T35" fmla="*/ 19 h 468"/>
                  <a:gd name="T36" fmla="*/ 425 w 529"/>
                  <a:gd name="T37" fmla="*/ 11 h 468"/>
                  <a:gd name="T38" fmla="*/ 488 w 529"/>
                  <a:gd name="T39" fmla="*/ 28 h 468"/>
                  <a:gd name="T40" fmla="*/ 495 w 529"/>
                  <a:gd name="T41" fmla="*/ 63 h 468"/>
                  <a:gd name="T42" fmla="*/ 461 w 529"/>
                  <a:gd name="T43" fmla="*/ 93 h 468"/>
                  <a:gd name="T44" fmla="*/ 413 w 529"/>
                  <a:gd name="T45" fmla="*/ 137 h 468"/>
                  <a:gd name="T46" fmla="*/ 336 w 529"/>
                  <a:gd name="T47" fmla="*/ 232 h 468"/>
                  <a:gd name="T48" fmla="*/ 331 w 529"/>
                  <a:gd name="T49" fmla="*/ 239 h 468"/>
                  <a:gd name="T50" fmla="*/ 327 w 529"/>
                  <a:gd name="T51" fmla="*/ 257 h 468"/>
                  <a:gd name="T52" fmla="*/ 343 w 529"/>
                  <a:gd name="T53" fmla="*/ 257 h 468"/>
                  <a:gd name="T54" fmla="*/ 388 w 529"/>
                  <a:gd name="T55" fmla="*/ 237 h 468"/>
                  <a:gd name="T56" fmla="*/ 396 w 529"/>
                  <a:gd name="T57" fmla="*/ 234 h 468"/>
                  <a:gd name="T58" fmla="*/ 435 w 529"/>
                  <a:gd name="T59" fmla="*/ 217 h 468"/>
                  <a:gd name="T60" fmla="*/ 518 w 529"/>
                  <a:gd name="T61" fmla="*/ 223 h 468"/>
                  <a:gd name="T62" fmla="*/ 523 w 529"/>
                  <a:gd name="T63" fmla="*/ 254 h 468"/>
                  <a:gd name="T64" fmla="*/ 504 w 529"/>
                  <a:gd name="T65" fmla="*/ 273 h 468"/>
                  <a:gd name="T66" fmla="*/ 442 w 529"/>
                  <a:gd name="T67" fmla="*/ 293 h 468"/>
                  <a:gd name="T68" fmla="*/ 347 w 529"/>
                  <a:gd name="T69" fmla="*/ 322 h 468"/>
                  <a:gd name="T70" fmla="*/ 308 w 529"/>
                  <a:gd name="T71" fmla="*/ 340 h 468"/>
                  <a:gd name="T72" fmla="*/ 250 w 529"/>
                  <a:gd name="T73" fmla="*/ 363 h 468"/>
                  <a:gd name="T74" fmla="*/ 234 w 529"/>
                  <a:gd name="T75" fmla="*/ 370 h 468"/>
                  <a:gd name="T76" fmla="*/ 136 w 529"/>
                  <a:gd name="T77" fmla="*/ 429 h 468"/>
                  <a:gd name="T78" fmla="*/ 120 w 529"/>
                  <a:gd name="T79" fmla="*/ 442 h 468"/>
                  <a:gd name="T80" fmla="*/ 52 w 529"/>
                  <a:gd name="T81" fmla="*/ 452 h 468"/>
                  <a:gd name="T82" fmla="*/ 12 w 529"/>
                  <a:gd name="T83" fmla="*/ 419 h 468"/>
                  <a:gd name="T84" fmla="*/ 0 w 529"/>
                  <a:gd name="T85" fmla="*/ 393 h 4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529" h="468">
                    <a:moveTo>
                      <a:pt x="0" y="393"/>
                    </a:moveTo>
                    <a:cubicBezTo>
                      <a:pt x="5" y="371"/>
                      <a:pt x="7" y="369"/>
                      <a:pt x="29" y="365"/>
                    </a:cubicBezTo>
                    <a:cubicBezTo>
                      <a:pt x="37" y="364"/>
                      <a:pt x="47" y="362"/>
                      <a:pt x="54" y="358"/>
                    </a:cubicBezTo>
                    <a:cubicBezTo>
                      <a:pt x="90" y="340"/>
                      <a:pt x="129" y="335"/>
                      <a:pt x="166" y="323"/>
                    </a:cubicBezTo>
                    <a:cubicBezTo>
                      <a:pt x="173" y="320"/>
                      <a:pt x="180" y="316"/>
                      <a:pt x="184" y="311"/>
                    </a:cubicBezTo>
                    <a:cubicBezTo>
                      <a:pt x="208" y="283"/>
                      <a:pt x="231" y="255"/>
                      <a:pt x="254" y="227"/>
                    </a:cubicBezTo>
                    <a:cubicBezTo>
                      <a:pt x="272" y="205"/>
                      <a:pt x="291" y="184"/>
                      <a:pt x="309" y="162"/>
                    </a:cubicBezTo>
                    <a:cubicBezTo>
                      <a:pt x="330" y="135"/>
                      <a:pt x="350" y="107"/>
                      <a:pt x="370" y="78"/>
                    </a:cubicBezTo>
                    <a:cubicBezTo>
                      <a:pt x="372" y="76"/>
                      <a:pt x="372" y="68"/>
                      <a:pt x="371" y="67"/>
                    </a:cubicBezTo>
                    <a:cubicBezTo>
                      <a:pt x="367" y="64"/>
                      <a:pt x="361" y="63"/>
                      <a:pt x="357" y="65"/>
                    </a:cubicBezTo>
                    <a:cubicBezTo>
                      <a:pt x="339" y="73"/>
                      <a:pt x="321" y="82"/>
                      <a:pt x="303" y="90"/>
                    </a:cubicBezTo>
                    <a:cubicBezTo>
                      <a:pt x="289" y="98"/>
                      <a:pt x="274" y="105"/>
                      <a:pt x="260" y="113"/>
                    </a:cubicBezTo>
                    <a:cubicBezTo>
                      <a:pt x="230" y="129"/>
                      <a:pt x="204" y="119"/>
                      <a:pt x="180" y="99"/>
                    </a:cubicBezTo>
                    <a:cubicBezTo>
                      <a:pt x="168" y="90"/>
                      <a:pt x="157" y="78"/>
                      <a:pt x="148" y="66"/>
                    </a:cubicBezTo>
                    <a:cubicBezTo>
                      <a:pt x="143" y="60"/>
                      <a:pt x="139" y="47"/>
                      <a:pt x="142" y="42"/>
                    </a:cubicBezTo>
                    <a:cubicBezTo>
                      <a:pt x="146" y="36"/>
                      <a:pt x="158" y="33"/>
                      <a:pt x="166" y="33"/>
                    </a:cubicBezTo>
                    <a:cubicBezTo>
                      <a:pt x="198" y="33"/>
                      <a:pt x="230" y="38"/>
                      <a:pt x="262" y="36"/>
                    </a:cubicBezTo>
                    <a:cubicBezTo>
                      <a:pt x="284" y="35"/>
                      <a:pt x="306" y="27"/>
                      <a:pt x="328" y="19"/>
                    </a:cubicBezTo>
                    <a:cubicBezTo>
                      <a:pt x="360" y="8"/>
                      <a:pt x="391" y="0"/>
                      <a:pt x="425" y="11"/>
                    </a:cubicBezTo>
                    <a:cubicBezTo>
                      <a:pt x="446" y="17"/>
                      <a:pt x="468" y="20"/>
                      <a:pt x="488" y="28"/>
                    </a:cubicBezTo>
                    <a:cubicBezTo>
                      <a:pt x="508" y="36"/>
                      <a:pt x="510" y="47"/>
                      <a:pt x="495" y="63"/>
                    </a:cubicBezTo>
                    <a:cubicBezTo>
                      <a:pt x="485" y="74"/>
                      <a:pt x="473" y="83"/>
                      <a:pt x="461" y="93"/>
                    </a:cubicBezTo>
                    <a:cubicBezTo>
                      <a:pt x="445" y="108"/>
                      <a:pt x="427" y="121"/>
                      <a:pt x="413" y="137"/>
                    </a:cubicBezTo>
                    <a:cubicBezTo>
                      <a:pt x="386" y="168"/>
                      <a:pt x="361" y="200"/>
                      <a:pt x="336" y="232"/>
                    </a:cubicBezTo>
                    <a:cubicBezTo>
                      <a:pt x="334" y="234"/>
                      <a:pt x="331" y="237"/>
                      <a:pt x="331" y="239"/>
                    </a:cubicBezTo>
                    <a:cubicBezTo>
                      <a:pt x="329" y="245"/>
                      <a:pt x="328" y="251"/>
                      <a:pt x="327" y="257"/>
                    </a:cubicBezTo>
                    <a:cubicBezTo>
                      <a:pt x="332" y="257"/>
                      <a:pt x="339" y="259"/>
                      <a:pt x="343" y="257"/>
                    </a:cubicBezTo>
                    <a:cubicBezTo>
                      <a:pt x="358" y="251"/>
                      <a:pt x="373" y="244"/>
                      <a:pt x="388" y="237"/>
                    </a:cubicBezTo>
                    <a:cubicBezTo>
                      <a:pt x="390" y="235"/>
                      <a:pt x="393" y="235"/>
                      <a:pt x="396" y="234"/>
                    </a:cubicBezTo>
                    <a:cubicBezTo>
                      <a:pt x="409" y="228"/>
                      <a:pt x="423" y="224"/>
                      <a:pt x="435" y="217"/>
                    </a:cubicBezTo>
                    <a:cubicBezTo>
                      <a:pt x="458" y="202"/>
                      <a:pt x="498" y="204"/>
                      <a:pt x="518" y="223"/>
                    </a:cubicBezTo>
                    <a:cubicBezTo>
                      <a:pt x="528" y="232"/>
                      <a:pt x="529" y="244"/>
                      <a:pt x="523" y="254"/>
                    </a:cubicBezTo>
                    <a:cubicBezTo>
                      <a:pt x="520" y="262"/>
                      <a:pt x="512" y="269"/>
                      <a:pt x="504" y="273"/>
                    </a:cubicBezTo>
                    <a:cubicBezTo>
                      <a:pt x="484" y="281"/>
                      <a:pt x="463" y="286"/>
                      <a:pt x="442" y="293"/>
                    </a:cubicBezTo>
                    <a:cubicBezTo>
                      <a:pt x="411" y="303"/>
                      <a:pt x="379" y="312"/>
                      <a:pt x="347" y="322"/>
                    </a:cubicBezTo>
                    <a:cubicBezTo>
                      <a:pt x="334" y="327"/>
                      <a:pt x="322" y="335"/>
                      <a:pt x="308" y="340"/>
                    </a:cubicBezTo>
                    <a:cubicBezTo>
                      <a:pt x="289" y="348"/>
                      <a:pt x="270" y="355"/>
                      <a:pt x="250" y="363"/>
                    </a:cubicBezTo>
                    <a:cubicBezTo>
                      <a:pt x="245" y="365"/>
                      <a:pt x="239" y="367"/>
                      <a:pt x="234" y="370"/>
                    </a:cubicBezTo>
                    <a:cubicBezTo>
                      <a:pt x="201" y="390"/>
                      <a:pt x="169" y="409"/>
                      <a:pt x="136" y="429"/>
                    </a:cubicBezTo>
                    <a:cubicBezTo>
                      <a:pt x="130" y="433"/>
                      <a:pt x="125" y="438"/>
                      <a:pt x="120" y="442"/>
                    </a:cubicBezTo>
                    <a:cubicBezTo>
                      <a:pt x="97" y="465"/>
                      <a:pt x="79" y="468"/>
                      <a:pt x="52" y="452"/>
                    </a:cubicBezTo>
                    <a:cubicBezTo>
                      <a:pt x="37" y="444"/>
                      <a:pt x="24" y="432"/>
                      <a:pt x="12" y="419"/>
                    </a:cubicBezTo>
                    <a:cubicBezTo>
                      <a:pt x="6" y="413"/>
                      <a:pt x="4" y="402"/>
                      <a:pt x="0" y="39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8" name="Freeform 90"/>
              <p:cNvSpPr/>
              <p:nvPr/>
            </p:nvSpPr>
            <p:spPr bwMode="auto">
              <a:xfrm>
                <a:off x="11498908" y="1676924"/>
                <a:ext cx="1487488" cy="1770063"/>
              </a:xfrm>
              <a:custGeom>
                <a:avLst/>
                <a:gdLst>
                  <a:gd name="T0" fmla="*/ 8 w 471"/>
                  <a:gd name="T1" fmla="*/ 550 h 560"/>
                  <a:gd name="T2" fmla="*/ 19 w 471"/>
                  <a:gd name="T3" fmla="*/ 541 h 560"/>
                  <a:gd name="T4" fmla="*/ 85 w 471"/>
                  <a:gd name="T5" fmla="*/ 512 h 560"/>
                  <a:gd name="T6" fmla="*/ 136 w 471"/>
                  <a:gd name="T7" fmla="*/ 471 h 560"/>
                  <a:gd name="T8" fmla="*/ 185 w 471"/>
                  <a:gd name="T9" fmla="*/ 420 h 560"/>
                  <a:gd name="T10" fmla="*/ 202 w 471"/>
                  <a:gd name="T11" fmla="*/ 386 h 560"/>
                  <a:gd name="T12" fmla="*/ 198 w 471"/>
                  <a:gd name="T13" fmla="*/ 382 h 560"/>
                  <a:gd name="T14" fmla="*/ 184 w 471"/>
                  <a:gd name="T15" fmla="*/ 389 h 560"/>
                  <a:gd name="T16" fmla="*/ 131 w 471"/>
                  <a:gd name="T17" fmla="*/ 429 h 560"/>
                  <a:gd name="T18" fmla="*/ 64 w 471"/>
                  <a:gd name="T19" fmla="*/ 431 h 560"/>
                  <a:gd name="T20" fmla="*/ 12 w 471"/>
                  <a:gd name="T21" fmla="*/ 396 h 560"/>
                  <a:gd name="T22" fmla="*/ 0 w 471"/>
                  <a:gd name="T23" fmla="*/ 382 h 560"/>
                  <a:gd name="T24" fmla="*/ 18 w 471"/>
                  <a:gd name="T25" fmla="*/ 370 h 560"/>
                  <a:gd name="T26" fmla="*/ 69 w 471"/>
                  <a:gd name="T27" fmla="*/ 357 h 560"/>
                  <a:gd name="T28" fmla="*/ 190 w 471"/>
                  <a:gd name="T29" fmla="*/ 301 h 560"/>
                  <a:gd name="T30" fmla="*/ 210 w 471"/>
                  <a:gd name="T31" fmla="*/ 290 h 560"/>
                  <a:gd name="T32" fmla="*/ 233 w 471"/>
                  <a:gd name="T33" fmla="*/ 251 h 560"/>
                  <a:gd name="T34" fmla="*/ 237 w 471"/>
                  <a:gd name="T35" fmla="*/ 223 h 560"/>
                  <a:gd name="T36" fmla="*/ 237 w 471"/>
                  <a:gd name="T37" fmla="*/ 200 h 560"/>
                  <a:gd name="T38" fmla="*/ 236 w 471"/>
                  <a:gd name="T39" fmla="*/ 190 h 560"/>
                  <a:gd name="T40" fmla="*/ 235 w 471"/>
                  <a:gd name="T41" fmla="*/ 103 h 560"/>
                  <a:gd name="T42" fmla="*/ 233 w 471"/>
                  <a:gd name="T43" fmla="*/ 79 h 560"/>
                  <a:gd name="T44" fmla="*/ 229 w 471"/>
                  <a:gd name="T45" fmla="*/ 58 h 560"/>
                  <a:gd name="T46" fmla="*/ 233 w 471"/>
                  <a:gd name="T47" fmla="*/ 5 h 560"/>
                  <a:gd name="T48" fmla="*/ 253 w 471"/>
                  <a:gd name="T49" fmla="*/ 3 h 560"/>
                  <a:gd name="T50" fmla="*/ 335 w 471"/>
                  <a:gd name="T51" fmla="*/ 69 h 560"/>
                  <a:gd name="T52" fmla="*/ 340 w 471"/>
                  <a:gd name="T53" fmla="*/ 101 h 560"/>
                  <a:gd name="T54" fmla="*/ 324 w 471"/>
                  <a:gd name="T55" fmla="*/ 208 h 560"/>
                  <a:gd name="T56" fmla="*/ 327 w 471"/>
                  <a:gd name="T57" fmla="*/ 222 h 560"/>
                  <a:gd name="T58" fmla="*/ 345 w 471"/>
                  <a:gd name="T59" fmla="*/ 219 h 560"/>
                  <a:gd name="T60" fmla="*/ 363 w 471"/>
                  <a:gd name="T61" fmla="*/ 205 h 560"/>
                  <a:gd name="T62" fmla="*/ 423 w 471"/>
                  <a:gd name="T63" fmla="*/ 182 h 560"/>
                  <a:gd name="T64" fmla="*/ 463 w 471"/>
                  <a:gd name="T65" fmla="*/ 199 h 560"/>
                  <a:gd name="T66" fmla="*/ 459 w 471"/>
                  <a:gd name="T67" fmla="*/ 222 h 560"/>
                  <a:gd name="T68" fmla="*/ 332 w 471"/>
                  <a:gd name="T69" fmla="*/ 289 h 560"/>
                  <a:gd name="T70" fmla="*/ 291 w 471"/>
                  <a:gd name="T71" fmla="*/ 348 h 560"/>
                  <a:gd name="T72" fmla="*/ 265 w 471"/>
                  <a:gd name="T73" fmla="*/ 414 h 560"/>
                  <a:gd name="T74" fmla="*/ 211 w 471"/>
                  <a:gd name="T75" fmla="*/ 499 h 560"/>
                  <a:gd name="T76" fmla="*/ 125 w 471"/>
                  <a:gd name="T77" fmla="*/ 547 h 560"/>
                  <a:gd name="T78" fmla="*/ 68 w 471"/>
                  <a:gd name="T79" fmla="*/ 558 h 560"/>
                  <a:gd name="T80" fmla="*/ 10 w 471"/>
                  <a:gd name="T81" fmla="*/ 555 h 560"/>
                  <a:gd name="T82" fmla="*/ 8 w 471"/>
                  <a:gd name="T83" fmla="*/ 550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71" h="560">
                    <a:moveTo>
                      <a:pt x="8" y="550"/>
                    </a:moveTo>
                    <a:cubicBezTo>
                      <a:pt x="12" y="547"/>
                      <a:pt x="15" y="543"/>
                      <a:pt x="19" y="541"/>
                    </a:cubicBezTo>
                    <a:cubicBezTo>
                      <a:pt x="41" y="531"/>
                      <a:pt x="63" y="521"/>
                      <a:pt x="85" y="512"/>
                    </a:cubicBezTo>
                    <a:cubicBezTo>
                      <a:pt x="107" y="505"/>
                      <a:pt x="121" y="488"/>
                      <a:pt x="136" y="471"/>
                    </a:cubicBezTo>
                    <a:cubicBezTo>
                      <a:pt x="152" y="454"/>
                      <a:pt x="170" y="438"/>
                      <a:pt x="185" y="420"/>
                    </a:cubicBezTo>
                    <a:cubicBezTo>
                      <a:pt x="193" y="410"/>
                      <a:pt x="196" y="397"/>
                      <a:pt x="202" y="386"/>
                    </a:cubicBezTo>
                    <a:cubicBezTo>
                      <a:pt x="201" y="385"/>
                      <a:pt x="199" y="384"/>
                      <a:pt x="198" y="382"/>
                    </a:cubicBezTo>
                    <a:cubicBezTo>
                      <a:pt x="193" y="384"/>
                      <a:pt x="188" y="386"/>
                      <a:pt x="184" y="389"/>
                    </a:cubicBezTo>
                    <a:cubicBezTo>
                      <a:pt x="166" y="402"/>
                      <a:pt x="149" y="416"/>
                      <a:pt x="131" y="429"/>
                    </a:cubicBezTo>
                    <a:cubicBezTo>
                      <a:pt x="110" y="444"/>
                      <a:pt x="84" y="445"/>
                      <a:pt x="64" y="431"/>
                    </a:cubicBezTo>
                    <a:cubicBezTo>
                      <a:pt x="47" y="419"/>
                      <a:pt x="29" y="408"/>
                      <a:pt x="12" y="396"/>
                    </a:cubicBezTo>
                    <a:cubicBezTo>
                      <a:pt x="7" y="392"/>
                      <a:pt x="4" y="387"/>
                      <a:pt x="0" y="382"/>
                    </a:cubicBezTo>
                    <a:cubicBezTo>
                      <a:pt x="6" y="378"/>
                      <a:pt x="11" y="372"/>
                      <a:pt x="18" y="370"/>
                    </a:cubicBezTo>
                    <a:cubicBezTo>
                      <a:pt x="35" y="365"/>
                      <a:pt x="53" y="364"/>
                      <a:pt x="69" y="357"/>
                    </a:cubicBezTo>
                    <a:cubicBezTo>
                      <a:pt x="110" y="339"/>
                      <a:pt x="150" y="319"/>
                      <a:pt x="190" y="301"/>
                    </a:cubicBezTo>
                    <a:cubicBezTo>
                      <a:pt x="197" y="297"/>
                      <a:pt x="204" y="294"/>
                      <a:pt x="210" y="290"/>
                    </a:cubicBezTo>
                    <a:cubicBezTo>
                      <a:pt x="224" y="281"/>
                      <a:pt x="234" y="270"/>
                      <a:pt x="233" y="251"/>
                    </a:cubicBezTo>
                    <a:cubicBezTo>
                      <a:pt x="232" y="242"/>
                      <a:pt x="236" y="233"/>
                      <a:pt x="237" y="223"/>
                    </a:cubicBezTo>
                    <a:cubicBezTo>
                      <a:pt x="238" y="215"/>
                      <a:pt x="237" y="208"/>
                      <a:pt x="237" y="200"/>
                    </a:cubicBezTo>
                    <a:cubicBezTo>
                      <a:pt x="237" y="197"/>
                      <a:pt x="235" y="193"/>
                      <a:pt x="236" y="190"/>
                    </a:cubicBezTo>
                    <a:cubicBezTo>
                      <a:pt x="244" y="161"/>
                      <a:pt x="243" y="132"/>
                      <a:pt x="235" y="103"/>
                    </a:cubicBezTo>
                    <a:cubicBezTo>
                      <a:pt x="233" y="95"/>
                      <a:pt x="234" y="87"/>
                      <a:pt x="233" y="79"/>
                    </a:cubicBezTo>
                    <a:cubicBezTo>
                      <a:pt x="232" y="72"/>
                      <a:pt x="229" y="65"/>
                      <a:pt x="229" y="58"/>
                    </a:cubicBezTo>
                    <a:cubicBezTo>
                      <a:pt x="229" y="40"/>
                      <a:pt x="230" y="23"/>
                      <a:pt x="233" y="5"/>
                    </a:cubicBezTo>
                    <a:cubicBezTo>
                      <a:pt x="234" y="3"/>
                      <a:pt x="249" y="0"/>
                      <a:pt x="253" y="3"/>
                    </a:cubicBezTo>
                    <a:cubicBezTo>
                      <a:pt x="283" y="22"/>
                      <a:pt x="313" y="41"/>
                      <a:pt x="335" y="69"/>
                    </a:cubicBezTo>
                    <a:cubicBezTo>
                      <a:pt x="341" y="76"/>
                      <a:pt x="341" y="90"/>
                      <a:pt x="340" y="101"/>
                    </a:cubicBezTo>
                    <a:cubicBezTo>
                      <a:pt x="335" y="137"/>
                      <a:pt x="329" y="173"/>
                      <a:pt x="324" y="208"/>
                    </a:cubicBezTo>
                    <a:cubicBezTo>
                      <a:pt x="323" y="213"/>
                      <a:pt x="325" y="222"/>
                      <a:pt x="327" y="222"/>
                    </a:cubicBezTo>
                    <a:cubicBezTo>
                      <a:pt x="333" y="223"/>
                      <a:pt x="340" y="222"/>
                      <a:pt x="345" y="219"/>
                    </a:cubicBezTo>
                    <a:cubicBezTo>
                      <a:pt x="351" y="215"/>
                      <a:pt x="357" y="210"/>
                      <a:pt x="363" y="205"/>
                    </a:cubicBezTo>
                    <a:cubicBezTo>
                      <a:pt x="380" y="191"/>
                      <a:pt x="397" y="180"/>
                      <a:pt x="423" y="182"/>
                    </a:cubicBezTo>
                    <a:cubicBezTo>
                      <a:pt x="440" y="183"/>
                      <a:pt x="452" y="187"/>
                      <a:pt x="463" y="199"/>
                    </a:cubicBezTo>
                    <a:cubicBezTo>
                      <a:pt x="471" y="207"/>
                      <a:pt x="469" y="218"/>
                      <a:pt x="459" y="222"/>
                    </a:cubicBezTo>
                    <a:cubicBezTo>
                      <a:pt x="413" y="238"/>
                      <a:pt x="374" y="265"/>
                      <a:pt x="332" y="289"/>
                    </a:cubicBezTo>
                    <a:cubicBezTo>
                      <a:pt x="307" y="304"/>
                      <a:pt x="300" y="325"/>
                      <a:pt x="291" y="348"/>
                    </a:cubicBezTo>
                    <a:cubicBezTo>
                      <a:pt x="282" y="370"/>
                      <a:pt x="275" y="393"/>
                      <a:pt x="265" y="414"/>
                    </a:cubicBezTo>
                    <a:cubicBezTo>
                      <a:pt x="250" y="444"/>
                      <a:pt x="236" y="475"/>
                      <a:pt x="211" y="499"/>
                    </a:cubicBezTo>
                    <a:cubicBezTo>
                      <a:pt x="187" y="522"/>
                      <a:pt x="157" y="538"/>
                      <a:pt x="125" y="547"/>
                    </a:cubicBezTo>
                    <a:cubicBezTo>
                      <a:pt x="106" y="552"/>
                      <a:pt x="87" y="557"/>
                      <a:pt x="68" y="558"/>
                    </a:cubicBezTo>
                    <a:cubicBezTo>
                      <a:pt x="49" y="560"/>
                      <a:pt x="29" y="556"/>
                      <a:pt x="10" y="555"/>
                    </a:cubicBezTo>
                    <a:cubicBezTo>
                      <a:pt x="9" y="554"/>
                      <a:pt x="9" y="552"/>
                      <a:pt x="8" y="55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9" name="Freeform 91"/>
              <p:cNvSpPr/>
              <p:nvPr/>
            </p:nvSpPr>
            <p:spPr bwMode="auto">
              <a:xfrm>
                <a:off x="5672783" y="2015062"/>
                <a:ext cx="741363" cy="1412875"/>
              </a:xfrm>
              <a:custGeom>
                <a:avLst/>
                <a:gdLst>
                  <a:gd name="T0" fmla="*/ 192 w 235"/>
                  <a:gd name="T1" fmla="*/ 241 h 447"/>
                  <a:gd name="T2" fmla="*/ 211 w 235"/>
                  <a:gd name="T3" fmla="*/ 220 h 447"/>
                  <a:gd name="T4" fmla="*/ 233 w 235"/>
                  <a:gd name="T5" fmla="*/ 216 h 447"/>
                  <a:gd name="T6" fmla="*/ 231 w 235"/>
                  <a:gd name="T7" fmla="*/ 234 h 447"/>
                  <a:gd name="T8" fmla="*/ 185 w 235"/>
                  <a:gd name="T9" fmla="*/ 341 h 447"/>
                  <a:gd name="T10" fmla="*/ 173 w 235"/>
                  <a:gd name="T11" fmla="*/ 399 h 447"/>
                  <a:gd name="T12" fmla="*/ 122 w 235"/>
                  <a:gd name="T13" fmla="*/ 442 h 447"/>
                  <a:gd name="T14" fmla="*/ 77 w 235"/>
                  <a:gd name="T15" fmla="*/ 440 h 447"/>
                  <a:gd name="T16" fmla="*/ 57 w 235"/>
                  <a:gd name="T17" fmla="*/ 430 h 447"/>
                  <a:gd name="T18" fmla="*/ 63 w 235"/>
                  <a:gd name="T19" fmla="*/ 411 h 447"/>
                  <a:gd name="T20" fmla="*/ 103 w 235"/>
                  <a:gd name="T21" fmla="*/ 346 h 447"/>
                  <a:gd name="T22" fmla="*/ 126 w 235"/>
                  <a:gd name="T23" fmla="*/ 285 h 447"/>
                  <a:gd name="T24" fmla="*/ 108 w 235"/>
                  <a:gd name="T25" fmla="*/ 291 h 447"/>
                  <a:gd name="T26" fmla="*/ 41 w 235"/>
                  <a:gd name="T27" fmla="*/ 275 h 447"/>
                  <a:gd name="T28" fmla="*/ 43 w 235"/>
                  <a:gd name="T29" fmla="*/ 261 h 447"/>
                  <a:gd name="T30" fmla="*/ 62 w 235"/>
                  <a:gd name="T31" fmla="*/ 248 h 447"/>
                  <a:gd name="T32" fmla="*/ 108 w 235"/>
                  <a:gd name="T33" fmla="*/ 220 h 447"/>
                  <a:gd name="T34" fmla="*/ 130 w 235"/>
                  <a:gd name="T35" fmla="*/ 179 h 447"/>
                  <a:gd name="T36" fmla="*/ 134 w 235"/>
                  <a:gd name="T37" fmla="*/ 106 h 447"/>
                  <a:gd name="T38" fmla="*/ 131 w 235"/>
                  <a:gd name="T39" fmla="*/ 92 h 447"/>
                  <a:gd name="T40" fmla="*/ 117 w 235"/>
                  <a:gd name="T41" fmla="*/ 97 h 447"/>
                  <a:gd name="T42" fmla="*/ 116 w 235"/>
                  <a:gd name="T43" fmla="*/ 98 h 447"/>
                  <a:gd name="T44" fmla="*/ 12 w 235"/>
                  <a:gd name="T45" fmla="*/ 97 h 447"/>
                  <a:gd name="T46" fmla="*/ 12 w 235"/>
                  <a:gd name="T47" fmla="*/ 68 h 447"/>
                  <a:gd name="T48" fmla="*/ 44 w 235"/>
                  <a:gd name="T49" fmla="*/ 55 h 447"/>
                  <a:gd name="T50" fmla="*/ 88 w 235"/>
                  <a:gd name="T51" fmla="*/ 31 h 447"/>
                  <a:gd name="T52" fmla="*/ 138 w 235"/>
                  <a:gd name="T53" fmla="*/ 3 h 447"/>
                  <a:gd name="T54" fmla="*/ 170 w 235"/>
                  <a:gd name="T55" fmla="*/ 3 h 447"/>
                  <a:gd name="T56" fmla="*/ 207 w 235"/>
                  <a:gd name="T57" fmla="*/ 23 h 447"/>
                  <a:gd name="T58" fmla="*/ 217 w 235"/>
                  <a:gd name="T59" fmla="*/ 50 h 447"/>
                  <a:gd name="T60" fmla="*/ 195 w 235"/>
                  <a:gd name="T61" fmla="*/ 122 h 447"/>
                  <a:gd name="T62" fmla="*/ 189 w 235"/>
                  <a:gd name="T63" fmla="*/ 178 h 447"/>
                  <a:gd name="T64" fmla="*/ 190 w 235"/>
                  <a:gd name="T65" fmla="*/ 229 h 447"/>
                  <a:gd name="T66" fmla="*/ 192 w 235"/>
                  <a:gd name="T67" fmla="*/ 241 h 4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35" h="447">
                    <a:moveTo>
                      <a:pt x="192" y="241"/>
                    </a:moveTo>
                    <a:cubicBezTo>
                      <a:pt x="201" y="232"/>
                      <a:pt x="206" y="226"/>
                      <a:pt x="211" y="220"/>
                    </a:cubicBezTo>
                    <a:cubicBezTo>
                      <a:pt x="217" y="212"/>
                      <a:pt x="225" y="210"/>
                      <a:pt x="233" y="216"/>
                    </a:cubicBezTo>
                    <a:cubicBezTo>
                      <a:pt x="235" y="218"/>
                      <a:pt x="234" y="228"/>
                      <a:pt x="231" y="234"/>
                    </a:cubicBezTo>
                    <a:cubicBezTo>
                      <a:pt x="216" y="270"/>
                      <a:pt x="202" y="306"/>
                      <a:pt x="185" y="341"/>
                    </a:cubicBezTo>
                    <a:cubicBezTo>
                      <a:pt x="176" y="359"/>
                      <a:pt x="176" y="379"/>
                      <a:pt x="173" y="399"/>
                    </a:cubicBezTo>
                    <a:cubicBezTo>
                      <a:pt x="169" y="422"/>
                      <a:pt x="156" y="447"/>
                      <a:pt x="122" y="442"/>
                    </a:cubicBezTo>
                    <a:cubicBezTo>
                      <a:pt x="107" y="441"/>
                      <a:pt x="92" y="442"/>
                      <a:pt x="77" y="440"/>
                    </a:cubicBezTo>
                    <a:cubicBezTo>
                      <a:pt x="70" y="439"/>
                      <a:pt x="61" y="435"/>
                      <a:pt x="57" y="430"/>
                    </a:cubicBezTo>
                    <a:cubicBezTo>
                      <a:pt x="55" y="426"/>
                      <a:pt x="60" y="417"/>
                      <a:pt x="63" y="411"/>
                    </a:cubicBezTo>
                    <a:cubicBezTo>
                      <a:pt x="76" y="389"/>
                      <a:pt x="92" y="368"/>
                      <a:pt x="103" y="346"/>
                    </a:cubicBezTo>
                    <a:cubicBezTo>
                      <a:pt x="113" y="328"/>
                      <a:pt x="117" y="309"/>
                      <a:pt x="126" y="285"/>
                    </a:cubicBezTo>
                    <a:cubicBezTo>
                      <a:pt x="117" y="288"/>
                      <a:pt x="112" y="288"/>
                      <a:pt x="108" y="291"/>
                    </a:cubicBezTo>
                    <a:cubicBezTo>
                      <a:pt x="84" y="306"/>
                      <a:pt x="55" y="300"/>
                      <a:pt x="41" y="275"/>
                    </a:cubicBezTo>
                    <a:cubicBezTo>
                      <a:pt x="39" y="272"/>
                      <a:pt x="40" y="264"/>
                      <a:pt x="43" y="261"/>
                    </a:cubicBezTo>
                    <a:cubicBezTo>
                      <a:pt x="48" y="256"/>
                      <a:pt x="55" y="252"/>
                      <a:pt x="62" y="248"/>
                    </a:cubicBezTo>
                    <a:cubicBezTo>
                      <a:pt x="77" y="238"/>
                      <a:pt x="93" y="230"/>
                      <a:pt x="108" y="220"/>
                    </a:cubicBezTo>
                    <a:cubicBezTo>
                      <a:pt x="123" y="211"/>
                      <a:pt x="129" y="196"/>
                      <a:pt x="130" y="179"/>
                    </a:cubicBezTo>
                    <a:cubicBezTo>
                      <a:pt x="132" y="154"/>
                      <a:pt x="133" y="130"/>
                      <a:pt x="134" y="106"/>
                    </a:cubicBezTo>
                    <a:cubicBezTo>
                      <a:pt x="135" y="101"/>
                      <a:pt x="132" y="96"/>
                      <a:pt x="131" y="92"/>
                    </a:cubicBezTo>
                    <a:cubicBezTo>
                      <a:pt x="127" y="93"/>
                      <a:pt x="122" y="95"/>
                      <a:pt x="117" y="97"/>
                    </a:cubicBezTo>
                    <a:cubicBezTo>
                      <a:pt x="116" y="97"/>
                      <a:pt x="116" y="98"/>
                      <a:pt x="116" y="98"/>
                    </a:cubicBezTo>
                    <a:cubicBezTo>
                      <a:pt x="75" y="126"/>
                      <a:pt x="51" y="126"/>
                      <a:pt x="12" y="97"/>
                    </a:cubicBezTo>
                    <a:cubicBezTo>
                      <a:pt x="1" y="89"/>
                      <a:pt x="0" y="75"/>
                      <a:pt x="12" y="68"/>
                    </a:cubicBezTo>
                    <a:cubicBezTo>
                      <a:pt x="22" y="63"/>
                      <a:pt x="33" y="60"/>
                      <a:pt x="44" y="55"/>
                    </a:cubicBezTo>
                    <a:cubicBezTo>
                      <a:pt x="59" y="48"/>
                      <a:pt x="73" y="39"/>
                      <a:pt x="88" y="31"/>
                    </a:cubicBezTo>
                    <a:cubicBezTo>
                      <a:pt x="105" y="22"/>
                      <a:pt x="121" y="11"/>
                      <a:pt x="138" y="3"/>
                    </a:cubicBezTo>
                    <a:cubicBezTo>
                      <a:pt x="148" y="0"/>
                      <a:pt x="161" y="0"/>
                      <a:pt x="170" y="3"/>
                    </a:cubicBezTo>
                    <a:cubicBezTo>
                      <a:pt x="183" y="8"/>
                      <a:pt x="194" y="17"/>
                      <a:pt x="207" y="23"/>
                    </a:cubicBezTo>
                    <a:cubicBezTo>
                      <a:pt x="218" y="29"/>
                      <a:pt x="220" y="38"/>
                      <a:pt x="217" y="50"/>
                    </a:cubicBezTo>
                    <a:cubicBezTo>
                      <a:pt x="209" y="74"/>
                      <a:pt x="200" y="98"/>
                      <a:pt x="195" y="122"/>
                    </a:cubicBezTo>
                    <a:cubicBezTo>
                      <a:pt x="190" y="140"/>
                      <a:pt x="185" y="161"/>
                      <a:pt x="189" y="178"/>
                    </a:cubicBezTo>
                    <a:cubicBezTo>
                      <a:pt x="194" y="196"/>
                      <a:pt x="204" y="211"/>
                      <a:pt x="190" y="229"/>
                    </a:cubicBezTo>
                    <a:cubicBezTo>
                      <a:pt x="190" y="230"/>
                      <a:pt x="191" y="234"/>
                      <a:pt x="192" y="24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0" name="Freeform 92"/>
              <p:cNvSpPr/>
              <p:nvPr/>
            </p:nvSpPr>
            <p:spPr bwMode="auto">
              <a:xfrm>
                <a:off x="2908945" y="2311924"/>
                <a:ext cx="542925" cy="1382713"/>
              </a:xfrm>
              <a:custGeom>
                <a:avLst/>
                <a:gdLst>
                  <a:gd name="T0" fmla="*/ 0 w 172"/>
                  <a:gd name="T1" fmla="*/ 361 h 437"/>
                  <a:gd name="T2" fmla="*/ 20 w 172"/>
                  <a:gd name="T3" fmla="*/ 311 h 437"/>
                  <a:gd name="T4" fmla="*/ 31 w 172"/>
                  <a:gd name="T5" fmla="*/ 277 h 437"/>
                  <a:gd name="T6" fmla="*/ 48 w 172"/>
                  <a:gd name="T7" fmla="*/ 171 h 437"/>
                  <a:gd name="T8" fmla="*/ 57 w 172"/>
                  <a:gd name="T9" fmla="*/ 141 h 437"/>
                  <a:gd name="T10" fmla="*/ 73 w 172"/>
                  <a:gd name="T11" fmla="*/ 24 h 437"/>
                  <a:gd name="T12" fmla="*/ 81 w 172"/>
                  <a:gd name="T13" fmla="*/ 3 h 437"/>
                  <a:gd name="T14" fmla="*/ 100 w 172"/>
                  <a:gd name="T15" fmla="*/ 6 h 437"/>
                  <a:gd name="T16" fmla="*/ 130 w 172"/>
                  <a:gd name="T17" fmla="*/ 44 h 437"/>
                  <a:gd name="T18" fmla="*/ 158 w 172"/>
                  <a:gd name="T19" fmla="*/ 56 h 437"/>
                  <a:gd name="T20" fmla="*/ 169 w 172"/>
                  <a:gd name="T21" fmla="*/ 57 h 437"/>
                  <a:gd name="T22" fmla="*/ 171 w 172"/>
                  <a:gd name="T23" fmla="*/ 69 h 437"/>
                  <a:gd name="T24" fmla="*/ 146 w 172"/>
                  <a:gd name="T25" fmla="*/ 134 h 437"/>
                  <a:gd name="T26" fmla="*/ 132 w 172"/>
                  <a:gd name="T27" fmla="*/ 173 h 437"/>
                  <a:gd name="T28" fmla="*/ 111 w 172"/>
                  <a:gd name="T29" fmla="*/ 260 h 437"/>
                  <a:gd name="T30" fmla="*/ 98 w 172"/>
                  <a:gd name="T31" fmla="*/ 320 h 437"/>
                  <a:gd name="T32" fmla="*/ 83 w 172"/>
                  <a:gd name="T33" fmla="*/ 403 h 437"/>
                  <a:gd name="T34" fmla="*/ 28 w 172"/>
                  <a:gd name="T35" fmla="*/ 418 h 437"/>
                  <a:gd name="T36" fmla="*/ 0 w 172"/>
                  <a:gd name="T37" fmla="*/ 361 h 4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72" h="437">
                    <a:moveTo>
                      <a:pt x="0" y="361"/>
                    </a:moveTo>
                    <a:cubicBezTo>
                      <a:pt x="5" y="349"/>
                      <a:pt x="13" y="330"/>
                      <a:pt x="20" y="311"/>
                    </a:cubicBezTo>
                    <a:cubicBezTo>
                      <a:pt x="24" y="300"/>
                      <a:pt x="28" y="289"/>
                      <a:pt x="31" y="277"/>
                    </a:cubicBezTo>
                    <a:cubicBezTo>
                      <a:pt x="37" y="242"/>
                      <a:pt x="42" y="207"/>
                      <a:pt x="48" y="171"/>
                    </a:cubicBezTo>
                    <a:cubicBezTo>
                      <a:pt x="50" y="161"/>
                      <a:pt x="53" y="151"/>
                      <a:pt x="57" y="141"/>
                    </a:cubicBezTo>
                    <a:cubicBezTo>
                      <a:pt x="70" y="103"/>
                      <a:pt x="77" y="65"/>
                      <a:pt x="73" y="24"/>
                    </a:cubicBezTo>
                    <a:cubicBezTo>
                      <a:pt x="72" y="17"/>
                      <a:pt x="76" y="8"/>
                      <a:pt x="81" y="3"/>
                    </a:cubicBezTo>
                    <a:cubicBezTo>
                      <a:pt x="84" y="0"/>
                      <a:pt x="96" y="2"/>
                      <a:pt x="100" y="6"/>
                    </a:cubicBezTo>
                    <a:cubicBezTo>
                      <a:pt x="111" y="18"/>
                      <a:pt x="122" y="30"/>
                      <a:pt x="130" y="44"/>
                    </a:cubicBezTo>
                    <a:cubicBezTo>
                      <a:pt x="140" y="61"/>
                      <a:pt x="139" y="62"/>
                      <a:pt x="158" y="56"/>
                    </a:cubicBezTo>
                    <a:cubicBezTo>
                      <a:pt x="161" y="55"/>
                      <a:pt x="167" y="55"/>
                      <a:pt x="169" y="57"/>
                    </a:cubicBezTo>
                    <a:cubicBezTo>
                      <a:pt x="171" y="60"/>
                      <a:pt x="172" y="66"/>
                      <a:pt x="171" y="69"/>
                    </a:cubicBezTo>
                    <a:cubicBezTo>
                      <a:pt x="163" y="91"/>
                      <a:pt x="154" y="112"/>
                      <a:pt x="146" y="134"/>
                    </a:cubicBezTo>
                    <a:cubicBezTo>
                      <a:pt x="141" y="147"/>
                      <a:pt x="136" y="160"/>
                      <a:pt x="132" y="173"/>
                    </a:cubicBezTo>
                    <a:cubicBezTo>
                      <a:pt x="125" y="202"/>
                      <a:pt x="118" y="231"/>
                      <a:pt x="111" y="260"/>
                    </a:cubicBezTo>
                    <a:cubicBezTo>
                      <a:pt x="107" y="280"/>
                      <a:pt x="102" y="300"/>
                      <a:pt x="98" y="320"/>
                    </a:cubicBezTo>
                    <a:cubicBezTo>
                      <a:pt x="93" y="347"/>
                      <a:pt x="89" y="375"/>
                      <a:pt x="83" y="403"/>
                    </a:cubicBezTo>
                    <a:cubicBezTo>
                      <a:pt x="77" y="429"/>
                      <a:pt x="47" y="437"/>
                      <a:pt x="28" y="418"/>
                    </a:cubicBezTo>
                    <a:cubicBezTo>
                      <a:pt x="15" y="404"/>
                      <a:pt x="1" y="390"/>
                      <a:pt x="0" y="36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1" name="Freeform 93"/>
              <p:cNvSpPr/>
              <p:nvPr/>
            </p:nvSpPr>
            <p:spPr bwMode="auto">
              <a:xfrm>
                <a:off x="-942" y="4447112"/>
                <a:ext cx="750888" cy="711200"/>
              </a:xfrm>
              <a:custGeom>
                <a:avLst/>
                <a:gdLst>
                  <a:gd name="T0" fmla="*/ 121 w 238"/>
                  <a:gd name="T1" fmla="*/ 44 h 225"/>
                  <a:gd name="T2" fmla="*/ 111 w 238"/>
                  <a:gd name="T3" fmla="*/ 72 h 225"/>
                  <a:gd name="T4" fmla="*/ 84 w 238"/>
                  <a:gd name="T5" fmla="*/ 191 h 225"/>
                  <a:gd name="T6" fmla="*/ 78 w 238"/>
                  <a:gd name="T7" fmla="*/ 211 h 225"/>
                  <a:gd name="T8" fmla="*/ 64 w 238"/>
                  <a:gd name="T9" fmla="*/ 225 h 225"/>
                  <a:gd name="T10" fmla="*/ 45 w 238"/>
                  <a:gd name="T11" fmla="*/ 211 h 225"/>
                  <a:gd name="T12" fmla="*/ 40 w 238"/>
                  <a:gd name="T13" fmla="*/ 183 h 225"/>
                  <a:gd name="T14" fmla="*/ 3 w 238"/>
                  <a:gd name="T15" fmla="*/ 19 h 225"/>
                  <a:gd name="T16" fmla="*/ 19 w 238"/>
                  <a:gd name="T17" fmla="*/ 4 h 225"/>
                  <a:gd name="T18" fmla="*/ 27 w 238"/>
                  <a:gd name="T19" fmla="*/ 13 h 225"/>
                  <a:gd name="T20" fmla="*/ 44 w 238"/>
                  <a:gd name="T21" fmla="*/ 98 h 225"/>
                  <a:gd name="T22" fmla="*/ 59 w 238"/>
                  <a:gd name="T23" fmla="*/ 167 h 225"/>
                  <a:gd name="T24" fmla="*/ 64 w 238"/>
                  <a:gd name="T25" fmla="*/ 177 h 225"/>
                  <a:gd name="T26" fmla="*/ 75 w 238"/>
                  <a:gd name="T27" fmla="*/ 131 h 225"/>
                  <a:gd name="T28" fmla="*/ 101 w 238"/>
                  <a:gd name="T29" fmla="*/ 16 h 225"/>
                  <a:gd name="T30" fmla="*/ 120 w 238"/>
                  <a:gd name="T31" fmla="*/ 3 h 225"/>
                  <a:gd name="T32" fmla="*/ 140 w 238"/>
                  <a:gd name="T33" fmla="*/ 17 h 225"/>
                  <a:gd name="T34" fmla="*/ 172 w 238"/>
                  <a:gd name="T35" fmla="*/ 158 h 225"/>
                  <a:gd name="T36" fmla="*/ 180 w 238"/>
                  <a:gd name="T37" fmla="*/ 172 h 225"/>
                  <a:gd name="T38" fmla="*/ 190 w 238"/>
                  <a:gd name="T39" fmla="*/ 122 h 225"/>
                  <a:gd name="T40" fmla="*/ 212 w 238"/>
                  <a:gd name="T41" fmla="*/ 17 h 225"/>
                  <a:gd name="T42" fmla="*/ 233 w 238"/>
                  <a:gd name="T43" fmla="*/ 5 h 225"/>
                  <a:gd name="T44" fmla="*/ 237 w 238"/>
                  <a:gd name="T45" fmla="*/ 23 h 225"/>
                  <a:gd name="T46" fmla="*/ 205 w 238"/>
                  <a:gd name="T47" fmla="*/ 160 h 225"/>
                  <a:gd name="T48" fmla="*/ 191 w 238"/>
                  <a:gd name="T49" fmla="*/ 215 h 225"/>
                  <a:gd name="T50" fmla="*/ 179 w 238"/>
                  <a:gd name="T51" fmla="*/ 224 h 225"/>
                  <a:gd name="T52" fmla="*/ 164 w 238"/>
                  <a:gd name="T53" fmla="*/ 216 h 225"/>
                  <a:gd name="T54" fmla="*/ 152 w 238"/>
                  <a:gd name="T55" fmla="*/ 173 h 225"/>
                  <a:gd name="T56" fmla="*/ 125 w 238"/>
                  <a:gd name="T57" fmla="*/ 55 h 225"/>
                  <a:gd name="T58" fmla="*/ 121 w 238"/>
                  <a:gd name="T59" fmla="*/ 44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38" h="225">
                    <a:moveTo>
                      <a:pt x="121" y="44"/>
                    </a:moveTo>
                    <a:cubicBezTo>
                      <a:pt x="116" y="56"/>
                      <a:pt x="113" y="64"/>
                      <a:pt x="111" y="72"/>
                    </a:cubicBezTo>
                    <a:cubicBezTo>
                      <a:pt x="102" y="112"/>
                      <a:pt x="93" y="152"/>
                      <a:pt x="84" y="191"/>
                    </a:cubicBezTo>
                    <a:cubicBezTo>
                      <a:pt x="82" y="198"/>
                      <a:pt x="79" y="205"/>
                      <a:pt x="78" y="211"/>
                    </a:cubicBezTo>
                    <a:cubicBezTo>
                      <a:pt x="76" y="220"/>
                      <a:pt x="74" y="225"/>
                      <a:pt x="64" y="225"/>
                    </a:cubicBezTo>
                    <a:cubicBezTo>
                      <a:pt x="53" y="225"/>
                      <a:pt x="48" y="221"/>
                      <a:pt x="45" y="211"/>
                    </a:cubicBezTo>
                    <a:cubicBezTo>
                      <a:pt x="43" y="202"/>
                      <a:pt x="42" y="193"/>
                      <a:pt x="40" y="183"/>
                    </a:cubicBezTo>
                    <a:cubicBezTo>
                      <a:pt x="27" y="128"/>
                      <a:pt x="15" y="74"/>
                      <a:pt x="3" y="19"/>
                    </a:cubicBezTo>
                    <a:cubicBezTo>
                      <a:pt x="0" y="6"/>
                      <a:pt x="6" y="1"/>
                      <a:pt x="19" y="4"/>
                    </a:cubicBezTo>
                    <a:cubicBezTo>
                      <a:pt x="22" y="5"/>
                      <a:pt x="26" y="9"/>
                      <a:pt x="27" y="13"/>
                    </a:cubicBezTo>
                    <a:cubicBezTo>
                      <a:pt x="33" y="41"/>
                      <a:pt x="38" y="70"/>
                      <a:pt x="44" y="98"/>
                    </a:cubicBezTo>
                    <a:cubicBezTo>
                      <a:pt x="49" y="121"/>
                      <a:pt x="54" y="144"/>
                      <a:pt x="59" y="167"/>
                    </a:cubicBezTo>
                    <a:cubicBezTo>
                      <a:pt x="60" y="169"/>
                      <a:pt x="62" y="172"/>
                      <a:pt x="64" y="177"/>
                    </a:cubicBezTo>
                    <a:cubicBezTo>
                      <a:pt x="68" y="160"/>
                      <a:pt x="72" y="145"/>
                      <a:pt x="75" y="131"/>
                    </a:cubicBezTo>
                    <a:cubicBezTo>
                      <a:pt x="84" y="93"/>
                      <a:pt x="93" y="55"/>
                      <a:pt x="101" y="16"/>
                    </a:cubicBezTo>
                    <a:cubicBezTo>
                      <a:pt x="104" y="5"/>
                      <a:pt x="111" y="4"/>
                      <a:pt x="120" y="3"/>
                    </a:cubicBezTo>
                    <a:cubicBezTo>
                      <a:pt x="130" y="3"/>
                      <a:pt x="137" y="5"/>
                      <a:pt x="140" y="17"/>
                    </a:cubicBezTo>
                    <a:cubicBezTo>
                      <a:pt x="151" y="64"/>
                      <a:pt x="162" y="111"/>
                      <a:pt x="172" y="158"/>
                    </a:cubicBezTo>
                    <a:cubicBezTo>
                      <a:pt x="173" y="163"/>
                      <a:pt x="175" y="167"/>
                      <a:pt x="180" y="172"/>
                    </a:cubicBezTo>
                    <a:cubicBezTo>
                      <a:pt x="183" y="155"/>
                      <a:pt x="187" y="139"/>
                      <a:pt x="190" y="122"/>
                    </a:cubicBezTo>
                    <a:cubicBezTo>
                      <a:pt x="198" y="87"/>
                      <a:pt x="205" y="52"/>
                      <a:pt x="212" y="17"/>
                    </a:cubicBezTo>
                    <a:cubicBezTo>
                      <a:pt x="215" y="4"/>
                      <a:pt x="223" y="0"/>
                      <a:pt x="233" y="5"/>
                    </a:cubicBezTo>
                    <a:cubicBezTo>
                      <a:pt x="236" y="6"/>
                      <a:pt x="238" y="17"/>
                      <a:pt x="237" y="23"/>
                    </a:cubicBezTo>
                    <a:cubicBezTo>
                      <a:pt x="227" y="69"/>
                      <a:pt x="216" y="114"/>
                      <a:pt x="205" y="160"/>
                    </a:cubicBezTo>
                    <a:cubicBezTo>
                      <a:pt x="201" y="178"/>
                      <a:pt x="196" y="197"/>
                      <a:pt x="191" y="215"/>
                    </a:cubicBezTo>
                    <a:cubicBezTo>
                      <a:pt x="189" y="219"/>
                      <a:pt x="183" y="224"/>
                      <a:pt x="179" y="224"/>
                    </a:cubicBezTo>
                    <a:cubicBezTo>
                      <a:pt x="174" y="224"/>
                      <a:pt x="166" y="220"/>
                      <a:pt x="164" y="216"/>
                    </a:cubicBezTo>
                    <a:cubicBezTo>
                      <a:pt x="159" y="202"/>
                      <a:pt x="155" y="188"/>
                      <a:pt x="152" y="173"/>
                    </a:cubicBezTo>
                    <a:cubicBezTo>
                      <a:pt x="143" y="134"/>
                      <a:pt x="134" y="95"/>
                      <a:pt x="125" y="55"/>
                    </a:cubicBezTo>
                    <a:cubicBezTo>
                      <a:pt x="125" y="53"/>
                      <a:pt x="123" y="50"/>
                      <a:pt x="121" y="4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2" name="Freeform 94"/>
              <p:cNvSpPr/>
              <p:nvPr/>
            </p:nvSpPr>
            <p:spPr bwMode="auto">
              <a:xfrm>
                <a:off x="12478395" y="2719912"/>
                <a:ext cx="839788" cy="676275"/>
              </a:xfrm>
              <a:custGeom>
                <a:avLst/>
                <a:gdLst>
                  <a:gd name="T0" fmla="*/ 266 w 266"/>
                  <a:gd name="T1" fmla="*/ 151 h 214"/>
                  <a:gd name="T2" fmla="*/ 243 w 266"/>
                  <a:gd name="T3" fmla="*/ 167 h 214"/>
                  <a:gd name="T4" fmla="*/ 146 w 266"/>
                  <a:gd name="T5" fmla="*/ 203 h 214"/>
                  <a:gd name="T6" fmla="*/ 79 w 266"/>
                  <a:gd name="T7" fmla="*/ 176 h 214"/>
                  <a:gd name="T8" fmla="*/ 25 w 266"/>
                  <a:gd name="T9" fmla="*/ 71 h 214"/>
                  <a:gd name="T10" fmla="*/ 2 w 266"/>
                  <a:gd name="T11" fmla="*/ 25 h 214"/>
                  <a:gd name="T12" fmla="*/ 5 w 266"/>
                  <a:gd name="T13" fmla="*/ 2 h 214"/>
                  <a:gd name="T14" fmla="*/ 24 w 266"/>
                  <a:gd name="T15" fmla="*/ 3 h 214"/>
                  <a:gd name="T16" fmla="*/ 41 w 266"/>
                  <a:gd name="T17" fmla="*/ 16 h 214"/>
                  <a:gd name="T18" fmla="*/ 101 w 266"/>
                  <a:gd name="T19" fmla="*/ 82 h 214"/>
                  <a:gd name="T20" fmla="*/ 166 w 266"/>
                  <a:gd name="T21" fmla="*/ 125 h 214"/>
                  <a:gd name="T22" fmla="*/ 240 w 266"/>
                  <a:gd name="T23" fmla="*/ 139 h 214"/>
                  <a:gd name="T24" fmla="*/ 265 w 266"/>
                  <a:gd name="T25" fmla="*/ 146 h 214"/>
                  <a:gd name="T26" fmla="*/ 266 w 266"/>
                  <a:gd name="T27" fmla="*/ 151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66" h="214">
                    <a:moveTo>
                      <a:pt x="266" y="151"/>
                    </a:moveTo>
                    <a:cubicBezTo>
                      <a:pt x="258" y="157"/>
                      <a:pt x="252" y="164"/>
                      <a:pt x="243" y="167"/>
                    </a:cubicBezTo>
                    <a:cubicBezTo>
                      <a:pt x="211" y="180"/>
                      <a:pt x="179" y="191"/>
                      <a:pt x="146" y="203"/>
                    </a:cubicBezTo>
                    <a:cubicBezTo>
                      <a:pt x="119" y="214"/>
                      <a:pt x="92" y="203"/>
                      <a:pt x="79" y="176"/>
                    </a:cubicBezTo>
                    <a:cubicBezTo>
                      <a:pt x="61" y="141"/>
                      <a:pt x="43" y="106"/>
                      <a:pt x="25" y="71"/>
                    </a:cubicBezTo>
                    <a:cubicBezTo>
                      <a:pt x="17" y="56"/>
                      <a:pt x="8" y="41"/>
                      <a:pt x="2" y="25"/>
                    </a:cubicBezTo>
                    <a:cubicBezTo>
                      <a:pt x="0" y="18"/>
                      <a:pt x="2" y="9"/>
                      <a:pt x="5" y="2"/>
                    </a:cubicBezTo>
                    <a:cubicBezTo>
                      <a:pt x="7" y="0"/>
                      <a:pt x="18" y="1"/>
                      <a:pt x="24" y="3"/>
                    </a:cubicBezTo>
                    <a:cubicBezTo>
                      <a:pt x="30" y="6"/>
                      <a:pt x="36" y="11"/>
                      <a:pt x="41" y="16"/>
                    </a:cubicBezTo>
                    <a:cubicBezTo>
                      <a:pt x="61" y="38"/>
                      <a:pt x="79" y="62"/>
                      <a:pt x="101" y="82"/>
                    </a:cubicBezTo>
                    <a:cubicBezTo>
                      <a:pt x="120" y="100"/>
                      <a:pt x="142" y="116"/>
                      <a:pt x="166" y="125"/>
                    </a:cubicBezTo>
                    <a:cubicBezTo>
                      <a:pt x="189" y="135"/>
                      <a:pt x="216" y="134"/>
                      <a:pt x="240" y="139"/>
                    </a:cubicBezTo>
                    <a:cubicBezTo>
                      <a:pt x="249" y="140"/>
                      <a:pt x="257" y="144"/>
                      <a:pt x="265" y="146"/>
                    </a:cubicBezTo>
                    <a:cubicBezTo>
                      <a:pt x="265" y="148"/>
                      <a:pt x="265" y="150"/>
                      <a:pt x="266" y="15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3" name="Freeform 95"/>
              <p:cNvSpPr/>
              <p:nvPr/>
            </p:nvSpPr>
            <p:spPr bwMode="auto">
              <a:xfrm>
                <a:off x="12803833" y="4453462"/>
                <a:ext cx="482600" cy="714375"/>
              </a:xfrm>
              <a:custGeom>
                <a:avLst/>
                <a:gdLst>
                  <a:gd name="T0" fmla="*/ 126 w 153"/>
                  <a:gd name="T1" fmla="*/ 159 h 226"/>
                  <a:gd name="T2" fmla="*/ 126 w 153"/>
                  <a:gd name="T3" fmla="*/ 41 h 226"/>
                  <a:gd name="T4" fmla="*/ 126 w 153"/>
                  <a:gd name="T5" fmla="*/ 14 h 226"/>
                  <a:gd name="T6" fmla="*/ 139 w 153"/>
                  <a:gd name="T7" fmla="*/ 2 h 226"/>
                  <a:gd name="T8" fmla="*/ 153 w 153"/>
                  <a:gd name="T9" fmla="*/ 14 h 226"/>
                  <a:gd name="T10" fmla="*/ 152 w 153"/>
                  <a:gd name="T11" fmla="*/ 208 h 226"/>
                  <a:gd name="T12" fmla="*/ 144 w 153"/>
                  <a:gd name="T13" fmla="*/ 221 h 226"/>
                  <a:gd name="T14" fmla="*/ 121 w 153"/>
                  <a:gd name="T15" fmla="*/ 216 h 226"/>
                  <a:gd name="T16" fmla="*/ 82 w 153"/>
                  <a:gd name="T17" fmla="*/ 149 h 226"/>
                  <a:gd name="T18" fmla="*/ 40 w 153"/>
                  <a:gd name="T19" fmla="*/ 73 h 226"/>
                  <a:gd name="T20" fmla="*/ 27 w 153"/>
                  <a:gd name="T21" fmla="*/ 63 h 226"/>
                  <a:gd name="T22" fmla="*/ 27 w 153"/>
                  <a:gd name="T23" fmla="*/ 128 h 226"/>
                  <a:gd name="T24" fmla="*/ 27 w 153"/>
                  <a:gd name="T25" fmla="*/ 206 h 226"/>
                  <a:gd name="T26" fmla="*/ 14 w 153"/>
                  <a:gd name="T27" fmla="*/ 223 h 226"/>
                  <a:gd name="T28" fmla="*/ 1 w 153"/>
                  <a:gd name="T29" fmla="*/ 206 h 226"/>
                  <a:gd name="T30" fmla="*/ 1 w 153"/>
                  <a:gd name="T31" fmla="*/ 20 h 226"/>
                  <a:gd name="T32" fmla="*/ 10 w 153"/>
                  <a:gd name="T33" fmla="*/ 2 h 226"/>
                  <a:gd name="T34" fmla="*/ 34 w 153"/>
                  <a:gd name="T35" fmla="*/ 10 h 226"/>
                  <a:gd name="T36" fmla="*/ 80 w 153"/>
                  <a:gd name="T37" fmla="*/ 90 h 226"/>
                  <a:gd name="T38" fmla="*/ 114 w 153"/>
                  <a:gd name="T39" fmla="*/ 152 h 226"/>
                  <a:gd name="T40" fmla="*/ 120 w 153"/>
                  <a:gd name="T41" fmla="*/ 164 h 226"/>
                  <a:gd name="T42" fmla="*/ 126 w 153"/>
                  <a:gd name="T43" fmla="*/ 159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53" h="226">
                    <a:moveTo>
                      <a:pt x="126" y="159"/>
                    </a:moveTo>
                    <a:cubicBezTo>
                      <a:pt x="126" y="120"/>
                      <a:pt x="126" y="80"/>
                      <a:pt x="126" y="41"/>
                    </a:cubicBezTo>
                    <a:cubicBezTo>
                      <a:pt x="126" y="32"/>
                      <a:pt x="126" y="23"/>
                      <a:pt x="126" y="14"/>
                    </a:cubicBezTo>
                    <a:cubicBezTo>
                      <a:pt x="126" y="5"/>
                      <a:pt x="131" y="1"/>
                      <a:pt x="139" y="2"/>
                    </a:cubicBezTo>
                    <a:cubicBezTo>
                      <a:pt x="147" y="2"/>
                      <a:pt x="153" y="5"/>
                      <a:pt x="153" y="14"/>
                    </a:cubicBezTo>
                    <a:cubicBezTo>
                      <a:pt x="152" y="79"/>
                      <a:pt x="152" y="143"/>
                      <a:pt x="152" y="208"/>
                    </a:cubicBezTo>
                    <a:cubicBezTo>
                      <a:pt x="152" y="212"/>
                      <a:pt x="148" y="220"/>
                      <a:pt x="144" y="221"/>
                    </a:cubicBezTo>
                    <a:cubicBezTo>
                      <a:pt x="136" y="224"/>
                      <a:pt x="127" y="226"/>
                      <a:pt x="121" y="216"/>
                    </a:cubicBezTo>
                    <a:cubicBezTo>
                      <a:pt x="108" y="193"/>
                      <a:pt x="94" y="171"/>
                      <a:pt x="82" y="149"/>
                    </a:cubicBezTo>
                    <a:cubicBezTo>
                      <a:pt x="68" y="124"/>
                      <a:pt x="54" y="98"/>
                      <a:pt x="40" y="73"/>
                    </a:cubicBezTo>
                    <a:cubicBezTo>
                      <a:pt x="38" y="70"/>
                      <a:pt x="33" y="68"/>
                      <a:pt x="27" y="63"/>
                    </a:cubicBezTo>
                    <a:cubicBezTo>
                      <a:pt x="27" y="88"/>
                      <a:pt x="27" y="108"/>
                      <a:pt x="27" y="128"/>
                    </a:cubicBezTo>
                    <a:cubicBezTo>
                      <a:pt x="27" y="154"/>
                      <a:pt x="27" y="180"/>
                      <a:pt x="27" y="206"/>
                    </a:cubicBezTo>
                    <a:cubicBezTo>
                      <a:pt x="27" y="215"/>
                      <a:pt x="26" y="223"/>
                      <a:pt x="14" y="223"/>
                    </a:cubicBezTo>
                    <a:cubicBezTo>
                      <a:pt x="2" y="223"/>
                      <a:pt x="1" y="215"/>
                      <a:pt x="1" y="206"/>
                    </a:cubicBezTo>
                    <a:cubicBezTo>
                      <a:pt x="1" y="144"/>
                      <a:pt x="1" y="82"/>
                      <a:pt x="1" y="20"/>
                    </a:cubicBezTo>
                    <a:cubicBezTo>
                      <a:pt x="1" y="12"/>
                      <a:pt x="0" y="4"/>
                      <a:pt x="10" y="2"/>
                    </a:cubicBezTo>
                    <a:cubicBezTo>
                      <a:pt x="19" y="1"/>
                      <a:pt x="28" y="0"/>
                      <a:pt x="34" y="10"/>
                    </a:cubicBezTo>
                    <a:cubicBezTo>
                      <a:pt x="49" y="37"/>
                      <a:pt x="64" y="64"/>
                      <a:pt x="80" y="90"/>
                    </a:cubicBezTo>
                    <a:cubicBezTo>
                      <a:pt x="91" y="111"/>
                      <a:pt x="102" y="131"/>
                      <a:pt x="114" y="152"/>
                    </a:cubicBezTo>
                    <a:cubicBezTo>
                      <a:pt x="116" y="156"/>
                      <a:pt x="118" y="160"/>
                      <a:pt x="120" y="164"/>
                    </a:cubicBezTo>
                    <a:cubicBezTo>
                      <a:pt x="122" y="162"/>
                      <a:pt x="124" y="161"/>
                      <a:pt x="126" y="15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4" name="Freeform 96"/>
              <p:cNvSpPr/>
              <p:nvPr/>
            </p:nvSpPr>
            <p:spPr bwMode="auto">
              <a:xfrm>
                <a:off x="4190058" y="4456637"/>
                <a:ext cx="473075" cy="708025"/>
              </a:xfrm>
              <a:custGeom>
                <a:avLst/>
                <a:gdLst>
                  <a:gd name="T0" fmla="*/ 123 w 150"/>
                  <a:gd name="T1" fmla="*/ 161 h 224"/>
                  <a:gd name="T2" fmla="*/ 124 w 150"/>
                  <a:gd name="T3" fmla="*/ 144 h 224"/>
                  <a:gd name="T4" fmla="*/ 124 w 150"/>
                  <a:gd name="T5" fmla="*/ 18 h 224"/>
                  <a:gd name="T6" fmla="*/ 137 w 150"/>
                  <a:gd name="T7" fmla="*/ 0 h 224"/>
                  <a:gd name="T8" fmla="*/ 149 w 150"/>
                  <a:gd name="T9" fmla="*/ 18 h 224"/>
                  <a:gd name="T10" fmla="*/ 149 w 150"/>
                  <a:gd name="T11" fmla="*/ 204 h 224"/>
                  <a:gd name="T12" fmla="*/ 140 w 150"/>
                  <a:gd name="T13" fmla="*/ 221 h 224"/>
                  <a:gd name="T14" fmla="*/ 116 w 150"/>
                  <a:gd name="T15" fmla="*/ 210 h 224"/>
                  <a:gd name="T16" fmla="*/ 28 w 150"/>
                  <a:gd name="T17" fmla="*/ 61 h 224"/>
                  <a:gd name="T18" fmla="*/ 26 w 150"/>
                  <a:gd name="T19" fmla="*/ 79 h 224"/>
                  <a:gd name="T20" fmla="*/ 26 w 150"/>
                  <a:gd name="T21" fmla="*/ 204 h 224"/>
                  <a:gd name="T22" fmla="*/ 13 w 150"/>
                  <a:gd name="T23" fmla="*/ 222 h 224"/>
                  <a:gd name="T24" fmla="*/ 1 w 150"/>
                  <a:gd name="T25" fmla="*/ 204 h 224"/>
                  <a:gd name="T26" fmla="*/ 1 w 150"/>
                  <a:gd name="T27" fmla="*/ 17 h 224"/>
                  <a:gd name="T28" fmla="*/ 9 w 150"/>
                  <a:gd name="T29" fmla="*/ 1 h 224"/>
                  <a:gd name="T30" fmla="*/ 33 w 150"/>
                  <a:gd name="T31" fmla="*/ 11 h 224"/>
                  <a:gd name="T32" fmla="*/ 118 w 150"/>
                  <a:gd name="T33" fmla="*/ 161 h 224"/>
                  <a:gd name="T34" fmla="*/ 123 w 150"/>
                  <a:gd name="T35" fmla="*/ 161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50" h="224">
                    <a:moveTo>
                      <a:pt x="123" y="161"/>
                    </a:moveTo>
                    <a:cubicBezTo>
                      <a:pt x="123" y="156"/>
                      <a:pt x="124" y="150"/>
                      <a:pt x="124" y="144"/>
                    </a:cubicBezTo>
                    <a:cubicBezTo>
                      <a:pt x="124" y="102"/>
                      <a:pt x="124" y="60"/>
                      <a:pt x="124" y="18"/>
                    </a:cubicBezTo>
                    <a:cubicBezTo>
                      <a:pt x="124" y="9"/>
                      <a:pt x="123" y="0"/>
                      <a:pt x="137" y="0"/>
                    </a:cubicBezTo>
                    <a:cubicBezTo>
                      <a:pt x="150" y="0"/>
                      <a:pt x="149" y="9"/>
                      <a:pt x="149" y="18"/>
                    </a:cubicBezTo>
                    <a:cubicBezTo>
                      <a:pt x="149" y="80"/>
                      <a:pt x="149" y="142"/>
                      <a:pt x="149" y="204"/>
                    </a:cubicBezTo>
                    <a:cubicBezTo>
                      <a:pt x="149" y="210"/>
                      <a:pt x="145" y="220"/>
                      <a:pt x="140" y="221"/>
                    </a:cubicBezTo>
                    <a:cubicBezTo>
                      <a:pt x="131" y="224"/>
                      <a:pt x="122" y="221"/>
                      <a:pt x="116" y="210"/>
                    </a:cubicBezTo>
                    <a:cubicBezTo>
                      <a:pt x="88" y="160"/>
                      <a:pt x="60" y="111"/>
                      <a:pt x="28" y="61"/>
                    </a:cubicBezTo>
                    <a:cubicBezTo>
                      <a:pt x="27" y="67"/>
                      <a:pt x="26" y="73"/>
                      <a:pt x="26" y="79"/>
                    </a:cubicBezTo>
                    <a:cubicBezTo>
                      <a:pt x="26" y="121"/>
                      <a:pt x="26" y="162"/>
                      <a:pt x="26" y="204"/>
                    </a:cubicBezTo>
                    <a:cubicBezTo>
                      <a:pt x="26" y="212"/>
                      <a:pt x="28" y="222"/>
                      <a:pt x="13" y="222"/>
                    </a:cubicBezTo>
                    <a:cubicBezTo>
                      <a:pt x="0" y="222"/>
                      <a:pt x="1" y="213"/>
                      <a:pt x="1" y="204"/>
                    </a:cubicBezTo>
                    <a:cubicBezTo>
                      <a:pt x="1" y="142"/>
                      <a:pt x="1" y="79"/>
                      <a:pt x="1" y="17"/>
                    </a:cubicBezTo>
                    <a:cubicBezTo>
                      <a:pt x="1" y="11"/>
                      <a:pt x="8" y="1"/>
                      <a:pt x="9" y="1"/>
                    </a:cubicBezTo>
                    <a:cubicBezTo>
                      <a:pt x="18" y="3"/>
                      <a:pt x="29" y="5"/>
                      <a:pt x="33" y="11"/>
                    </a:cubicBezTo>
                    <a:cubicBezTo>
                      <a:pt x="62" y="61"/>
                      <a:pt x="90" y="111"/>
                      <a:pt x="118" y="161"/>
                    </a:cubicBezTo>
                    <a:cubicBezTo>
                      <a:pt x="120" y="161"/>
                      <a:pt x="121" y="161"/>
                      <a:pt x="123" y="16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5" name="Freeform 97"/>
              <p:cNvSpPr/>
              <p:nvPr/>
            </p:nvSpPr>
            <p:spPr bwMode="auto">
              <a:xfrm>
                <a:off x="2573983" y="4450287"/>
                <a:ext cx="476250" cy="720725"/>
              </a:xfrm>
              <a:custGeom>
                <a:avLst/>
                <a:gdLst>
                  <a:gd name="T0" fmla="*/ 27 w 151"/>
                  <a:gd name="T1" fmla="*/ 62 h 228"/>
                  <a:gd name="T2" fmla="*/ 26 w 151"/>
                  <a:gd name="T3" fmla="*/ 76 h 228"/>
                  <a:gd name="T4" fmla="*/ 26 w 151"/>
                  <a:gd name="T5" fmla="*/ 207 h 228"/>
                  <a:gd name="T6" fmla="*/ 14 w 151"/>
                  <a:gd name="T7" fmla="*/ 224 h 228"/>
                  <a:gd name="T8" fmla="*/ 1 w 151"/>
                  <a:gd name="T9" fmla="*/ 207 h 228"/>
                  <a:gd name="T10" fmla="*/ 2 w 151"/>
                  <a:gd name="T11" fmla="*/ 19 h 228"/>
                  <a:gd name="T12" fmla="*/ 8 w 151"/>
                  <a:gd name="T13" fmla="*/ 3 h 228"/>
                  <a:gd name="T14" fmla="*/ 34 w 151"/>
                  <a:gd name="T15" fmla="*/ 11 h 228"/>
                  <a:gd name="T16" fmla="*/ 82 w 151"/>
                  <a:gd name="T17" fmla="*/ 95 h 228"/>
                  <a:gd name="T18" fmla="*/ 122 w 151"/>
                  <a:gd name="T19" fmla="*/ 160 h 228"/>
                  <a:gd name="T20" fmla="*/ 125 w 151"/>
                  <a:gd name="T21" fmla="*/ 145 h 228"/>
                  <a:gd name="T22" fmla="*/ 125 w 151"/>
                  <a:gd name="T23" fmla="*/ 20 h 228"/>
                  <a:gd name="T24" fmla="*/ 139 w 151"/>
                  <a:gd name="T25" fmla="*/ 2 h 228"/>
                  <a:gd name="T26" fmla="*/ 151 w 151"/>
                  <a:gd name="T27" fmla="*/ 21 h 228"/>
                  <a:gd name="T28" fmla="*/ 150 w 151"/>
                  <a:gd name="T29" fmla="*/ 203 h 228"/>
                  <a:gd name="T30" fmla="*/ 142 w 151"/>
                  <a:gd name="T31" fmla="*/ 223 h 228"/>
                  <a:gd name="T32" fmla="*/ 117 w 151"/>
                  <a:gd name="T33" fmla="*/ 212 h 228"/>
                  <a:gd name="T34" fmla="*/ 59 w 151"/>
                  <a:gd name="T35" fmla="*/ 108 h 228"/>
                  <a:gd name="T36" fmla="*/ 31 w 151"/>
                  <a:gd name="T37" fmla="*/ 61 h 228"/>
                  <a:gd name="T38" fmla="*/ 27 w 151"/>
                  <a:gd name="T39" fmla="*/ 62 h 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51" h="228">
                    <a:moveTo>
                      <a:pt x="27" y="62"/>
                    </a:moveTo>
                    <a:cubicBezTo>
                      <a:pt x="27" y="67"/>
                      <a:pt x="26" y="72"/>
                      <a:pt x="26" y="76"/>
                    </a:cubicBezTo>
                    <a:cubicBezTo>
                      <a:pt x="26" y="120"/>
                      <a:pt x="26" y="163"/>
                      <a:pt x="26" y="207"/>
                    </a:cubicBezTo>
                    <a:cubicBezTo>
                      <a:pt x="26" y="216"/>
                      <a:pt x="27" y="224"/>
                      <a:pt x="14" y="224"/>
                    </a:cubicBezTo>
                    <a:cubicBezTo>
                      <a:pt x="0" y="224"/>
                      <a:pt x="1" y="215"/>
                      <a:pt x="1" y="207"/>
                    </a:cubicBezTo>
                    <a:cubicBezTo>
                      <a:pt x="1" y="144"/>
                      <a:pt x="1" y="82"/>
                      <a:pt x="2" y="19"/>
                    </a:cubicBezTo>
                    <a:cubicBezTo>
                      <a:pt x="2" y="14"/>
                      <a:pt x="5" y="4"/>
                      <a:pt x="8" y="3"/>
                    </a:cubicBezTo>
                    <a:cubicBezTo>
                      <a:pt x="17" y="2"/>
                      <a:pt x="28" y="0"/>
                      <a:pt x="34" y="11"/>
                    </a:cubicBezTo>
                    <a:cubicBezTo>
                      <a:pt x="50" y="39"/>
                      <a:pt x="66" y="67"/>
                      <a:pt x="82" y="95"/>
                    </a:cubicBezTo>
                    <a:cubicBezTo>
                      <a:pt x="94" y="117"/>
                      <a:pt x="106" y="138"/>
                      <a:pt x="122" y="160"/>
                    </a:cubicBezTo>
                    <a:cubicBezTo>
                      <a:pt x="123" y="155"/>
                      <a:pt x="125" y="150"/>
                      <a:pt x="125" y="145"/>
                    </a:cubicBezTo>
                    <a:cubicBezTo>
                      <a:pt x="125" y="103"/>
                      <a:pt x="125" y="62"/>
                      <a:pt x="125" y="20"/>
                    </a:cubicBezTo>
                    <a:cubicBezTo>
                      <a:pt x="125" y="10"/>
                      <a:pt x="126" y="2"/>
                      <a:pt x="139" y="2"/>
                    </a:cubicBezTo>
                    <a:cubicBezTo>
                      <a:pt x="151" y="3"/>
                      <a:pt x="151" y="12"/>
                      <a:pt x="151" y="21"/>
                    </a:cubicBezTo>
                    <a:cubicBezTo>
                      <a:pt x="151" y="81"/>
                      <a:pt x="151" y="142"/>
                      <a:pt x="150" y="203"/>
                    </a:cubicBezTo>
                    <a:cubicBezTo>
                      <a:pt x="150" y="210"/>
                      <a:pt x="147" y="220"/>
                      <a:pt x="142" y="223"/>
                    </a:cubicBezTo>
                    <a:cubicBezTo>
                      <a:pt x="132" y="228"/>
                      <a:pt x="123" y="222"/>
                      <a:pt x="117" y="212"/>
                    </a:cubicBezTo>
                    <a:cubicBezTo>
                      <a:pt x="98" y="177"/>
                      <a:pt x="78" y="143"/>
                      <a:pt x="59" y="108"/>
                    </a:cubicBezTo>
                    <a:cubicBezTo>
                      <a:pt x="50" y="92"/>
                      <a:pt x="40" y="77"/>
                      <a:pt x="31" y="61"/>
                    </a:cubicBezTo>
                    <a:cubicBezTo>
                      <a:pt x="30" y="62"/>
                      <a:pt x="28" y="62"/>
                      <a:pt x="27" y="6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6" name="Freeform 98"/>
              <p:cNvSpPr>
                <a:spLocks noEditPoints="1"/>
              </p:cNvSpPr>
              <p:nvPr/>
            </p:nvSpPr>
            <p:spPr bwMode="auto">
              <a:xfrm>
                <a:off x="6128395" y="4456637"/>
                <a:ext cx="520700" cy="711200"/>
              </a:xfrm>
              <a:custGeom>
                <a:avLst/>
                <a:gdLst>
                  <a:gd name="T0" fmla="*/ 165 w 165"/>
                  <a:gd name="T1" fmla="*/ 218 h 225"/>
                  <a:gd name="T2" fmla="*/ 127 w 165"/>
                  <a:gd name="T3" fmla="*/ 206 h 225"/>
                  <a:gd name="T4" fmla="*/ 89 w 165"/>
                  <a:gd name="T5" fmla="*/ 141 h 225"/>
                  <a:gd name="T6" fmla="*/ 33 w 165"/>
                  <a:gd name="T7" fmla="*/ 125 h 225"/>
                  <a:gd name="T8" fmla="*/ 26 w 165"/>
                  <a:gd name="T9" fmla="*/ 140 h 225"/>
                  <a:gd name="T10" fmla="*/ 26 w 165"/>
                  <a:gd name="T11" fmla="*/ 204 h 225"/>
                  <a:gd name="T12" fmla="*/ 13 w 165"/>
                  <a:gd name="T13" fmla="*/ 222 h 225"/>
                  <a:gd name="T14" fmla="*/ 0 w 165"/>
                  <a:gd name="T15" fmla="*/ 205 h 225"/>
                  <a:gd name="T16" fmla="*/ 0 w 165"/>
                  <a:gd name="T17" fmla="*/ 17 h 225"/>
                  <a:gd name="T18" fmla="*/ 14 w 165"/>
                  <a:gd name="T19" fmla="*/ 0 h 225"/>
                  <a:gd name="T20" fmla="*/ 106 w 165"/>
                  <a:gd name="T21" fmla="*/ 2 h 225"/>
                  <a:gd name="T22" fmla="*/ 146 w 165"/>
                  <a:gd name="T23" fmla="*/ 32 h 225"/>
                  <a:gd name="T24" fmla="*/ 106 w 165"/>
                  <a:gd name="T25" fmla="*/ 121 h 225"/>
                  <a:gd name="T26" fmla="*/ 165 w 165"/>
                  <a:gd name="T27" fmla="*/ 218 h 225"/>
                  <a:gd name="T28" fmla="*/ 26 w 165"/>
                  <a:gd name="T29" fmla="*/ 61 h 225"/>
                  <a:gd name="T30" fmla="*/ 26 w 165"/>
                  <a:gd name="T31" fmla="*/ 85 h 225"/>
                  <a:gd name="T32" fmla="*/ 39 w 165"/>
                  <a:gd name="T33" fmla="*/ 98 h 225"/>
                  <a:gd name="T34" fmla="*/ 101 w 165"/>
                  <a:gd name="T35" fmla="*/ 94 h 225"/>
                  <a:gd name="T36" fmla="*/ 126 w 165"/>
                  <a:gd name="T37" fmla="*/ 59 h 225"/>
                  <a:gd name="T38" fmla="*/ 98 w 165"/>
                  <a:gd name="T39" fmla="*/ 28 h 225"/>
                  <a:gd name="T40" fmla="*/ 61 w 165"/>
                  <a:gd name="T41" fmla="*/ 26 h 225"/>
                  <a:gd name="T42" fmla="*/ 26 w 165"/>
                  <a:gd name="T43" fmla="*/ 61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65" h="225">
                    <a:moveTo>
                      <a:pt x="165" y="218"/>
                    </a:moveTo>
                    <a:cubicBezTo>
                      <a:pt x="141" y="225"/>
                      <a:pt x="137" y="223"/>
                      <a:pt x="127" y="206"/>
                    </a:cubicBezTo>
                    <a:cubicBezTo>
                      <a:pt x="114" y="184"/>
                      <a:pt x="102" y="162"/>
                      <a:pt x="89" y="141"/>
                    </a:cubicBezTo>
                    <a:cubicBezTo>
                      <a:pt x="79" y="126"/>
                      <a:pt x="48" y="117"/>
                      <a:pt x="33" y="125"/>
                    </a:cubicBezTo>
                    <a:cubicBezTo>
                      <a:pt x="29" y="127"/>
                      <a:pt x="26" y="135"/>
                      <a:pt x="26" y="140"/>
                    </a:cubicBezTo>
                    <a:cubicBezTo>
                      <a:pt x="25" y="161"/>
                      <a:pt x="26" y="183"/>
                      <a:pt x="26" y="204"/>
                    </a:cubicBezTo>
                    <a:cubicBezTo>
                      <a:pt x="26" y="213"/>
                      <a:pt x="26" y="222"/>
                      <a:pt x="13" y="222"/>
                    </a:cubicBezTo>
                    <a:cubicBezTo>
                      <a:pt x="1" y="222"/>
                      <a:pt x="0" y="214"/>
                      <a:pt x="0" y="205"/>
                    </a:cubicBezTo>
                    <a:cubicBezTo>
                      <a:pt x="0" y="142"/>
                      <a:pt x="0" y="80"/>
                      <a:pt x="0" y="17"/>
                    </a:cubicBezTo>
                    <a:cubicBezTo>
                      <a:pt x="0" y="7"/>
                      <a:pt x="2" y="0"/>
                      <a:pt x="14" y="0"/>
                    </a:cubicBezTo>
                    <a:cubicBezTo>
                      <a:pt x="45" y="1"/>
                      <a:pt x="75" y="2"/>
                      <a:pt x="106" y="2"/>
                    </a:cubicBezTo>
                    <a:cubicBezTo>
                      <a:pt x="126" y="3"/>
                      <a:pt x="138" y="14"/>
                      <a:pt x="146" y="32"/>
                    </a:cubicBezTo>
                    <a:cubicBezTo>
                      <a:pt x="162" y="72"/>
                      <a:pt x="149" y="102"/>
                      <a:pt x="106" y="121"/>
                    </a:cubicBezTo>
                    <a:cubicBezTo>
                      <a:pt x="132" y="150"/>
                      <a:pt x="148" y="183"/>
                      <a:pt x="165" y="218"/>
                    </a:cubicBezTo>
                    <a:close/>
                    <a:moveTo>
                      <a:pt x="26" y="61"/>
                    </a:moveTo>
                    <a:cubicBezTo>
                      <a:pt x="26" y="69"/>
                      <a:pt x="24" y="78"/>
                      <a:pt x="26" y="85"/>
                    </a:cubicBezTo>
                    <a:cubicBezTo>
                      <a:pt x="28" y="90"/>
                      <a:pt x="35" y="98"/>
                      <a:pt x="39" y="98"/>
                    </a:cubicBezTo>
                    <a:cubicBezTo>
                      <a:pt x="60" y="98"/>
                      <a:pt x="81" y="96"/>
                      <a:pt x="101" y="94"/>
                    </a:cubicBezTo>
                    <a:cubicBezTo>
                      <a:pt x="116" y="92"/>
                      <a:pt x="127" y="74"/>
                      <a:pt x="126" y="59"/>
                    </a:cubicBezTo>
                    <a:cubicBezTo>
                      <a:pt x="125" y="43"/>
                      <a:pt x="113" y="29"/>
                      <a:pt x="98" y="28"/>
                    </a:cubicBezTo>
                    <a:cubicBezTo>
                      <a:pt x="86" y="26"/>
                      <a:pt x="73" y="27"/>
                      <a:pt x="61" y="26"/>
                    </a:cubicBezTo>
                    <a:cubicBezTo>
                      <a:pt x="20" y="25"/>
                      <a:pt x="26" y="24"/>
                      <a:pt x="26" y="6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7" name="Freeform 99"/>
              <p:cNvSpPr/>
              <p:nvPr/>
            </p:nvSpPr>
            <p:spPr bwMode="auto">
              <a:xfrm>
                <a:off x="15126345" y="4421712"/>
                <a:ext cx="574675" cy="800100"/>
              </a:xfrm>
              <a:custGeom>
                <a:avLst/>
                <a:gdLst>
                  <a:gd name="T0" fmla="*/ 178 w 182"/>
                  <a:gd name="T1" fmla="*/ 163 h 253"/>
                  <a:gd name="T2" fmla="*/ 178 w 182"/>
                  <a:gd name="T3" fmla="*/ 176 h 253"/>
                  <a:gd name="T4" fmla="*/ 154 w 182"/>
                  <a:gd name="T5" fmla="*/ 221 h 253"/>
                  <a:gd name="T6" fmla="*/ 10 w 182"/>
                  <a:gd name="T7" fmla="*/ 162 h 253"/>
                  <a:gd name="T8" fmla="*/ 27 w 182"/>
                  <a:gd name="T9" fmla="*/ 43 h 253"/>
                  <a:gd name="T10" fmla="*/ 123 w 182"/>
                  <a:gd name="T11" fmla="*/ 10 h 253"/>
                  <a:gd name="T12" fmla="*/ 173 w 182"/>
                  <a:gd name="T13" fmla="*/ 58 h 253"/>
                  <a:gd name="T14" fmla="*/ 166 w 182"/>
                  <a:gd name="T15" fmla="*/ 78 h 253"/>
                  <a:gd name="T16" fmla="*/ 149 w 182"/>
                  <a:gd name="T17" fmla="*/ 69 h 253"/>
                  <a:gd name="T18" fmla="*/ 101 w 182"/>
                  <a:gd name="T19" fmla="*/ 34 h 253"/>
                  <a:gd name="T20" fmla="*/ 45 w 182"/>
                  <a:gd name="T21" fmla="*/ 64 h 253"/>
                  <a:gd name="T22" fmla="*/ 46 w 182"/>
                  <a:gd name="T23" fmla="*/ 180 h 253"/>
                  <a:gd name="T24" fmla="*/ 147 w 182"/>
                  <a:gd name="T25" fmla="*/ 190 h 253"/>
                  <a:gd name="T26" fmla="*/ 149 w 182"/>
                  <a:gd name="T27" fmla="*/ 149 h 253"/>
                  <a:gd name="T28" fmla="*/ 139 w 182"/>
                  <a:gd name="T29" fmla="*/ 146 h 253"/>
                  <a:gd name="T30" fmla="*/ 112 w 182"/>
                  <a:gd name="T31" fmla="*/ 146 h 253"/>
                  <a:gd name="T32" fmla="*/ 98 w 182"/>
                  <a:gd name="T33" fmla="*/ 132 h 253"/>
                  <a:gd name="T34" fmla="*/ 111 w 182"/>
                  <a:gd name="T35" fmla="*/ 120 h 253"/>
                  <a:gd name="T36" fmla="*/ 165 w 182"/>
                  <a:gd name="T37" fmla="*/ 119 h 253"/>
                  <a:gd name="T38" fmla="*/ 178 w 182"/>
                  <a:gd name="T39" fmla="*/ 133 h 253"/>
                  <a:gd name="T40" fmla="*/ 178 w 182"/>
                  <a:gd name="T41" fmla="*/ 163 h 253"/>
                  <a:gd name="T42" fmla="*/ 178 w 182"/>
                  <a:gd name="T43" fmla="*/ 163 h 2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82" h="253">
                    <a:moveTo>
                      <a:pt x="178" y="163"/>
                    </a:moveTo>
                    <a:cubicBezTo>
                      <a:pt x="178" y="167"/>
                      <a:pt x="177" y="172"/>
                      <a:pt x="178" y="176"/>
                    </a:cubicBezTo>
                    <a:cubicBezTo>
                      <a:pt x="182" y="198"/>
                      <a:pt x="172" y="210"/>
                      <a:pt x="154" y="221"/>
                    </a:cubicBezTo>
                    <a:cubicBezTo>
                      <a:pt x="100" y="253"/>
                      <a:pt x="25" y="233"/>
                      <a:pt x="10" y="162"/>
                    </a:cubicBezTo>
                    <a:cubicBezTo>
                      <a:pt x="0" y="120"/>
                      <a:pt x="4" y="80"/>
                      <a:pt x="27" y="43"/>
                    </a:cubicBezTo>
                    <a:cubicBezTo>
                      <a:pt x="46" y="13"/>
                      <a:pt x="89" y="0"/>
                      <a:pt x="123" y="10"/>
                    </a:cubicBezTo>
                    <a:cubicBezTo>
                      <a:pt x="149" y="18"/>
                      <a:pt x="163" y="35"/>
                      <a:pt x="173" y="58"/>
                    </a:cubicBezTo>
                    <a:cubicBezTo>
                      <a:pt x="176" y="66"/>
                      <a:pt x="176" y="74"/>
                      <a:pt x="166" y="78"/>
                    </a:cubicBezTo>
                    <a:cubicBezTo>
                      <a:pt x="157" y="81"/>
                      <a:pt x="152" y="79"/>
                      <a:pt x="149" y="69"/>
                    </a:cubicBezTo>
                    <a:cubicBezTo>
                      <a:pt x="141" y="47"/>
                      <a:pt x="125" y="35"/>
                      <a:pt x="101" y="34"/>
                    </a:cubicBezTo>
                    <a:cubicBezTo>
                      <a:pt x="77" y="33"/>
                      <a:pt x="57" y="42"/>
                      <a:pt x="45" y="64"/>
                    </a:cubicBezTo>
                    <a:cubicBezTo>
                      <a:pt x="25" y="102"/>
                      <a:pt x="24" y="143"/>
                      <a:pt x="46" y="180"/>
                    </a:cubicBezTo>
                    <a:cubicBezTo>
                      <a:pt x="68" y="217"/>
                      <a:pt x="115" y="219"/>
                      <a:pt x="147" y="190"/>
                    </a:cubicBezTo>
                    <a:cubicBezTo>
                      <a:pt x="154" y="183"/>
                      <a:pt x="149" y="163"/>
                      <a:pt x="149" y="149"/>
                    </a:cubicBezTo>
                    <a:cubicBezTo>
                      <a:pt x="149" y="148"/>
                      <a:pt x="142" y="146"/>
                      <a:pt x="139" y="146"/>
                    </a:cubicBezTo>
                    <a:cubicBezTo>
                      <a:pt x="130" y="145"/>
                      <a:pt x="121" y="145"/>
                      <a:pt x="112" y="146"/>
                    </a:cubicBezTo>
                    <a:cubicBezTo>
                      <a:pt x="102" y="146"/>
                      <a:pt x="98" y="142"/>
                      <a:pt x="98" y="132"/>
                    </a:cubicBezTo>
                    <a:cubicBezTo>
                      <a:pt x="98" y="123"/>
                      <a:pt x="102" y="120"/>
                      <a:pt x="111" y="120"/>
                    </a:cubicBezTo>
                    <a:cubicBezTo>
                      <a:pt x="129" y="120"/>
                      <a:pt x="147" y="120"/>
                      <a:pt x="165" y="119"/>
                    </a:cubicBezTo>
                    <a:cubicBezTo>
                      <a:pt x="174" y="119"/>
                      <a:pt x="179" y="123"/>
                      <a:pt x="178" y="133"/>
                    </a:cubicBezTo>
                    <a:cubicBezTo>
                      <a:pt x="178" y="143"/>
                      <a:pt x="178" y="153"/>
                      <a:pt x="178" y="163"/>
                    </a:cubicBezTo>
                    <a:cubicBezTo>
                      <a:pt x="178" y="163"/>
                      <a:pt x="178" y="163"/>
                      <a:pt x="178" y="16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8" name="Freeform 100"/>
              <p:cNvSpPr>
                <a:spLocks noEditPoints="1"/>
              </p:cNvSpPr>
              <p:nvPr/>
            </p:nvSpPr>
            <p:spPr bwMode="auto">
              <a:xfrm>
                <a:off x="14488170" y="4393137"/>
                <a:ext cx="593725" cy="781050"/>
              </a:xfrm>
              <a:custGeom>
                <a:avLst/>
                <a:gdLst>
                  <a:gd name="T0" fmla="*/ 2 w 188"/>
                  <a:gd name="T1" fmla="*/ 129 h 247"/>
                  <a:gd name="T2" fmla="*/ 27 w 188"/>
                  <a:gd name="T3" fmla="*/ 46 h 247"/>
                  <a:gd name="T4" fmla="*/ 166 w 188"/>
                  <a:gd name="T5" fmla="*/ 62 h 247"/>
                  <a:gd name="T6" fmla="*/ 167 w 188"/>
                  <a:gd name="T7" fmla="*/ 197 h 247"/>
                  <a:gd name="T8" fmla="*/ 100 w 188"/>
                  <a:gd name="T9" fmla="*/ 244 h 247"/>
                  <a:gd name="T10" fmla="*/ 20 w 188"/>
                  <a:gd name="T11" fmla="*/ 205 h 247"/>
                  <a:gd name="T12" fmla="*/ 2 w 188"/>
                  <a:gd name="T13" fmla="*/ 129 h 247"/>
                  <a:gd name="T14" fmla="*/ 24 w 188"/>
                  <a:gd name="T15" fmla="*/ 127 h 247"/>
                  <a:gd name="T16" fmla="*/ 36 w 188"/>
                  <a:gd name="T17" fmla="*/ 178 h 247"/>
                  <a:gd name="T18" fmla="*/ 87 w 188"/>
                  <a:gd name="T19" fmla="*/ 219 h 247"/>
                  <a:gd name="T20" fmla="*/ 142 w 188"/>
                  <a:gd name="T21" fmla="*/ 186 h 247"/>
                  <a:gd name="T22" fmla="*/ 141 w 188"/>
                  <a:gd name="T23" fmla="*/ 74 h 247"/>
                  <a:gd name="T24" fmla="*/ 43 w 188"/>
                  <a:gd name="T25" fmla="*/ 71 h 247"/>
                  <a:gd name="T26" fmla="*/ 24 w 188"/>
                  <a:gd name="T27" fmla="*/ 127 h 2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88" h="247">
                    <a:moveTo>
                      <a:pt x="2" y="129"/>
                    </a:moveTo>
                    <a:cubicBezTo>
                      <a:pt x="1" y="99"/>
                      <a:pt x="9" y="71"/>
                      <a:pt x="27" y="46"/>
                    </a:cubicBezTo>
                    <a:cubicBezTo>
                      <a:pt x="61" y="0"/>
                      <a:pt x="142" y="9"/>
                      <a:pt x="166" y="62"/>
                    </a:cubicBezTo>
                    <a:cubicBezTo>
                      <a:pt x="186" y="107"/>
                      <a:pt x="188" y="152"/>
                      <a:pt x="167" y="197"/>
                    </a:cubicBezTo>
                    <a:cubicBezTo>
                      <a:pt x="153" y="225"/>
                      <a:pt x="131" y="241"/>
                      <a:pt x="100" y="244"/>
                    </a:cubicBezTo>
                    <a:cubicBezTo>
                      <a:pt x="65" y="247"/>
                      <a:pt x="38" y="234"/>
                      <a:pt x="20" y="205"/>
                    </a:cubicBezTo>
                    <a:cubicBezTo>
                      <a:pt x="6" y="182"/>
                      <a:pt x="0" y="156"/>
                      <a:pt x="2" y="129"/>
                    </a:cubicBezTo>
                    <a:close/>
                    <a:moveTo>
                      <a:pt x="24" y="127"/>
                    </a:moveTo>
                    <a:cubicBezTo>
                      <a:pt x="29" y="147"/>
                      <a:pt x="30" y="163"/>
                      <a:pt x="36" y="178"/>
                    </a:cubicBezTo>
                    <a:cubicBezTo>
                      <a:pt x="45" y="201"/>
                      <a:pt x="61" y="217"/>
                      <a:pt x="87" y="219"/>
                    </a:cubicBezTo>
                    <a:cubicBezTo>
                      <a:pt x="112" y="221"/>
                      <a:pt x="131" y="209"/>
                      <a:pt x="142" y="186"/>
                    </a:cubicBezTo>
                    <a:cubicBezTo>
                      <a:pt x="160" y="149"/>
                      <a:pt x="160" y="110"/>
                      <a:pt x="141" y="74"/>
                    </a:cubicBezTo>
                    <a:cubicBezTo>
                      <a:pt x="120" y="33"/>
                      <a:pt x="65" y="32"/>
                      <a:pt x="43" y="71"/>
                    </a:cubicBezTo>
                    <a:cubicBezTo>
                      <a:pt x="33" y="89"/>
                      <a:pt x="30" y="110"/>
                      <a:pt x="24" y="12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9" name="Freeform 101"/>
              <p:cNvSpPr>
                <a:spLocks noEditPoints="1"/>
              </p:cNvSpPr>
              <p:nvPr/>
            </p:nvSpPr>
            <p:spPr bwMode="auto">
              <a:xfrm>
                <a:off x="13370570" y="4437587"/>
                <a:ext cx="587375" cy="787400"/>
              </a:xfrm>
              <a:custGeom>
                <a:avLst/>
                <a:gdLst>
                  <a:gd name="T0" fmla="*/ 186 w 186"/>
                  <a:gd name="T1" fmla="*/ 109 h 249"/>
                  <a:gd name="T2" fmla="*/ 149 w 186"/>
                  <a:gd name="T3" fmla="*/ 211 h 249"/>
                  <a:gd name="T4" fmla="*/ 14 w 186"/>
                  <a:gd name="T5" fmla="*/ 171 h 249"/>
                  <a:gd name="T6" fmla="*/ 16 w 186"/>
                  <a:gd name="T7" fmla="*/ 55 h 249"/>
                  <a:gd name="T8" fmla="*/ 89 w 186"/>
                  <a:gd name="T9" fmla="*/ 2 h 249"/>
                  <a:gd name="T10" fmla="*/ 168 w 186"/>
                  <a:gd name="T11" fmla="*/ 47 h 249"/>
                  <a:gd name="T12" fmla="*/ 186 w 186"/>
                  <a:gd name="T13" fmla="*/ 109 h 249"/>
                  <a:gd name="T14" fmla="*/ 28 w 186"/>
                  <a:gd name="T15" fmla="*/ 117 h 249"/>
                  <a:gd name="T16" fmla="*/ 39 w 186"/>
                  <a:gd name="T17" fmla="*/ 165 h 249"/>
                  <a:gd name="T18" fmla="*/ 91 w 186"/>
                  <a:gd name="T19" fmla="*/ 205 h 249"/>
                  <a:gd name="T20" fmla="*/ 146 w 186"/>
                  <a:gd name="T21" fmla="*/ 170 h 249"/>
                  <a:gd name="T22" fmla="*/ 151 w 186"/>
                  <a:gd name="T23" fmla="*/ 74 h 249"/>
                  <a:gd name="T24" fmla="*/ 99 w 186"/>
                  <a:gd name="T25" fmla="*/ 29 h 249"/>
                  <a:gd name="T26" fmla="*/ 43 w 186"/>
                  <a:gd name="T27" fmla="*/ 61 h 249"/>
                  <a:gd name="T28" fmla="*/ 28 w 186"/>
                  <a:gd name="T29" fmla="*/ 117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86" h="249">
                    <a:moveTo>
                      <a:pt x="186" y="109"/>
                    </a:moveTo>
                    <a:cubicBezTo>
                      <a:pt x="183" y="154"/>
                      <a:pt x="177" y="188"/>
                      <a:pt x="149" y="211"/>
                    </a:cubicBezTo>
                    <a:cubicBezTo>
                      <a:pt x="103" y="249"/>
                      <a:pt x="36" y="233"/>
                      <a:pt x="14" y="171"/>
                    </a:cubicBezTo>
                    <a:cubicBezTo>
                      <a:pt x="0" y="132"/>
                      <a:pt x="2" y="93"/>
                      <a:pt x="16" y="55"/>
                    </a:cubicBezTo>
                    <a:cubicBezTo>
                      <a:pt x="29" y="24"/>
                      <a:pt x="54" y="4"/>
                      <a:pt x="89" y="2"/>
                    </a:cubicBezTo>
                    <a:cubicBezTo>
                      <a:pt x="125" y="0"/>
                      <a:pt x="153" y="15"/>
                      <a:pt x="168" y="47"/>
                    </a:cubicBezTo>
                    <a:cubicBezTo>
                      <a:pt x="178" y="69"/>
                      <a:pt x="182" y="95"/>
                      <a:pt x="186" y="109"/>
                    </a:cubicBezTo>
                    <a:close/>
                    <a:moveTo>
                      <a:pt x="28" y="117"/>
                    </a:moveTo>
                    <a:cubicBezTo>
                      <a:pt x="32" y="134"/>
                      <a:pt x="35" y="150"/>
                      <a:pt x="39" y="165"/>
                    </a:cubicBezTo>
                    <a:cubicBezTo>
                      <a:pt x="46" y="186"/>
                      <a:pt x="70" y="204"/>
                      <a:pt x="91" y="205"/>
                    </a:cubicBezTo>
                    <a:cubicBezTo>
                      <a:pt x="115" y="206"/>
                      <a:pt x="135" y="193"/>
                      <a:pt x="146" y="170"/>
                    </a:cubicBezTo>
                    <a:cubicBezTo>
                      <a:pt x="162" y="139"/>
                      <a:pt x="162" y="106"/>
                      <a:pt x="151" y="74"/>
                    </a:cubicBezTo>
                    <a:cubicBezTo>
                      <a:pt x="144" y="50"/>
                      <a:pt x="127" y="32"/>
                      <a:pt x="99" y="29"/>
                    </a:cubicBezTo>
                    <a:cubicBezTo>
                      <a:pt x="74" y="27"/>
                      <a:pt x="54" y="39"/>
                      <a:pt x="43" y="61"/>
                    </a:cubicBezTo>
                    <a:cubicBezTo>
                      <a:pt x="35" y="78"/>
                      <a:pt x="33" y="98"/>
                      <a:pt x="28" y="11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0" name="Freeform 102"/>
              <p:cNvSpPr>
                <a:spLocks noEditPoints="1"/>
              </p:cNvSpPr>
              <p:nvPr/>
            </p:nvSpPr>
            <p:spPr bwMode="auto">
              <a:xfrm>
                <a:off x="8949383" y="4431237"/>
                <a:ext cx="584200" cy="749300"/>
              </a:xfrm>
              <a:custGeom>
                <a:avLst/>
                <a:gdLst>
                  <a:gd name="T0" fmla="*/ 185 w 185"/>
                  <a:gd name="T1" fmla="*/ 117 h 237"/>
                  <a:gd name="T2" fmla="*/ 162 w 185"/>
                  <a:gd name="T3" fmla="*/ 199 h 237"/>
                  <a:gd name="T4" fmla="*/ 78 w 185"/>
                  <a:gd name="T5" fmla="*/ 231 h 237"/>
                  <a:gd name="T6" fmla="*/ 16 w 185"/>
                  <a:gd name="T7" fmla="*/ 179 h 237"/>
                  <a:gd name="T8" fmla="*/ 16 w 185"/>
                  <a:gd name="T9" fmla="*/ 58 h 237"/>
                  <a:gd name="T10" fmla="*/ 81 w 185"/>
                  <a:gd name="T11" fmla="*/ 5 h 237"/>
                  <a:gd name="T12" fmla="*/ 161 w 185"/>
                  <a:gd name="T13" fmla="*/ 38 h 237"/>
                  <a:gd name="T14" fmla="*/ 185 w 185"/>
                  <a:gd name="T15" fmla="*/ 117 h 237"/>
                  <a:gd name="T16" fmla="*/ 29 w 185"/>
                  <a:gd name="T17" fmla="*/ 120 h 237"/>
                  <a:gd name="T18" fmla="*/ 39 w 185"/>
                  <a:gd name="T19" fmla="*/ 165 h 237"/>
                  <a:gd name="T20" fmla="*/ 90 w 185"/>
                  <a:gd name="T21" fmla="*/ 207 h 237"/>
                  <a:gd name="T22" fmla="*/ 146 w 185"/>
                  <a:gd name="T23" fmla="*/ 174 h 237"/>
                  <a:gd name="T24" fmla="*/ 146 w 185"/>
                  <a:gd name="T25" fmla="*/ 63 h 237"/>
                  <a:gd name="T26" fmla="*/ 55 w 185"/>
                  <a:gd name="T27" fmla="*/ 48 h 237"/>
                  <a:gd name="T28" fmla="*/ 29 w 185"/>
                  <a:gd name="T29" fmla="*/ 120 h 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85" h="237">
                    <a:moveTo>
                      <a:pt x="185" y="117"/>
                    </a:moveTo>
                    <a:cubicBezTo>
                      <a:pt x="184" y="148"/>
                      <a:pt x="179" y="175"/>
                      <a:pt x="162" y="199"/>
                    </a:cubicBezTo>
                    <a:cubicBezTo>
                      <a:pt x="141" y="228"/>
                      <a:pt x="112" y="237"/>
                      <a:pt x="78" y="231"/>
                    </a:cubicBezTo>
                    <a:cubicBezTo>
                      <a:pt x="48" y="226"/>
                      <a:pt x="27" y="207"/>
                      <a:pt x="16" y="179"/>
                    </a:cubicBezTo>
                    <a:cubicBezTo>
                      <a:pt x="0" y="139"/>
                      <a:pt x="1" y="98"/>
                      <a:pt x="16" y="58"/>
                    </a:cubicBezTo>
                    <a:cubicBezTo>
                      <a:pt x="28" y="28"/>
                      <a:pt x="50" y="10"/>
                      <a:pt x="81" y="5"/>
                    </a:cubicBezTo>
                    <a:cubicBezTo>
                      <a:pt x="114" y="0"/>
                      <a:pt x="141" y="12"/>
                      <a:pt x="161" y="38"/>
                    </a:cubicBezTo>
                    <a:cubicBezTo>
                      <a:pt x="180" y="62"/>
                      <a:pt x="184" y="90"/>
                      <a:pt x="185" y="117"/>
                    </a:cubicBezTo>
                    <a:close/>
                    <a:moveTo>
                      <a:pt x="29" y="120"/>
                    </a:moveTo>
                    <a:cubicBezTo>
                      <a:pt x="33" y="135"/>
                      <a:pt x="35" y="150"/>
                      <a:pt x="39" y="165"/>
                    </a:cubicBezTo>
                    <a:cubicBezTo>
                      <a:pt x="46" y="187"/>
                      <a:pt x="69" y="206"/>
                      <a:pt x="90" y="207"/>
                    </a:cubicBezTo>
                    <a:cubicBezTo>
                      <a:pt x="113" y="209"/>
                      <a:pt x="136" y="196"/>
                      <a:pt x="146" y="174"/>
                    </a:cubicBezTo>
                    <a:cubicBezTo>
                      <a:pt x="163" y="137"/>
                      <a:pt x="163" y="100"/>
                      <a:pt x="146" y="63"/>
                    </a:cubicBezTo>
                    <a:cubicBezTo>
                      <a:pt x="129" y="27"/>
                      <a:pt x="83" y="20"/>
                      <a:pt x="55" y="48"/>
                    </a:cubicBezTo>
                    <a:cubicBezTo>
                      <a:pt x="35" y="69"/>
                      <a:pt x="31" y="93"/>
                      <a:pt x="29" y="12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1" name="Freeform 103"/>
              <p:cNvSpPr/>
              <p:nvPr/>
            </p:nvSpPr>
            <p:spPr bwMode="auto">
              <a:xfrm>
                <a:off x="1437333" y="4456637"/>
                <a:ext cx="469900" cy="701675"/>
              </a:xfrm>
              <a:custGeom>
                <a:avLst/>
                <a:gdLst>
                  <a:gd name="T0" fmla="*/ 148 w 149"/>
                  <a:gd name="T1" fmla="*/ 111 h 222"/>
                  <a:gd name="T2" fmla="*/ 148 w 149"/>
                  <a:gd name="T3" fmla="*/ 201 h 222"/>
                  <a:gd name="T4" fmla="*/ 134 w 149"/>
                  <a:gd name="T5" fmla="*/ 222 h 222"/>
                  <a:gd name="T6" fmla="*/ 119 w 149"/>
                  <a:gd name="T7" fmla="*/ 200 h 222"/>
                  <a:gd name="T8" fmla="*/ 119 w 149"/>
                  <a:gd name="T9" fmla="*/ 133 h 222"/>
                  <a:gd name="T10" fmla="*/ 104 w 149"/>
                  <a:gd name="T11" fmla="*/ 117 h 222"/>
                  <a:gd name="T12" fmla="*/ 41 w 149"/>
                  <a:gd name="T13" fmla="*/ 117 h 222"/>
                  <a:gd name="T14" fmla="*/ 25 w 149"/>
                  <a:gd name="T15" fmla="*/ 132 h 222"/>
                  <a:gd name="T16" fmla="*/ 26 w 149"/>
                  <a:gd name="T17" fmla="*/ 206 h 222"/>
                  <a:gd name="T18" fmla="*/ 13 w 149"/>
                  <a:gd name="T19" fmla="*/ 222 h 222"/>
                  <a:gd name="T20" fmla="*/ 0 w 149"/>
                  <a:gd name="T21" fmla="*/ 206 h 222"/>
                  <a:gd name="T22" fmla="*/ 0 w 149"/>
                  <a:gd name="T23" fmla="*/ 14 h 222"/>
                  <a:gd name="T24" fmla="*/ 13 w 149"/>
                  <a:gd name="T25" fmla="*/ 0 h 222"/>
                  <a:gd name="T26" fmla="*/ 26 w 149"/>
                  <a:gd name="T27" fmla="*/ 15 h 222"/>
                  <a:gd name="T28" fmla="*/ 25 w 149"/>
                  <a:gd name="T29" fmla="*/ 77 h 222"/>
                  <a:gd name="T30" fmla="*/ 41 w 149"/>
                  <a:gd name="T31" fmla="*/ 93 h 222"/>
                  <a:gd name="T32" fmla="*/ 104 w 149"/>
                  <a:gd name="T33" fmla="*/ 93 h 222"/>
                  <a:gd name="T34" fmla="*/ 119 w 149"/>
                  <a:gd name="T35" fmla="*/ 78 h 222"/>
                  <a:gd name="T36" fmla="*/ 119 w 149"/>
                  <a:gd name="T37" fmla="*/ 16 h 222"/>
                  <a:gd name="T38" fmla="*/ 133 w 149"/>
                  <a:gd name="T39" fmla="*/ 1 h 222"/>
                  <a:gd name="T40" fmla="*/ 148 w 149"/>
                  <a:gd name="T41" fmla="*/ 17 h 222"/>
                  <a:gd name="T42" fmla="*/ 148 w 149"/>
                  <a:gd name="T43" fmla="*/ 111 h 222"/>
                  <a:gd name="T44" fmla="*/ 148 w 149"/>
                  <a:gd name="T45" fmla="*/ 111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49" h="222">
                    <a:moveTo>
                      <a:pt x="148" y="111"/>
                    </a:moveTo>
                    <a:cubicBezTo>
                      <a:pt x="148" y="141"/>
                      <a:pt x="148" y="171"/>
                      <a:pt x="148" y="201"/>
                    </a:cubicBezTo>
                    <a:cubicBezTo>
                      <a:pt x="148" y="211"/>
                      <a:pt x="149" y="222"/>
                      <a:pt x="134" y="222"/>
                    </a:cubicBezTo>
                    <a:cubicBezTo>
                      <a:pt x="117" y="222"/>
                      <a:pt x="119" y="211"/>
                      <a:pt x="119" y="200"/>
                    </a:cubicBezTo>
                    <a:cubicBezTo>
                      <a:pt x="119" y="178"/>
                      <a:pt x="118" y="155"/>
                      <a:pt x="119" y="133"/>
                    </a:cubicBezTo>
                    <a:cubicBezTo>
                      <a:pt x="119" y="122"/>
                      <a:pt x="116" y="117"/>
                      <a:pt x="104" y="117"/>
                    </a:cubicBezTo>
                    <a:cubicBezTo>
                      <a:pt x="83" y="118"/>
                      <a:pt x="62" y="118"/>
                      <a:pt x="41" y="117"/>
                    </a:cubicBezTo>
                    <a:cubicBezTo>
                      <a:pt x="29" y="117"/>
                      <a:pt x="25" y="120"/>
                      <a:pt x="25" y="132"/>
                    </a:cubicBezTo>
                    <a:cubicBezTo>
                      <a:pt x="26" y="157"/>
                      <a:pt x="25" y="181"/>
                      <a:pt x="26" y="206"/>
                    </a:cubicBezTo>
                    <a:cubicBezTo>
                      <a:pt x="26" y="215"/>
                      <a:pt x="24" y="222"/>
                      <a:pt x="13" y="222"/>
                    </a:cubicBezTo>
                    <a:cubicBezTo>
                      <a:pt x="1" y="222"/>
                      <a:pt x="0" y="214"/>
                      <a:pt x="0" y="206"/>
                    </a:cubicBezTo>
                    <a:cubicBezTo>
                      <a:pt x="0" y="142"/>
                      <a:pt x="0" y="78"/>
                      <a:pt x="0" y="14"/>
                    </a:cubicBezTo>
                    <a:cubicBezTo>
                      <a:pt x="0" y="5"/>
                      <a:pt x="4" y="0"/>
                      <a:pt x="13" y="0"/>
                    </a:cubicBezTo>
                    <a:cubicBezTo>
                      <a:pt x="23" y="1"/>
                      <a:pt x="26" y="6"/>
                      <a:pt x="26" y="15"/>
                    </a:cubicBezTo>
                    <a:cubicBezTo>
                      <a:pt x="25" y="36"/>
                      <a:pt x="26" y="56"/>
                      <a:pt x="25" y="77"/>
                    </a:cubicBezTo>
                    <a:cubicBezTo>
                      <a:pt x="25" y="88"/>
                      <a:pt x="29" y="93"/>
                      <a:pt x="41" y="93"/>
                    </a:cubicBezTo>
                    <a:cubicBezTo>
                      <a:pt x="62" y="92"/>
                      <a:pt x="83" y="92"/>
                      <a:pt x="104" y="93"/>
                    </a:cubicBezTo>
                    <a:cubicBezTo>
                      <a:pt x="115" y="93"/>
                      <a:pt x="119" y="88"/>
                      <a:pt x="119" y="78"/>
                    </a:cubicBezTo>
                    <a:cubicBezTo>
                      <a:pt x="119" y="57"/>
                      <a:pt x="119" y="37"/>
                      <a:pt x="119" y="16"/>
                    </a:cubicBezTo>
                    <a:cubicBezTo>
                      <a:pt x="118" y="5"/>
                      <a:pt x="123" y="1"/>
                      <a:pt x="133" y="1"/>
                    </a:cubicBezTo>
                    <a:cubicBezTo>
                      <a:pt x="145" y="0"/>
                      <a:pt x="148" y="6"/>
                      <a:pt x="148" y="17"/>
                    </a:cubicBezTo>
                    <a:cubicBezTo>
                      <a:pt x="148" y="48"/>
                      <a:pt x="148" y="80"/>
                      <a:pt x="148" y="111"/>
                    </a:cubicBezTo>
                    <a:cubicBezTo>
                      <a:pt x="148" y="111"/>
                      <a:pt x="148" y="111"/>
                      <a:pt x="148" y="1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2" name="Freeform 104"/>
              <p:cNvSpPr/>
              <p:nvPr/>
            </p:nvSpPr>
            <p:spPr bwMode="auto">
              <a:xfrm>
                <a:off x="5579120" y="4456637"/>
                <a:ext cx="444500" cy="701675"/>
              </a:xfrm>
              <a:custGeom>
                <a:avLst/>
                <a:gdLst>
                  <a:gd name="T0" fmla="*/ 0 w 141"/>
                  <a:gd name="T1" fmla="*/ 111 h 222"/>
                  <a:gd name="T2" fmla="*/ 0 w 141"/>
                  <a:gd name="T3" fmla="*/ 16 h 222"/>
                  <a:gd name="T4" fmla="*/ 16 w 141"/>
                  <a:gd name="T5" fmla="*/ 0 h 222"/>
                  <a:gd name="T6" fmla="*/ 121 w 141"/>
                  <a:gd name="T7" fmla="*/ 0 h 222"/>
                  <a:gd name="T8" fmla="*/ 138 w 141"/>
                  <a:gd name="T9" fmla="*/ 15 h 222"/>
                  <a:gd name="T10" fmla="*/ 120 w 141"/>
                  <a:gd name="T11" fmla="*/ 28 h 222"/>
                  <a:gd name="T12" fmla="*/ 38 w 141"/>
                  <a:gd name="T13" fmla="*/ 28 h 222"/>
                  <a:gd name="T14" fmla="*/ 25 w 141"/>
                  <a:gd name="T15" fmla="*/ 40 h 222"/>
                  <a:gd name="T16" fmla="*/ 25 w 141"/>
                  <a:gd name="T17" fmla="*/ 82 h 222"/>
                  <a:gd name="T18" fmla="*/ 38 w 141"/>
                  <a:gd name="T19" fmla="*/ 94 h 222"/>
                  <a:gd name="T20" fmla="*/ 114 w 141"/>
                  <a:gd name="T21" fmla="*/ 93 h 222"/>
                  <a:gd name="T22" fmla="*/ 130 w 141"/>
                  <a:gd name="T23" fmla="*/ 106 h 222"/>
                  <a:gd name="T24" fmla="*/ 115 w 141"/>
                  <a:gd name="T25" fmla="*/ 121 h 222"/>
                  <a:gd name="T26" fmla="*/ 47 w 141"/>
                  <a:gd name="T27" fmla="*/ 121 h 222"/>
                  <a:gd name="T28" fmla="*/ 25 w 141"/>
                  <a:gd name="T29" fmla="*/ 142 h 222"/>
                  <a:gd name="T30" fmla="*/ 25 w 141"/>
                  <a:gd name="T31" fmla="*/ 173 h 222"/>
                  <a:gd name="T32" fmla="*/ 44 w 141"/>
                  <a:gd name="T33" fmla="*/ 193 h 222"/>
                  <a:gd name="T34" fmla="*/ 127 w 141"/>
                  <a:gd name="T35" fmla="*/ 193 h 222"/>
                  <a:gd name="T36" fmla="*/ 141 w 141"/>
                  <a:gd name="T37" fmla="*/ 207 h 222"/>
                  <a:gd name="T38" fmla="*/ 127 w 141"/>
                  <a:gd name="T39" fmla="*/ 222 h 222"/>
                  <a:gd name="T40" fmla="*/ 13 w 141"/>
                  <a:gd name="T41" fmla="*/ 222 h 222"/>
                  <a:gd name="T42" fmla="*/ 0 w 141"/>
                  <a:gd name="T43" fmla="*/ 206 h 222"/>
                  <a:gd name="T44" fmla="*/ 0 w 141"/>
                  <a:gd name="T45" fmla="*/ 111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41" h="222">
                    <a:moveTo>
                      <a:pt x="0" y="111"/>
                    </a:moveTo>
                    <a:cubicBezTo>
                      <a:pt x="0" y="79"/>
                      <a:pt x="1" y="48"/>
                      <a:pt x="0" y="16"/>
                    </a:cubicBezTo>
                    <a:cubicBezTo>
                      <a:pt x="0" y="5"/>
                      <a:pt x="4" y="0"/>
                      <a:pt x="16" y="0"/>
                    </a:cubicBezTo>
                    <a:cubicBezTo>
                      <a:pt x="51" y="1"/>
                      <a:pt x="86" y="0"/>
                      <a:pt x="121" y="0"/>
                    </a:cubicBezTo>
                    <a:cubicBezTo>
                      <a:pt x="131" y="0"/>
                      <a:pt x="138" y="2"/>
                      <a:pt x="138" y="15"/>
                    </a:cubicBezTo>
                    <a:cubicBezTo>
                      <a:pt x="138" y="29"/>
                      <a:pt x="129" y="28"/>
                      <a:pt x="120" y="28"/>
                    </a:cubicBezTo>
                    <a:cubicBezTo>
                      <a:pt x="93" y="28"/>
                      <a:pt x="65" y="28"/>
                      <a:pt x="38" y="28"/>
                    </a:cubicBezTo>
                    <a:cubicBezTo>
                      <a:pt x="29" y="27"/>
                      <a:pt x="25" y="31"/>
                      <a:pt x="25" y="40"/>
                    </a:cubicBezTo>
                    <a:cubicBezTo>
                      <a:pt x="26" y="54"/>
                      <a:pt x="26" y="68"/>
                      <a:pt x="25" y="82"/>
                    </a:cubicBezTo>
                    <a:cubicBezTo>
                      <a:pt x="25" y="91"/>
                      <a:pt x="29" y="94"/>
                      <a:pt x="38" y="94"/>
                    </a:cubicBezTo>
                    <a:cubicBezTo>
                      <a:pt x="63" y="93"/>
                      <a:pt x="89" y="93"/>
                      <a:pt x="114" y="93"/>
                    </a:cubicBezTo>
                    <a:cubicBezTo>
                      <a:pt x="123" y="93"/>
                      <a:pt x="130" y="93"/>
                      <a:pt x="130" y="106"/>
                    </a:cubicBezTo>
                    <a:cubicBezTo>
                      <a:pt x="130" y="117"/>
                      <a:pt x="125" y="121"/>
                      <a:pt x="115" y="121"/>
                    </a:cubicBezTo>
                    <a:cubicBezTo>
                      <a:pt x="92" y="120"/>
                      <a:pt x="70" y="121"/>
                      <a:pt x="47" y="121"/>
                    </a:cubicBezTo>
                    <a:cubicBezTo>
                      <a:pt x="25" y="121"/>
                      <a:pt x="25" y="121"/>
                      <a:pt x="25" y="142"/>
                    </a:cubicBezTo>
                    <a:cubicBezTo>
                      <a:pt x="25" y="152"/>
                      <a:pt x="25" y="163"/>
                      <a:pt x="25" y="173"/>
                    </a:cubicBezTo>
                    <a:cubicBezTo>
                      <a:pt x="25" y="193"/>
                      <a:pt x="25" y="193"/>
                      <a:pt x="44" y="193"/>
                    </a:cubicBezTo>
                    <a:cubicBezTo>
                      <a:pt x="72" y="193"/>
                      <a:pt x="99" y="193"/>
                      <a:pt x="127" y="193"/>
                    </a:cubicBezTo>
                    <a:cubicBezTo>
                      <a:pt x="138" y="192"/>
                      <a:pt x="141" y="197"/>
                      <a:pt x="141" y="207"/>
                    </a:cubicBezTo>
                    <a:cubicBezTo>
                      <a:pt x="140" y="216"/>
                      <a:pt x="139" y="222"/>
                      <a:pt x="127" y="222"/>
                    </a:cubicBezTo>
                    <a:cubicBezTo>
                      <a:pt x="89" y="222"/>
                      <a:pt x="51" y="222"/>
                      <a:pt x="13" y="222"/>
                    </a:cubicBezTo>
                    <a:cubicBezTo>
                      <a:pt x="2" y="222"/>
                      <a:pt x="0" y="215"/>
                      <a:pt x="0" y="206"/>
                    </a:cubicBezTo>
                    <a:cubicBezTo>
                      <a:pt x="0" y="174"/>
                      <a:pt x="0" y="142"/>
                      <a:pt x="0" y="1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3" name="Freeform 105"/>
              <p:cNvSpPr/>
              <p:nvPr/>
            </p:nvSpPr>
            <p:spPr bwMode="auto">
              <a:xfrm>
                <a:off x="11057583" y="4456637"/>
                <a:ext cx="444500" cy="701675"/>
              </a:xfrm>
              <a:custGeom>
                <a:avLst/>
                <a:gdLst>
                  <a:gd name="T0" fmla="*/ 1 w 141"/>
                  <a:gd name="T1" fmla="*/ 111 h 222"/>
                  <a:gd name="T2" fmla="*/ 1 w 141"/>
                  <a:gd name="T3" fmla="*/ 19 h 222"/>
                  <a:gd name="T4" fmla="*/ 18 w 141"/>
                  <a:gd name="T5" fmla="*/ 0 h 222"/>
                  <a:gd name="T6" fmla="*/ 124 w 141"/>
                  <a:gd name="T7" fmla="*/ 0 h 222"/>
                  <a:gd name="T8" fmla="*/ 137 w 141"/>
                  <a:gd name="T9" fmla="*/ 15 h 222"/>
                  <a:gd name="T10" fmla="*/ 124 w 141"/>
                  <a:gd name="T11" fmla="*/ 28 h 222"/>
                  <a:gd name="T12" fmla="*/ 42 w 141"/>
                  <a:gd name="T13" fmla="*/ 28 h 222"/>
                  <a:gd name="T14" fmla="*/ 26 w 141"/>
                  <a:gd name="T15" fmla="*/ 43 h 222"/>
                  <a:gd name="T16" fmla="*/ 26 w 141"/>
                  <a:gd name="T17" fmla="*/ 79 h 222"/>
                  <a:gd name="T18" fmla="*/ 41 w 141"/>
                  <a:gd name="T19" fmla="*/ 93 h 222"/>
                  <a:gd name="T20" fmla="*/ 115 w 141"/>
                  <a:gd name="T21" fmla="*/ 93 h 222"/>
                  <a:gd name="T22" fmla="*/ 130 w 141"/>
                  <a:gd name="T23" fmla="*/ 106 h 222"/>
                  <a:gd name="T24" fmla="*/ 115 w 141"/>
                  <a:gd name="T25" fmla="*/ 121 h 222"/>
                  <a:gd name="T26" fmla="*/ 44 w 141"/>
                  <a:gd name="T27" fmla="*/ 121 h 222"/>
                  <a:gd name="T28" fmla="*/ 26 w 141"/>
                  <a:gd name="T29" fmla="*/ 138 h 222"/>
                  <a:gd name="T30" fmla="*/ 26 w 141"/>
                  <a:gd name="T31" fmla="*/ 177 h 222"/>
                  <a:gd name="T32" fmla="*/ 42 w 141"/>
                  <a:gd name="T33" fmla="*/ 193 h 222"/>
                  <a:gd name="T34" fmla="*/ 123 w 141"/>
                  <a:gd name="T35" fmla="*/ 193 h 222"/>
                  <a:gd name="T36" fmla="*/ 141 w 141"/>
                  <a:gd name="T37" fmla="*/ 207 h 222"/>
                  <a:gd name="T38" fmla="*/ 123 w 141"/>
                  <a:gd name="T39" fmla="*/ 222 h 222"/>
                  <a:gd name="T40" fmla="*/ 18 w 141"/>
                  <a:gd name="T41" fmla="*/ 222 h 222"/>
                  <a:gd name="T42" fmla="*/ 1 w 141"/>
                  <a:gd name="T43" fmla="*/ 204 h 222"/>
                  <a:gd name="T44" fmla="*/ 1 w 141"/>
                  <a:gd name="T45" fmla="*/ 111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41" h="222">
                    <a:moveTo>
                      <a:pt x="1" y="111"/>
                    </a:moveTo>
                    <a:cubicBezTo>
                      <a:pt x="1" y="80"/>
                      <a:pt x="1" y="49"/>
                      <a:pt x="1" y="19"/>
                    </a:cubicBezTo>
                    <a:cubicBezTo>
                      <a:pt x="0" y="6"/>
                      <a:pt x="4" y="0"/>
                      <a:pt x="18" y="0"/>
                    </a:cubicBezTo>
                    <a:cubicBezTo>
                      <a:pt x="53" y="1"/>
                      <a:pt x="88" y="1"/>
                      <a:pt x="124" y="0"/>
                    </a:cubicBezTo>
                    <a:cubicBezTo>
                      <a:pt x="135" y="0"/>
                      <a:pt x="137" y="6"/>
                      <a:pt x="137" y="15"/>
                    </a:cubicBezTo>
                    <a:cubicBezTo>
                      <a:pt x="138" y="25"/>
                      <a:pt x="134" y="28"/>
                      <a:pt x="124" y="28"/>
                    </a:cubicBezTo>
                    <a:cubicBezTo>
                      <a:pt x="97" y="27"/>
                      <a:pt x="69" y="28"/>
                      <a:pt x="42" y="28"/>
                    </a:cubicBezTo>
                    <a:cubicBezTo>
                      <a:pt x="30" y="27"/>
                      <a:pt x="25" y="31"/>
                      <a:pt x="26" y="43"/>
                    </a:cubicBezTo>
                    <a:cubicBezTo>
                      <a:pt x="27" y="55"/>
                      <a:pt x="27" y="67"/>
                      <a:pt x="26" y="79"/>
                    </a:cubicBezTo>
                    <a:cubicBezTo>
                      <a:pt x="26" y="90"/>
                      <a:pt x="31" y="94"/>
                      <a:pt x="41" y="93"/>
                    </a:cubicBezTo>
                    <a:cubicBezTo>
                      <a:pt x="65" y="93"/>
                      <a:pt x="90" y="94"/>
                      <a:pt x="115" y="93"/>
                    </a:cubicBezTo>
                    <a:cubicBezTo>
                      <a:pt x="125" y="93"/>
                      <a:pt x="131" y="95"/>
                      <a:pt x="130" y="106"/>
                    </a:cubicBezTo>
                    <a:cubicBezTo>
                      <a:pt x="130" y="117"/>
                      <a:pt x="126" y="121"/>
                      <a:pt x="115" y="121"/>
                    </a:cubicBezTo>
                    <a:cubicBezTo>
                      <a:pt x="91" y="120"/>
                      <a:pt x="68" y="121"/>
                      <a:pt x="44" y="121"/>
                    </a:cubicBezTo>
                    <a:cubicBezTo>
                      <a:pt x="31" y="120"/>
                      <a:pt x="26" y="125"/>
                      <a:pt x="26" y="138"/>
                    </a:cubicBezTo>
                    <a:cubicBezTo>
                      <a:pt x="27" y="151"/>
                      <a:pt x="27" y="164"/>
                      <a:pt x="26" y="177"/>
                    </a:cubicBezTo>
                    <a:cubicBezTo>
                      <a:pt x="26" y="189"/>
                      <a:pt x="31" y="193"/>
                      <a:pt x="42" y="193"/>
                    </a:cubicBezTo>
                    <a:cubicBezTo>
                      <a:pt x="69" y="193"/>
                      <a:pt x="96" y="193"/>
                      <a:pt x="123" y="193"/>
                    </a:cubicBezTo>
                    <a:cubicBezTo>
                      <a:pt x="134" y="193"/>
                      <a:pt x="141" y="195"/>
                      <a:pt x="141" y="207"/>
                    </a:cubicBezTo>
                    <a:cubicBezTo>
                      <a:pt x="141" y="220"/>
                      <a:pt x="134" y="222"/>
                      <a:pt x="123" y="222"/>
                    </a:cubicBezTo>
                    <a:cubicBezTo>
                      <a:pt x="88" y="222"/>
                      <a:pt x="53" y="221"/>
                      <a:pt x="18" y="222"/>
                    </a:cubicBezTo>
                    <a:cubicBezTo>
                      <a:pt x="5" y="222"/>
                      <a:pt x="0" y="218"/>
                      <a:pt x="1" y="204"/>
                    </a:cubicBezTo>
                    <a:cubicBezTo>
                      <a:pt x="1" y="173"/>
                      <a:pt x="1" y="142"/>
                      <a:pt x="1" y="1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4" name="Freeform 106"/>
              <p:cNvSpPr/>
              <p:nvPr/>
            </p:nvSpPr>
            <p:spPr bwMode="auto">
              <a:xfrm>
                <a:off x="6704658" y="4421712"/>
                <a:ext cx="487363" cy="746125"/>
              </a:xfrm>
              <a:custGeom>
                <a:avLst/>
                <a:gdLst>
                  <a:gd name="T0" fmla="*/ 76 w 154"/>
                  <a:gd name="T1" fmla="*/ 236 h 236"/>
                  <a:gd name="T2" fmla="*/ 7 w 154"/>
                  <a:gd name="T3" fmla="*/ 195 h 236"/>
                  <a:gd name="T4" fmla="*/ 0 w 154"/>
                  <a:gd name="T5" fmla="*/ 168 h 236"/>
                  <a:gd name="T6" fmla="*/ 9 w 154"/>
                  <a:gd name="T7" fmla="*/ 161 h 236"/>
                  <a:gd name="T8" fmla="*/ 26 w 154"/>
                  <a:gd name="T9" fmla="*/ 170 h 236"/>
                  <a:gd name="T10" fmla="*/ 86 w 154"/>
                  <a:gd name="T11" fmla="*/ 209 h 236"/>
                  <a:gd name="T12" fmla="*/ 111 w 154"/>
                  <a:gd name="T13" fmla="*/ 197 h 236"/>
                  <a:gd name="T14" fmla="*/ 124 w 154"/>
                  <a:gd name="T15" fmla="*/ 167 h 236"/>
                  <a:gd name="T16" fmla="*/ 91 w 154"/>
                  <a:gd name="T17" fmla="*/ 137 h 236"/>
                  <a:gd name="T18" fmla="*/ 42 w 154"/>
                  <a:gd name="T19" fmla="*/ 121 h 236"/>
                  <a:gd name="T20" fmla="*/ 7 w 154"/>
                  <a:gd name="T21" fmla="*/ 67 h 236"/>
                  <a:gd name="T22" fmla="*/ 45 w 154"/>
                  <a:gd name="T23" fmla="*/ 12 h 236"/>
                  <a:gd name="T24" fmla="*/ 136 w 154"/>
                  <a:gd name="T25" fmla="*/ 42 h 236"/>
                  <a:gd name="T26" fmla="*/ 141 w 154"/>
                  <a:gd name="T27" fmla="*/ 63 h 236"/>
                  <a:gd name="T28" fmla="*/ 134 w 154"/>
                  <a:gd name="T29" fmla="*/ 74 h 236"/>
                  <a:gd name="T30" fmla="*/ 118 w 154"/>
                  <a:gd name="T31" fmla="*/ 66 h 236"/>
                  <a:gd name="T32" fmla="*/ 47 w 154"/>
                  <a:gd name="T33" fmla="*/ 40 h 236"/>
                  <a:gd name="T34" fmla="*/ 32 w 154"/>
                  <a:gd name="T35" fmla="*/ 69 h 236"/>
                  <a:gd name="T36" fmla="*/ 57 w 154"/>
                  <a:gd name="T37" fmla="*/ 96 h 236"/>
                  <a:gd name="T38" fmla="*/ 120 w 154"/>
                  <a:gd name="T39" fmla="*/ 118 h 236"/>
                  <a:gd name="T40" fmla="*/ 148 w 154"/>
                  <a:gd name="T41" fmla="*/ 186 h 236"/>
                  <a:gd name="T42" fmla="*/ 92 w 154"/>
                  <a:gd name="T43" fmla="*/ 235 h 236"/>
                  <a:gd name="T44" fmla="*/ 76 w 154"/>
                  <a:gd name="T45" fmla="*/ 236 h 2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4" h="236">
                    <a:moveTo>
                      <a:pt x="76" y="236"/>
                    </a:moveTo>
                    <a:cubicBezTo>
                      <a:pt x="45" y="236"/>
                      <a:pt x="20" y="225"/>
                      <a:pt x="7" y="195"/>
                    </a:cubicBezTo>
                    <a:cubicBezTo>
                      <a:pt x="3" y="187"/>
                      <a:pt x="1" y="177"/>
                      <a:pt x="0" y="168"/>
                    </a:cubicBezTo>
                    <a:cubicBezTo>
                      <a:pt x="0" y="166"/>
                      <a:pt x="6" y="161"/>
                      <a:pt x="9" y="161"/>
                    </a:cubicBezTo>
                    <a:cubicBezTo>
                      <a:pt x="16" y="160"/>
                      <a:pt x="25" y="159"/>
                      <a:pt x="26" y="170"/>
                    </a:cubicBezTo>
                    <a:cubicBezTo>
                      <a:pt x="29" y="197"/>
                      <a:pt x="63" y="213"/>
                      <a:pt x="86" y="209"/>
                    </a:cubicBezTo>
                    <a:cubicBezTo>
                      <a:pt x="95" y="207"/>
                      <a:pt x="104" y="203"/>
                      <a:pt x="111" y="197"/>
                    </a:cubicBezTo>
                    <a:cubicBezTo>
                      <a:pt x="121" y="190"/>
                      <a:pt x="127" y="180"/>
                      <a:pt x="124" y="167"/>
                    </a:cubicBezTo>
                    <a:cubicBezTo>
                      <a:pt x="120" y="150"/>
                      <a:pt x="107" y="142"/>
                      <a:pt x="91" y="137"/>
                    </a:cubicBezTo>
                    <a:cubicBezTo>
                      <a:pt x="75" y="132"/>
                      <a:pt x="58" y="127"/>
                      <a:pt x="42" y="121"/>
                    </a:cubicBezTo>
                    <a:cubicBezTo>
                      <a:pt x="18" y="112"/>
                      <a:pt x="7" y="94"/>
                      <a:pt x="7" y="67"/>
                    </a:cubicBezTo>
                    <a:cubicBezTo>
                      <a:pt x="7" y="41"/>
                      <a:pt x="23" y="19"/>
                      <a:pt x="45" y="12"/>
                    </a:cubicBezTo>
                    <a:cubicBezTo>
                      <a:pt x="84" y="0"/>
                      <a:pt x="118" y="10"/>
                      <a:pt x="136" y="42"/>
                    </a:cubicBezTo>
                    <a:cubicBezTo>
                      <a:pt x="139" y="48"/>
                      <a:pt x="141" y="56"/>
                      <a:pt x="141" y="63"/>
                    </a:cubicBezTo>
                    <a:cubicBezTo>
                      <a:pt x="141" y="67"/>
                      <a:pt x="136" y="74"/>
                      <a:pt x="134" y="74"/>
                    </a:cubicBezTo>
                    <a:cubicBezTo>
                      <a:pt x="128" y="73"/>
                      <a:pt x="118" y="70"/>
                      <a:pt x="118" y="66"/>
                    </a:cubicBezTo>
                    <a:cubicBezTo>
                      <a:pt x="110" y="33"/>
                      <a:pt x="72" y="28"/>
                      <a:pt x="47" y="40"/>
                    </a:cubicBezTo>
                    <a:cubicBezTo>
                      <a:pt x="36" y="46"/>
                      <a:pt x="31" y="57"/>
                      <a:pt x="32" y="69"/>
                    </a:cubicBezTo>
                    <a:cubicBezTo>
                      <a:pt x="33" y="84"/>
                      <a:pt x="44" y="91"/>
                      <a:pt x="57" y="96"/>
                    </a:cubicBezTo>
                    <a:cubicBezTo>
                      <a:pt x="78" y="103"/>
                      <a:pt x="100" y="108"/>
                      <a:pt x="120" y="118"/>
                    </a:cubicBezTo>
                    <a:cubicBezTo>
                      <a:pt x="145" y="130"/>
                      <a:pt x="154" y="158"/>
                      <a:pt x="148" y="186"/>
                    </a:cubicBezTo>
                    <a:cubicBezTo>
                      <a:pt x="142" y="211"/>
                      <a:pt x="119" y="232"/>
                      <a:pt x="92" y="235"/>
                    </a:cubicBezTo>
                    <a:cubicBezTo>
                      <a:pt x="87" y="235"/>
                      <a:pt x="81" y="235"/>
                      <a:pt x="76" y="23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5" name="Freeform 107"/>
              <p:cNvSpPr/>
              <p:nvPr/>
            </p:nvSpPr>
            <p:spPr bwMode="auto">
              <a:xfrm>
                <a:off x="12206933" y="4456637"/>
                <a:ext cx="473075" cy="701675"/>
              </a:xfrm>
              <a:custGeom>
                <a:avLst/>
                <a:gdLst>
                  <a:gd name="T0" fmla="*/ 148 w 150"/>
                  <a:gd name="T1" fmla="*/ 111 h 222"/>
                  <a:gd name="T2" fmla="*/ 148 w 150"/>
                  <a:gd name="T3" fmla="*/ 204 h 222"/>
                  <a:gd name="T4" fmla="*/ 136 w 150"/>
                  <a:gd name="T5" fmla="*/ 222 h 222"/>
                  <a:gd name="T6" fmla="*/ 123 w 150"/>
                  <a:gd name="T7" fmla="*/ 205 h 222"/>
                  <a:gd name="T8" fmla="*/ 124 w 150"/>
                  <a:gd name="T9" fmla="*/ 130 h 222"/>
                  <a:gd name="T10" fmla="*/ 111 w 150"/>
                  <a:gd name="T11" fmla="*/ 117 h 222"/>
                  <a:gd name="T12" fmla="*/ 43 w 150"/>
                  <a:gd name="T13" fmla="*/ 117 h 222"/>
                  <a:gd name="T14" fmla="*/ 28 w 150"/>
                  <a:gd name="T15" fmla="*/ 132 h 222"/>
                  <a:gd name="T16" fmla="*/ 29 w 150"/>
                  <a:gd name="T17" fmla="*/ 205 h 222"/>
                  <a:gd name="T18" fmla="*/ 13 w 150"/>
                  <a:gd name="T19" fmla="*/ 222 h 222"/>
                  <a:gd name="T20" fmla="*/ 2 w 150"/>
                  <a:gd name="T21" fmla="*/ 206 h 222"/>
                  <a:gd name="T22" fmla="*/ 1 w 150"/>
                  <a:gd name="T23" fmla="*/ 15 h 222"/>
                  <a:gd name="T24" fmla="*/ 14 w 150"/>
                  <a:gd name="T25" fmla="*/ 0 h 222"/>
                  <a:gd name="T26" fmla="*/ 29 w 150"/>
                  <a:gd name="T27" fmla="*/ 16 h 222"/>
                  <a:gd name="T28" fmla="*/ 28 w 150"/>
                  <a:gd name="T29" fmla="*/ 76 h 222"/>
                  <a:gd name="T30" fmla="*/ 45 w 150"/>
                  <a:gd name="T31" fmla="*/ 92 h 222"/>
                  <a:gd name="T32" fmla="*/ 110 w 150"/>
                  <a:gd name="T33" fmla="*/ 93 h 222"/>
                  <a:gd name="T34" fmla="*/ 124 w 150"/>
                  <a:gd name="T35" fmla="*/ 79 h 222"/>
                  <a:gd name="T36" fmla="*/ 124 w 150"/>
                  <a:gd name="T37" fmla="*/ 19 h 222"/>
                  <a:gd name="T38" fmla="*/ 135 w 150"/>
                  <a:gd name="T39" fmla="*/ 0 h 222"/>
                  <a:gd name="T40" fmla="*/ 148 w 150"/>
                  <a:gd name="T41" fmla="*/ 19 h 222"/>
                  <a:gd name="T42" fmla="*/ 148 w 150"/>
                  <a:gd name="T43" fmla="*/ 111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50" h="222">
                    <a:moveTo>
                      <a:pt x="148" y="111"/>
                    </a:moveTo>
                    <a:cubicBezTo>
                      <a:pt x="148" y="142"/>
                      <a:pt x="148" y="173"/>
                      <a:pt x="148" y="204"/>
                    </a:cubicBezTo>
                    <a:cubicBezTo>
                      <a:pt x="148" y="213"/>
                      <a:pt x="149" y="222"/>
                      <a:pt x="136" y="222"/>
                    </a:cubicBezTo>
                    <a:cubicBezTo>
                      <a:pt x="123" y="222"/>
                      <a:pt x="123" y="214"/>
                      <a:pt x="123" y="205"/>
                    </a:cubicBezTo>
                    <a:cubicBezTo>
                      <a:pt x="123" y="180"/>
                      <a:pt x="123" y="155"/>
                      <a:pt x="124" y="130"/>
                    </a:cubicBezTo>
                    <a:cubicBezTo>
                      <a:pt x="124" y="121"/>
                      <a:pt x="121" y="117"/>
                      <a:pt x="111" y="117"/>
                    </a:cubicBezTo>
                    <a:cubicBezTo>
                      <a:pt x="88" y="118"/>
                      <a:pt x="66" y="118"/>
                      <a:pt x="43" y="117"/>
                    </a:cubicBezTo>
                    <a:cubicBezTo>
                      <a:pt x="32" y="117"/>
                      <a:pt x="28" y="121"/>
                      <a:pt x="28" y="132"/>
                    </a:cubicBezTo>
                    <a:cubicBezTo>
                      <a:pt x="29" y="157"/>
                      <a:pt x="28" y="181"/>
                      <a:pt x="29" y="205"/>
                    </a:cubicBezTo>
                    <a:cubicBezTo>
                      <a:pt x="29" y="216"/>
                      <a:pt x="25" y="222"/>
                      <a:pt x="13" y="222"/>
                    </a:cubicBezTo>
                    <a:cubicBezTo>
                      <a:pt x="0" y="222"/>
                      <a:pt x="2" y="214"/>
                      <a:pt x="2" y="206"/>
                    </a:cubicBezTo>
                    <a:cubicBezTo>
                      <a:pt x="1" y="142"/>
                      <a:pt x="2" y="79"/>
                      <a:pt x="1" y="15"/>
                    </a:cubicBezTo>
                    <a:cubicBezTo>
                      <a:pt x="1" y="6"/>
                      <a:pt x="2" y="0"/>
                      <a:pt x="14" y="0"/>
                    </a:cubicBezTo>
                    <a:cubicBezTo>
                      <a:pt x="25" y="1"/>
                      <a:pt x="29" y="6"/>
                      <a:pt x="29" y="16"/>
                    </a:cubicBezTo>
                    <a:cubicBezTo>
                      <a:pt x="28" y="36"/>
                      <a:pt x="29" y="56"/>
                      <a:pt x="28" y="76"/>
                    </a:cubicBezTo>
                    <a:cubicBezTo>
                      <a:pt x="28" y="88"/>
                      <a:pt x="33" y="93"/>
                      <a:pt x="45" y="92"/>
                    </a:cubicBezTo>
                    <a:cubicBezTo>
                      <a:pt x="67" y="92"/>
                      <a:pt x="89" y="92"/>
                      <a:pt x="110" y="93"/>
                    </a:cubicBezTo>
                    <a:cubicBezTo>
                      <a:pt x="121" y="93"/>
                      <a:pt x="124" y="88"/>
                      <a:pt x="124" y="79"/>
                    </a:cubicBezTo>
                    <a:cubicBezTo>
                      <a:pt x="123" y="59"/>
                      <a:pt x="123" y="39"/>
                      <a:pt x="124" y="19"/>
                    </a:cubicBezTo>
                    <a:cubicBezTo>
                      <a:pt x="124" y="11"/>
                      <a:pt x="121" y="0"/>
                      <a:pt x="135" y="0"/>
                    </a:cubicBezTo>
                    <a:cubicBezTo>
                      <a:pt x="150" y="0"/>
                      <a:pt x="148" y="9"/>
                      <a:pt x="148" y="19"/>
                    </a:cubicBezTo>
                    <a:cubicBezTo>
                      <a:pt x="148" y="50"/>
                      <a:pt x="148" y="81"/>
                      <a:pt x="148" y="1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6" name="Freeform 108"/>
              <p:cNvSpPr/>
              <p:nvPr/>
            </p:nvSpPr>
            <p:spPr bwMode="auto">
              <a:xfrm>
                <a:off x="3593158" y="4456637"/>
                <a:ext cx="476250" cy="736600"/>
              </a:xfrm>
              <a:custGeom>
                <a:avLst/>
                <a:gdLst>
                  <a:gd name="T0" fmla="*/ 151 w 151"/>
                  <a:gd name="T1" fmla="*/ 83 h 233"/>
                  <a:gd name="T2" fmla="*/ 143 w 151"/>
                  <a:gd name="T3" fmla="*/ 175 h 233"/>
                  <a:gd name="T4" fmla="*/ 104 w 151"/>
                  <a:gd name="T5" fmla="*/ 220 h 233"/>
                  <a:gd name="T6" fmla="*/ 3 w 151"/>
                  <a:gd name="T7" fmla="*/ 159 h 233"/>
                  <a:gd name="T8" fmla="*/ 0 w 151"/>
                  <a:gd name="T9" fmla="*/ 17 h 233"/>
                  <a:gd name="T10" fmla="*/ 13 w 151"/>
                  <a:gd name="T11" fmla="*/ 1 h 233"/>
                  <a:gd name="T12" fmla="*/ 26 w 151"/>
                  <a:gd name="T13" fmla="*/ 17 h 233"/>
                  <a:gd name="T14" fmla="*/ 28 w 151"/>
                  <a:gd name="T15" fmla="*/ 155 h 233"/>
                  <a:gd name="T16" fmla="*/ 62 w 151"/>
                  <a:gd name="T17" fmla="*/ 198 h 233"/>
                  <a:gd name="T18" fmla="*/ 112 w 151"/>
                  <a:gd name="T19" fmla="*/ 180 h 233"/>
                  <a:gd name="T20" fmla="*/ 122 w 151"/>
                  <a:gd name="T21" fmla="*/ 135 h 233"/>
                  <a:gd name="T22" fmla="*/ 122 w 151"/>
                  <a:gd name="T23" fmla="*/ 18 h 233"/>
                  <a:gd name="T24" fmla="*/ 135 w 151"/>
                  <a:gd name="T25" fmla="*/ 1 h 233"/>
                  <a:gd name="T26" fmla="*/ 148 w 151"/>
                  <a:gd name="T27" fmla="*/ 19 h 233"/>
                  <a:gd name="T28" fmla="*/ 148 w 151"/>
                  <a:gd name="T29" fmla="*/ 83 h 233"/>
                  <a:gd name="T30" fmla="*/ 151 w 151"/>
                  <a:gd name="T31" fmla="*/ 83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51" h="233">
                    <a:moveTo>
                      <a:pt x="151" y="83"/>
                    </a:moveTo>
                    <a:cubicBezTo>
                      <a:pt x="148" y="114"/>
                      <a:pt x="146" y="145"/>
                      <a:pt x="143" y="175"/>
                    </a:cubicBezTo>
                    <a:cubicBezTo>
                      <a:pt x="140" y="199"/>
                      <a:pt x="125" y="215"/>
                      <a:pt x="104" y="220"/>
                    </a:cubicBezTo>
                    <a:cubicBezTo>
                      <a:pt x="57" y="233"/>
                      <a:pt x="6" y="221"/>
                      <a:pt x="3" y="159"/>
                    </a:cubicBezTo>
                    <a:cubicBezTo>
                      <a:pt x="1" y="111"/>
                      <a:pt x="1" y="64"/>
                      <a:pt x="0" y="17"/>
                    </a:cubicBezTo>
                    <a:cubicBezTo>
                      <a:pt x="0" y="8"/>
                      <a:pt x="2" y="0"/>
                      <a:pt x="13" y="1"/>
                    </a:cubicBezTo>
                    <a:cubicBezTo>
                      <a:pt x="24" y="1"/>
                      <a:pt x="26" y="8"/>
                      <a:pt x="26" y="17"/>
                    </a:cubicBezTo>
                    <a:cubicBezTo>
                      <a:pt x="27" y="63"/>
                      <a:pt x="27" y="109"/>
                      <a:pt x="28" y="155"/>
                    </a:cubicBezTo>
                    <a:cubicBezTo>
                      <a:pt x="28" y="175"/>
                      <a:pt x="43" y="193"/>
                      <a:pt x="62" y="198"/>
                    </a:cubicBezTo>
                    <a:cubicBezTo>
                      <a:pt x="79" y="202"/>
                      <a:pt x="105" y="195"/>
                      <a:pt x="112" y="180"/>
                    </a:cubicBezTo>
                    <a:cubicBezTo>
                      <a:pt x="119" y="166"/>
                      <a:pt x="122" y="150"/>
                      <a:pt x="122" y="135"/>
                    </a:cubicBezTo>
                    <a:cubicBezTo>
                      <a:pt x="123" y="96"/>
                      <a:pt x="122" y="57"/>
                      <a:pt x="122" y="18"/>
                    </a:cubicBezTo>
                    <a:cubicBezTo>
                      <a:pt x="122" y="10"/>
                      <a:pt x="122" y="1"/>
                      <a:pt x="135" y="1"/>
                    </a:cubicBezTo>
                    <a:cubicBezTo>
                      <a:pt x="148" y="0"/>
                      <a:pt x="149" y="9"/>
                      <a:pt x="148" y="19"/>
                    </a:cubicBezTo>
                    <a:cubicBezTo>
                      <a:pt x="148" y="40"/>
                      <a:pt x="148" y="62"/>
                      <a:pt x="148" y="83"/>
                    </a:cubicBezTo>
                    <a:cubicBezTo>
                      <a:pt x="149" y="83"/>
                      <a:pt x="150" y="83"/>
                      <a:pt x="151" y="8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7" name="Freeform 109"/>
              <p:cNvSpPr>
                <a:spLocks noEditPoints="1"/>
              </p:cNvSpPr>
              <p:nvPr/>
            </p:nvSpPr>
            <p:spPr bwMode="auto">
              <a:xfrm>
                <a:off x="1967558" y="4453462"/>
                <a:ext cx="546100" cy="717550"/>
              </a:xfrm>
              <a:custGeom>
                <a:avLst/>
                <a:gdLst>
                  <a:gd name="T0" fmla="*/ 173 w 173"/>
                  <a:gd name="T1" fmla="*/ 219 h 227"/>
                  <a:gd name="T2" fmla="*/ 142 w 173"/>
                  <a:gd name="T3" fmla="*/ 208 h 227"/>
                  <a:gd name="T4" fmla="*/ 128 w 173"/>
                  <a:gd name="T5" fmla="*/ 169 h 227"/>
                  <a:gd name="T6" fmla="*/ 110 w 173"/>
                  <a:gd name="T7" fmla="*/ 154 h 227"/>
                  <a:gd name="T8" fmla="*/ 58 w 173"/>
                  <a:gd name="T9" fmla="*/ 155 h 227"/>
                  <a:gd name="T10" fmla="*/ 45 w 173"/>
                  <a:gd name="T11" fmla="*/ 164 h 227"/>
                  <a:gd name="T12" fmla="*/ 30 w 173"/>
                  <a:gd name="T13" fmla="*/ 210 h 227"/>
                  <a:gd name="T14" fmla="*/ 12 w 173"/>
                  <a:gd name="T15" fmla="*/ 223 h 227"/>
                  <a:gd name="T16" fmla="*/ 3 w 173"/>
                  <a:gd name="T17" fmla="*/ 209 h 227"/>
                  <a:gd name="T18" fmla="*/ 61 w 173"/>
                  <a:gd name="T19" fmla="*/ 34 h 227"/>
                  <a:gd name="T20" fmla="*/ 67 w 173"/>
                  <a:gd name="T21" fmla="*/ 14 h 227"/>
                  <a:gd name="T22" fmla="*/ 86 w 173"/>
                  <a:gd name="T23" fmla="*/ 1 h 227"/>
                  <a:gd name="T24" fmla="*/ 104 w 173"/>
                  <a:gd name="T25" fmla="*/ 17 h 227"/>
                  <a:gd name="T26" fmla="*/ 140 w 173"/>
                  <a:gd name="T27" fmla="*/ 121 h 227"/>
                  <a:gd name="T28" fmla="*/ 173 w 173"/>
                  <a:gd name="T29" fmla="*/ 219 h 227"/>
                  <a:gd name="T30" fmla="*/ 86 w 173"/>
                  <a:gd name="T31" fmla="*/ 41 h 227"/>
                  <a:gd name="T32" fmla="*/ 82 w 173"/>
                  <a:gd name="T33" fmla="*/ 42 h 227"/>
                  <a:gd name="T34" fmla="*/ 58 w 173"/>
                  <a:gd name="T35" fmla="*/ 122 h 227"/>
                  <a:gd name="T36" fmla="*/ 67 w 173"/>
                  <a:gd name="T37" fmla="*/ 131 h 227"/>
                  <a:gd name="T38" fmla="*/ 100 w 173"/>
                  <a:gd name="T39" fmla="*/ 132 h 227"/>
                  <a:gd name="T40" fmla="*/ 111 w 173"/>
                  <a:gd name="T41" fmla="*/ 116 h 227"/>
                  <a:gd name="T42" fmla="*/ 102 w 173"/>
                  <a:gd name="T43" fmla="*/ 87 h 227"/>
                  <a:gd name="T44" fmla="*/ 86 w 173"/>
                  <a:gd name="T45" fmla="*/ 41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73" h="227">
                    <a:moveTo>
                      <a:pt x="173" y="219"/>
                    </a:moveTo>
                    <a:cubicBezTo>
                      <a:pt x="153" y="227"/>
                      <a:pt x="148" y="225"/>
                      <a:pt x="142" y="208"/>
                    </a:cubicBezTo>
                    <a:cubicBezTo>
                      <a:pt x="137" y="195"/>
                      <a:pt x="132" y="182"/>
                      <a:pt x="128" y="169"/>
                    </a:cubicBezTo>
                    <a:cubicBezTo>
                      <a:pt x="126" y="159"/>
                      <a:pt x="120" y="154"/>
                      <a:pt x="110" y="154"/>
                    </a:cubicBezTo>
                    <a:cubicBezTo>
                      <a:pt x="93" y="154"/>
                      <a:pt x="75" y="154"/>
                      <a:pt x="58" y="155"/>
                    </a:cubicBezTo>
                    <a:cubicBezTo>
                      <a:pt x="53" y="155"/>
                      <a:pt x="47" y="160"/>
                      <a:pt x="45" y="164"/>
                    </a:cubicBezTo>
                    <a:cubicBezTo>
                      <a:pt x="39" y="179"/>
                      <a:pt x="34" y="194"/>
                      <a:pt x="30" y="210"/>
                    </a:cubicBezTo>
                    <a:cubicBezTo>
                      <a:pt x="28" y="220"/>
                      <a:pt x="22" y="223"/>
                      <a:pt x="12" y="223"/>
                    </a:cubicBezTo>
                    <a:cubicBezTo>
                      <a:pt x="3" y="222"/>
                      <a:pt x="0" y="219"/>
                      <a:pt x="3" y="209"/>
                    </a:cubicBezTo>
                    <a:cubicBezTo>
                      <a:pt x="22" y="151"/>
                      <a:pt x="42" y="92"/>
                      <a:pt x="61" y="34"/>
                    </a:cubicBezTo>
                    <a:cubicBezTo>
                      <a:pt x="63" y="27"/>
                      <a:pt x="65" y="20"/>
                      <a:pt x="67" y="14"/>
                    </a:cubicBezTo>
                    <a:cubicBezTo>
                      <a:pt x="70" y="5"/>
                      <a:pt x="75" y="0"/>
                      <a:pt x="86" y="1"/>
                    </a:cubicBezTo>
                    <a:cubicBezTo>
                      <a:pt x="96" y="2"/>
                      <a:pt x="101" y="6"/>
                      <a:pt x="104" y="17"/>
                    </a:cubicBezTo>
                    <a:cubicBezTo>
                      <a:pt x="115" y="52"/>
                      <a:pt x="128" y="86"/>
                      <a:pt x="140" y="121"/>
                    </a:cubicBezTo>
                    <a:cubicBezTo>
                      <a:pt x="151" y="153"/>
                      <a:pt x="162" y="186"/>
                      <a:pt x="173" y="219"/>
                    </a:cubicBezTo>
                    <a:close/>
                    <a:moveTo>
                      <a:pt x="86" y="41"/>
                    </a:moveTo>
                    <a:cubicBezTo>
                      <a:pt x="85" y="41"/>
                      <a:pt x="83" y="41"/>
                      <a:pt x="82" y="42"/>
                    </a:cubicBezTo>
                    <a:cubicBezTo>
                      <a:pt x="74" y="68"/>
                      <a:pt x="65" y="95"/>
                      <a:pt x="58" y="122"/>
                    </a:cubicBezTo>
                    <a:cubicBezTo>
                      <a:pt x="57" y="124"/>
                      <a:pt x="63" y="131"/>
                      <a:pt x="67" y="131"/>
                    </a:cubicBezTo>
                    <a:cubicBezTo>
                      <a:pt x="78" y="132"/>
                      <a:pt x="89" y="132"/>
                      <a:pt x="100" y="132"/>
                    </a:cubicBezTo>
                    <a:cubicBezTo>
                      <a:pt x="112" y="132"/>
                      <a:pt x="114" y="126"/>
                      <a:pt x="111" y="116"/>
                    </a:cubicBezTo>
                    <a:cubicBezTo>
                      <a:pt x="109" y="106"/>
                      <a:pt x="106" y="97"/>
                      <a:pt x="102" y="87"/>
                    </a:cubicBezTo>
                    <a:cubicBezTo>
                      <a:pt x="97" y="72"/>
                      <a:pt x="91" y="56"/>
                      <a:pt x="86" y="4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8" name="Freeform 110"/>
              <p:cNvSpPr/>
              <p:nvPr/>
            </p:nvSpPr>
            <p:spPr bwMode="auto">
              <a:xfrm>
                <a:off x="829320" y="4456637"/>
                <a:ext cx="466725" cy="752475"/>
              </a:xfrm>
              <a:custGeom>
                <a:avLst/>
                <a:gdLst>
                  <a:gd name="T0" fmla="*/ 148 w 148"/>
                  <a:gd name="T1" fmla="*/ 88 h 238"/>
                  <a:gd name="T2" fmla="*/ 148 w 148"/>
                  <a:gd name="T3" fmla="*/ 156 h 238"/>
                  <a:gd name="T4" fmla="*/ 114 w 148"/>
                  <a:gd name="T5" fmla="*/ 216 h 238"/>
                  <a:gd name="T6" fmla="*/ 3 w 148"/>
                  <a:gd name="T7" fmla="*/ 158 h 238"/>
                  <a:gd name="T8" fmla="*/ 1 w 148"/>
                  <a:gd name="T9" fmla="*/ 40 h 238"/>
                  <a:gd name="T10" fmla="*/ 1 w 148"/>
                  <a:gd name="T11" fmla="*/ 14 h 238"/>
                  <a:gd name="T12" fmla="*/ 13 w 148"/>
                  <a:gd name="T13" fmla="*/ 0 h 238"/>
                  <a:gd name="T14" fmla="*/ 26 w 148"/>
                  <a:gd name="T15" fmla="*/ 14 h 238"/>
                  <a:gd name="T16" fmla="*/ 26 w 148"/>
                  <a:gd name="T17" fmla="*/ 124 h 238"/>
                  <a:gd name="T18" fmla="*/ 33 w 148"/>
                  <a:gd name="T19" fmla="*/ 172 h 238"/>
                  <a:gd name="T20" fmla="*/ 70 w 148"/>
                  <a:gd name="T21" fmla="*/ 198 h 238"/>
                  <a:gd name="T22" fmla="*/ 115 w 148"/>
                  <a:gd name="T23" fmla="*/ 176 h 238"/>
                  <a:gd name="T24" fmla="*/ 123 w 148"/>
                  <a:gd name="T25" fmla="*/ 138 h 238"/>
                  <a:gd name="T26" fmla="*/ 123 w 148"/>
                  <a:gd name="T27" fmla="*/ 15 h 238"/>
                  <a:gd name="T28" fmla="*/ 135 w 148"/>
                  <a:gd name="T29" fmla="*/ 0 h 238"/>
                  <a:gd name="T30" fmla="*/ 148 w 148"/>
                  <a:gd name="T31" fmla="*/ 15 h 238"/>
                  <a:gd name="T32" fmla="*/ 148 w 148"/>
                  <a:gd name="T33" fmla="*/ 88 h 238"/>
                  <a:gd name="T34" fmla="*/ 148 w 148"/>
                  <a:gd name="T35" fmla="*/ 88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8" h="238">
                    <a:moveTo>
                      <a:pt x="148" y="88"/>
                    </a:moveTo>
                    <a:cubicBezTo>
                      <a:pt x="148" y="111"/>
                      <a:pt x="148" y="133"/>
                      <a:pt x="148" y="156"/>
                    </a:cubicBezTo>
                    <a:cubicBezTo>
                      <a:pt x="147" y="182"/>
                      <a:pt x="139" y="206"/>
                      <a:pt x="114" y="216"/>
                    </a:cubicBezTo>
                    <a:cubicBezTo>
                      <a:pt x="55" y="238"/>
                      <a:pt x="9" y="221"/>
                      <a:pt x="3" y="158"/>
                    </a:cubicBezTo>
                    <a:cubicBezTo>
                      <a:pt x="0" y="119"/>
                      <a:pt x="1" y="79"/>
                      <a:pt x="1" y="40"/>
                    </a:cubicBezTo>
                    <a:cubicBezTo>
                      <a:pt x="1" y="31"/>
                      <a:pt x="1" y="23"/>
                      <a:pt x="1" y="14"/>
                    </a:cubicBezTo>
                    <a:cubicBezTo>
                      <a:pt x="1" y="6"/>
                      <a:pt x="3" y="0"/>
                      <a:pt x="13" y="0"/>
                    </a:cubicBezTo>
                    <a:cubicBezTo>
                      <a:pt x="23" y="0"/>
                      <a:pt x="26" y="6"/>
                      <a:pt x="26" y="14"/>
                    </a:cubicBezTo>
                    <a:cubicBezTo>
                      <a:pt x="26" y="51"/>
                      <a:pt x="25" y="87"/>
                      <a:pt x="26" y="124"/>
                    </a:cubicBezTo>
                    <a:cubicBezTo>
                      <a:pt x="27" y="140"/>
                      <a:pt x="30" y="156"/>
                      <a:pt x="33" y="172"/>
                    </a:cubicBezTo>
                    <a:cubicBezTo>
                      <a:pt x="36" y="185"/>
                      <a:pt x="55" y="197"/>
                      <a:pt x="70" y="198"/>
                    </a:cubicBezTo>
                    <a:cubicBezTo>
                      <a:pt x="89" y="199"/>
                      <a:pt x="107" y="195"/>
                      <a:pt x="115" y="176"/>
                    </a:cubicBezTo>
                    <a:cubicBezTo>
                      <a:pt x="120" y="164"/>
                      <a:pt x="122" y="151"/>
                      <a:pt x="123" y="138"/>
                    </a:cubicBezTo>
                    <a:cubicBezTo>
                      <a:pt x="124" y="97"/>
                      <a:pt x="123" y="56"/>
                      <a:pt x="123" y="15"/>
                    </a:cubicBezTo>
                    <a:cubicBezTo>
                      <a:pt x="123" y="7"/>
                      <a:pt x="123" y="1"/>
                      <a:pt x="135" y="0"/>
                    </a:cubicBezTo>
                    <a:cubicBezTo>
                      <a:pt x="146" y="0"/>
                      <a:pt x="148" y="5"/>
                      <a:pt x="148" y="15"/>
                    </a:cubicBezTo>
                    <a:cubicBezTo>
                      <a:pt x="148" y="40"/>
                      <a:pt x="148" y="64"/>
                      <a:pt x="148" y="88"/>
                    </a:cubicBezTo>
                    <a:cubicBezTo>
                      <a:pt x="148" y="88"/>
                      <a:pt x="148" y="88"/>
                      <a:pt x="148" y="8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9" name="Freeform 111"/>
              <p:cNvSpPr/>
              <p:nvPr/>
            </p:nvSpPr>
            <p:spPr bwMode="auto">
              <a:xfrm>
                <a:off x="11584633" y="4437587"/>
                <a:ext cx="536575" cy="765175"/>
              </a:xfrm>
              <a:custGeom>
                <a:avLst/>
                <a:gdLst>
                  <a:gd name="T0" fmla="*/ 144 w 170"/>
                  <a:gd name="T1" fmla="*/ 151 h 242"/>
                  <a:gd name="T2" fmla="*/ 161 w 170"/>
                  <a:gd name="T3" fmla="*/ 181 h 242"/>
                  <a:gd name="T4" fmla="*/ 35 w 170"/>
                  <a:gd name="T5" fmla="*/ 212 h 242"/>
                  <a:gd name="T6" fmla="*/ 4 w 170"/>
                  <a:gd name="T7" fmla="*/ 142 h 242"/>
                  <a:gd name="T8" fmla="*/ 11 w 170"/>
                  <a:gd name="T9" fmla="*/ 57 h 242"/>
                  <a:gd name="T10" fmla="*/ 87 w 170"/>
                  <a:gd name="T11" fmla="*/ 2 h 242"/>
                  <a:gd name="T12" fmla="*/ 158 w 170"/>
                  <a:gd name="T13" fmla="*/ 48 h 242"/>
                  <a:gd name="T14" fmla="*/ 156 w 170"/>
                  <a:gd name="T15" fmla="*/ 71 h 242"/>
                  <a:gd name="T16" fmla="*/ 134 w 170"/>
                  <a:gd name="T17" fmla="*/ 62 h 242"/>
                  <a:gd name="T18" fmla="*/ 83 w 170"/>
                  <a:gd name="T19" fmla="*/ 29 h 242"/>
                  <a:gd name="T20" fmla="*/ 35 w 170"/>
                  <a:gd name="T21" fmla="*/ 71 h 242"/>
                  <a:gd name="T22" fmla="*/ 35 w 170"/>
                  <a:gd name="T23" fmla="*/ 161 h 242"/>
                  <a:gd name="T24" fmla="*/ 82 w 170"/>
                  <a:gd name="T25" fmla="*/ 205 h 242"/>
                  <a:gd name="T26" fmla="*/ 135 w 170"/>
                  <a:gd name="T27" fmla="*/ 171 h 242"/>
                  <a:gd name="T28" fmla="*/ 144 w 170"/>
                  <a:gd name="T29" fmla="*/ 151 h 2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70" h="242">
                    <a:moveTo>
                      <a:pt x="144" y="151"/>
                    </a:moveTo>
                    <a:cubicBezTo>
                      <a:pt x="168" y="154"/>
                      <a:pt x="170" y="160"/>
                      <a:pt x="161" y="181"/>
                    </a:cubicBezTo>
                    <a:cubicBezTo>
                      <a:pt x="138" y="242"/>
                      <a:pt x="67" y="241"/>
                      <a:pt x="35" y="212"/>
                    </a:cubicBezTo>
                    <a:cubicBezTo>
                      <a:pt x="15" y="193"/>
                      <a:pt x="7" y="168"/>
                      <a:pt x="4" y="142"/>
                    </a:cubicBezTo>
                    <a:cubicBezTo>
                      <a:pt x="0" y="114"/>
                      <a:pt x="1" y="85"/>
                      <a:pt x="11" y="57"/>
                    </a:cubicBezTo>
                    <a:cubicBezTo>
                      <a:pt x="23" y="28"/>
                      <a:pt x="49" y="4"/>
                      <a:pt x="87" y="2"/>
                    </a:cubicBezTo>
                    <a:cubicBezTo>
                      <a:pt x="119" y="0"/>
                      <a:pt x="145" y="17"/>
                      <a:pt x="158" y="48"/>
                    </a:cubicBezTo>
                    <a:cubicBezTo>
                      <a:pt x="162" y="56"/>
                      <a:pt x="170" y="64"/>
                      <a:pt x="156" y="71"/>
                    </a:cubicBezTo>
                    <a:cubicBezTo>
                      <a:pt x="145" y="75"/>
                      <a:pt x="139" y="73"/>
                      <a:pt x="134" y="62"/>
                    </a:cubicBezTo>
                    <a:cubicBezTo>
                      <a:pt x="124" y="37"/>
                      <a:pt x="109" y="27"/>
                      <a:pt x="83" y="29"/>
                    </a:cubicBezTo>
                    <a:cubicBezTo>
                      <a:pt x="63" y="30"/>
                      <a:pt x="41" y="51"/>
                      <a:pt x="35" y="71"/>
                    </a:cubicBezTo>
                    <a:cubicBezTo>
                      <a:pt x="25" y="101"/>
                      <a:pt x="26" y="130"/>
                      <a:pt x="35" y="161"/>
                    </a:cubicBezTo>
                    <a:cubicBezTo>
                      <a:pt x="41" y="183"/>
                      <a:pt x="61" y="202"/>
                      <a:pt x="82" y="205"/>
                    </a:cubicBezTo>
                    <a:cubicBezTo>
                      <a:pt x="104" y="208"/>
                      <a:pt x="129" y="191"/>
                      <a:pt x="135" y="171"/>
                    </a:cubicBezTo>
                    <a:cubicBezTo>
                      <a:pt x="137" y="164"/>
                      <a:pt x="141" y="157"/>
                      <a:pt x="144" y="15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0" name="Freeform 112"/>
              <p:cNvSpPr/>
              <p:nvPr/>
            </p:nvSpPr>
            <p:spPr bwMode="auto">
              <a:xfrm>
                <a:off x="4953645" y="4450287"/>
                <a:ext cx="552450" cy="717550"/>
              </a:xfrm>
              <a:custGeom>
                <a:avLst/>
                <a:gdLst>
                  <a:gd name="T0" fmla="*/ 91 w 175"/>
                  <a:gd name="T1" fmla="*/ 184 h 227"/>
                  <a:gd name="T2" fmla="*/ 110 w 175"/>
                  <a:gd name="T3" fmla="*/ 127 h 227"/>
                  <a:gd name="T4" fmla="*/ 144 w 175"/>
                  <a:gd name="T5" fmla="*/ 16 h 227"/>
                  <a:gd name="T6" fmla="*/ 163 w 175"/>
                  <a:gd name="T7" fmla="*/ 2 h 227"/>
                  <a:gd name="T8" fmla="*/ 172 w 175"/>
                  <a:gd name="T9" fmla="*/ 17 h 227"/>
                  <a:gd name="T10" fmla="*/ 133 w 175"/>
                  <a:gd name="T11" fmla="*/ 133 h 227"/>
                  <a:gd name="T12" fmla="*/ 107 w 175"/>
                  <a:gd name="T13" fmla="*/ 210 h 227"/>
                  <a:gd name="T14" fmla="*/ 87 w 175"/>
                  <a:gd name="T15" fmla="*/ 223 h 227"/>
                  <a:gd name="T16" fmla="*/ 70 w 175"/>
                  <a:gd name="T17" fmla="*/ 208 h 227"/>
                  <a:gd name="T18" fmla="*/ 15 w 175"/>
                  <a:gd name="T19" fmla="*/ 40 h 227"/>
                  <a:gd name="T20" fmla="*/ 9 w 175"/>
                  <a:gd name="T21" fmla="*/ 20 h 227"/>
                  <a:gd name="T22" fmla="*/ 11 w 175"/>
                  <a:gd name="T23" fmla="*/ 3 h 227"/>
                  <a:gd name="T24" fmla="*/ 35 w 175"/>
                  <a:gd name="T25" fmla="*/ 12 h 227"/>
                  <a:gd name="T26" fmla="*/ 53 w 175"/>
                  <a:gd name="T27" fmla="*/ 72 h 227"/>
                  <a:gd name="T28" fmla="*/ 87 w 175"/>
                  <a:gd name="T29" fmla="*/ 184 h 227"/>
                  <a:gd name="T30" fmla="*/ 91 w 175"/>
                  <a:gd name="T31" fmla="*/ 184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75" h="227">
                    <a:moveTo>
                      <a:pt x="91" y="184"/>
                    </a:moveTo>
                    <a:cubicBezTo>
                      <a:pt x="97" y="165"/>
                      <a:pt x="104" y="146"/>
                      <a:pt x="110" y="127"/>
                    </a:cubicBezTo>
                    <a:cubicBezTo>
                      <a:pt x="121" y="90"/>
                      <a:pt x="132" y="53"/>
                      <a:pt x="144" y="16"/>
                    </a:cubicBezTo>
                    <a:cubicBezTo>
                      <a:pt x="147" y="7"/>
                      <a:pt x="152" y="2"/>
                      <a:pt x="163" y="2"/>
                    </a:cubicBezTo>
                    <a:cubicBezTo>
                      <a:pt x="174" y="3"/>
                      <a:pt x="175" y="8"/>
                      <a:pt x="172" y="17"/>
                    </a:cubicBezTo>
                    <a:cubicBezTo>
                      <a:pt x="159" y="55"/>
                      <a:pt x="146" y="94"/>
                      <a:pt x="133" y="133"/>
                    </a:cubicBezTo>
                    <a:cubicBezTo>
                      <a:pt x="124" y="158"/>
                      <a:pt x="116" y="184"/>
                      <a:pt x="107" y="210"/>
                    </a:cubicBezTo>
                    <a:cubicBezTo>
                      <a:pt x="104" y="220"/>
                      <a:pt x="97" y="227"/>
                      <a:pt x="87" y="223"/>
                    </a:cubicBezTo>
                    <a:cubicBezTo>
                      <a:pt x="80" y="221"/>
                      <a:pt x="72" y="214"/>
                      <a:pt x="70" y="208"/>
                    </a:cubicBezTo>
                    <a:cubicBezTo>
                      <a:pt x="51" y="152"/>
                      <a:pt x="33" y="96"/>
                      <a:pt x="15" y="40"/>
                    </a:cubicBezTo>
                    <a:cubicBezTo>
                      <a:pt x="12" y="34"/>
                      <a:pt x="11" y="27"/>
                      <a:pt x="9" y="20"/>
                    </a:cubicBezTo>
                    <a:cubicBezTo>
                      <a:pt x="7" y="14"/>
                      <a:pt x="0" y="6"/>
                      <a:pt x="11" y="3"/>
                    </a:cubicBezTo>
                    <a:cubicBezTo>
                      <a:pt x="19" y="1"/>
                      <a:pt x="31" y="0"/>
                      <a:pt x="35" y="12"/>
                    </a:cubicBezTo>
                    <a:cubicBezTo>
                      <a:pt x="41" y="32"/>
                      <a:pt x="47" y="52"/>
                      <a:pt x="53" y="72"/>
                    </a:cubicBezTo>
                    <a:cubicBezTo>
                      <a:pt x="64" y="110"/>
                      <a:pt x="75" y="147"/>
                      <a:pt x="87" y="184"/>
                    </a:cubicBezTo>
                    <a:cubicBezTo>
                      <a:pt x="88" y="184"/>
                      <a:pt x="90" y="184"/>
                      <a:pt x="91" y="18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1" name="Freeform 113"/>
              <p:cNvSpPr/>
              <p:nvPr/>
            </p:nvSpPr>
            <p:spPr bwMode="auto">
              <a:xfrm>
                <a:off x="9636770" y="4456637"/>
                <a:ext cx="401638" cy="701675"/>
              </a:xfrm>
              <a:custGeom>
                <a:avLst/>
                <a:gdLst>
                  <a:gd name="T0" fmla="*/ 1 w 127"/>
                  <a:gd name="T1" fmla="*/ 111 h 222"/>
                  <a:gd name="T2" fmla="*/ 0 w 127"/>
                  <a:gd name="T3" fmla="*/ 17 h 222"/>
                  <a:gd name="T4" fmla="*/ 17 w 127"/>
                  <a:gd name="T5" fmla="*/ 0 h 222"/>
                  <a:gd name="T6" fmla="*/ 110 w 127"/>
                  <a:gd name="T7" fmla="*/ 0 h 222"/>
                  <a:gd name="T8" fmla="*/ 127 w 127"/>
                  <a:gd name="T9" fmla="*/ 15 h 222"/>
                  <a:gd name="T10" fmla="*/ 110 w 127"/>
                  <a:gd name="T11" fmla="*/ 28 h 222"/>
                  <a:gd name="T12" fmla="*/ 39 w 127"/>
                  <a:gd name="T13" fmla="*/ 27 h 222"/>
                  <a:gd name="T14" fmla="*/ 25 w 127"/>
                  <a:gd name="T15" fmla="*/ 41 h 222"/>
                  <a:gd name="T16" fmla="*/ 25 w 127"/>
                  <a:gd name="T17" fmla="*/ 81 h 222"/>
                  <a:gd name="T18" fmla="*/ 38 w 127"/>
                  <a:gd name="T19" fmla="*/ 94 h 222"/>
                  <a:gd name="T20" fmla="*/ 98 w 127"/>
                  <a:gd name="T21" fmla="*/ 93 h 222"/>
                  <a:gd name="T22" fmla="*/ 114 w 127"/>
                  <a:gd name="T23" fmla="*/ 105 h 222"/>
                  <a:gd name="T24" fmla="*/ 97 w 127"/>
                  <a:gd name="T25" fmla="*/ 121 h 222"/>
                  <a:gd name="T26" fmla="*/ 40 w 127"/>
                  <a:gd name="T27" fmla="*/ 121 h 222"/>
                  <a:gd name="T28" fmla="*/ 25 w 127"/>
                  <a:gd name="T29" fmla="*/ 135 h 222"/>
                  <a:gd name="T30" fmla="*/ 25 w 127"/>
                  <a:gd name="T31" fmla="*/ 206 h 222"/>
                  <a:gd name="T32" fmla="*/ 14 w 127"/>
                  <a:gd name="T33" fmla="*/ 222 h 222"/>
                  <a:gd name="T34" fmla="*/ 1 w 127"/>
                  <a:gd name="T35" fmla="*/ 205 h 222"/>
                  <a:gd name="T36" fmla="*/ 1 w 127"/>
                  <a:gd name="T37" fmla="*/ 111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27" h="222">
                    <a:moveTo>
                      <a:pt x="1" y="111"/>
                    </a:moveTo>
                    <a:cubicBezTo>
                      <a:pt x="1" y="79"/>
                      <a:pt x="1" y="48"/>
                      <a:pt x="0" y="17"/>
                    </a:cubicBezTo>
                    <a:cubicBezTo>
                      <a:pt x="0" y="4"/>
                      <a:pt x="4" y="0"/>
                      <a:pt x="17" y="0"/>
                    </a:cubicBezTo>
                    <a:cubicBezTo>
                      <a:pt x="48" y="1"/>
                      <a:pt x="79" y="1"/>
                      <a:pt x="110" y="0"/>
                    </a:cubicBezTo>
                    <a:cubicBezTo>
                      <a:pt x="121" y="0"/>
                      <a:pt x="126" y="3"/>
                      <a:pt x="127" y="15"/>
                    </a:cubicBezTo>
                    <a:cubicBezTo>
                      <a:pt x="127" y="29"/>
                      <a:pt x="118" y="28"/>
                      <a:pt x="110" y="28"/>
                    </a:cubicBezTo>
                    <a:cubicBezTo>
                      <a:pt x="86" y="28"/>
                      <a:pt x="63" y="28"/>
                      <a:pt x="39" y="27"/>
                    </a:cubicBezTo>
                    <a:cubicBezTo>
                      <a:pt x="29" y="27"/>
                      <a:pt x="25" y="30"/>
                      <a:pt x="25" y="41"/>
                    </a:cubicBezTo>
                    <a:cubicBezTo>
                      <a:pt x="26" y="54"/>
                      <a:pt x="26" y="68"/>
                      <a:pt x="25" y="81"/>
                    </a:cubicBezTo>
                    <a:cubicBezTo>
                      <a:pt x="25" y="91"/>
                      <a:pt x="29" y="94"/>
                      <a:pt x="38" y="94"/>
                    </a:cubicBezTo>
                    <a:cubicBezTo>
                      <a:pt x="58" y="93"/>
                      <a:pt x="78" y="93"/>
                      <a:pt x="98" y="93"/>
                    </a:cubicBezTo>
                    <a:cubicBezTo>
                      <a:pt x="106" y="93"/>
                      <a:pt x="114" y="93"/>
                      <a:pt x="114" y="105"/>
                    </a:cubicBezTo>
                    <a:cubicBezTo>
                      <a:pt x="114" y="118"/>
                      <a:pt x="108" y="121"/>
                      <a:pt x="97" y="121"/>
                    </a:cubicBezTo>
                    <a:cubicBezTo>
                      <a:pt x="78" y="121"/>
                      <a:pt x="59" y="121"/>
                      <a:pt x="40" y="121"/>
                    </a:cubicBezTo>
                    <a:cubicBezTo>
                      <a:pt x="29" y="120"/>
                      <a:pt x="25" y="125"/>
                      <a:pt x="25" y="135"/>
                    </a:cubicBezTo>
                    <a:cubicBezTo>
                      <a:pt x="26" y="159"/>
                      <a:pt x="26" y="182"/>
                      <a:pt x="25" y="206"/>
                    </a:cubicBezTo>
                    <a:cubicBezTo>
                      <a:pt x="25" y="214"/>
                      <a:pt x="26" y="222"/>
                      <a:pt x="14" y="222"/>
                    </a:cubicBezTo>
                    <a:cubicBezTo>
                      <a:pt x="1" y="222"/>
                      <a:pt x="1" y="214"/>
                      <a:pt x="1" y="205"/>
                    </a:cubicBezTo>
                    <a:cubicBezTo>
                      <a:pt x="1" y="174"/>
                      <a:pt x="1" y="142"/>
                      <a:pt x="1" y="1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2" name="Freeform 114"/>
              <p:cNvSpPr/>
              <p:nvPr/>
            </p:nvSpPr>
            <p:spPr bwMode="auto">
              <a:xfrm>
                <a:off x="395933" y="1976962"/>
                <a:ext cx="571500" cy="344488"/>
              </a:xfrm>
              <a:custGeom>
                <a:avLst/>
                <a:gdLst>
                  <a:gd name="T0" fmla="*/ 79 w 181"/>
                  <a:gd name="T1" fmla="*/ 109 h 109"/>
                  <a:gd name="T2" fmla="*/ 27 w 181"/>
                  <a:gd name="T3" fmla="*/ 91 h 109"/>
                  <a:gd name="T4" fmla="*/ 4 w 181"/>
                  <a:gd name="T5" fmla="*/ 72 h 109"/>
                  <a:gd name="T6" fmla="*/ 31 w 181"/>
                  <a:gd name="T7" fmla="*/ 54 h 109"/>
                  <a:gd name="T8" fmla="*/ 92 w 181"/>
                  <a:gd name="T9" fmla="*/ 31 h 109"/>
                  <a:gd name="T10" fmla="*/ 125 w 181"/>
                  <a:gd name="T11" fmla="*/ 12 h 109"/>
                  <a:gd name="T12" fmla="*/ 170 w 181"/>
                  <a:gd name="T13" fmla="*/ 23 h 109"/>
                  <a:gd name="T14" fmla="*/ 152 w 181"/>
                  <a:gd name="T15" fmla="*/ 74 h 109"/>
                  <a:gd name="T16" fmla="*/ 87 w 181"/>
                  <a:gd name="T17" fmla="*/ 107 h 109"/>
                  <a:gd name="T18" fmla="*/ 79 w 181"/>
                  <a:gd name="T19" fmla="*/ 109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1" h="109">
                    <a:moveTo>
                      <a:pt x="79" y="109"/>
                    </a:moveTo>
                    <a:cubicBezTo>
                      <a:pt x="62" y="104"/>
                      <a:pt x="44" y="99"/>
                      <a:pt x="27" y="91"/>
                    </a:cubicBezTo>
                    <a:cubicBezTo>
                      <a:pt x="18" y="87"/>
                      <a:pt x="0" y="86"/>
                      <a:pt x="4" y="72"/>
                    </a:cubicBezTo>
                    <a:cubicBezTo>
                      <a:pt x="6" y="64"/>
                      <a:pt x="21" y="59"/>
                      <a:pt x="31" y="54"/>
                    </a:cubicBezTo>
                    <a:cubicBezTo>
                      <a:pt x="51" y="46"/>
                      <a:pt x="72" y="40"/>
                      <a:pt x="92" y="31"/>
                    </a:cubicBezTo>
                    <a:cubicBezTo>
                      <a:pt x="104" y="26"/>
                      <a:pt x="115" y="19"/>
                      <a:pt x="125" y="12"/>
                    </a:cubicBezTo>
                    <a:cubicBezTo>
                      <a:pt x="142" y="0"/>
                      <a:pt x="161" y="5"/>
                      <a:pt x="170" y="23"/>
                    </a:cubicBezTo>
                    <a:cubicBezTo>
                      <a:pt x="181" y="44"/>
                      <a:pt x="177" y="57"/>
                      <a:pt x="152" y="74"/>
                    </a:cubicBezTo>
                    <a:cubicBezTo>
                      <a:pt x="132" y="87"/>
                      <a:pt x="109" y="96"/>
                      <a:pt x="87" y="107"/>
                    </a:cubicBezTo>
                    <a:cubicBezTo>
                      <a:pt x="85" y="108"/>
                      <a:pt x="83" y="108"/>
                      <a:pt x="79" y="10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3" name="Freeform 115"/>
              <p:cNvSpPr/>
              <p:nvPr/>
            </p:nvSpPr>
            <p:spPr bwMode="auto">
              <a:xfrm>
                <a:off x="15735945" y="4447112"/>
                <a:ext cx="536575" cy="711200"/>
              </a:xfrm>
              <a:custGeom>
                <a:avLst/>
                <a:gdLst>
                  <a:gd name="T0" fmla="*/ 91 w 170"/>
                  <a:gd name="T1" fmla="*/ 101 h 225"/>
                  <a:gd name="T2" fmla="*/ 138 w 170"/>
                  <a:gd name="T3" fmla="*/ 17 h 225"/>
                  <a:gd name="T4" fmla="*/ 153 w 170"/>
                  <a:gd name="T5" fmla="*/ 4 h 225"/>
                  <a:gd name="T6" fmla="*/ 170 w 170"/>
                  <a:gd name="T7" fmla="*/ 6 h 225"/>
                  <a:gd name="T8" fmla="*/ 165 w 170"/>
                  <a:gd name="T9" fmla="*/ 22 h 225"/>
                  <a:gd name="T10" fmla="*/ 105 w 170"/>
                  <a:gd name="T11" fmla="*/ 124 h 225"/>
                  <a:gd name="T12" fmla="*/ 102 w 170"/>
                  <a:gd name="T13" fmla="*/ 143 h 225"/>
                  <a:gd name="T14" fmla="*/ 102 w 170"/>
                  <a:gd name="T15" fmla="*/ 209 h 225"/>
                  <a:gd name="T16" fmla="*/ 89 w 170"/>
                  <a:gd name="T17" fmla="*/ 225 h 225"/>
                  <a:gd name="T18" fmla="*/ 76 w 170"/>
                  <a:gd name="T19" fmla="*/ 209 h 225"/>
                  <a:gd name="T20" fmla="*/ 77 w 170"/>
                  <a:gd name="T21" fmla="*/ 177 h 225"/>
                  <a:gd name="T22" fmla="*/ 52 w 170"/>
                  <a:gd name="T23" fmla="*/ 89 h 225"/>
                  <a:gd name="T24" fmla="*/ 14 w 170"/>
                  <a:gd name="T25" fmla="*/ 23 h 225"/>
                  <a:gd name="T26" fmla="*/ 11 w 170"/>
                  <a:gd name="T27" fmla="*/ 5 h 225"/>
                  <a:gd name="T28" fmla="*/ 39 w 170"/>
                  <a:gd name="T29" fmla="*/ 12 h 225"/>
                  <a:gd name="T30" fmla="*/ 80 w 170"/>
                  <a:gd name="T31" fmla="*/ 86 h 225"/>
                  <a:gd name="T32" fmla="*/ 91 w 170"/>
                  <a:gd name="T33" fmla="*/ 101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0" h="225">
                    <a:moveTo>
                      <a:pt x="91" y="101"/>
                    </a:moveTo>
                    <a:cubicBezTo>
                      <a:pt x="108" y="71"/>
                      <a:pt x="122" y="44"/>
                      <a:pt x="138" y="17"/>
                    </a:cubicBezTo>
                    <a:cubicBezTo>
                      <a:pt x="141" y="12"/>
                      <a:pt x="147" y="6"/>
                      <a:pt x="153" y="4"/>
                    </a:cubicBezTo>
                    <a:cubicBezTo>
                      <a:pt x="157" y="2"/>
                      <a:pt x="164" y="5"/>
                      <a:pt x="170" y="6"/>
                    </a:cubicBezTo>
                    <a:cubicBezTo>
                      <a:pt x="168" y="12"/>
                      <a:pt x="168" y="18"/>
                      <a:pt x="165" y="22"/>
                    </a:cubicBezTo>
                    <a:cubicBezTo>
                      <a:pt x="145" y="56"/>
                      <a:pt x="125" y="90"/>
                      <a:pt x="105" y="124"/>
                    </a:cubicBezTo>
                    <a:cubicBezTo>
                      <a:pt x="102" y="129"/>
                      <a:pt x="102" y="136"/>
                      <a:pt x="102" y="143"/>
                    </a:cubicBezTo>
                    <a:cubicBezTo>
                      <a:pt x="102" y="165"/>
                      <a:pt x="102" y="187"/>
                      <a:pt x="102" y="209"/>
                    </a:cubicBezTo>
                    <a:cubicBezTo>
                      <a:pt x="102" y="218"/>
                      <a:pt x="100" y="225"/>
                      <a:pt x="89" y="225"/>
                    </a:cubicBezTo>
                    <a:cubicBezTo>
                      <a:pt x="78" y="225"/>
                      <a:pt x="76" y="218"/>
                      <a:pt x="76" y="209"/>
                    </a:cubicBezTo>
                    <a:cubicBezTo>
                      <a:pt x="76" y="198"/>
                      <a:pt x="75" y="188"/>
                      <a:pt x="77" y="177"/>
                    </a:cubicBezTo>
                    <a:cubicBezTo>
                      <a:pt x="81" y="144"/>
                      <a:pt x="69" y="116"/>
                      <a:pt x="52" y="89"/>
                    </a:cubicBezTo>
                    <a:cubicBezTo>
                      <a:pt x="38" y="68"/>
                      <a:pt x="26" y="45"/>
                      <a:pt x="14" y="23"/>
                    </a:cubicBezTo>
                    <a:cubicBezTo>
                      <a:pt x="11" y="18"/>
                      <a:pt x="0" y="10"/>
                      <a:pt x="11" y="5"/>
                    </a:cubicBezTo>
                    <a:cubicBezTo>
                      <a:pt x="20" y="1"/>
                      <a:pt x="32" y="0"/>
                      <a:pt x="39" y="12"/>
                    </a:cubicBezTo>
                    <a:cubicBezTo>
                      <a:pt x="52" y="37"/>
                      <a:pt x="66" y="62"/>
                      <a:pt x="80" y="86"/>
                    </a:cubicBezTo>
                    <a:cubicBezTo>
                      <a:pt x="83" y="91"/>
                      <a:pt x="86" y="95"/>
                      <a:pt x="91" y="10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4" name="Freeform 116"/>
              <p:cNvSpPr/>
              <p:nvPr/>
            </p:nvSpPr>
            <p:spPr bwMode="auto">
              <a:xfrm>
                <a:off x="7984183" y="4462987"/>
                <a:ext cx="501650" cy="695325"/>
              </a:xfrm>
              <a:custGeom>
                <a:avLst/>
                <a:gdLst>
                  <a:gd name="T0" fmla="*/ 81 w 159"/>
                  <a:gd name="T1" fmla="*/ 96 h 220"/>
                  <a:gd name="T2" fmla="*/ 128 w 159"/>
                  <a:gd name="T3" fmla="*/ 11 h 220"/>
                  <a:gd name="T4" fmla="*/ 136 w 159"/>
                  <a:gd name="T5" fmla="*/ 1 h 220"/>
                  <a:gd name="T6" fmla="*/ 159 w 159"/>
                  <a:gd name="T7" fmla="*/ 0 h 220"/>
                  <a:gd name="T8" fmla="*/ 155 w 159"/>
                  <a:gd name="T9" fmla="*/ 18 h 220"/>
                  <a:gd name="T10" fmla="*/ 96 w 159"/>
                  <a:gd name="T11" fmla="*/ 118 h 220"/>
                  <a:gd name="T12" fmla="*/ 92 w 159"/>
                  <a:gd name="T13" fmla="*/ 137 h 220"/>
                  <a:gd name="T14" fmla="*/ 92 w 159"/>
                  <a:gd name="T15" fmla="*/ 203 h 220"/>
                  <a:gd name="T16" fmla="*/ 79 w 159"/>
                  <a:gd name="T17" fmla="*/ 220 h 220"/>
                  <a:gd name="T18" fmla="*/ 66 w 159"/>
                  <a:gd name="T19" fmla="*/ 203 h 220"/>
                  <a:gd name="T20" fmla="*/ 67 w 159"/>
                  <a:gd name="T21" fmla="*/ 173 h 220"/>
                  <a:gd name="T22" fmla="*/ 44 w 159"/>
                  <a:gd name="T23" fmla="*/ 88 h 220"/>
                  <a:gd name="T24" fmla="*/ 4 w 159"/>
                  <a:gd name="T25" fmla="*/ 18 h 220"/>
                  <a:gd name="T26" fmla="*/ 0 w 159"/>
                  <a:gd name="T27" fmla="*/ 0 h 220"/>
                  <a:gd name="T28" fmla="*/ 27 w 159"/>
                  <a:gd name="T29" fmla="*/ 6 h 220"/>
                  <a:gd name="T30" fmla="*/ 52 w 159"/>
                  <a:gd name="T31" fmla="*/ 48 h 220"/>
                  <a:gd name="T32" fmla="*/ 71 w 159"/>
                  <a:gd name="T33" fmla="*/ 83 h 220"/>
                  <a:gd name="T34" fmla="*/ 81 w 159"/>
                  <a:gd name="T35" fmla="*/ 96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59" h="220">
                    <a:moveTo>
                      <a:pt x="81" y="96"/>
                    </a:moveTo>
                    <a:cubicBezTo>
                      <a:pt x="98" y="66"/>
                      <a:pt x="113" y="39"/>
                      <a:pt x="128" y="11"/>
                    </a:cubicBezTo>
                    <a:cubicBezTo>
                      <a:pt x="130" y="8"/>
                      <a:pt x="133" y="2"/>
                      <a:pt x="136" y="1"/>
                    </a:cubicBezTo>
                    <a:cubicBezTo>
                      <a:pt x="143" y="0"/>
                      <a:pt x="151" y="1"/>
                      <a:pt x="159" y="0"/>
                    </a:cubicBezTo>
                    <a:cubicBezTo>
                      <a:pt x="157" y="6"/>
                      <a:pt x="157" y="13"/>
                      <a:pt x="155" y="18"/>
                    </a:cubicBezTo>
                    <a:cubicBezTo>
                      <a:pt x="135" y="51"/>
                      <a:pt x="115" y="84"/>
                      <a:pt x="96" y="118"/>
                    </a:cubicBezTo>
                    <a:cubicBezTo>
                      <a:pt x="93" y="123"/>
                      <a:pt x="92" y="130"/>
                      <a:pt x="92" y="137"/>
                    </a:cubicBezTo>
                    <a:cubicBezTo>
                      <a:pt x="92" y="159"/>
                      <a:pt x="92" y="181"/>
                      <a:pt x="92" y="203"/>
                    </a:cubicBezTo>
                    <a:cubicBezTo>
                      <a:pt x="92" y="212"/>
                      <a:pt x="91" y="220"/>
                      <a:pt x="79" y="220"/>
                    </a:cubicBezTo>
                    <a:cubicBezTo>
                      <a:pt x="67" y="220"/>
                      <a:pt x="66" y="212"/>
                      <a:pt x="66" y="203"/>
                    </a:cubicBezTo>
                    <a:cubicBezTo>
                      <a:pt x="66" y="193"/>
                      <a:pt x="65" y="183"/>
                      <a:pt x="67" y="173"/>
                    </a:cubicBezTo>
                    <a:cubicBezTo>
                      <a:pt x="70" y="142"/>
                      <a:pt x="61" y="114"/>
                      <a:pt x="44" y="88"/>
                    </a:cubicBezTo>
                    <a:cubicBezTo>
                      <a:pt x="29" y="65"/>
                      <a:pt x="17" y="41"/>
                      <a:pt x="4" y="18"/>
                    </a:cubicBezTo>
                    <a:cubicBezTo>
                      <a:pt x="1" y="12"/>
                      <a:pt x="1" y="6"/>
                      <a:pt x="0" y="0"/>
                    </a:cubicBezTo>
                    <a:cubicBezTo>
                      <a:pt x="10" y="1"/>
                      <a:pt x="22" y="0"/>
                      <a:pt x="27" y="6"/>
                    </a:cubicBezTo>
                    <a:cubicBezTo>
                      <a:pt x="38" y="18"/>
                      <a:pt x="44" y="33"/>
                      <a:pt x="52" y="48"/>
                    </a:cubicBezTo>
                    <a:cubicBezTo>
                      <a:pt x="59" y="59"/>
                      <a:pt x="64" y="72"/>
                      <a:pt x="71" y="83"/>
                    </a:cubicBezTo>
                    <a:cubicBezTo>
                      <a:pt x="73" y="87"/>
                      <a:pt x="77" y="91"/>
                      <a:pt x="81" y="9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5" name="Freeform 117"/>
              <p:cNvSpPr/>
              <p:nvPr/>
            </p:nvSpPr>
            <p:spPr bwMode="auto">
              <a:xfrm>
                <a:off x="4113858" y="3077099"/>
                <a:ext cx="373063" cy="436563"/>
              </a:xfrm>
              <a:custGeom>
                <a:avLst/>
                <a:gdLst>
                  <a:gd name="T0" fmla="*/ 0 w 118"/>
                  <a:gd name="T1" fmla="*/ 134 h 138"/>
                  <a:gd name="T2" fmla="*/ 10 w 118"/>
                  <a:gd name="T3" fmla="*/ 116 h 138"/>
                  <a:gd name="T4" fmla="*/ 30 w 118"/>
                  <a:gd name="T5" fmla="*/ 99 h 138"/>
                  <a:gd name="T6" fmla="*/ 38 w 118"/>
                  <a:gd name="T7" fmla="*/ 51 h 138"/>
                  <a:gd name="T8" fmla="*/ 24 w 118"/>
                  <a:gd name="T9" fmla="*/ 12 h 138"/>
                  <a:gd name="T10" fmla="*/ 36 w 118"/>
                  <a:gd name="T11" fmla="*/ 3 h 138"/>
                  <a:gd name="T12" fmla="*/ 108 w 118"/>
                  <a:gd name="T13" fmla="*/ 70 h 138"/>
                  <a:gd name="T14" fmla="*/ 105 w 118"/>
                  <a:gd name="T15" fmla="*/ 124 h 138"/>
                  <a:gd name="T16" fmla="*/ 75 w 118"/>
                  <a:gd name="T17" fmla="*/ 134 h 138"/>
                  <a:gd name="T18" fmla="*/ 0 w 118"/>
                  <a:gd name="T19" fmla="*/ 13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8" h="138">
                    <a:moveTo>
                      <a:pt x="0" y="134"/>
                    </a:moveTo>
                    <a:cubicBezTo>
                      <a:pt x="3" y="127"/>
                      <a:pt x="5" y="121"/>
                      <a:pt x="10" y="116"/>
                    </a:cubicBezTo>
                    <a:cubicBezTo>
                      <a:pt x="15" y="110"/>
                      <a:pt x="23" y="105"/>
                      <a:pt x="30" y="99"/>
                    </a:cubicBezTo>
                    <a:cubicBezTo>
                      <a:pt x="44" y="85"/>
                      <a:pt x="46" y="69"/>
                      <a:pt x="38" y="51"/>
                    </a:cubicBezTo>
                    <a:cubicBezTo>
                      <a:pt x="32" y="38"/>
                      <a:pt x="27" y="25"/>
                      <a:pt x="24" y="12"/>
                    </a:cubicBezTo>
                    <a:cubicBezTo>
                      <a:pt x="21" y="0"/>
                      <a:pt x="28" y="2"/>
                      <a:pt x="36" y="3"/>
                    </a:cubicBezTo>
                    <a:cubicBezTo>
                      <a:pt x="75" y="10"/>
                      <a:pt x="91" y="40"/>
                      <a:pt x="108" y="70"/>
                    </a:cubicBezTo>
                    <a:cubicBezTo>
                      <a:pt x="118" y="89"/>
                      <a:pt x="118" y="107"/>
                      <a:pt x="105" y="124"/>
                    </a:cubicBezTo>
                    <a:cubicBezTo>
                      <a:pt x="98" y="134"/>
                      <a:pt x="89" y="138"/>
                      <a:pt x="75" y="134"/>
                    </a:cubicBezTo>
                    <a:cubicBezTo>
                      <a:pt x="52" y="126"/>
                      <a:pt x="28" y="130"/>
                      <a:pt x="0" y="13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6" name="Freeform 118"/>
              <p:cNvSpPr/>
              <p:nvPr/>
            </p:nvSpPr>
            <p:spPr bwMode="auto">
              <a:xfrm>
                <a:off x="14046845" y="4456637"/>
                <a:ext cx="374650" cy="701675"/>
              </a:xfrm>
              <a:custGeom>
                <a:avLst/>
                <a:gdLst>
                  <a:gd name="T0" fmla="*/ 1 w 119"/>
                  <a:gd name="T1" fmla="*/ 109 h 222"/>
                  <a:gd name="T2" fmla="*/ 1 w 119"/>
                  <a:gd name="T3" fmla="*/ 17 h 222"/>
                  <a:gd name="T4" fmla="*/ 16 w 119"/>
                  <a:gd name="T5" fmla="*/ 0 h 222"/>
                  <a:gd name="T6" fmla="*/ 28 w 119"/>
                  <a:gd name="T7" fmla="*/ 16 h 222"/>
                  <a:gd name="T8" fmla="*/ 28 w 119"/>
                  <a:gd name="T9" fmla="*/ 176 h 222"/>
                  <a:gd name="T10" fmla="*/ 45 w 119"/>
                  <a:gd name="T11" fmla="*/ 193 h 222"/>
                  <a:gd name="T12" fmla="*/ 104 w 119"/>
                  <a:gd name="T13" fmla="*/ 193 h 222"/>
                  <a:gd name="T14" fmla="*/ 119 w 119"/>
                  <a:gd name="T15" fmla="*/ 207 h 222"/>
                  <a:gd name="T16" fmla="*/ 104 w 119"/>
                  <a:gd name="T17" fmla="*/ 222 h 222"/>
                  <a:gd name="T18" fmla="*/ 17 w 119"/>
                  <a:gd name="T19" fmla="*/ 222 h 222"/>
                  <a:gd name="T20" fmla="*/ 1 w 119"/>
                  <a:gd name="T21" fmla="*/ 205 h 222"/>
                  <a:gd name="T22" fmla="*/ 1 w 119"/>
                  <a:gd name="T23" fmla="*/ 109 h 222"/>
                  <a:gd name="T24" fmla="*/ 1 w 119"/>
                  <a:gd name="T25" fmla="*/ 109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22">
                    <a:moveTo>
                      <a:pt x="1" y="109"/>
                    </a:moveTo>
                    <a:cubicBezTo>
                      <a:pt x="1" y="78"/>
                      <a:pt x="1" y="48"/>
                      <a:pt x="1" y="17"/>
                    </a:cubicBezTo>
                    <a:cubicBezTo>
                      <a:pt x="0" y="5"/>
                      <a:pt x="5" y="1"/>
                      <a:pt x="16" y="0"/>
                    </a:cubicBezTo>
                    <a:cubicBezTo>
                      <a:pt x="28" y="0"/>
                      <a:pt x="28" y="8"/>
                      <a:pt x="28" y="16"/>
                    </a:cubicBezTo>
                    <a:cubicBezTo>
                      <a:pt x="28" y="69"/>
                      <a:pt x="29" y="123"/>
                      <a:pt x="28" y="176"/>
                    </a:cubicBezTo>
                    <a:cubicBezTo>
                      <a:pt x="28" y="189"/>
                      <a:pt x="32" y="194"/>
                      <a:pt x="45" y="193"/>
                    </a:cubicBezTo>
                    <a:cubicBezTo>
                      <a:pt x="65" y="192"/>
                      <a:pt x="84" y="193"/>
                      <a:pt x="104" y="193"/>
                    </a:cubicBezTo>
                    <a:cubicBezTo>
                      <a:pt x="115" y="192"/>
                      <a:pt x="119" y="196"/>
                      <a:pt x="119" y="207"/>
                    </a:cubicBezTo>
                    <a:cubicBezTo>
                      <a:pt x="119" y="217"/>
                      <a:pt x="116" y="222"/>
                      <a:pt x="104" y="222"/>
                    </a:cubicBezTo>
                    <a:cubicBezTo>
                      <a:pt x="75" y="221"/>
                      <a:pt x="46" y="221"/>
                      <a:pt x="17" y="222"/>
                    </a:cubicBezTo>
                    <a:cubicBezTo>
                      <a:pt x="5" y="222"/>
                      <a:pt x="0" y="217"/>
                      <a:pt x="1" y="205"/>
                    </a:cubicBezTo>
                    <a:cubicBezTo>
                      <a:pt x="1" y="173"/>
                      <a:pt x="1" y="141"/>
                      <a:pt x="1" y="109"/>
                    </a:cubicBezTo>
                    <a:cubicBezTo>
                      <a:pt x="1" y="109"/>
                      <a:pt x="1" y="109"/>
                      <a:pt x="1" y="10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7" name="Freeform 119"/>
              <p:cNvSpPr/>
              <p:nvPr/>
            </p:nvSpPr>
            <p:spPr bwMode="auto">
              <a:xfrm>
                <a:off x="7473008" y="4456637"/>
                <a:ext cx="476250" cy="704850"/>
              </a:xfrm>
              <a:custGeom>
                <a:avLst/>
                <a:gdLst>
                  <a:gd name="T0" fmla="*/ 86 w 151"/>
                  <a:gd name="T1" fmla="*/ 123 h 223"/>
                  <a:gd name="T2" fmla="*/ 86 w 151"/>
                  <a:gd name="T3" fmla="*/ 201 h 223"/>
                  <a:gd name="T4" fmla="*/ 72 w 151"/>
                  <a:gd name="T5" fmla="*/ 222 h 223"/>
                  <a:gd name="T6" fmla="*/ 61 w 151"/>
                  <a:gd name="T7" fmla="*/ 201 h 223"/>
                  <a:gd name="T8" fmla="*/ 61 w 151"/>
                  <a:gd name="T9" fmla="*/ 43 h 223"/>
                  <a:gd name="T10" fmla="*/ 45 w 151"/>
                  <a:gd name="T11" fmla="*/ 28 h 223"/>
                  <a:gd name="T12" fmla="*/ 13 w 151"/>
                  <a:gd name="T13" fmla="*/ 28 h 223"/>
                  <a:gd name="T14" fmla="*/ 0 w 151"/>
                  <a:gd name="T15" fmla="*/ 16 h 223"/>
                  <a:gd name="T16" fmla="*/ 13 w 151"/>
                  <a:gd name="T17" fmla="*/ 0 h 223"/>
                  <a:gd name="T18" fmla="*/ 139 w 151"/>
                  <a:gd name="T19" fmla="*/ 0 h 223"/>
                  <a:gd name="T20" fmla="*/ 150 w 151"/>
                  <a:gd name="T21" fmla="*/ 16 h 223"/>
                  <a:gd name="T22" fmla="*/ 139 w 151"/>
                  <a:gd name="T23" fmla="*/ 28 h 223"/>
                  <a:gd name="T24" fmla="*/ 99 w 151"/>
                  <a:gd name="T25" fmla="*/ 28 h 223"/>
                  <a:gd name="T26" fmla="*/ 86 w 151"/>
                  <a:gd name="T27" fmla="*/ 41 h 223"/>
                  <a:gd name="T28" fmla="*/ 86 w 151"/>
                  <a:gd name="T29" fmla="*/ 123 h 223"/>
                  <a:gd name="T30" fmla="*/ 86 w 151"/>
                  <a:gd name="T31" fmla="*/ 123 h 2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51" h="223">
                    <a:moveTo>
                      <a:pt x="86" y="123"/>
                    </a:moveTo>
                    <a:cubicBezTo>
                      <a:pt x="86" y="149"/>
                      <a:pt x="86" y="175"/>
                      <a:pt x="86" y="201"/>
                    </a:cubicBezTo>
                    <a:cubicBezTo>
                      <a:pt x="86" y="211"/>
                      <a:pt x="88" y="223"/>
                      <a:pt x="72" y="222"/>
                    </a:cubicBezTo>
                    <a:cubicBezTo>
                      <a:pt x="56" y="221"/>
                      <a:pt x="61" y="209"/>
                      <a:pt x="61" y="201"/>
                    </a:cubicBezTo>
                    <a:cubicBezTo>
                      <a:pt x="61" y="148"/>
                      <a:pt x="60" y="96"/>
                      <a:pt x="61" y="43"/>
                    </a:cubicBezTo>
                    <a:cubicBezTo>
                      <a:pt x="61" y="31"/>
                      <a:pt x="57" y="26"/>
                      <a:pt x="45" y="28"/>
                    </a:cubicBezTo>
                    <a:cubicBezTo>
                      <a:pt x="34" y="28"/>
                      <a:pt x="24" y="28"/>
                      <a:pt x="13" y="28"/>
                    </a:cubicBezTo>
                    <a:cubicBezTo>
                      <a:pt x="5" y="28"/>
                      <a:pt x="0" y="25"/>
                      <a:pt x="0" y="16"/>
                    </a:cubicBezTo>
                    <a:cubicBezTo>
                      <a:pt x="0" y="6"/>
                      <a:pt x="3" y="0"/>
                      <a:pt x="13" y="0"/>
                    </a:cubicBezTo>
                    <a:cubicBezTo>
                      <a:pt x="55" y="0"/>
                      <a:pt x="97" y="0"/>
                      <a:pt x="139" y="0"/>
                    </a:cubicBezTo>
                    <a:cubicBezTo>
                      <a:pt x="151" y="0"/>
                      <a:pt x="149" y="9"/>
                      <a:pt x="150" y="16"/>
                    </a:cubicBezTo>
                    <a:cubicBezTo>
                      <a:pt x="151" y="24"/>
                      <a:pt x="148" y="28"/>
                      <a:pt x="139" y="28"/>
                    </a:cubicBezTo>
                    <a:cubicBezTo>
                      <a:pt x="126" y="27"/>
                      <a:pt x="112" y="28"/>
                      <a:pt x="99" y="28"/>
                    </a:cubicBezTo>
                    <a:cubicBezTo>
                      <a:pt x="89" y="27"/>
                      <a:pt x="85" y="31"/>
                      <a:pt x="86" y="41"/>
                    </a:cubicBezTo>
                    <a:cubicBezTo>
                      <a:pt x="86" y="68"/>
                      <a:pt x="86" y="96"/>
                      <a:pt x="86" y="123"/>
                    </a:cubicBezTo>
                    <a:cubicBezTo>
                      <a:pt x="86" y="123"/>
                      <a:pt x="86" y="123"/>
                      <a:pt x="86" y="12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8" name="Freeform 120"/>
              <p:cNvSpPr/>
              <p:nvPr/>
            </p:nvSpPr>
            <p:spPr bwMode="auto">
              <a:xfrm>
                <a:off x="3116908" y="1619774"/>
                <a:ext cx="239713" cy="606425"/>
              </a:xfrm>
              <a:custGeom>
                <a:avLst/>
                <a:gdLst>
                  <a:gd name="T0" fmla="*/ 76 w 76"/>
                  <a:gd name="T1" fmla="*/ 83 h 192"/>
                  <a:gd name="T2" fmla="*/ 64 w 76"/>
                  <a:gd name="T3" fmla="*/ 116 h 192"/>
                  <a:gd name="T4" fmla="*/ 25 w 76"/>
                  <a:gd name="T5" fmla="*/ 184 h 192"/>
                  <a:gd name="T6" fmla="*/ 14 w 76"/>
                  <a:gd name="T7" fmla="*/ 192 h 192"/>
                  <a:gd name="T8" fmla="*/ 7 w 76"/>
                  <a:gd name="T9" fmla="*/ 183 h 192"/>
                  <a:gd name="T10" fmla="*/ 1 w 76"/>
                  <a:gd name="T11" fmla="*/ 150 h 192"/>
                  <a:gd name="T12" fmla="*/ 14 w 76"/>
                  <a:gd name="T13" fmla="*/ 81 h 192"/>
                  <a:gd name="T14" fmla="*/ 17 w 76"/>
                  <a:gd name="T15" fmla="*/ 25 h 192"/>
                  <a:gd name="T16" fmla="*/ 27 w 76"/>
                  <a:gd name="T17" fmla="*/ 0 h 192"/>
                  <a:gd name="T18" fmla="*/ 53 w 76"/>
                  <a:gd name="T19" fmla="*/ 16 h 192"/>
                  <a:gd name="T20" fmla="*/ 73 w 76"/>
                  <a:gd name="T21" fmla="*/ 69 h 192"/>
                  <a:gd name="T22" fmla="*/ 74 w 76"/>
                  <a:gd name="T23" fmla="*/ 82 h 192"/>
                  <a:gd name="T24" fmla="*/ 76 w 76"/>
                  <a:gd name="T25" fmla="*/ 83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6" h="192">
                    <a:moveTo>
                      <a:pt x="76" y="83"/>
                    </a:moveTo>
                    <a:cubicBezTo>
                      <a:pt x="72" y="94"/>
                      <a:pt x="70" y="105"/>
                      <a:pt x="64" y="116"/>
                    </a:cubicBezTo>
                    <a:cubicBezTo>
                      <a:pt x="52" y="139"/>
                      <a:pt x="38" y="161"/>
                      <a:pt x="25" y="184"/>
                    </a:cubicBezTo>
                    <a:cubicBezTo>
                      <a:pt x="23" y="187"/>
                      <a:pt x="18" y="191"/>
                      <a:pt x="14" y="192"/>
                    </a:cubicBezTo>
                    <a:cubicBezTo>
                      <a:pt x="12" y="192"/>
                      <a:pt x="7" y="187"/>
                      <a:pt x="7" y="183"/>
                    </a:cubicBezTo>
                    <a:cubicBezTo>
                      <a:pt x="4" y="172"/>
                      <a:pt x="0" y="161"/>
                      <a:pt x="1" y="150"/>
                    </a:cubicBezTo>
                    <a:cubicBezTo>
                      <a:pt x="4" y="127"/>
                      <a:pt x="11" y="104"/>
                      <a:pt x="14" y="81"/>
                    </a:cubicBezTo>
                    <a:cubicBezTo>
                      <a:pt x="16" y="62"/>
                      <a:pt x="16" y="43"/>
                      <a:pt x="17" y="25"/>
                    </a:cubicBezTo>
                    <a:cubicBezTo>
                      <a:pt x="17" y="15"/>
                      <a:pt x="14" y="1"/>
                      <a:pt x="27" y="0"/>
                    </a:cubicBezTo>
                    <a:cubicBezTo>
                      <a:pt x="36" y="0"/>
                      <a:pt x="49" y="8"/>
                      <a:pt x="53" y="16"/>
                    </a:cubicBezTo>
                    <a:cubicBezTo>
                      <a:pt x="62" y="32"/>
                      <a:pt x="67" y="51"/>
                      <a:pt x="73" y="69"/>
                    </a:cubicBezTo>
                    <a:cubicBezTo>
                      <a:pt x="74" y="73"/>
                      <a:pt x="74" y="77"/>
                      <a:pt x="74" y="82"/>
                    </a:cubicBezTo>
                    <a:cubicBezTo>
                      <a:pt x="75" y="82"/>
                      <a:pt x="76" y="83"/>
                      <a:pt x="76" y="8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9" name="Freeform 121"/>
              <p:cNvSpPr/>
              <p:nvPr/>
            </p:nvSpPr>
            <p:spPr bwMode="auto">
              <a:xfrm>
                <a:off x="10511483" y="4456637"/>
                <a:ext cx="469900" cy="701675"/>
              </a:xfrm>
              <a:custGeom>
                <a:avLst/>
                <a:gdLst>
                  <a:gd name="T0" fmla="*/ 60 w 149"/>
                  <a:gd name="T1" fmla="*/ 123 h 222"/>
                  <a:gd name="T2" fmla="*/ 60 w 149"/>
                  <a:gd name="T3" fmla="*/ 43 h 222"/>
                  <a:gd name="T4" fmla="*/ 44 w 149"/>
                  <a:gd name="T5" fmla="*/ 28 h 222"/>
                  <a:gd name="T6" fmla="*/ 12 w 149"/>
                  <a:gd name="T7" fmla="*/ 28 h 222"/>
                  <a:gd name="T8" fmla="*/ 0 w 149"/>
                  <a:gd name="T9" fmla="*/ 15 h 222"/>
                  <a:gd name="T10" fmla="*/ 12 w 149"/>
                  <a:gd name="T11" fmla="*/ 0 h 222"/>
                  <a:gd name="T12" fmla="*/ 136 w 149"/>
                  <a:gd name="T13" fmla="*/ 0 h 222"/>
                  <a:gd name="T14" fmla="*/ 148 w 149"/>
                  <a:gd name="T15" fmla="*/ 16 h 222"/>
                  <a:gd name="T16" fmla="*/ 135 w 149"/>
                  <a:gd name="T17" fmla="*/ 28 h 222"/>
                  <a:gd name="T18" fmla="*/ 101 w 149"/>
                  <a:gd name="T19" fmla="*/ 28 h 222"/>
                  <a:gd name="T20" fmla="*/ 85 w 149"/>
                  <a:gd name="T21" fmla="*/ 43 h 222"/>
                  <a:gd name="T22" fmla="*/ 85 w 149"/>
                  <a:gd name="T23" fmla="*/ 201 h 222"/>
                  <a:gd name="T24" fmla="*/ 82 w 149"/>
                  <a:gd name="T25" fmla="*/ 218 h 222"/>
                  <a:gd name="T26" fmla="*/ 68 w 149"/>
                  <a:gd name="T27" fmla="*/ 221 h 222"/>
                  <a:gd name="T28" fmla="*/ 60 w 149"/>
                  <a:gd name="T29" fmla="*/ 208 h 222"/>
                  <a:gd name="T30" fmla="*/ 60 w 149"/>
                  <a:gd name="T31" fmla="*/ 123 h 222"/>
                  <a:gd name="T32" fmla="*/ 60 w 149"/>
                  <a:gd name="T33" fmla="*/ 123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49" h="222">
                    <a:moveTo>
                      <a:pt x="60" y="123"/>
                    </a:moveTo>
                    <a:cubicBezTo>
                      <a:pt x="60" y="96"/>
                      <a:pt x="59" y="70"/>
                      <a:pt x="60" y="43"/>
                    </a:cubicBezTo>
                    <a:cubicBezTo>
                      <a:pt x="61" y="30"/>
                      <a:pt x="56" y="27"/>
                      <a:pt x="44" y="28"/>
                    </a:cubicBezTo>
                    <a:cubicBezTo>
                      <a:pt x="33" y="28"/>
                      <a:pt x="23" y="27"/>
                      <a:pt x="12" y="28"/>
                    </a:cubicBezTo>
                    <a:cubicBezTo>
                      <a:pt x="3" y="28"/>
                      <a:pt x="0" y="24"/>
                      <a:pt x="0" y="15"/>
                    </a:cubicBezTo>
                    <a:cubicBezTo>
                      <a:pt x="0" y="7"/>
                      <a:pt x="1" y="0"/>
                      <a:pt x="12" y="0"/>
                    </a:cubicBezTo>
                    <a:cubicBezTo>
                      <a:pt x="53" y="0"/>
                      <a:pt x="95" y="0"/>
                      <a:pt x="136" y="0"/>
                    </a:cubicBezTo>
                    <a:cubicBezTo>
                      <a:pt x="148" y="0"/>
                      <a:pt x="148" y="8"/>
                      <a:pt x="148" y="16"/>
                    </a:cubicBezTo>
                    <a:cubicBezTo>
                      <a:pt x="149" y="26"/>
                      <a:pt x="144" y="28"/>
                      <a:pt x="135" y="28"/>
                    </a:cubicBezTo>
                    <a:cubicBezTo>
                      <a:pt x="124" y="27"/>
                      <a:pt x="112" y="28"/>
                      <a:pt x="101" y="28"/>
                    </a:cubicBezTo>
                    <a:cubicBezTo>
                      <a:pt x="89" y="27"/>
                      <a:pt x="85" y="31"/>
                      <a:pt x="85" y="43"/>
                    </a:cubicBezTo>
                    <a:cubicBezTo>
                      <a:pt x="86" y="96"/>
                      <a:pt x="86" y="148"/>
                      <a:pt x="85" y="201"/>
                    </a:cubicBezTo>
                    <a:cubicBezTo>
                      <a:pt x="85" y="206"/>
                      <a:pt x="85" y="213"/>
                      <a:pt x="82" y="218"/>
                    </a:cubicBezTo>
                    <a:cubicBezTo>
                      <a:pt x="80" y="221"/>
                      <a:pt x="72" y="222"/>
                      <a:pt x="68" y="221"/>
                    </a:cubicBezTo>
                    <a:cubicBezTo>
                      <a:pt x="64" y="219"/>
                      <a:pt x="60" y="213"/>
                      <a:pt x="60" y="208"/>
                    </a:cubicBezTo>
                    <a:cubicBezTo>
                      <a:pt x="60" y="180"/>
                      <a:pt x="60" y="151"/>
                      <a:pt x="60" y="123"/>
                    </a:cubicBezTo>
                    <a:cubicBezTo>
                      <a:pt x="60" y="123"/>
                      <a:pt x="60" y="123"/>
                      <a:pt x="60" y="12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0" name="Freeform 122"/>
              <p:cNvSpPr/>
              <p:nvPr/>
            </p:nvSpPr>
            <p:spPr bwMode="auto">
              <a:xfrm>
                <a:off x="1465908" y="1775349"/>
                <a:ext cx="312738" cy="407988"/>
              </a:xfrm>
              <a:custGeom>
                <a:avLst/>
                <a:gdLst>
                  <a:gd name="T0" fmla="*/ 36 w 99"/>
                  <a:gd name="T1" fmla="*/ 0 h 129"/>
                  <a:gd name="T2" fmla="*/ 65 w 99"/>
                  <a:gd name="T3" fmla="*/ 17 h 129"/>
                  <a:gd name="T4" fmla="*/ 91 w 99"/>
                  <a:gd name="T5" fmla="*/ 58 h 129"/>
                  <a:gd name="T6" fmla="*/ 45 w 99"/>
                  <a:gd name="T7" fmla="*/ 126 h 129"/>
                  <a:gd name="T8" fmla="*/ 20 w 99"/>
                  <a:gd name="T9" fmla="*/ 102 h 129"/>
                  <a:gd name="T10" fmla="*/ 6 w 99"/>
                  <a:gd name="T11" fmla="*/ 22 h 129"/>
                  <a:gd name="T12" fmla="*/ 15 w 99"/>
                  <a:gd name="T13" fmla="*/ 6 h 129"/>
                  <a:gd name="T14" fmla="*/ 34 w 99"/>
                  <a:gd name="T15" fmla="*/ 3 h 129"/>
                  <a:gd name="T16" fmla="*/ 36 w 99"/>
                  <a:gd name="T17" fmla="*/ 0 h 1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9" h="129">
                    <a:moveTo>
                      <a:pt x="36" y="0"/>
                    </a:moveTo>
                    <a:cubicBezTo>
                      <a:pt x="46" y="5"/>
                      <a:pt x="58" y="9"/>
                      <a:pt x="65" y="17"/>
                    </a:cubicBezTo>
                    <a:cubicBezTo>
                      <a:pt x="76" y="29"/>
                      <a:pt x="86" y="43"/>
                      <a:pt x="91" y="58"/>
                    </a:cubicBezTo>
                    <a:cubicBezTo>
                      <a:pt x="99" y="85"/>
                      <a:pt x="73" y="120"/>
                      <a:pt x="45" y="126"/>
                    </a:cubicBezTo>
                    <a:cubicBezTo>
                      <a:pt x="28" y="129"/>
                      <a:pt x="14" y="119"/>
                      <a:pt x="20" y="102"/>
                    </a:cubicBezTo>
                    <a:cubicBezTo>
                      <a:pt x="30" y="72"/>
                      <a:pt x="22" y="47"/>
                      <a:pt x="6" y="22"/>
                    </a:cubicBezTo>
                    <a:cubicBezTo>
                      <a:pt x="0" y="13"/>
                      <a:pt x="8" y="8"/>
                      <a:pt x="15" y="6"/>
                    </a:cubicBezTo>
                    <a:cubicBezTo>
                      <a:pt x="21" y="3"/>
                      <a:pt x="27" y="4"/>
                      <a:pt x="34" y="3"/>
                    </a:cubicBezTo>
                    <a:cubicBezTo>
                      <a:pt x="35" y="2"/>
                      <a:pt x="35" y="1"/>
                      <a:pt x="36"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1" name="Freeform 123"/>
              <p:cNvSpPr/>
              <p:nvPr/>
            </p:nvSpPr>
            <p:spPr bwMode="auto">
              <a:xfrm>
                <a:off x="184795" y="2970737"/>
                <a:ext cx="300038" cy="347663"/>
              </a:xfrm>
              <a:custGeom>
                <a:avLst/>
                <a:gdLst>
                  <a:gd name="T0" fmla="*/ 0 w 95"/>
                  <a:gd name="T1" fmla="*/ 83 h 110"/>
                  <a:gd name="T2" fmla="*/ 19 w 95"/>
                  <a:gd name="T3" fmla="*/ 46 h 110"/>
                  <a:gd name="T4" fmla="*/ 35 w 95"/>
                  <a:gd name="T5" fmla="*/ 15 h 110"/>
                  <a:gd name="T6" fmla="*/ 48 w 95"/>
                  <a:gd name="T7" fmla="*/ 0 h 110"/>
                  <a:gd name="T8" fmla="*/ 59 w 95"/>
                  <a:gd name="T9" fmla="*/ 14 h 110"/>
                  <a:gd name="T10" fmla="*/ 72 w 95"/>
                  <a:gd name="T11" fmla="*/ 35 h 110"/>
                  <a:gd name="T12" fmla="*/ 45 w 95"/>
                  <a:gd name="T13" fmla="*/ 99 h 110"/>
                  <a:gd name="T14" fmla="*/ 20 w 95"/>
                  <a:gd name="T15" fmla="*/ 107 h 110"/>
                  <a:gd name="T16" fmla="*/ 0 w 95"/>
                  <a:gd name="T17" fmla="*/ 83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5" h="110">
                    <a:moveTo>
                      <a:pt x="0" y="83"/>
                    </a:moveTo>
                    <a:cubicBezTo>
                      <a:pt x="5" y="75"/>
                      <a:pt x="12" y="61"/>
                      <a:pt x="19" y="46"/>
                    </a:cubicBezTo>
                    <a:cubicBezTo>
                      <a:pt x="25" y="36"/>
                      <a:pt x="29" y="25"/>
                      <a:pt x="35" y="15"/>
                    </a:cubicBezTo>
                    <a:cubicBezTo>
                      <a:pt x="38" y="9"/>
                      <a:pt x="43" y="5"/>
                      <a:pt x="48" y="0"/>
                    </a:cubicBezTo>
                    <a:cubicBezTo>
                      <a:pt x="51" y="5"/>
                      <a:pt x="55" y="9"/>
                      <a:pt x="59" y="14"/>
                    </a:cubicBezTo>
                    <a:cubicBezTo>
                      <a:pt x="63" y="21"/>
                      <a:pt x="67" y="29"/>
                      <a:pt x="72" y="35"/>
                    </a:cubicBezTo>
                    <a:cubicBezTo>
                      <a:pt x="95" y="64"/>
                      <a:pt x="76" y="94"/>
                      <a:pt x="45" y="99"/>
                    </a:cubicBezTo>
                    <a:cubicBezTo>
                      <a:pt x="36" y="100"/>
                      <a:pt x="28" y="105"/>
                      <a:pt x="20" y="107"/>
                    </a:cubicBezTo>
                    <a:cubicBezTo>
                      <a:pt x="4" y="110"/>
                      <a:pt x="0" y="107"/>
                      <a:pt x="0" y="8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2" name="Freeform 124"/>
              <p:cNvSpPr/>
              <p:nvPr/>
            </p:nvSpPr>
            <p:spPr bwMode="auto">
              <a:xfrm>
                <a:off x="4809183" y="4456637"/>
                <a:ext cx="80963" cy="701675"/>
              </a:xfrm>
              <a:custGeom>
                <a:avLst/>
                <a:gdLst>
                  <a:gd name="T0" fmla="*/ 25 w 26"/>
                  <a:gd name="T1" fmla="*/ 112 h 222"/>
                  <a:gd name="T2" fmla="*/ 25 w 26"/>
                  <a:gd name="T3" fmla="*/ 205 h 222"/>
                  <a:gd name="T4" fmla="*/ 13 w 26"/>
                  <a:gd name="T5" fmla="*/ 222 h 222"/>
                  <a:gd name="T6" fmla="*/ 1 w 26"/>
                  <a:gd name="T7" fmla="*/ 206 h 222"/>
                  <a:gd name="T8" fmla="*/ 0 w 26"/>
                  <a:gd name="T9" fmla="*/ 16 h 222"/>
                  <a:gd name="T10" fmla="*/ 13 w 26"/>
                  <a:gd name="T11" fmla="*/ 0 h 222"/>
                  <a:gd name="T12" fmla="*/ 25 w 26"/>
                  <a:gd name="T13" fmla="*/ 16 h 222"/>
                  <a:gd name="T14" fmla="*/ 25 w 26"/>
                  <a:gd name="T15" fmla="*/ 112 h 222"/>
                  <a:gd name="T16" fmla="*/ 25 w 26"/>
                  <a:gd name="T17" fmla="*/ 112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6" h="222">
                    <a:moveTo>
                      <a:pt x="25" y="112"/>
                    </a:moveTo>
                    <a:cubicBezTo>
                      <a:pt x="25" y="143"/>
                      <a:pt x="25" y="174"/>
                      <a:pt x="25" y="205"/>
                    </a:cubicBezTo>
                    <a:cubicBezTo>
                      <a:pt x="25" y="214"/>
                      <a:pt x="26" y="222"/>
                      <a:pt x="13" y="222"/>
                    </a:cubicBezTo>
                    <a:cubicBezTo>
                      <a:pt x="1" y="222"/>
                      <a:pt x="1" y="214"/>
                      <a:pt x="1" y="206"/>
                    </a:cubicBezTo>
                    <a:cubicBezTo>
                      <a:pt x="1" y="142"/>
                      <a:pt x="1" y="79"/>
                      <a:pt x="0" y="16"/>
                    </a:cubicBezTo>
                    <a:cubicBezTo>
                      <a:pt x="0" y="7"/>
                      <a:pt x="2" y="0"/>
                      <a:pt x="13" y="0"/>
                    </a:cubicBezTo>
                    <a:cubicBezTo>
                      <a:pt x="25" y="0"/>
                      <a:pt x="25" y="8"/>
                      <a:pt x="25" y="16"/>
                    </a:cubicBezTo>
                    <a:cubicBezTo>
                      <a:pt x="25" y="48"/>
                      <a:pt x="25" y="80"/>
                      <a:pt x="25" y="112"/>
                    </a:cubicBezTo>
                    <a:cubicBezTo>
                      <a:pt x="25" y="112"/>
                      <a:pt x="25" y="112"/>
                      <a:pt x="25" y="1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3" name="Freeform 125"/>
              <p:cNvSpPr/>
              <p:nvPr/>
            </p:nvSpPr>
            <p:spPr bwMode="auto">
              <a:xfrm>
                <a:off x="7301558" y="4456637"/>
                <a:ext cx="82550" cy="701675"/>
              </a:xfrm>
              <a:custGeom>
                <a:avLst/>
                <a:gdLst>
                  <a:gd name="T0" fmla="*/ 25 w 26"/>
                  <a:gd name="T1" fmla="*/ 111 h 222"/>
                  <a:gd name="T2" fmla="*/ 25 w 26"/>
                  <a:gd name="T3" fmla="*/ 206 h 222"/>
                  <a:gd name="T4" fmla="*/ 13 w 26"/>
                  <a:gd name="T5" fmla="*/ 222 h 222"/>
                  <a:gd name="T6" fmla="*/ 0 w 26"/>
                  <a:gd name="T7" fmla="*/ 207 h 222"/>
                  <a:gd name="T8" fmla="*/ 0 w 26"/>
                  <a:gd name="T9" fmla="*/ 13 h 222"/>
                  <a:gd name="T10" fmla="*/ 12 w 26"/>
                  <a:gd name="T11" fmla="*/ 0 h 222"/>
                  <a:gd name="T12" fmla="*/ 25 w 26"/>
                  <a:gd name="T13" fmla="*/ 14 h 222"/>
                  <a:gd name="T14" fmla="*/ 25 w 26"/>
                  <a:gd name="T15" fmla="*/ 111 h 22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6" h="222">
                    <a:moveTo>
                      <a:pt x="25" y="111"/>
                    </a:moveTo>
                    <a:cubicBezTo>
                      <a:pt x="25" y="143"/>
                      <a:pt x="25" y="174"/>
                      <a:pt x="25" y="206"/>
                    </a:cubicBezTo>
                    <a:cubicBezTo>
                      <a:pt x="25" y="214"/>
                      <a:pt x="26" y="222"/>
                      <a:pt x="13" y="222"/>
                    </a:cubicBezTo>
                    <a:cubicBezTo>
                      <a:pt x="1" y="222"/>
                      <a:pt x="0" y="216"/>
                      <a:pt x="0" y="207"/>
                    </a:cubicBezTo>
                    <a:cubicBezTo>
                      <a:pt x="0" y="142"/>
                      <a:pt x="0" y="78"/>
                      <a:pt x="0" y="13"/>
                    </a:cubicBezTo>
                    <a:cubicBezTo>
                      <a:pt x="0" y="5"/>
                      <a:pt x="3" y="1"/>
                      <a:pt x="12" y="0"/>
                    </a:cubicBezTo>
                    <a:cubicBezTo>
                      <a:pt x="22" y="0"/>
                      <a:pt x="25" y="5"/>
                      <a:pt x="25" y="14"/>
                    </a:cubicBezTo>
                    <a:cubicBezTo>
                      <a:pt x="25" y="47"/>
                      <a:pt x="25" y="79"/>
                      <a:pt x="25" y="1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grpSp>
      <p:sp>
        <p:nvSpPr>
          <p:cNvPr id="7" name="矩形 6"/>
          <p:cNvSpPr/>
          <p:nvPr userDrawn="1"/>
        </p:nvSpPr>
        <p:spPr>
          <a:xfrm>
            <a:off x="-36195" y="317500"/>
            <a:ext cx="8924925" cy="696595"/>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userDrawn="1"/>
        </p:nvSpPr>
        <p:spPr>
          <a:xfrm>
            <a:off x="11864340" y="325755"/>
            <a:ext cx="329565" cy="696595"/>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8200" y="2959100"/>
            <a:ext cx="10515600" cy="2781300"/>
          </a:xfrm>
        </p:spPr>
        <p:txBody>
          <a:bodyPr anchor="t" anchorCtr="0"/>
          <a:lstStyle>
            <a:lvl1pPr>
              <a:defRPr sz="48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722120"/>
            <a:ext cx="10515600" cy="1102995"/>
          </a:xfrm>
        </p:spPr>
        <p:txBody>
          <a:bodyPr lIns="144145" anchor="b" anchorCtr="0"/>
          <a:lstStyle>
            <a:lvl1pPr marL="0" indent="0">
              <a:buNone/>
              <a:defRPr sz="2400">
                <a:solidFill>
                  <a:schemeClr val="tx1">
                    <a:lumMod val="50000"/>
                    <a:lumOff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59D9C70D-B7C8-466D-B87C-22D855EF72C6}"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F9045BA-9AC9-4435-A9A0-D822685BA71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lgn="ctr">
              <a:defRPr/>
            </a:lvl1p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59D9C70D-B7C8-466D-B87C-22D855EF72C6}"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F9045BA-9AC9-4435-A9A0-D822685BA71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40105" y="365125"/>
            <a:ext cx="10515600" cy="800100"/>
          </a:xfrm>
        </p:spPr>
        <p:txBody>
          <a:bodyPr anchor="ctr" anchorCtr="0"/>
          <a:lstStyle>
            <a:lvl1pPr algn="ctr">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9470" y="1482090"/>
            <a:ext cx="5220970" cy="823595"/>
          </a:xfrm>
        </p:spPr>
        <p:txBody>
          <a:bodyPr anchor="ctr" anchorCtr="0"/>
          <a:lstStyle>
            <a:lvl1pPr marL="0" indent="0">
              <a:buNone/>
              <a:defRPr sz="3200">
                <a:solidFill>
                  <a:srgbClr val="0070C0"/>
                </a:solidFill>
              </a:defRPr>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8200" y="2368550"/>
            <a:ext cx="5222240" cy="3820795"/>
          </a:xfrm>
        </p:spPr>
        <p:txBody>
          <a:bodyPr/>
          <a:lstStyle>
            <a:lvl1pPr>
              <a:defRPr sz="2800"/>
            </a:lvl1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256655" y="1482090"/>
            <a:ext cx="5097145" cy="823595"/>
          </a:xfrm>
        </p:spPr>
        <p:txBody>
          <a:bodyPr anchor="ctr" anchorCtr="0"/>
          <a:lstStyle>
            <a:lvl1pPr marL="0" indent="0">
              <a:buNone/>
              <a:defRPr sz="3200">
                <a:solidFill>
                  <a:srgbClr val="0070C0"/>
                </a:solidFill>
              </a:defRPr>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256655" y="2368550"/>
            <a:ext cx="5097145" cy="3820795"/>
          </a:xfrm>
        </p:spPr>
        <p:txBody>
          <a:bodyPr/>
          <a:lstStyle>
            <a:lvl1pPr>
              <a:defRPr sz="2800"/>
            </a:lvl1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59D9C70D-B7C8-466D-B87C-22D855EF72C6}"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F9045BA-9AC9-4435-A9A0-D822685BA71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3_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197485"/>
            <a:ext cx="10515600" cy="1325563"/>
          </a:xfrm>
        </p:spPr>
        <p:txBody>
          <a:bodyPr anchor="b" anchorCtr="0"/>
          <a:lstStyle/>
          <a:p>
            <a:r>
              <a:rPr lang="zh-CN" altLang="en-US"/>
              <a:t>单击此处编辑母版标题样式</a:t>
            </a:r>
            <a:endParaRPr lang="zh-CN" altLang="en-US"/>
          </a:p>
        </p:txBody>
      </p:sp>
      <p:sp>
        <p:nvSpPr>
          <p:cNvPr id="4" name="日期占位符 3"/>
          <p:cNvSpPr>
            <a:spLocks noGrp="1"/>
          </p:cNvSpPr>
          <p:nvPr>
            <p:ph type="dt" sz="half" idx="10"/>
          </p:nvPr>
        </p:nvSpPr>
        <p:spPr/>
        <p:txBody>
          <a:bodyPr/>
          <a:lstStyle/>
          <a:p>
            <a:fld id="{59D9C70D-B7C8-466D-B87C-22D855EF72C6}"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F9045BA-9AC9-4435-A9A0-D822685BA71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图片 + 文本">
    <p:spTree>
      <p:nvGrpSpPr>
        <p:cNvPr id="1" name=""/>
        <p:cNvGrpSpPr/>
        <p:nvPr/>
      </p:nvGrpSpPr>
      <p:grpSpPr>
        <a:xfrm>
          <a:off x="0" y="0"/>
          <a:ext cx="0" cy="0"/>
          <a:chOff x="0" y="0"/>
          <a:chExt cx="0" cy="0"/>
        </a:xfrm>
      </p:grpSpPr>
      <p:sp>
        <p:nvSpPr>
          <p:cNvPr id="3" name="图片占位符 2"/>
          <p:cNvSpPr>
            <a:spLocks noGrp="1"/>
          </p:cNvSpPr>
          <p:nvPr>
            <p:ph type="pic" idx="1"/>
          </p:nvPr>
        </p:nvSpPr>
        <p:spPr>
          <a:xfrm>
            <a:off x="-12700" y="-1905"/>
            <a:ext cx="7017385" cy="6861810"/>
          </a:xfrm>
          <a:noFill/>
        </p:spPr>
        <p:txBody>
          <a:bodyPr lIns="252095" tIns="144145"/>
          <a:lstStyle>
            <a:lvl1pPr marL="0" indent="0" algn="ctr">
              <a:buNone/>
              <a:defRPr sz="1800">
                <a:solidFill>
                  <a:schemeClr val="tx1">
                    <a:lumMod val="50000"/>
                    <a:lumOff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2" name="标题 1"/>
          <p:cNvSpPr>
            <a:spLocks noGrp="1"/>
          </p:cNvSpPr>
          <p:nvPr>
            <p:ph type="title"/>
          </p:nvPr>
        </p:nvSpPr>
        <p:spPr>
          <a:xfrm>
            <a:off x="7350125" y="457200"/>
            <a:ext cx="4392295" cy="1055370"/>
          </a:xfrm>
        </p:spPr>
        <p:txBody>
          <a:bodyPr anchor="b" anchorCtr="0"/>
          <a:lstStyle>
            <a:lvl1pPr>
              <a:defRPr sz="3200"/>
            </a:lvl1pPr>
          </a:lstStyle>
          <a:p>
            <a:r>
              <a:rPr lang="zh-CN" altLang="en-US"/>
              <a:t>单击此处编辑母版标题样式</a:t>
            </a:r>
            <a:endParaRPr lang="zh-CN" altLang="en-US"/>
          </a:p>
        </p:txBody>
      </p:sp>
      <p:sp>
        <p:nvSpPr>
          <p:cNvPr id="4" name="文本占位符 3"/>
          <p:cNvSpPr>
            <a:spLocks noGrp="1"/>
          </p:cNvSpPr>
          <p:nvPr>
            <p:ph type="body" sz="half" idx="2"/>
          </p:nvPr>
        </p:nvSpPr>
        <p:spPr>
          <a:xfrm>
            <a:off x="7349490" y="1694180"/>
            <a:ext cx="4393565" cy="4480560"/>
          </a:xfrm>
        </p:spPr>
        <p:txBody>
          <a:bodyPr/>
          <a:lstStyle>
            <a:lvl1pPr marL="0" indent="0">
              <a:buNone/>
              <a:defRPr sz="2800">
                <a:solidFill>
                  <a:schemeClr val="tx1"/>
                </a:solidFill>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59D9C70D-B7C8-466D-B87C-22D855EF72C6}"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F9045BA-9AC9-4435-A9A0-D822685BA71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文本 + 图片">
    <p:spTree>
      <p:nvGrpSpPr>
        <p:cNvPr id="1" name=""/>
        <p:cNvGrpSpPr/>
        <p:nvPr/>
      </p:nvGrpSpPr>
      <p:grpSpPr>
        <a:xfrm>
          <a:off x="0" y="0"/>
          <a:ext cx="0" cy="0"/>
          <a:chOff x="0" y="0"/>
          <a:chExt cx="0" cy="0"/>
        </a:xfrm>
      </p:grpSpPr>
      <p:sp>
        <p:nvSpPr>
          <p:cNvPr id="3" name="图片占位符 2"/>
          <p:cNvSpPr>
            <a:spLocks noGrp="1"/>
          </p:cNvSpPr>
          <p:nvPr>
            <p:ph type="pic" idx="1"/>
          </p:nvPr>
        </p:nvSpPr>
        <p:spPr>
          <a:xfrm>
            <a:off x="5183505" y="-7620"/>
            <a:ext cx="7017385" cy="6861810"/>
          </a:xfrm>
          <a:noFill/>
        </p:spPr>
        <p:txBody>
          <a:bodyPr lIns="252095" tIns="144145"/>
          <a:lstStyle>
            <a:lvl1pPr marL="0" indent="0" algn="ctr">
              <a:buNone/>
              <a:defRPr sz="1800">
                <a:solidFill>
                  <a:schemeClr val="tx1">
                    <a:lumMod val="50000"/>
                    <a:lumOff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2" name="标题 1"/>
          <p:cNvSpPr>
            <a:spLocks noGrp="1"/>
          </p:cNvSpPr>
          <p:nvPr>
            <p:ph type="title"/>
          </p:nvPr>
        </p:nvSpPr>
        <p:spPr>
          <a:xfrm>
            <a:off x="409575" y="457200"/>
            <a:ext cx="4279900" cy="1055370"/>
          </a:xfrm>
        </p:spPr>
        <p:txBody>
          <a:bodyPr anchor="t" anchorCtr="0"/>
          <a:lstStyle>
            <a:lvl1pPr>
              <a:defRPr sz="3200"/>
            </a:lvl1pPr>
          </a:lstStyle>
          <a:p>
            <a:r>
              <a:rPr lang="zh-CN" altLang="en-US"/>
              <a:t>单击此处编辑母版标题样式</a:t>
            </a:r>
            <a:endParaRPr lang="zh-CN" altLang="en-US"/>
          </a:p>
        </p:txBody>
      </p:sp>
      <p:sp>
        <p:nvSpPr>
          <p:cNvPr id="4" name="文本占位符 3"/>
          <p:cNvSpPr>
            <a:spLocks noGrp="1"/>
          </p:cNvSpPr>
          <p:nvPr>
            <p:ph type="body" sz="half" idx="2"/>
          </p:nvPr>
        </p:nvSpPr>
        <p:spPr>
          <a:xfrm>
            <a:off x="409575" y="1694180"/>
            <a:ext cx="4280535" cy="4480560"/>
          </a:xfrm>
        </p:spPr>
        <p:txBody>
          <a:bodyPr/>
          <a:lstStyle>
            <a:lvl1pPr marL="0" indent="0">
              <a:buNone/>
              <a:defRPr sz="2800">
                <a:solidFill>
                  <a:schemeClr val="tx1"/>
                </a:solidFill>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59D9C70D-B7C8-466D-B87C-22D855EF72C6}"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F9045BA-9AC9-4435-A9A0-D822685BA71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4_标题和内容">
    <p:spTree>
      <p:nvGrpSpPr>
        <p:cNvPr id="1" name=""/>
        <p:cNvGrpSpPr/>
        <p:nvPr/>
      </p:nvGrpSpPr>
      <p:grpSpPr>
        <a:xfrm>
          <a:off x="0" y="0"/>
          <a:ext cx="0" cy="0"/>
          <a:chOff x="0" y="0"/>
          <a:chExt cx="0" cy="0"/>
        </a:xfrm>
      </p:grpSpPr>
      <p:sp>
        <p:nvSpPr>
          <p:cNvPr id="4" name="日期占位符 3"/>
          <p:cNvSpPr>
            <a:spLocks noGrp="1"/>
          </p:cNvSpPr>
          <p:nvPr>
            <p:ph type="dt" sz="half" idx="10"/>
          </p:nvPr>
        </p:nvSpPr>
        <p:spPr/>
        <p:txBody>
          <a:bodyPr/>
          <a:lstStyle/>
          <a:p>
            <a:fld id="{59D9C70D-B7C8-466D-B87C-22D855EF72C6}"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F9045BA-9AC9-4435-A9A0-D822685BA71C}" type="slidenum">
              <a:rPr lang="zh-CN" altLang="en-US" smtClean="0"/>
            </a:fld>
            <a:endParaRPr lang="zh-CN" altLang="en-US"/>
          </a:p>
        </p:txBody>
      </p:sp>
      <p:sp>
        <p:nvSpPr>
          <p:cNvPr id="3"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7"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1_标题和内容">
    <p:spTree>
      <p:nvGrpSpPr>
        <p:cNvPr id="1" name=""/>
        <p:cNvGrpSpPr/>
        <p:nvPr/>
      </p:nvGrpSpPr>
      <p:grpSpPr>
        <a:xfrm>
          <a:off x="0" y="0"/>
          <a:ext cx="0" cy="0"/>
          <a:chOff x="0" y="0"/>
          <a:chExt cx="0" cy="0"/>
        </a:xfrm>
      </p:grpSpPr>
      <p:sp>
        <p:nvSpPr>
          <p:cNvPr id="3" name="内容占位符 2"/>
          <p:cNvSpPr>
            <a:spLocks noGrp="1"/>
          </p:cNvSpPr>
          <p:nvPr>
            <p:ph idx="1"/>
          </p:nvPr>
        </p:nvSpPr>
        <p:spPr>
          <a:xfrm>
            <a:off x="838200" y="327025"/>
            <a:ext cx="10515600" cy="5850255"/>
          </a:xfrm>
        </p:spPr>
        <p:txBody>
          <a:bodyPr/>
          <a:lstStyle>
            <a:lvl2pPr>
              <a:defRPr/>
            </a:lvl2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59D9C70D-B7C8-466D-B87C-22D855EF72C6}"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F9045BA-9AC9-4435-A9A0-D822685BA71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_标题和内容">
    <p:spTree>
      <p:nvGrpSpPr>
        <p:cNvPr id="1" name=""/>
        <p:cNvGrpSpPr/>
        <p:nvPr/>
      </p:nvGrpSpPr>
      <p:grpSpPr>
        <a:xfrm>
          <a:off x="0" y="0"/>
          <a:ext cx="0" cy="0"/>
          <a:chOff x="0" y="0"/>
          <a:chExt cx="0" cy="0"/>
        </a:xfrm>
      </p:grpSpPr>
      <p:sp>
        <p:nvSpPr>
          <p:cNvPr id="4" name="日期占位符 3"/>
          <p:cNvSpPr>
            <a:spLocks noGrp="1"/>
          </p:cNvSpPr>
          <p:nvPr>
            <p:ph type="dt" sz="half" idx="10"/>
          </p:nvPr>
        </p:nvSpPr>
        <p:spPr/>
        <p:txBody>
          <a:bodyPr/>
          <a:lstStyle/>
          <a:p>
            <a:fld id="{59D9C70D-B7C8-466D-B87C-22D855EF72C6}"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F9045BA-9AC9-4435-A9A0-D822685BA71C}"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D9C70D-B7C8-466D-B87C-22D855EF72C6}"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9045BA-9AC9-4435-A9A0-D822685BA71C}"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9" Type="http://schemas.openxmlformats.org/officeDocument/2006/relationships/tags" Target="../tags/tag9.xml"/><Relationship Id="rId8" Type="http://schemas.openxmlformats.org/officeDocument/2006/relationships/tags" Target="../tags/tag8.xml"/><Relationship Id="rId7" Type="http://schemas.openxmlformats.org/officeDocument/2006/relationships/tags" Target="../tags/tag7.xml"/><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 Id="rId3" Type="http://schemas.openxmlformats.org/officeDocument/2006/relationships/tags" Target="../tags/tag3.xml"/><Relationship Id="rId2" Type="http://schemas.openxmlformats.org/officeDocument/2006/relationships/tags" Target="../tags/tag2.xml"/><Relationship Id="rId11" Type="http://schemas.openxmlformats.org/officeDocument/2006/relationships/slideLayout" Target="../slideLayouts/slideLayout2.xml"/><Relationship Id="rId10" Type="http://schemas.openxmlformats.org/officeDocument/2006/relationships/tags" Target="../tags/tag10.xml"/><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15.xml"/><Relationship Id="rId3" Type="http://schemas.openxmlformats.org/officeDocument/2006/relationships/tags" Target="../tags/tag14.xml"/><Relationship Id="rId2" Type="http://schemas.openxmlformats.org/officeDocument/2006/relationships/tags" Target="../tags/tag13.xml"/><Relationship Id="rId1" Type="http://schemas.openxmlformats.org/officeDocument/2006/relationships/tags" Target="../tags/tag1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7.xml"/><Relationship Id="rId1" Type="http://schemas.openxmlformats.org/officeDocument/2006/relationships/tags" Target="../tags/tag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159A5"/>
        </a:solidFill>
        <a:effectLst/>
      </p:bgPr>
    </p:bg>
    <p:spTree>
      <p:nvGrpSpPr>
        <p:cNvPr id="1" name=""/>
        <p:cNvGrpSpPr/>
        <p:nvPr/>
      </p:nvGrpSpPr>
      <p:grpSpPr>
        <a:xfrm>
          <a:off x="0" y="0"/>
          <a:ext cx="0" cy="0"/>
          <a:chOff x="0" y="0"/>
          <a:chExt cx="0" cy="0"/>
        </a:xfrm>
      </p:grpSpPr>
      <p:sp>
        <p:nvSpPr>
          <p:cNvPr id="2050" name="学士帽"/>
          <p:cNvSpPr/>
          <p:nvPr/>
        </p:nvSpPr>
        <p:spPr bwMode="auto">
          <a:xfrm>
            <a:off x="-640715" y="-128270"/>
            <a:ext cx="13241655" cy="7319010"/>
          </a:xfrm>
          <a:custGeom>
            <a:avLst/>
            <a:gdLst>
              <a:gd name="T0" fmla="*/ 1395067 w 3931"/>
              <a:gd name="T1" fmla="*/ 589725 h 2392"/>
              <a:gd name="T2" fmla="*/ 928365 w 3931"/>
              <a:gd name="T3" fmla="*/ 389484 h 2392"/>
              <a:gd name="T4" fmla="*/ 403040 w 3931"/>
              <a:gd name="T5" fmla="*/ 589725 h 2392"/>
              <a:gd name="T6" fmla="*/ 256480 w 3931"/>
              <a:gd name="T7" fmla="*/ 528782 h 2392"/>
              <a:gd name="T8" fmla="*/ 256480 w 3931"/>
              <a:gd name="T9" fmla="*/ 708403 h 2392"/>
              <a:gd name="T10" fmla="*/ 296326 w 3931"/>
              <a:gd name="T11" fmla="*/ 763389 h 2392"/>
              <a:gd name="T12" fmla="*/ 255564 w 3931"/>
              <a:gd name="T13" fmla="*/ 818375 h 2392"/>
              <a:gd name="T14" fmla="*/ 299074 w 3931"/>
              <a:gd name="T15" fmla="*/ 1011742 h 2392"/>
              <a:gd name="T16" fmla="*/ 170834 w 3931"/>
              <a:gd name="T17" fmla="*/ 1011742 h 2392"/>
              <a:gd name="T18" fmla="*/ 214802 w 3931"/>
              <a:gd name="T19" fmla="*/ 817458 h 2392"/>
              <a:gd name="T20" fmla="*/ 179078 w 3931"/>
              <a:gd name="T21" fmla="*/ 763389 h 2392"/>
              <a:gd name="T22" fmla="*/ 213428 w 3931"/>
              <a:gd name="T23" fmla="*/ 709777 h 2392"/>
              <a:gd name="T24" fmla="*/ 213428 w 3931"/>
              <a:gd name="T25" fmla="*/ 510911 h 2392"/>
              <a:gd name="T26" fmla="*/ 0 w 3931"/>
              <a:gd name="T27" fmla="*/ 421559 h 2392"/>
              <a:gd name="T28" fmla="*/ 938899 w 3931"/>
              <a:gd name="T29" fmla="*/ 0 h 2392"/>
              <a:gd name="T30" fmla="*/ 1800397 w 3931"/>
              <a:gd name="T31" fmla="*/ 427058 h 2392"/>
              <a:gd name="T32" fmla="*/ 1395067 w 3931"/>
              <a:gd name="T33" fmla="*/ 589725 h 2392"/>
              <a:gd name="T34" fmla="*/ 917831 w 3931"/>
              <a:gd name="T35" fmla="*/ 491208 h 2392"/>
              <a:gd name="T36" fmla="*/ 1341481 w 3931"/>
              <a:gd name="T37" fmla="*/ 635088 h 2392"/>
              <a:gd name="T38" fmla="*/ 1341481 w 3931"/>
              <a:gd name="T39" fmla="*/ 983791 h 2392"/>
              <a:gd name="T40" fmla="*/ 896306 w 3931"/>
              <a:gd name="T41" fmla="*/ 1096054 h 2392"/>
              <a:gd name="T42" fmla="*/ 503342 w 3931"/>
              <a:gd name="T43" fmla="*/ 983791 h 2392"/>
              <a:gd name="T44" fmla="*/ 503342 w 3931"/>
              <a:gd name="T45" fmla="*/ 635088 h 2392"/>
              <a:gd name="T46" fmla="*/ 917831 w 3931"/>
              <a:gd name="T47" fmla="*/ 491208 h 2392"/>
              <a:gd name="T48" fmla="*/ 912335 w 3931"/>
              <a:gd name="T49" fmla="*/ 1031904 h 2392"/>
              <a:gd name="T50" fmla="*/ 1254003 w 3931"/>
              <a:gd name="T51" fmla="*/ 946675 h 2392"/>
              <a:gd name="T52" fmla="*/ 912335 w 3931"/>
              <a:gd name="T53" fmla="*/ 860989 h 2392"/>
              <a:gd name="T54" fmla="*/ 571126 w 3931"/>
              <a:gd name="T55" fmla="*/ 946675 h 2392"/>
              <a:gd name="T56" fmla="*/ 912335 w 3931"/>
              <a:gd name="T57" fmla="*/ 1031904 h 239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3931" h="2392">
                <a:moveTo>
                  <a:pt x="3046" y="1287"/>
                </a:moveTo>
                <a:cubicBezTo>
                  <a:pt x="3046" y="1287"/>
                  <a:pt x="2618" y="850"/>
                  <a:pt x="2027" y="850"/>
                </a:cubicBezTo>
                <a:cubicBezTo>
                  <a:pt x="1450" y="850"/>
                  <a:pt x="880" y="1287"/>
                  <a:pt x="880" y="1287"/>
                </a:cubicBezTo>
                <a:cubicBezTo>
                  <a:pt x="560" y="1154"/>
                  <a:pt x="560" y="1154"/>
                  <a:pt x="560" y="1154"/>
                </a:cubicBezTo>
                <a:cubicBezTo>
                  <a:pt x="560" y="1546"/>
                  <a:pt x="560" y="1546"/>
                  <a:pt x="560" y="1546"/>
                </a:cubicBezTo>
                <a:cubicBezTo>
                  <a:pt x="610" y="1563"/>
                  <a:pt x="647" y="1610"/>
                  <a:pt x="647" y="1666"/>
                </a:cubicBezTo>
                <a:cubicBezTo>
                  <a:pt x="647" y="1723"/>
                  <a:pt x="609" y="1769"/>
                  <a:pt x="558" y="1786"/>
                </a:cubicBezTo>
                <a:cubicBezTo>
                  <a:pt x="653" y="2208"/>
                  <a:pt x="653" y="2208"/>
                  <a:pt x="653" y="2208"/>
                </a:cubicBezTo>
                <a:cubicBezTo>
                  <a:pt x="373" y="2208"/>
                  <a:pt x="373" y="2208"/>
                  <a:pt x="373" y="2208"/>
                </a:cubicBezTo>
                <a:cubicBezTo>
                  <a:pt x="469" y="1784"/>
                  <a:pt x="469" y="1784"/>
                  <a:pt x="469" y="1784"/>
                </a:cubicBezTo>
                <a:cubicBezTo>
                  <a:pt x="423" y="1764"/>
                  <a:pt x="391" y="1719"/>
                  <a:pt x="391" y="1666"/>
                </a:cubicBezTo>
                <a:cubicBezTo>
                  <a:pt x="391" y="1614"/>
                  <a:pt x="422" y="1570"/>
                  <a:pt x="466" y="1549"/>
                </a:cubicBezTo>
                <a:cubicBezTo>
                  <a:pt x="466" y="1115"/>
                  <a:pt x="466" y="1115"/>
                  <a:pt x="466" y="1115"/>
                </a:cubicBezTo>
                <a:cubicBezTo>
                  <a:pt x="0" y="920"/>
                  <a:pt x="0" y="920"/>
                  <a:pt x="0" y="920"/>
                </a:cubicBezTo>
                <a:cubicBezTo>
                  <a:pt x="2050" y="0"/>
                  <a:pt x="2050" y="0"/>
                  <a:pt x="2050" y="0"/>
                </a:cubicBezTo>
                <a:cubicBezTo>
                  <a:pt x="3931" y="932"/>
                  <a:pt x="3931" y="932"/>
                  <a:pt x="3931" y="932"/>
                </a:cubicBezTo>
                <a:lnTo>
                  <a:pt x="3046" y="1287"/>
                </a:lnTo>
                <a:close/>
                <a:moveTo>
                  <a:pt x="2004" y="1072"/>
                </a:moveTo>
                <a:cubicBezTo>
                  <a:pt x="2598" y="1072"/>
                  <a:pt x="2929" y="1386"/>
                  <a:pt x="2929" y="1386"/>
                </a:cubicBezTo>
                <a:cubicBezTo>
                  <a:pt x="2929" y="2147"/>
                  <a:pt x="2929" y="2147"/>
                  <a:pt x="2929" y="2147"/>
                </a:cubicBezTo>
                <a:cubicBezTo>
                  <a:pt x="2929" y="2147"/>
                  <a:pt x="2586" y="2392"/>
                  <a:pt x="1957" y="2392"/>
                </a:cubicBezTo>
                <a:cubicBezTo>
                  <a:pt x="1328" y="2392"/>
                  <a:pt x="1099" y="2147"/>
                  <a:pt x="1099" y="2147"/>
                </a:cubicBezTo>
                <a:cubicBezTo>
                  <a:pt x="1099" y="1386"/>
                  <a:pt x="1099" y="1386"/>
                  <a:pt x="1099" y="1386"/>
                </a:cubicBezTo>
                <a:cubicBezTo>
                  <a:pt x="1099" y="1386"/>
                  <a:pt x="1410" y="1072"/>
                  <a:pt x="2004" y="1072"/>
                </a:cubicBezTo>
                <a:close/>
                <a:moveTo>
                  <a:pt x="1992" y="2252"/>
                </a:moveTo>
                <a:cubicBezTo>
                  <a:pt x="2404" y="2252"/>
                  <a:pt x="2738" y="2168"/>
                  <a:pt x="2738" y="2066"/>
                </a:cubicBezTo>
                <a:cubicBezTo>
                  <a:pt x="2738" y="1963"/>
                  <a:pt x="2404" y="1879"/>
                  <a:pt x="1992" y="1879"/>
                </a:cubicBezTo>
                <a:cubicBezTo>
                  <a:pt x="1581" y="1879"/>
                  <a:pt x="1247" y="1963"/>
                  <a:pt x="1247" y="2066"/>
                </a:cubicBezTo>
                <a:cubicBezTo>
                  <a:pt x="1247" y="2168"/>
                  <a:pt x="1581" y="2252"/>
                  <a:pt x="1992" y="2252"/>
                </a:cubicBezTo>
                <a:close/>
              </a:path>
            </a:pathLst>
          </a:custGeom>
          <a:solidFill>
            <a:schemeClr val="bg1">
              <a:alpha val="7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algn="l" rtl="0" eaLnBrk="0" fontAlgn="base" hangingPunct="0">
              <a:spcBef>
                <a:spcPct val="0"/>
              </a:spcBef>
              <a:spcAft>
                <a:spcPct val="0"/>
              </a:spcAft>
              <a:defRPr kern="1200">
                <a:solidFill>
                  <a:schemeClr val="tx1"/>
                </a:solidFill>
                <a:latin typeface="Calibri" panose="020F050202020403020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charset="0"/>
                <a:ea typeface="宋体" panose="02010600030101010101" pitchFamily="2" charset="-122"/>
                <a:cs typeface="+mn-cs"/>
              </a:defRPr>
            </a:lvl9pPr>
          </a:lstStyle>
          <a:p>
            <a:endParaRPr lang="zh-CN" altLang="en-US">
              <a:solidFill>
                <a:schemeClr val="tx1">
                  <a:lumMod val="95000"/>
                  <a:lumOff val="5000"/>
                </a:schemeClr>
              </a:solidFill>
            </a:endParaRPr>
          </a:p>
        </p:txBody>
      </p:sp>
      <p:sp>
        <p:nvSpPr>
          <p:cNvPr id="4" name="矩形 3"/>
          <p:cNvSpPr/>
          <p:nvPr/>
        </p:nvSpPr>
        <p:spPr>
          <a:xfrm>
            <a:off x="1423035" y="1360805"/>
            <a:ext cx="9284970" cy="4135755"/>
          </a:xfrm>
          <a:prstGeom prst="rect">
            <a:avLst/>
          </a:prstGeom>
          <a:solidFill>
            <a:schemeClr val="bg1"/>
          </a:solidFill>
          <a:ln>
            <a:noFill/>
          </a:ln>
          <a:effectLst>
            <a:outerShdw blurRad="381000" dist="1778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p:cNvSpPr txBox="1"/>
          <p:nvPr/>
        </p:nvSpPr>
        <p:spPr>
          <a:xfrm>
            <a:off x="2293620" y="2111375"/>
            <a:ext cx="7604760" cy="1938020"/>
          </a:xfrm>
          <a:prstGeom prst="rect">
            <a:avLst/>
          </a:prstGeom>
          <a:noFill/>
        </p:spPr>
        <p:txBody>
          <a:bodyPr wrap="square" rtlCol="0" anchor="t">
            <a:spAutoFit/>
          </a:bodyPr>
          <a:lstStyle/>
          <a:p>
            <a:pPr algn="ctr"/>
            <a:r>
              <a:rPr lang="en-GB" sz="6000" dirty="0">
                <a:sym typeface="+mn-ea"/>
              </a:rPr>
              <a:t>CHANGE &amp; STABILITY MANAGEMENT</a:t>
            </a:r>
            <a:endParaRPr lang="zh-CN" altLang="en-US" sz="6000" dirty="0">
              <a:solidFill>
                <a:srgbClr val="2159A5"/>
              </a:solidFill>
              <a:latin typeface="思源黑体 CN Bold" panose="020B0800000000000000" charset="-122"/>
              <a:ea typeface="思源黑体 CN Bold" panose="020B0800000000000000" charset="-122"/>
              <a:sym typeface="+mn-ea"/>
            </a:endParaRPr>
          </a:p>
        </p:txBody>
      </p:sp>
      <p:sp>
        <p:nvSpPr>
          <p:cNvPr id="193" name="文本框 192"/>
          <p:cNvSpPr txBox="1"/>
          <p:nvPr/>
        </p:nvSpPr>
        <p:spPr>
          <a:xfrm>
            <a:off x="8079740" y="4702175"/>
            <a:ext cx="2627630" cy="659765"/>
          </a:xfrm>
          <a:prstGeom prst="rect">
            <a:avLst/>
          </a:prstGeom>
          <a:noFill/>
        </p:spPr>
        <p:txBody>
          <a:bodyPr wrap="none" rtlCol="0" anchor="t">
            <a:noAutofit/>
          </a:bodyPr>
          <a:lstStyle/>
          <a:p>
            <a:pPr algn="ctr"/>
            <a:r>
              <a:rPr lang="en-US" altLang="zh-CN" sz="2000">
                <a:solidFill>
                  <a:schemeClr val="tx1">
                    <a:lumMod val="85000"/>
                    <a:lumOff val="15000"/>
                  </a:schemeClr>
                </a:solidFill>
                <a:latin typeface="+mn-ea"/>
                <a:sym typeface="+mn-ea"/>
              </a:rPr>
              <a:t>Student ID</a:t>
            </a:r>
            <a:r>
              <a:rPr lang="zh-CN" altLang="en-US" sz="2000">
                <a:solidFill>
                  <a:schemeClr val="tx1">
                    <a:lumMod val="85000"/>
                    <a:lumOff val="15000"/>
                  </a:schemeClr>
                </a:solidFill>
                <a:latin typeface="+mn-ea"/>
                <a:sym typeface="+mn-ea"/>
              </a:rPr>
              <a:t>：</a:t>
            </a:r>
            <a:r>
              <a:rPr lang="en-US" altLang="zh-CN" sz="2000">
                <a:solidFill>
                  <a:schemeClr val="tx1">
                    <a:lumMod val="85000"/>
                    <a:lumOff val="15000"/>
                  </a:schemeClr>
                </a:solidFill>
                <a:latin typeface="+mn-ea"/>
                <a:sym typeface="+mn-ea"/>
              </a:rPr>
              <a:t>2200374</a:t>
            </a:r>
            <a:endParaRPr lang="en-US" altLang="zh-CN" sz="2000">
              <a:solidFill>
                <a:schemeClr val="tx1">
                  <a:lumMod val="85000"/>
                  <a:lumOff val="15000"/>
                </a:schemeClr>
              </a:solidFill>
              <a:latin typeface="+mn-ea"/>
              <a:sym typeface="+mn-ea"/>
            </a:endParaRPr>
          </a:p>
          <a:p>
            <a:pPr algn="ctr"/>
            <a:r>
              <a:rPr lang="en-US" altLang="zh-CN" sz="2000">
                <a:solidFill>
                  <a:schemeClr val="tx1">
                    <a:lumMod val="85000"/>
                    <a:lumOff val="15000"/>
                  </a:schemeClr>
                </a:solidFill>
                <a:latin typeface="+mn-ea"/>
                <a:sym typeface="+mn-ea"/>
              </a:rPr>
              <a:t>Name </a:t>
            </a:r>
            <a:r>
              <a:rPr lang="zh-CN" altLang="en-US" sz="2000">
                <a:solidFill>
                  <a:schemeClr val="tx1">
                    <a:lumMod val="85000"/>
                    <a:lumOff val="15000"/>
                  </a:schemeClr>
                </a:solidFill>
                <a:latin typeface="+mn-ea"/>
                <a:sym typeface="+mn-ea"/>
              </a:rPr>
              <a:t>：</a:t>
            </a:r>
            <a:r>
              <a:rPr lang="en-US" altLang="zh-CN" sz="2000">
                <a:solidFill>
                  <a:schemeClr val="tx1">
                    <a:lumMod val="85000"/>
                    <a:lumOff val="15000"/>
                  </a:schemeClr>
                </a:solidFill>
                <a:latin typeface="+mn-ea"/>
                <a:sym typeface="+mn-ea"/>
              </a:rPr>
              <a:t>Li Yu</a:t>
            </a:r>
            <a:endParaRPr lang="en-US" altLang="zh-CN" sz="2000">
              <a:solidFill>
                <a:schemeClr val="tx1">
                  <a:lumMod val="85000"/>
                  <a:lumOff val="15000"/>
                </a:schemeClr>
              </a:solidFill>
              <a:latin typeface="+mn-ea"/>
              <a:sym typeface="+mn-ea"/>
            </a:endParaRPr>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8853378" y="325755"/>
            <a:ext cx="3340528" cy="696595"/>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309836" y="443219"/>
            <a:ext cx="5126946" cy="461665"/>
          </a:xfrm>
          <a:prstGeom prst="rect">
            <a:avLst/>
          </a:prstGeom>
          <a:noFill/>
        </p:spPr>
        <p:txBody>
          <a:bodyPr wrap="square" rtlCol="0">
            <a:spAutoFit/>
          </a:bodyPr>
          <a:lstStyle/>
          <a:p>
            <a:pPr algn="ctr"/>
            <a:r>
              <a:rPr lang="en-GB" altLang="zh-CN" sz="2400" dirty="0">
                <a:solidFill>
                  <a:schemeClr val="bg1"/>
                </a:solidFill>
                <a:sym typeface="+mn-ea"/>
              </a:rPr>
              <a:t>CHANGE &amp; STABILITY MANAGEMENT</a:t>
            </a:r>
            <a:endParaRPr lang="zh-CN" altLang="en-US" sz="2400" dirty="0">
              <a:solidFill>
                <a:schemeClr val="bg1"/>
              </a:solidFill>
              <a:latin typeface="思源黑体 CN Bold" panose="020B0800000000000000" charset="-122"/>
              <a:ea typeface="思源黑体 CN Bold" panose="020B0800000000000000" charset="-122"/>
              <a:sym typeface="+mn-ea"/>
            </a:endParaRPr>
          </a:p>
        </p:txBody>
      </p:sp>
      <p:sp>
        <p:nvSpPr>
          <p:cNvPr id="10" name="矩形 9"/>
          <p:cNvSpPr/>
          <p:nvPr/>
        </p:nvSpPr>
        <p:spPr>
          <a:xfrm>
            <a:off x="399415" y="1545590"/>
            <a:ext cx="3029585" cy="910590"/>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文本框 10"/>
          <p:cNvSpPr txBox="1"/>
          <p:nvPr/>
        </p:nvSpPr>
        <p:spPr>
          <a:xfrm>
            <a:off x="399415" y="1657350"/>
            <a:ext cx="3047365" cy="645160"/>
          </a:xfrm>
          <a:prstGeom prst="rect">
            <a:avLst/>
          </a:prstGeom>
          <a:noFill/>
        </p:spPr>
        <p:txBody>
          <a:bodyPr wrap="square" rtlCol="0">
            <a:spAutoFit/>
          </a:bodyPr>
          <a:lstStyle/>
          <a:p>
            <a:pPr marL="0" indent="0">
              <a:buNone/>
            </a:pPr>
            <a:r>
              <a:rPr lang="en-GB" sz="3600" dirty="0">
                <a:solidFill>
                  <a:schemeClr val="bg1"/>
                </a:solidFill>
                <a:latin typeface="Calibri" panose="020F0502020204030204" charset="0"/>
                <a:cs typeface="Calibri" panose="020F0502020204030204" charset="0"/>
                <a:sym typeface="+mn-ea"/>
              </a:rPr>
              <a:t>Define Change</a:t>
            </a:r>
            <a:endParaRPr lang="en-US" altLang="zh-CN" sz="3600" dirty="0">
              <a:solidFill>
                <a:schemeClr val="bg1"/>
              </a:solidFill>
              <a:latin typeface="微软雅黑" panose="020B0503020204020204" charset="-122"/>
              <a:ea typeface="微软雅黑" panose="020B0503020204020204" charset="-122"/>
            </a:endParaRPr>
          </a:p>
        </p:txBody>
      </p:sp>
      <p:sp>
        <p:nvSpPr>
          <p:cNvPr id="15" name="椭圆 14"/>
          <p:cNvSpPr/>
          <p:nvPr/>
        </p:nvSpPr>
        <p:spPr>
          <a:xfrm>
            <a:off x="567055" y="3277870"/>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文本框 19"/>
          <p:cNvSpPr txBox="1"/>
          <p:nvPr/>
        </p:nvSpPr>
        <p:spPr>
          <a:xfrm>
            <a:off x="805816" y="2952923"/>
            <a:ext cx="10110278" cy="700320"/>
          </a:xfrm>
          <a:prstGeom prst="rect">
            <a:avLst/>
          </a:prstGeom>
          <a:noFill/>
        </p:spPr>
        <p:txBody>
          <a:bodyPr wrap="square" rtlCol="0">
            <a:spAutoFit/>
          </a:bodyPr>
          <a:lstStyle/>
          <a:p>
            <a:pPr algn="l" fontAlgn="auto">
              <a:lnSpc>
                <a:spcPct val="150000"/>
              </a:lnSpc>
            </a:pPr>
            <a:r>
              <a:rPr lang="en-US" altLang="zh-CN" sz="1400" dirty="0">
                <a:solidFill>
                  <a:schemeClr val="tx1">
                    <a:lumMod val="65000"/>
                    <a:lumOff val="35000"/>
                  </a:schemeClr>
                </a:solidFill>
                <a:latin typeface="+mn-ea"/>
              </a:rPr>
              <a:t>Change management can be defined as “the process, tools and techniques to manage the people side of change to achieve the required business outcome” (</a:t>
            </a:r>
            <a:r>
              <a:rPr lang="en-US" altLang="zh-CN" sz="1400" dirty="0" err="1">
                <a:solidFill>
                  <a:schemeClr val="tx1">
                    <a:lumMod val="65000"/>
                    <a:lumOff val="35000"/>
                  </a:schemeClr>
                </a:solidFill>
                <a:latin typeface="+mn-ea"/>
              </a:rPr>
              <a:t>Prosci</a:t>
            </a:r>
            <a:r>
              <a:rPr lang="en-US" altLang="zh-CN" sz="1400" dirty="0">
                <a:solidFill>
                  <a:schemeClr val="tx1">
                    <a:lumMod val="65000"/>
                    <a:lumOff val="35000"/>
                  </a:schemeClr>
                </a:solidFill>
                <a:latin typeface="+mn-ea"/>
              </a:rPr>
              <a:t>, 2023).</a:t>
            </a:r>
            <a:endParaRPr lang="en-US" altLang="zh-CN" sz="1400" dirty="0">
              <a:solidFill>
                <a:schemeClr val="tx1">
                  <a:lumMod val="65000"/>
                  <a:lumOff val="35000"/>
                </a:schemeClr>
              </a:solidFill>
              <a:latin typeface="+mn-ea"/>
              <a:sym typeface="+mn-ea"/>
            </a:endParaRPr>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8872737" y="309879"/>
            <a:ext cx="3319263" cy="696595"/>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399415" y="426513"/>
            <a:ext cx="5148211" cy="461665"/>
          </a:xfrm>
          <a:prstGeom prst="rect">
            <a:avLst/>
          </a:prstGeom>
          <a:noFill/>
        </p:spPr>
        <p:txBody>
          <a:bodyPr wrap="square" rtlCol="0">
            <a:spAutoFit/>
          </a:bodyPr>
          <a:lstStyle/>
          <a:p>
            <a:pPr algn="ctr"/>
            <a:r>
              <a:rPr lang="en-GB" altLang="zh-CN" sz="2400" dirty="0">
                <a:solidFill>
                  <a:schemeClr val="bg1"/>
                </a:solidFill>
                <a:sym typeface="+mn-ea"/>
              </a:rPr>
              <a:t>CHANGE &amp; STABILITY MANAGEMENT</a:t>
            </a:r>
            <a:endParaRPr lang="zh-CN" altLang="en-US" sz="2400" dirty="0">
              <a:solidFill>
                <a:schemeClr val="bg1"/>
              </a:solidFill>
              <a:sym typeface="+mn-ea"/>
            </a:endParaRPr>
          </a:p>
        </p:txBody>
      </p:sp>
      <p:sp>
        <p:nvSpPr>
          <p:cNvPr id="10" name="矩形 9"/>
          <p:cNvSpPr/>
          <p:nvPr/>
        </p:nvSpPr>
        <p:spPr>
          <a:xfrm>
            <a:off x="399415" y="1537434"/>
            <a:ext cx="3839432" cy="918746"/>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文本框 10"/>
          <p:cNvSpPr txBox="1"/>
          <p:nvPr/>
        </p:nvSpPr>
        <p:spPr>
          <a:xfrm>
            <a:off x="399415" y="1657350"/>
            <a:ext cx="4612064" cy="646331"/>
          </a:xfrm>
          <a:prstGeom prst="rect">
            <a:avLst/>
          </a:prstGeom>
          <a:noFill/>
        </p:spPr>
        <p:txBody>
          <a:bodyPr wrap="square" rtlCol="0">
            <a:spAutoFit/>
          </a:bodyPr>
          <a:lstStyle/>
          <a:p>
            <a:pPr marL="0" indent="0">
              <a:buNone/>
            </a:pPr>
            <a:r>
              <a:rPr lang="en-GB" sz="3600" dirty="0">
                <a:solidFill>
                  <a:schemeClr val="bg1"/>
                </a:solidFill>
                <a:latin typeface="Calibri" panose="020F0502020204030204" charset="0"/>
                <a:cs typeface="Calibri" panose="020F0502020204030204" charset="0"/>
                <a:sym typeface="+mn-ea"/>
              </a:rPr>
              <a:t>Disney Introduction</a:t>
            </a:r>
            <a:endParaRPr lang="en-US" altLang="zh-CN" sz="3600" dirty="0">
              <a:solidFill>
                <a:schemeClr val="bg1"/>
              </a:solidFill>
              <a:latin typeface="微软雅黑" panose="020B0503020204020204" charset="-122"/>
              <a:ea typeface="微软雅黑" panose="020B0503020204020204" charset="-122"/>
            </a:endParaRPr>
          </a:p>
        </p:txBody>
      </p:sp>
      <p:sp>
        <p:nvSpPr>
          <p:cNvPr id="15" name="椭圆 14"/>
          <p:cNvSpPr/>
          <p:nvPr/>
        </p:nvSpPr>
        <p:spPr>
          <a:xfrm>
            <a:off x="567690" y="3071495"/>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文本框 19" descr="7b0a20202020227461726765744964223a202270726f636573734f6e6c696e65466f6e7473220a7d0a"/>
          <p:cNvSpPr txBox="1"/>
          <p:nvPr/>
        </p:nvSpPr>
        <p:spPr>
          <a:xfrm>
            <a:off x="805815" y="2952750"/>
            <a:ext cx="10303510" cy="1250655"/>
          </a:xfrm>
          <a:prstGeom prst="rect">
            <a:avLst/>
          </a:prstGeom>
          <a:noFill/>
        </p:spPr>
        <p:txBody>
          <a:bodyPr wrap="square" rtlCol="0">
            <a:noAutofit/>
          </a:bodyPr>
          <a:lstStyle/>
          <a:p>
            <a:pPr lvl="0" algn="l" fontAlgn="auto">
              <a:lnSpc>
                <a:spcPct val="150000"/>
              </a:lnSpc>
            </a:pPr>
            <a:r>
              <a:rPr lang="en-US" altLang="zh-CN" sz="1400" noProof="0" dirty="0">
                <a:ln>
                  <a:noFill/>
                </a:ln>
                <a:solidFill>
                  <a:schemeClr val="tx1">
                    <a:lumMod val="65000"/>
                    <a:lumOff val="35000"/>
                  </a:schemeClr>
                </a:solidFill>
                <a:uLnTx/>
                <a:uFillTx/>
                <a:latin typeface="+mn-ea"/>
                <a:sym typeface="+mn-ea"/>
              </a:rPr>
              <a:t>The Walt Disney Company, together with its subsidiaries and affiliates, is a leading diversified international family entertainment and media enterprise that includes three core business segments: Disney Entertainment, ESPN, and Disney Parks, Experiences and Products.(</a:t>
            </a:r>
            <a:r>
              <a:rPr lang="en-US" altLang="zh-CN" sz="1400" dirty="0" err="1">
                <a:solidFill>
                  <a:schemeClr val="tx1">
                    <a:lumMod val="65000"/>
                    <a:lumOff val="35000"/>
                  </a:schemeClr>
                </a:solidFill>
                <a:latin typeface="+mn-ea"/>
                <a:sym typeface="+mn-ea"/>
              </a:rPr>
              <a:t>The walt disney company,2023</a:t>
            </a:r>
            <a:r>
              <a:rPr lang="en-US" altLang="zh-CN" sz="1400" noProof="0" dirty="0">
                <a:ln>
                  <a:noFill/>
                </a:ln>
                <a:solidFill>
                  <a:schemeClr val="tx1">
                    <a:lumMod val="65000"/>
                    <a:lumOff val="35000"/>
                  </a:schemeClr>
                </a:solidFill>
                <a:uLnTx/>
                <a:uFillTx/>
                <a:latin typeface="+mn-ea"/>
                <a:sym typeface="+mn-ea"/>
              </a:rPr>
              <a:t>)</a:t>
            </a:r>
            <a:endParaRPr lang="en-US" altLang="zh-CN" sz="1400" noProof="0" dirty="0">
              <a:ln>
                <a:noFill/>
              </a:ln>
              <a:solidFill>
                <a:schemeClr val="tx1">
                  <a:lumMod val="65000"/>
                  <a:lumOff val="35000"/>
                </a:schemeClr>
              </a:solidFill>
              <a:uLnTx/>
              <a:uFillTx/>
              <a:latin typeface="+mn-ea"/>
              <a:sym typeface="+mn-ea"/>
            </a:endParaRPr>
          </a:p>
          <a:p>
            <a:pPr lvl="0" algn="l" fontAlgn="auto">
              <a:lnSpc>
                <a:spcPct val="150000"/>
              </a:lnSpc>
            </a:pPr>
            <a:endParaRPr lang="en-US" altLang="zh-CN" sz="1400" noProof="0" dirty="0">
              <a:ln>
                <a:noFill/>
              </a:ln>
              <a:solidFill>
                <a:schemeClr val="tx1">
                  <a:lumMod val="65000"/>
                  <a:lumOff val="35000"/>
                </a:schemeClr>
              </a:solidFill>
              <a:uLnTx/>
              <a:uFillTx/>
              <a:latin typeface="+mn-ea"/>
              <a:sym typeface="+mn-ea"/>
            </a:endParaRPr>
          </a:p>
        </p:txBody>
      </p:sp>
      <p:sp>
        <p:nvSpPr>
          <p:cNvPr id="23" name="椭圆 22"/>
          <p:cNvSpPr/>
          <p:nvPr/>
        </p:nvSpPr>
        <p:spPr>
          <a:xfrm>
            <a:off x="564796" y="4453462"/>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descr="7b0a20202020227461726765744964223a202270726f636573734f6e6c696e65466f6e7473220a7d0a"/>
          <p:cNvSpPr txBox="1"/>
          <p:nvPr/>
        </p:nvSpPr>
        <p:spPr>
          <a:xfrm>
            <a:off x="805815" y="4310173"/>
            <a:ext cx="10303510" cy="1250655"/>
          </a:xfrm>
          <a:prstGeom prst="rect">
            <a:avLst/>
          </a:prstGeom>
          <a:noFill/>
        </p:spPr>
        <p:txBody>
          <a:bodyPr wrap="square" rtlCol="0">
            <a:noAutofit/>
          </a:bodyPr>
          <a:lstStyle/>
          <a:p>
            <a:pPr>
              <a:lnSpc>
                <a:spcPct val="150000"/>
              </a:lnSpc>
            </a:pPr>
            <a:r>
              <a:rPr lang="en-US" altLang="zh-CN" sz="1400" dirty="0">
                <a:solidFill>
                  <a:schemeClr val="tx1">
                    <a:lumMod val="65000"/>
                    <a:lumOff val="35000"/>
                  </a:schemeClr>
                </a:solidFill>
                <a:latin typeface="+mn-ea"/>
              </a:rPr>
              <a:t>Mickey Mouse, Donald Duck, Snow White, Zootopia(Baike,2023)</a:t>
            </a:r>
            <a:endParaRPr lang="en-US" altLang="zh-CN" sz="1400" dirty="0">
              <a:solidFill>
                <a:schemeClr val="tx1">
                  <a:lumMod val="65000"/>
                  <a:lumOff val="35000"/>
                </a:schemeClr>
              </a:solidFill>
              <a:latin typeface="+mn-ea"/>
            </a:endParaRPr>
          </a:p>
          <a:p>
            <a:pPr>
              <a:lnSpc>
                <a:spcPct val="150000"/>
              </a:lnSpc>
            </a:pPr>
            <a:endParaRPr lang="en-US" altLang="zh-CN" sz="1400" dirty="0">
              <a:solidFill>
                <a:schemeClr val="tx1">
                  <a:lumMod val="65000"/>
                  <a:lumOff val="35000"/>
                </a:schemeClr>
              </a:solidFill>
              <a:latin typeface="+mn-ea"/>
            </a:endParaRPr>
          </a:p>
          <a:p>
            <a:pPr>
              <a:lnSpc>
                <a:spcPct val="150000"/>
              </a:lnSpc>
            </a:pPr>
            <a:endParaRPr lang="en-US" altLang="zh-CN" sz="1400" dirty="0">
              <a:solidFill>
                <a:schemeClr val="tx1">
                  <a:lumMod val="65000"/>
                  <a:lumOff val="35000"/>
                </a:schemeClr>
              </a:solidFill>
              <a:latin typeface="+mn-ea"/>
            </a:endParaRPr>
          </a:p>
          <a:p>
            <a:pPr lvl="0" algn="l" fontAlgn="auto">
              <a:lnSpc>
                <a:spcPct val="150000"/>
              </a:lnSpc>
              <a:buClrTx/>
              <a:buSzTx/>
              <a:buNone/>
            </a:pPr>
            <a:endParaRPr lang="en-US" altLang="zh-CN" sz="1400" dirty="0">
              <a:solidFill>
                <a:schemeClr val="tx1">
                  <a:lumMod val="65000"/>
                  <a:lumOff val="35000"/>
                </a:schemeClr>
              </a:solidFill>
              <a:latin typeface="+mn-ea"/>
              <a:sym typeface="+mn-ea"/>
            </a:endParaRPr>
          </a:p>
        </p:txBody>
      </p:sp>
      <p:sp>
        <p:nvSpPr>
          <p:cNvPr id="3" name="椭圆 2"/>
          <p:cNvSpPr/>
          <p:nvPr/>
        </p:nvSpPr>
        <p:spPr>
          <a:xfrm>
            <a:off x="564796" y="5621908"/>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框 7"/>
          <p:cNvSpPr txBox="1"/>
          <p:nvPr/>
        </p:nvSpPr>
        <p:spPr>
          <a:xfrm>
            <a:off x="805815" y="5235808"/>
            <a:ext cx="10100930" cy="1060450"/>
          </a:xfrm>
          <a:prstGeom prst="rect">
            <a:avLst/>
          </a:prstGeom>
          <a:noFill/>
        </p:spPr>
        <p:txBody>
          <a:bodyPr wrap="square">
            <a:spAutoFit/>
          </a:bodyPr>
          <a:lstStyle/>
          <a:p>
            <a:pPr indent="0" fontAlgn="auto">
              <a:lnSpc>
                <a:spcPct val="150000"/>
              </a:lnSpc>
            </a:pPr>
            <a:r>
              <a:rPr lang="en-US" altLang="zh-CN" sz="1400" b="0" i="0" noProof="0" dirty="0">
                <a:ln>
                  <a:noFill/>
                </a:ln>
                <a:solidFill>
                  <a:schemeClr val="tx1">
                    <a:lumMod val="65000"/>
                    <a:lumOff val="35000"/>
                  </a:schemeClr>
                </a:solidFill>
                <a:uLnTx/>
                <a:uFillTx/>
                <a:latin typeface="+mn-ea"/>
              </a:rPr>
              <a:t>The mission of The Walt Disney Company is to entertain, inform and inspire people around the globe through the power of unparalleled storytelling, reflecting the iconic brands, creative minds and innovative technologies that make ours the world’s premier entertainment company.</a:t>
            </a:r>
            <a:r>
              <a:rPr lang="en-US" altLang="zh-CN" sz="1400" noProof="0" dirty="0">
                <a:ln>
                  <a:noFill/>
                </a:ln>
                <a:solidFill>
                  <a:schemeClr val="tx1">
                    <a:lumMod val="65000"/>
                    <a:lumOff val="35000"/>
                  </a:schemeClr>
                </a:solidFill>
                <a:uLnTx/>
                <a:uFillTx/>
                <a:latin typeface="+mn-ea"/>
                <a:sym typeface="+mn-ea"/>
              </a:rPr>
              <a:t>(</a:t>
            </a:r>
            <a:r>
              <a:rPr lang="en-US" altLang="zh-CN" sz="1400" dirty="0" err="1">
                <a:solidFill>
                  <a:schemeClr val="tx1">
                    <a:lumMod val="65000"/>
                    <a:lumOff val="35000"/>
                  </a:schemeClr>
                </a:solidFill>
                <a:latin typeface="+mn-ea"/>
                <a:sym typeface="+mn-ea"/>
              </a:rPr>
              <a:t>The walt disney company,2023</a:t>
            </a:r>
            <a:r>
              <a:rPr lang="en-US" altLang="zh-CN" sz="1400" noProof="0" dirty="0">
                <a:ln>
                  <a:noFill/>
                </a:ln>
                <a:solidFill>
                  <a:schemeClr val="tx1">
                    <a:lumMod val="65000"/>
                    <a:lumOff val="35000"/>
                  </a:schemeClr>
                </a:solidFill>
                <a:uLnTx/>
                <a:uFillTx/>
                <a:latin typeface="+mn-ea"/>
                <a:sym typeface="+mn-ea"/>
              </a:rPr>
              <a:t>)</a:t>
            </a:r>
            <a:endParaRPr lang="en-US" altLang="zh-CN" sz="1400" b="0" i="0" noProof="0" dirty="0">
              <a:ln>
                <a:noFill/>
              </a:ln>
              <a:solidFill>
                <a:schemeClr val="tx1">
                  <a:lumMod val="65000"/>
                  <a:lumOff val="35000"/>
                </a:schemeClr>
              </a:solidFill>
              <a:uLnTx/>
              <a:uFillTx/>
              <a:latin typeface="+mn-ea"/>
            </a:endParaRPr>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8872737" y="309879"/>
            <a:ext cx="3319263" cy="696595"/>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399415" y="425280"/>
            <a:ext cx="5162388" cy="461665"/>
          </a:xfrm>
          <a:prstGeom prst="rect">
            <a:avLst/>
          </a:prstGeom>
          <a:noFill/>
        </p:spPr>
        <p:txBody>
          <a:bodyPr wrap="square" rtlCol="0">
            <a:spAutoFit/>
          </a:bodyPr>
          <a:lstStyle/>
          <a:p>
            <a:pPr algn="ctr"/>
            <a:r>
              <a:rPr lang="en-GB" altLang="zh-CN" sz="2400" dirty="0">
                <a:solidFill>
                  <a:schemeClr val="bg1"/>
                </a:solidFill>
                <a:sym typeface="+mn-ea"/>
              </a:rPr>
              <a:t>CHANGE &amp; STABILITY MANAGEMENT</a:t>
            </a:r>
            <a:endParaRPr lang="zh-CN" altLang="en-US" sz="2400" dirty="0">
              <a:solidFill>
                <a:schemeClr val="bg1"/>
              </a:solidFill>
              <a:sym typeface="+mn-ea"/>
            </a:endParaRPr>
          </a:p>
        </p:txBody>
      </p:sp>
      <p:sp>
        <p:nvSpPr>
          <p:cNvPr id="10" name="矩形 9"/>
          <p:cNvSpPr/>
          <p:nvPr/>
        </p:nvSpPr>
        <p:spPr>
          <a:xfrm>
            <a:off x="399415" y="1537434"/>
            <a:ext cx="2995915" cy="918746"/>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文本框 10"/>
          <p:cNvSpPr txBox="1"/>
          <p:nvPr/>
        </p:nvSpPr>
        <p:spPr>
          <a:xfrm>
            <a:off x="399415" y="1657350"/>
            <a:ext cx="3151859" cy="646331"/>
          </a:xfrm>
          <a:prstGeom prst="rect">
            <a:avLst/>
          </a:prstGeom>
          <a:noFill/>
        </p:spPr>
        <p:txBody>
          <a:bodyPr wrap="square" rtlCol="0">
            <a:spAutoFit/>
          </a:bodyPr>
          <a:lstStyle/>
          <a:p>
            <a:pPr marL="0" indent="0" algn="ctr">
              <a:buNone/>
            </a:pPr>
            <a:r>
              <a:rPr lang="en-GB" sz="3600" dirty="0">
                <a:solidFill>
                  <a:schemeClr val="bg1"/>
                </a:solidFill>
                <a:latin typeface="Calibri" panose="020F0502020204030204" charset="0"/>
                <a:cs typeface="Calibri" panose="020F0502020204030204" charset="0"/>
                <a:sym typeface="+mn-ea"/>
              </a:rPr>
              <a:t>Changes</a:t>
            </a:r>
            <a:endParaRPr lang="en-US" altLang="zh-CN" sz="3600" dirty="0">
              <a:solidFill>
                <a:schemeClr val="bg1"/>
              </a:solidFill>
              <a:latin typeface="微软雅黑" panose="020B0503020204020204" charset="-122"/>
              <a:ea typeface="微软雅黑" panose="020B0503020204020204" charset="-122"/>
            </a:endParaRPr>
          </a:p>
        </p:txBody>
      </p:sp>
      <p:sp>
        <p:nvSpPr>
          <p:cNvPr id="15" name="椭圆 14"/>
          <p:cNvSpPr/>
          <p:nvPr/>
        </p:nvSpPr>
        <p:spPr>
          <a:xfrm>
            <a:off x="597949" y="3105249"/>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文本框 19" descr="7b0a20202020227461726765744964223a202270726f636573734f6e6c696e65466f6e7473220a7d0a"/>
          <p:cNvSpPr txBox="1"/>
          <p:nvPr/>
        </p:nvSpPr>
        <p:spPr>
          <a:xfrm>
            <a:off x="805815" y="2754502"/>
            <a:ext cx="10303510" cy="1250655"/>
          </a:xfrm>
          <a:prstGeom prst="rect">
            <a:avLst/>
          </a:prstGeom>
          <a:noFill/>
        </p:spPr>
        <p:txBody>
          <a:bodyPr wrap="square" rtlCol="0">
            <a:noAutofit/>
          </a:bodyPr>
          <a:lstStyle/>
          <a:p>
            <a:pPr>
              <a:lnSpc>
                <a:spcPct val="150000"/>
              </a:lnSpc>
            </a:pPr>
            <a:r>
              <a:rPr lang="en-US" altLang="zh-CN" sz="1400" dirty="0">
                <a:solidFill>
                  <a:schemeClr val="tx1">
                    <a:lumMod val="65000"/>
                    <a:lumOff val="35000"/>
                  </a:schemeClr>
                </a:solidFill>
                <a:latin typeface="+mn-ea"/>
              </a:rPr>
              <a:t>A change in senior management:</a:t>
            </a:r>
            <a:endParaRPr lang="en-US" altLang="zh-CN" sz="1400" dirty="0">
              <a:solidFill>
                <a:schemeClr val="tx1">
                  <a:lumMod val="65000"/>
                  <a:lumOff val="35000"/>
                </a:schemeClr>
              </a:solidFill>
              <a:latin typeface="+mn-ea"/>
            </a:endParaRPr>
          </a:p>
          <a:p>
            <a:pPr>
              <a:lnSpc>
                <a:spcPct val="150000"/>
              </a:lnSpc>
            </a:pPr>
            <a:r>
              <a:rPr lang="en-US" altLang="zh-CN" sz="1400" dirty="0">
                <a:solidFill>
                  <a:schemeClr val="tx1">
                    <a:lumMod val="65000"/>
                    <a:lumOff val="35000"/>
                  </a:schemeClr>
                </a:solidFill>
                <a:latin typeface="+mn-ea"/>
              </a:rPr>
              <a:t>Robert Iger succeeds Bob </a:t>
            </a:r>
            <a:r>
              <a:rPr lang="en-US" altLang="zh-CN" sz="1400" dirty="0" err="1">
                <a:solidFill>
                  <a:schemeClr val="tx1">
                    <a:lumMod val="65000"/>
                    <a:lumOff val="35000"/>
                  </a:schemeClr>
                </a:solidFill>
                <a:latin typeface="+mn-ea"/>
              </a:rPr>
              <a:t>Chapek</a:t>
            </a:r>
            <a:r>
              <a:rPr lang="en-US" altLang="zh-CN" sz="1400" dirty="0">
                <a:solidFill>
                  <a:schemeClr val="tx1">
                    <a:lumMod val="65000"/>
                    <a:lumOff val="35000"/>
                  </a:schemeClr>
                </a:solidFill>
                <a:latin typeface="+mn-ea"/>
              </a:rPr>
              <a:t> as </a:t>
            </a:r>
            <a:r>
              <a:rPr lang="en-US" altLang="zh-CN" sz="1400" dirty="0" err="1">
                <a:solidFill>
                  <a:schemeClr val="tx1">
                    <a:lumMod val="65000"/>
                    <a:lumOff val="35000"/>
                  </a:schemeClr>
                </a:solidFill>
                <a:latin typeface="+mn-ea"/>
              </a:rPr>
              <a:t>ceo</a:t>
            </a:r>
            <a:endParaRPr lang="en-US" altLang="zh-CN" sz="1400" dirty="0">
              <a:solidFill>
                <a:schemeClr val="tx1">
                  <a:lumMod val="65000"/>
                  <a:lumOff val="35000"/>
                </a:schemeClr>
              </a:solidFill>
              <a:latin typeface="+mn-ea"/>
            </a:endParaRPr>
          </a:p>
          <a:p>
            <a:pPr lvl="0" algn="l" fontAlgn="auto">
              <a:lnSpc>
                <a:spcPct val="150000"/>
              </a:lnSpc>
            </a:pPr>
            <a:endParaRPr lang="en-US" altLang="zh-CN" sz="1400" noProof="0" dirty="0">
              <a:ln>
                <a:noFill/>
              </a:ln>
              <a:solidFill>
                <a:schemeClr val="tx1">
                  <a:lumMod val="65000"/>
                  <a:lumOff val="35000"/>
                </a:schemeClr>
              </a:solidFill>
              <a:uLnTx/>
              <a:uFillTx/>
              <a:latin typeface="+mn-ea"/>
              <a:sym typeface="+mn-ea"/>
            </a:endParaRPr>
          </a:p>
        </p:txBody>
      </p:sp>
      <p:sp>
        <p:nvSpPr>
          <p:cNvPr id="23" name="椭圆 22"/>
          <p:cNvSpPr/>
          <p:nvPr/>
        </p:nvSpPr>
        <p:spPr>
          <a:xfrm>
            <a:off x="597949" y="4417439"/>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descr="7b0a20202020227461726765744964223a202270726f636573734f6e6c696e65466f6e7473220a7d0a"/>
          <p:cNvSpPr txBox="1"/>
          <p:nvPr/>
        </p:nvSpPr>
        <p:spPr>
          <a:xfrm>
            <a:off x="805815" y="3830650"/>
            <a:ext cx="10303510" cy="1250655"/>
          </a:xfrm>
          <a:prstGeom prst="rect">
            <a:avLst/>
          </a:prstGeom>
          <a:noFill/>
        </p:spPr>
        <p:txBody>
          <a:bodyPr wrap="square" rtlCol="0">
            <a:noAutofit/>
          </a:bodyPr>
          <a:lstStyle/>
          <a:p>
            <a:pPr>
              <a:lnSpc>
                <a:spcPct val="150000"/>
              </a:lnSpc>
            </a:pPr>
            <a:r>
              <a:rPr lang="en-US" altLang="zh-CN" sz="1400" dirty="0">
                <a:solidFill>
                  <a:schemeClr val="tx1">
                    <a:lumMod val="65000"/>
                    <a:lumOff val="35000"/>
                  </a:schemeClr>
                </a:solidFill>
                <a:latin typeface="+mn-ea"/>
              </a:rPr>
              <a:t>Strategic restructuring:</a:t>
            </a:r>
            <a:endParaRPr lang="en-US" altLang="zh-CN" sz="1400" dirty="0">
              <a:solidFill>
                <a:schemeClr val="tx1">
                  <a:lumMod val="65000"/>
                  <a:lumOff val="35000"/>
                </a:schemeClr>
              </a:solidFill>
              <a:latin typeface="+mn-ea"/>
            </a:endParaRPr>
          </a:p>
          <a:p>
            <a:pPr>
              <a:lnSpc>
                <a:spcPct val="150000"/>
              </a:lnSpc>
            </a:pPr>
            <a:r>
              <a:rPr lang="en-US" altLang="zh-CN" sz="1400" dirty="0">
                <a:solidFill>
                  <a:schemeClr val="tx1">
                    <a:lumMod val="65000"/>
                    <a:lumOff val="35000"/>
                  </a:schemeClr>
                </a:solidFill>
                <a:latin typeface="+mn-ea"/>
              </a:rPr>
              <a:t>Abolish the "Media and Entertainment distribution" department and transfer the distribution authority to the creative head; It divided all its businesses into "Disney Entertainment" and "ESPN and Sports Content" and "Disney Parks, Experiences and Products," and reshuffled some of its leaders.</a:t>
            </a:r>
            <a:endParaRPr lang="en-US" altLang="zh-CN" sz="1400" dirty="0">
              <a:solidFill>
                <a:schemeClr val="tx1">
                  <a:lumMod val="65000"/>
                  <a:lumOff val="35000"/>
                </a:schemeClr>
              </a:solidFill>
              <a:latin typeface="+mn-ea"/>
            </a:endParaRPr>
          </a:p>
          <a:p>
            <a:pPr>
              <a:lnSpc>
                <a:spcPct val="150000"/>
              </a:lnSpc>
            </a:pPr>
            <a:endParaRPr lang="en-US" altLang="zh-CN" sz="1400" b="1" dirty="0"/>
          </a:p>
          <a:p>
            <a:pPr lvl="0" algn="l" fontAlgn="auto">
              <a:lnSpc>
                <a:spcPct val="150000"/>
              </a:lnSpc>
            </a:pPr>
            <a:endParaRPr lang="en-US" altLang="zh-CN" sz="1400" noProof="0" dirty="0">
              <a:ln>
                <a:noFill/>
              </a:ln>
              <a:solidFill>
                <a:schemeClr val="tx1">
                  <a:lumMod val="65000"/>
                  <a:lumOff val="35000"/>
                </a:schemeClr>
              </a:solidFill>
              <a:uLnTx/>
              <a:uFillTx/>
              <a:latin typeface="+mn-ea"/>
              <a:sym typeface="+mn-ea"/>
            </a:endParaRPr>
          </a:p>
        </p:txBody>
      </p:sp>
      <p:sp>
        <p:nvSpPr>
          <p:cNvPr id="3" name="椭圆 2"/>
          <p:cNvSpPr/>
          <p:nvPr/>
        </p:nvSpPr>
        <p:spPr>
          <a:xfrm>
            <a:off x="560115" y="5729630"/>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框 7"/>
          <p:cNvSpPr txBox="1"/>
          <p:nvPr/>
        </p:nvSpPr>
        <p:spPr>
          <a:xfrm>
            <a:off x="805815" y="5435863"/>
            <a:ext cx="10100930" cy="737235"/>
          </a:xfrm>
          <a:prstGeom prst="rect">
            <a:avLst/>
          </a:prstGeom>
          <a:noFill/>
        </p:spPr>
        <p:txBody>
          <a:bodyPr wrap="square">
            <a:spAutoFit/>
          </a:bodyPr>
          <a:lstStyle/>
          <a:p>
            <a:r>
              <a:rPr lang="en-US" altLang="zh-CN" sz="1400" dirty="0">
                <a:solidFill>
                  <a:schemeClr val="tx1">
                    <a:lumMod val="65000"/>
                    <a:lumOff val="35000"/>
                  </a:schemeClr>
                </a:solidFill>
                <a:latin typeface="+mn-ea"/>
              </a:rPr>
              <a:t>Cut jobs:</a:t>
            </a:r>
            <a:endParaRPr lang="en-US" altLang="zh-CN" sz="1400" dirty="0">
              <a:solidFill>
                <a:schemeClr val="tx1">
                  <a:lumMod val="65000"/>
                  <a:lumOff val="35000"/>
                </a:schemeClr>
              </a:solidFill>
              <a:latin typeface="+mn-ea"/>
            </a:endParaRPr>
          </a:p>
          <a:p>
            <a:r>
              <a:rPr lang="en-US" altLang="zh-CN" sz="1400" dirty="0">
                <a:solidFill>
                  <a:schemeClr val="tx1">
                    <a:lumMod val="65000"/>
                    <a:lumOff val="35000"/>
                  </a:schemeClr>
                </a:solidFill>
                <a:latin typeface="+mn-ea"/>
              </a:rPr>
              <a:t>As part of its cost-cutting and strategic restructuring plan, the company will cut 7,000 jobs globally, or about 3 percent of its workforce.(Jiemian News,2023)</a:t>
            </a:r>
            <a:endParaRPr lang="zh-CN" altLang="en-US" sz="1400" dirty="0">
              <a:solidFill>
                <a:schemeClr val="tx1">
                  <a:lumMod val="65000"/>
                  <a:lumOff val="35000"/>
                </a:schemeClr>
              </a:solidFill>
              <a:latin typeface="+mn-ea"/>
            </a:endParaRPr>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8872737" y="309879"/>
            <a:ext cx="3319263" cy="696595"/>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399415" y="425280"/>
            <a:ext cx="5162388" cy="461665"/>
          </a:xfrm>
          <a:prstGeom prst="rect">
            <a:avLst/>
          </a:prstGeom>
          <a:noFill/>
        </p:spPr>
        <p:txBody>
          <a:bodyPr wrap="square" rtlCol="0">
            <a:spAutoFit/>
          </a:bodyPr>
          <a:lstStyle/>
          <a:p>
            <a:pPr algn="ctr"/>
            <a:r>
              <a:rPr lang="en-GB" altLang="zh-CN" sz="2400" dirty="0">
                <a:solidFill>
                  <a:schemeClr val="bg1"/>
                </a:solidFill>
                <a:sym typeface="+mn-ea"/>
              </a:rPr>
              <a:t>CHANGE &amp; STABILITY MANAGEMENT</a:t>
            </a:r>
            <a:endParaRPr lang="zh-CN" altLang="en-US" sz="2400" dirty="0">
              <a:solidFill>
                <a:schemeClr val="bg1"/>
              </a:solidFill>
              <a:sym typeface="+mn-ea"/>
            </a:endParaRPr>
          </a:p>
        </p:txBody>
      </p:sp>
      <p:sp>
        <p:nvSpPr>
          <p:cNvPr id="10" name="矩形 9"/>
          <p:cNvSpPr/>
          <p:nvPr/>
        </p:nvSpPr>
        <p:spPr>
          <a:xfrm>
            <a:off x="399415" y="1537434"/>
            <a:ext cx="2995915" cy="918746"/>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文本框 10"/>
          <p:cNvSpPr txBox="1"/>
          <p:nvPr/>
        </p:nvSpPr>
        <p:spPr>
          <a:xfrm>
            <a:off x="399415" y="1657350"/>
            <a:ext cx="3151859" cy="646331"/>
          </a:xfrm>
          <a:prstGeom prst="rect">
            <a:avLst/>
          </a:prstGeom>
          <a:noFill/>
        </p:spPr>
        <p:txBody>
          <a:bodyPr wrap="square" rtlCol="0">
            <a:spAutoFit/>
          </a:bodyPr>
          <a:lstStyle/>
          <a:p>
            <a:pPr marL="0" indent="0" algn="ctr">
              <a:buNone/>
            </a:pPr>
            <a:r>
              <a:rPr lang="en-GB" sz="3600" dirty="0">
                <a:solidFill>
                  <a:schemeClr val="bg1"/>
                </a:solidFill>
                <a:latin typeface="Calibri" panose="020F0502020204030204" charset="0"/>
                <a:cs typeface="Calibri" panose="020F0502020204030204" charset="0"/>
                <a:sym typeface="+mn-ea"/>
              </a:rPr>
              <a:t>SWOT Analysis</a:t>
            </a:r>
            <a:endParaRPr lang="en-US" altLang="zh-CN" sz="3600" dirty="0">
              <a:solidFill>
                <a:schemeClr val="bg1"/>
              </a:solidFill>
              <a:latin typeface="微软雅黑" panose="020B0503020204020204" charset="-122"/>
              <a:ea typeface="微软雅黑" panose="020B0503020204020204" charset="-122"/>
            </a:endParaRPr>
          </a:p>
        </p:txBody>
      </p:sp>
      <p:graphicFrame>
        <p:nvGraphicFramePr>
          <p:cNvPr id="4" name="表格 6"/>
          <p:cNvGraphicFramePr>
            <a:graphicFrameLocks noGrp="1"/>
          </p:cNvGraphicFramePr>
          <p:nvPr/>
        </p:nvGraphicFramePr>
        <p:xfrm>
          <a:off x="1202659" y="2576096"/>
          <a:ext cx="9642550" cy="3569524"/>
        </p:xfrm>
        <a:graphic>
          <a:graphicData uri="http://schemas.openxmlformats.org/drawingml/2006/table">
            <a:tbl>
              <a:tblPr firstRow="1" bandRow="1">
                <a:tableStyleId>{5C22544A-7EE6-4342-B048-85BDC9FD1C3A}</a:tableStyleId>
              </a:tblPr>
              <a:tblGrid>
                <a:gridCol w="4821275"/>
                <a:gridCol w="4821275"/>
              </a:tblGrid>
              <a:tr h="1784762">
                <a:tc>
                  <a:txBody>
                    <a:bodyPr/>
                    <a:lstStyle/>
                    <a:p>
                      <a:endParaRPr lang="zh-CN" altLang="en-US" dirty="0"/>
                    </a:p>
                  </a:txBody>
                  <a:tcPr/>
                </a:tc>
                <a:tc>
                  <a:txBody>
                    <a:bodyPr/>
                    <a:lstStyle/>
                    <a:p>
                      <a:endParaRPr lang="zh-CN" altLang="en-US" dirty="0"/>
                    </a:p>
                  </a:txBody>
                  <a:tcPr/>
                </a:tc>
              </a:tr>
              <a:tr h="1784762">
                <a:tc>
                  <a:txBody>
                    <a:bodyPr/>
                    <a:lstStyle/>
                    <a:p>
                      <a:endParaRPr lang="zh-CN" altLang="en-US" dirty="0"/>
                    </a:p>
                  </a:txBody>
                  <a:tcPr/>
                </a:tc>
                <a:tc>
                  <a:txBody>
                    <a:bodyPr/>
                    <a:lstStyle/>
                    <a:p>
                      <a:endParaRPr lang="zh-CN" altLang="en-US" dirty="0"/>
                    </a:p>
                  </a:txBody>
                  <a:tcPr/>
                </a:tc>
              </a:tr>
            </a:tbl>
          </a:graphicData>
        </a:graphic>
      </p:graphicFrame>
      <p:sp>
        <p:nvSpPr>
          <p:cNvPr id="7" name="文本框 6"/>
          <p:cNvSpPr txBox="1"/>
          <p:nvPr/>
        </p:nvSpPr>
        <p:spPr>
          <a:xfrm>
            <a:off x="2516372" y="2769479"/>
            <a:ext cx="2069804" cy="461665"/>
          </a:xfrm>
          <a:prstGeom prst="rect">
            <a:avLst/>
          </a:prstGeom>
          <a:noFill/>
        </p:spPr>
        <p:txBody>
          <a:bodyPr wrap="square" rtlCol="0">
            <a:spAutoFit/>
          </a:bodyPr>
          <a:lstStyle/>
          <a:p>
            <a:pPr algn="ctr"/>
            <a:r>
              <a:rPr lang="en-US" altLang="zh-CN" sz="2400" dirty="0"/>
              <a:t>Strength</a:t>
            </a:r>
            <a:endParaRPr lang="zh-CN" altLang="en-US" sz="2400" dirty="0"/>
          </a:p>
        </p:txBody>
      </p:sp>
      <p:sp>
        <p:nvSpPr>
          <p:cNvPr id="9" name="文本框 8"/>
          <p:cNvSpPr txBox="1"/>
          <p:nvPr/>
        </p:nvSpPr>
        <p:spPr>
          <a:xfrm>
            <a:off x="1467293" y="3226585"/>
            <a:ext cx="4316819" cy="1200329"/>
          </a:xfrm>
          <a:prstGeom prst="rect">
            <a:avLst/>
          </a:prstGeom>
          <a:noFill/>
        </p:spPr>
        <p:txBody>
          <a:bodyPr wrap="square" rtlCol="0">
            <a:spAutoFit/>
          </a:bodyPr>
          <a:lstStyle/>
          <a:p>
            <a:r>
              <a:rPr lang="en-US" altLang="zh-CN" dirty="0"/>
              <a:t>brand reputation</a:t>
            </a:r>
            <a:endParaRPr lang="en-US" altLang="zh-CN" dirty="0"/>
          </a:p>
          <a:p>
            <a:r>
              <a:rPr lang="en-US" altLang="zh-CN" dirty="0"/>
              <a:t>Multilevel Business Portfolio</a:t>
            </a:r>
            <a:endParaRPr lang="en-US" altLang="zh-CN" dirty="0"/>
          </a:p>
          <a:p>
            <a:r>
              <a:rPr lang="en-US" altLang="zh-CN" dirty="0"/>
              <a:t>Purchasing ability</a:t>
            </a:r>
            <a:endParaRPr lang="en-US" altLang="zh-CN" dirty="0"/>
          </a:p>
          <a:p>
            <a:endParaRPr lang="zh-CN" altLang="en-US" dirty="0"/>
          </a:p>
        </p:txBody>
      </p:sp>
      <p:sp>
        <p:nvSpPr>
          <p:cNvPr id="12" name="文本框 11"/>
          <p:cNvSpPr txBox="1"/>
          <p:nvPr/>
        </p:nvSpPr>
        <p:spPr>
          <a:xfrm>
            <a:off x="7425070" y="2711178"/>
            <a:ext cx="2069804" cy="461665"/>
          </a:xfrm>
          <a:prstGeom prst="rect">
            <a:avLst/>
          </a:prstGeom>
          <a:noFill/>
        </p:spPr>
        <p:txBody>
          <a:bodyPr wrap="square" rtlCol="0">
            <a:spAutoFit/>
          </a:bodyPr>
          <a:lstStyle/>
          <a:p>
            <a:pPr algn="ctr"/>
            <a:r>
              <a:rPr lang="en-US" altLang="zh-CN" sz="2400" dirty="0"/>
              <a:t>Weakness</a:t>
            </a:r>
            <a:endParaRPr lang="zh-CN" altLang="en-US" sz="2400" dirty="0"/>
          </a:p>
        </p:txBody>
      </p:sp>
      <p:sp>
        <p:nvSpPr>
          <p:cNvPr id="13" name="文本框 12"/>
          <p:cNvSpPr txBox="1"/>
          <p:nvPr/>
        </p:nvSpPr>
        <p:spPr>
          <a:xfrm>
            <a:off x="6301562" y="3227997"/>
            <a:ext cx="4316819" cy="646331"/>
          </a:xfrm>
          <a:prstGeom prst="rect">
            <a:avLst/>
          </a:prstGeom>
          <a:noFill/>
        </p:spPr>
        <p:txBody>
          <a:bodyPr wrap="square" rtlCol="0">
            <a:spAutoFit/>
          </a:bodyPr>
          <a:lstStyle/>
          <a:p>
            <a:r>
              <a:rPr lang="en-US" altLang="zh-CN" dirty="0"/>
              <a:t>Long payback period of investment</a:t>
            </a:r>
            <a:endParaRPr lang="en-US" altLang="zh-CN" dirty="0"/>
          </a:p>
          <a:p>
            <a:r>
              <a:rPr lang="en-US" altLang="zh-CN" dirty="0"/>
              <a:t>High cost of film and television production</a:t>
            </a:r>
            <a:endParaRPr lang="zh-CN" altLang="en-US" dirty="0"/>
          </a:p>
        </p:txBody>
      </p:sp>
      <p:sp>
        <p:nvSpPr>
          <p:cNvPr id="14" name="文本框 13"/>
          <p:cNvSpPr txBox="1"/>
          <p:nvPr/>
        </p:nvSpPr>
        <p:spPr>
          <a:xfrm>
            <a:off x="1467293" y="4874130"/>
            <a:ext cx="4316819" cy="1200329"/>
          </a:xfrm>
          <a:prstGeom prst="rect">
            <a:avLst/>
          </a:prstGeom>
          <a:noFill/>
        </p:spPr>
        <p:txBody>
          <a:bodyPr wrap="square" rtlCol="0">
            <a:spAutoFit/>
          </a:bodyPr>
          <a:lstStyle/>
          <a:p>
            <a:r>
              <a:rPr lang="en-US" altLang="zh-CN" dirty="0"/>
              <a:t>Increased demand in the Chinese market</a:t>
            </a:r>
            <a:endParaRPr lang="en-US" altLang="zh-CN" dirty="0"/>
          </a:p>
          <a:p>
            <a:r>
              <a:rPr lang="en-US" altLang="zh-CN" dirty="0"/>
              <a:t>The continuous innovation of film and television works</a:t>
            </a:r>
            <a:endParaRPr lang="en-US" altLang="zh-CN" dirty="0"/>
          </a:p>
          <a:p>
            <a:endParaRPr lang="zh-CN" altLang="en-US" dirty="0"/>
          </a:p>
        </p:txBody>
      </p:sp>
      <p:sp>
        <p:nvSpPr>
          <p:cNvPr id="16" name="文本框 15"/>
          <p:cNvSpPr txBox="1"/>
          <p:nvPr/>
        </p:nvSpPr>
        <p:spPr>
          <a:xfrm>
            <a:off x="2516372" y="4430548"/>
            <a:ext cx="2069804" cy="461665"/>
          </a:xfrm>
          <a:prstGeom prst="rect">
            <a:avLst/>
          </a:prstGeom>
          <a:noFill/>
        </p:spPr>
        <p:txBody>
          <a:bodyPr wrap="square" rtlCol="0">
            <a:spAutoFit/>
          </a:bodyPr>
          <a:lstStyle/>
          <a:p>
            <a:pPr algn="ctr"/>
            <a:r>
              <a:rPr lang="en-US" altLang="zh-CN" sz="2400" dirty="0"/>
              <a:t>Opportunity</a:t>
            </a:r>
            <a:endParaRPr lang="zh-CN" altLang="en-US" sz="2400" dirty="0"/>
          </a:p>
        </p:txBody>
      </p:sp>
      <p:sp>
        <p:nvSpPr>
          <p:cNvPr id="17" name="文本框 16"/>
          <p:cNvSpPr txBox="1"/>
          <p:nvPr/>
        </p:nvSpPr>
        <p:spPr>
          <a:xfrm>
            <a:off x="7425069" y="4380433"/>
            <a:ext cx="2069804" cy="461665"/>
          </a:xfrm>
          <a:prstGeom prst="rect">
            <a:avLst/>
          </a:prstGeom>
          <a:noFill/>
        </p:spPr>
        <p:txBody>
          <a:bodyPr wrap="square" rtlCol="0">
            <a:spAutoFit/>
          </a:bodyPr>
          <a:lstStyle/>
          <a:p>
            <a:pPr algn="ctr"/>
            <a:r>
              <a:rPr lang="en-US" altLang="zh-CN" sz="2400" dirty="0"/>
              <a:t>threat</a:t>
            </a:r>
            <a:endParaRPr lang="zh-CN" altLang="en-US" sz="2400" dirty="0"/>
          </a:p>
        </p:txBody>
      </p:sp>
      <p:sp>
        <p:nvSpPr>
          <p:cNvPr id="18" name="文本框 17"/>
          <p:cNvSpPr txBox="1"/>
          <p:nvPr/>
        </p:nvSpPr>
        <p:spPr>
          <a:xfrm>
            <a:off x="6215549" y="4842098"/>
            <a:ext cx="4316819" cy="923330"/>
          </a:xfrm>
          <a:prstGeom prst="rect">
            <a:avLst/>
          </a:prstGeom>
          <a:noFill/>
        </p:spPr>
        <p:txBody>
          <a:bodyPr wrap="square" rtlCol="0">
            <a:spAutoFit/>
          </a:bodyPr>
          <a:lstStyle/>
          <a:p>
            <a:r>
              <a:rPr lang="en-US" altLang="zh-CN" dirty="0"/>
              <a:t>Fierce competition</a:t>
            </a:r>
            <a:endParaRPr lang="en-US" altLang="zh-CN" dirty="0"/>
          </a:p>
          <a:p>
            <a:r>
              <a:rPr lang="en-US" altLang="zh-CN" dirty="0"/>
              <a:t>Stagnant growth of streaming media business</a:t>
            </a:r>
            <a:endParaRPr lang="zh-CN" altLang="en-US" dirty="0"/>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8872737" y="309879"/>
            <a:ext cx="3319263" cy="696595"/>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399415" y="425280"/>
            <a:ext cx="5162388" cy="461665"/>
          </a:xfrm>
          <a:prstGeom prst="rect">
            <a:avLst/>
          </a:prstGeom>
          <a:noFill/>
        </p:spPr>
        <p:txBody>
          <a:bodyPr wrap="square" rtlCol="0">
            <a:spAutoFit/>
          </a:bodyPr>
          <a:lstStyle/>
          <a:p>
            <a:pPr algn="ctr"/>
            <a:r>
              <a:rPr lang="en-GB" altLang="zh-CN" sz="2400" dirty="0">
                <a:solidFill>
                  <a:schemeClr val="bg1"/>
                </a:solidFill>
                <a:sym typeface="+mn-ea"/>
              </a:rPr>
              <a:t>CHANGE &amp; STABILITY MANAGEMENT</a:t>
            </a:r>
            <a:endParaRPr lang="zh-CN" altLang="en-US" sz="2400" dirty="0">
              <a:solidFill>
                <a:schemeClr val="bg1"/>
              </a:solidFill>
              <a:sym typeface="+mn-ea"/>
            </a:endParaRPr>
          </a:p>
        </p:txBody>
      </p:sp>
      <p:sp>
        <p:nvSpPr>
          <p:cNvPr id="10" name="矩形 9"/>
          <p:cNvSpPr/>
          <p:nvPr/>
        </p:nvSpPr>
        <p:spPr>
          <a:xfrm>
            <a:off x="399415" y="1537434"/>
            <a:ext cx="2995915" cy="918746"/>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文本框 10"/>
          <p:cNvSpPr txBox="1"/>
          <p:nvPr/>
        </p:nvSpPr>
        <p:spPr>
          <a:xfrm>
            <a:off x="399415" y="1657350"/>
            <a:ext cx="3151859" cy="646331"/>
          </a:xfrm>
          <a:prstGeom prst="rect">
            <a:avLst/>
          </a:prstGeom>
          <a:noFill/>
        </p:spPr>
        <p:txBody>
          <a:bodyPr wrap="square" rtlCol="0">
            <a:spAutoFit/>
          </a:bodyPr>
          <a:lstStyle/>
          <a:p>
            <a:pPr marL="0" indent="0" algn="ctr">
              <a:buNone/>
            </a:pPr>
            <a:r>
              <a:rPr lang="en-GB" altLang="zh-CN" sz="3600" dirty="0">
                <a:solidFill>
                  <a:schemeClr val="bg1"/>
                </a:solidFill>
                <a:latin typeface="Calibri" panose="020F0502020204030204" charset="0"/>
                <a:ea typeface="微软雅黑" panose="020B0503020204020204" charset="-122"/>
                <a:cs typeface="Calibri" panose="020F0502020204030204" charset="0"/>
                <a:sym typeface="+mn-ea"/>
              </a:rPr>
              <a:t>Key factors</a:t>
            </a:r>
            <a:endParaRPr lang="en-US" altLang="zh-CN" sz="3600" dirty="0">
              <a:solidFill>
                <a:schemeClr val="bg1"/>
              </a:solidFill>
              <a:latin typeface="微软雅黑" panose="020B0503020204020204" charset="-122"/>
              <a:ea typeface="微软雅黑" panose="020B0503020204020204" charset="-122"/>
            </a:endParaRPr>
          </a:p>
        </p:txBody>
      </p:sp>
      <p:sp>
        <p:nvSpPr>
          <p:cNvPr id="15" name="椭圆 14"/>
          <p:cNvSpPr/>
          <p:nvPr/>
        </p:nvSpPr>
        <p:spPr>
          <a:xfrm>
            <a:off x="597949" y="3482439"/>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文本框 19" descr="7b0a20202020227461726765744964223a202270726f636573734f6e6c696e65466f6e7473220a7d0a"/>
          <p:cNvSpPr txBox="1"/>
          <p:nvPr/>
        </p:nvSpPr>
        <p:spPr>
          <a:xfrm>
            <a:off x="805815" y="2754502"/>
            <a:ext cx="10303510" cy="1250655"/>
          </a:xfrm>
          <a:prstGeom prst="rect">
            <a:avLst/>
          </a:prstGeom>
          <a:noFill/>
        </p:spPr>
        <p:txBody>
          <a:bodyPr wrap="square" rtlCol="0">
            <a:noAutofit/>
          </a:bodyPr>
          <a:lstStyle/>
          <a:p>
            <a:pPr>
              <a:lnSpc>
                <a:spcPct val="150000"/>
              </a:lnSpc>
            </a:pPr>
            <a:r>
              <a:rPr lang="en-US" altLang="zh-CN" sz="1400" b="1" dirty="0">
                <a:solidFill>
                  <a:schemeClr val="tx1">
                    <a:lumMod val="65000"/>
                    <a:lumOff val="35000"/>
                  </a:schemeClr>
                </a:solidFill>
                <a:latin typeface="+mn-ea"/>
              </a:rPr>
              <a:t>Leadership:</a:t>
            </a:r>
            <a:endParaRPr lang="en-US" altLang="zh-CN" sz="1400" b="1" dirty="0">
              <a:solidFill>
                <a:schemeClr val="tx1">
                  <a:lumMod val="65000"/>
                  <a:lumOff val="35000"/>
                </a:schemeClr>
              </a:solidFill>
              <a:latin typeface="+mn-ea"/>
            </a:endParaRPr>
          </a:p>
          <a:p>
            <a:pPr>
              <a:lnSpc>
                <a:spcPct val="150000"/>
              </a:lnSpc>
            </a:pPr>
            <a:r>
              <a:rPr lang="en-US" altLang="zh-CN" sz="1400" dirty="0">
                <a:solidFill>
                  <a:schemeClr val="tx1">
                    <a:lumMod val="65000"/>
                    <a:lumOff val="35000"/>
                  </a:schemeClr>
                </a:solidFill>
                <a:latin typeface="+mn-ea"/>
              </a:rPr>
              <a:t>The leadership of the company can determine the company's business philosophy and development strategy.Therefore, the change of the company's leadership is undoubtedly very important for the change of the company, but the impact of such change is also more profound, and it needs time to adapt.</a:t>
            </a:r>
            <a:endParaRPr lang="en-US" altLang="zh-CN" sz="1400" dirty="0">
              <a:solidFill>
                <a:schemeClr val="tx1">
                  <a:lumMod val="65000"/>
                  <a:lumOff val="35000"/>
                </a:schemeClr>
              </a:solidFill>
              <a:latin typeface="+mn-ea"/>
            </a:endParaRPr>
          </a:p>
          <a:p>
            <a:pPr lvl="0" algn="l" fontAlgn="auto">
              <a:lnSpc>
                <a:spcPct val="150000"/>
              </a:lnSpc>
            </a:pPr>
            <a:endParaRPr lang="en-US" altLang="zh-CN" sz="1400" noProof="0" dirty="0">
              <a:ln>
                <a:noFill/>
              </a:ln>
              <a:solidFill>
                <a:schemeClr val="tx1">
                  <a:lumMod val="65000"/>
                  <a:lumOff val="35000"/>
                </a:schemeClr>
              </a:solidFill>
              <a:uLnTx/>
              <a:uFillTx/>
              <a:latin typeface="+mn-ea"/>
              <a:sym typeface="+mn-ea"/>
            </a:endParaRPr>
          </a:p>
        </p:txBody>
      </p:sp>
      <p:sp>
        <p:nvSpPr>
          <p:cNvPr id="23" name="椭圆 22"/>
          <p:cNvSpPr/>
          <p:nvPr/>
        </p:nvSpPr>
        <p:spPr>
          <a:xfrm>
            <a:off x="597949" y="4734304"/>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文本框 1" descr="7b0a20202020227461726765744964223a202270726f636573734f6e6c696e65466f6e7473220a7d0a"/>
          <p:cNvSpPr txBox="1"/>
          <p:nvPr/>
        </p:nvSpPr>
        <p:spPr>
          <a:xfrm>
            <a:off x="805815" y="4184345"/>
            <a:ext cx="10303510" cy="1250655"/>
          </a:xfrm>
          <a:prstGeom prst="rect">
            <a:avLst/>
          </a:prstGeom>
          <a:noFill/>
        </p:spPr>
        <p:txBody>
          <a:bodyPr wrap="square" rtlCol="0">
            <a:noAutofit/>
          </a:bodyPr>
          <a:lstStyle/>
          <a:p>
            <a:pPr>
              <a:lnSpc>
                <a:spcPct val="150000"/>
              </a:lnSpc>
            </a:pPr>
            <a:r>
              <a:rPr lang="en-US" altLang="zh-CN" sz="1400" b="1" dirty="0">
                <a:solidFill>
                  <a:schemeClr val="tx1">
                    <a:lumMod val="65000"/>
                    <a:lumOff val="35000"/>
                  </a:schemeClr>
                </a:solidFill>
                <a:latin typeface="+mn-ea"/>
              </a:rPr>
              <a:t>technology:</a:t>
            </a:r>
            <a:endParaRPr lang="en-US" altLang="zh-CN" sz="1400" b="1" dirty="0">
              <a:solidFill>
                <a:schemeClr val="tx1">
                  <a:lumMod val="65000"/>
                  <a:lumOff val="35000"/>
                </a:schemeClr>
              </a:solidFill>
              <a:latin typeface="+mn-ea"/>
            </a:endParaRPr>
          </a:p>
          <a:p>
            <a:pPr>
              <a:lnSpc>
                <a:spcPct val="150000"/>
              </a:lnSpc>
            </a:pPr>
            <a:r>
              <a:rPr lang="en-US" altLang="zh-CN" sz="1400" dirty="0">
                <a:solidFill>
                  <a:schemeClr val="tx1">
                    <a:lumMod val="65000"/>
                    <a:lumOff val="35000"/>
                  </a:schemeClr>
                </a:solidFill>
                <a:latin typeface="+mn-ea"/>
              </a:rPr>
              <a:t>Technological change is also very important. The emergence of new technologies will inevitably bring new products, which will promote enterprises to constantly innovate and change according to the characteristics of technologies</a:t>
            </a:r>
            <a:endParaRPr lang="en-US" altLang="zh-CN" sz="1400" dirty="0">
              <a:solidFill>
                <a:schemeClr val="tx1">
                  <a:lumMod val="65000"/>
                  <a:lumOff val="35000"/>
                </a:schemeClr>
              </a:solidFill>
              <a:latin typeface="+mn-ea"/>
            </a:endParaRPr>
          </a:p>
          <a:p>
            <a:pPr lvl="0" algn="l" fontAlgn="auto">
              <a:lnSpc>
                <a:spcPct val="150000"/>
              </a:lnSpc>
            </a:pPr>
            <a:endParaRPr lang="en-US" altLang="zh-CN" sz="1400" dirty="0">
              <a:solidFill>
                <a:schemeClr val="tx1">
                  <a:lumMod val="65000"/>
                  <a:lumOff val="35000"/>
                </a:schemeClr>
              </a:solidFill>
              <a:latin typeface="+mn-ea"/>
              <a:sym typeface="+mn-ea"/>
            </a:endParaRPr>
          </a:p>
        </p:txBody>
      </p:sp>
      <p:sp>
        <p:nvSpPr>
          <p:cNvPr id="3" name="椭圆 2"/>
          <p:cNvSpPr/>
          <p:nvPr/>
        </p:nvSpPr>
        <p:spPr>
          <a:xfrm>
            <a:off x="598215" y="5729630"/>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框 7"/>
          <p:cNvSpPr txBox="1"/>
          <p:nvPr/>
        </p:nvSpPr>
        <p:spPr>
          <a:xfrm>
            <a:off x="805815" y="5435863"/>
            <a:ext cx="10100930" cy="737235"/>
          </a:xfrm>
          <a:prstGeom prst="rect">
            <a:avLst/>
          </a:prstGeom>
          <a:noFill/>
        </p:spPr>
        <p:txBody>
          <a:bodyPr wrap="square">
            <a:spAutoFit/>
          </a:bodyPr>
          <a:lstStyle/>
          <a:p>
            <a:r>
              <a:rPr lang="en-US" altLang="zh-CN" sz="1400" b="1" dirty="0">
                <a:solidFill>
                  <a:schemeClr val="tx1">
                    <a:lumMod val="65000"/>
                    <a:lumOff val="35000"/>
                  </a:schemeClr>
                </a:solidFill>
                <a:latin typeface="+mn-ea"/>
              </a:rPr>
              <a:t>Culture:</a:t>
            </a:r>
            <a:endParaRPr lang="en-US" altLang="zh-CN" sz="1400" dirty="0">
              <a:solidFill>
                <a:schemeClr val="tx1">
                  <a:lumMod val="65000"/>
                  <a:lumOff val="35000"/>
                </a:schemeClr>
              </a:solidFill>
              <a:latin typeface="+mn-ea"/>
            </a:endParaRPr>
          </a:p>
          <a:p>
            <a:r>
              <a:rPr lang="en-US" altLang="zh-CN" sz="1400" dirty="0">
                <a:solidFill>
                  <a:schemeClr val="tx1">
                    <a:lumMod val="65000"/>
                    <a:lumOff val="35000"/>
                  </a:schemeClr>
                </a:solidFill>
                <a:latin typeface="+mn-ea"/>
              </a:rPr>
              <a:t>Through its spiritual influence on employees, culture encourages them to form unified values and make their behaviors more unified and standardized</a:t>
            </a:r>
            <a:endParaRPr lang="en-US" altLang="zh-CN" sz="1400" dirty="0">
              <a:solidFill>
                <a:schemeClr val="tx1">
                  <a:lumMod val="65000"/>
                  <a:lumOff val="35000"/>
                </a:schemeClr>
              </a:solidFill>
              <a:latin typeface="+mn-ea"/>
            </a:endParaRPr>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8872737" y="309879"/>
            <a:ext cx="3319263" cy="696595"/>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399415" y="425280"/>
            <a:ext cx="5162388" cy="461665"/>
          </a:xfrm>
          <a:prstGeom prst="rect">
            <a:avLst/>
          </a:prstGeom>
          <a:noFill/>
        </p:spPr>
        <p:txBody>
          <a:bodyPr wrap="square" rtlCol="0">
            <a:spAutoFit/>
          </a:bodyPr>
          <a:lstStyle/>
          <a:p>
            <a:pPr algn="ctr"/>
            <a:r>
              <a:rPr lang="en-GB" altLang="zh-CN" sz="2400" dirty="0">
                <a:solidFill>
                  <a:schemeClr val="bg1"/>
                </a:solidFill>
                <a:sym typeface="+mn-ea"/>
              </a:rPr>
              <a:t>CHANGE &amp; STABILITY MANAGEMENT</a:t>
            </a:r>
            <a:endParaRPr lang="zh-CN" altLang="en-US" sz="2400" dirty="0">
              <a:solidFill>
                <a:schemeClr val="bg1"/>
              </a:solidFill>
              <a:sym typeface="+mn-ea"/>
            </a:endParaRPr>
          </a:p>
        </p:txBody>
      </p:sp>
      <p:sp>
        <p:nvSpPr>
          <p:cNvPr id="10" name="矩形 9"/>
          <p:cNvSpPr/>
          <p:nvPr/>
        </p:nvSpPr>
        <p:spPr>
          <a:xfrm>
            <a:off x="399415" y="1537335"/>
            <a:ext cx="3373755" cy="918845"/>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文本框 10"/>
          <p:cNvSpPr txBox="1"/>
          <p:nvPr/>
        </p:nvSpPr>
        <p:spPr>
          <a:xfrm>
            <a:off x="81915" y="1657350"/>
            <a:ext cx="4077970" cy="583565"/>
          </a:xfrm>
          <a:prstGeom prst="rect">
            <a:avLst/>
          </a:prstGeom>
          <a:noFill/>
        </p:spPr>
        <p:txBody>
          <a:bodyPr wrap="square" rtlCol="0">
            <a:spAutoFit/>
          </a:bodyPr>
          <a:lstStyle/>
          <a:p>
            <a:pPr marL="0" indent="0" algn="ctr">
              <a:buNone/>
            </a:pPr>
            <a:r>
              <a:rPr lang="en-GB" altLang="zh-CN" sz="3200" dirty="0">
                <a:solidFill>
                  <a:schemeClr val="bg1"/>
                </a:solidFill>
                <a:latin typeface="Calibri" panose="020F0502020204030204" charset="0"/>
                <a:ea typeface="微软雅黑" panose="020B0503020204020204" charset="-122"/>
                <a:cs typeface="Calibri" panose="020F0502020204030204" charset="0"/>
                <a:sym typeface="+mn-ea"/>
              </a:rPr>
              <a:t>Force Field Analysis</a:t>
            </a:r>
            <a:endParaRPr lang="en-GB" altLang="zh-CN" sz="3200" dirty="0">
              <a:solidFill>
                <a:schemeClr val="bg1"/>
              </a:solidFill>
              <a:latin typeface="Calibri" panose="020F0502020204030204" charset="0"/>
              <a:ea typeface="微软雅黑" panose="020B0503020204020204" charset="-122"/>
              <a:cs typeface="Calibri" panose="020F0502020204030204" charset="0"/>
              <a:sym typeface="+mn-ea"/>
            </a:endParaRPr>
          </a:p>
        </p:txBody>
      </p:sp>
      <p:sp>
        <p:nvSpPr>
          <p:cNvPr id="15" name="椭圆 14"/>
          <p:cNvSpPr/>
          <p:nvPr/>
        </p:nvSpPr>
        <p:spPr>
          <a:xfrm>
            <a:off x="597949" y="4052034"/>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文本框 19" descr="7b0a20202020227461726765744964223a202270726f636573734f6e6c696e65466f6e7473220a7d0a"/>
          <p:cNvSpPr txBox="1"/>
          <p:nvPr/>
        </p:nvSpPr>
        <p:spPr>
          <a:xfrm>
            <a:off x="845820" y="3296157"/>
            <a:ext cx="10303510" cy="1250655"/>
          </a:xfrm>
          <a:prstGeom prst="rect">
            <a:avLst/>
          </a:prstGeom>
          <a:noFill/>
        </p:spPr>
        <p:txBody>
          <a:bodyPr wrap="square" rtlCol="0">
            <a:noAutofit/>
          </a:bodyPr>
          <a:lstStyle/>
          <a:p>
            <a:pPr lvl="0" algn="l" fontAlgn="auto">
              <a:lnSpc>
                <a:spcPct val="150000"/>
              </a:lnSpc>
            </a:pPr>
            <a:r>
              <a:rPr lang="en-US" altLang="zh-CN" sz="1400" noProof="0" dirty="0">
                <a:ln>
                  <a:noFill/>
                </a:ln>
                <a:solidFill>
                  <a:schemeClr val="tx1">
                    <a:lumMod val="65000"/>
                    <a:lumOff val="35000"/>
                  </a:schemeClr>
                </a:solidFill>
                <a:uLnTx/>
                <a:uFillTx/>
                <a:latin typeface="+mn-ea"/>
                <a:sym typeface="+mn-ea"/>
              </a:rPr>
              <a:t>According to Lewin, everything is in a state of equilibrium under a pair of opposing forces. The driving force is the force that pushes things to change. Trying to keep things the way they are is a restraining force. Lewin saw organization as a dynamic system (rather than a static system), which was also in dynamic equilibrium under the action of two forces. In order for change to occur, the driving force must exceed the restraining force, thus tipping the balance.(Baike,2023)</a:t>
            </a:r>
            <a:endParaRPr lang="en-US" altLang="zh-CN" sz="1400" noProof="0" dirty="0">
              <a:ln>
                <a:noFill/>
              </a:ln>
              <a:solidFill>
                <a:schemeClr val="tx1">
                  <a:lumMod val="65000"/>
                  <a:lumOff val="35000"/>
                </a:schemeClr>
              </a:solidFill>
              <a:uLnTx/>
              <a:uFillTx/>
              <a:latin typeface="+mn-ea"/>
              <a:sym typeface="+mn-ea"/>
            </a:endParaRPr>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8872737" y="309879"/>
            <a:ext cx="3319263" cy="696595"/>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399415" y="425280"/>
            <a:ext cx="5162388" cy="461665"/>
          </a:xfrm>
          <a:prstGeom prst="rect">
            <a:avLst/>
          </a:prstGeom>
          <a:noFill/>
        </p:spPr>
        <p:txBody>
          <a:bodyPr wrap="square" rtlCol="0">
            <a:spAutoFit/>
          </a:bodyPr>
          <a:lstStyle/>
          <a:p>
            <a:pPr algn="ctr"/>
            <a:r>
              <a:rPr lang="en-GB" altLang="zh-CN" sz="2400" dirty="0">
                <a:solidFill>
                  <a:schemeClr val="bg1"/>
                </a:solidFill>
                <a:sym typeface="+mn-ea"/>
              </a:rPr>
              <a:t>CHANGE &amp; STABILITY MANAGEMENT</a:t>
            </a:r>
            <a:endParaRPr lang="zh-CN" altLang="en-US" sz="2400" dirty="0">
              <a:solidFill>
                <a:schemeClr val="bg1"/>
              </a:solidFill>
              <a:sym typeface="+mn-ea"/>
            </a:endParaRPr>
          </a:p>
        </p:txBody>
      </p:sp>
      <p:sp>
        <p:nvSpPr>
          <p:cNvPr id="20" name="文本框 19" descr="7b0a20202020227461726765744964223a202270726f636573734f6e6c696e65466f6e7473220a7d0a"/>
          <p:cNvSpPr txBox="1"/>
          <p:nvPr/>
        </p:nvSpPr>
        <p:spPr>
          <a:xfrm>
            <a:off x="845820" y="3381247"/>
            <a:ext cx="10303510" cy="1250655"/>
          </a:xfrm>
          <a:prstGeom prst="rect">
            <a:avLst/>
          </a:prstGeom>
          <a:noFill/>
        </p:spPr>
        <p:txBody>
          <a:bodyPr wrap="square" rtlCol="0">
            <a:noAutofit/>
          </a:bodyPr>
          <a:lstStyle/>
          <a:p>
            <a:pPr lvl="0" algn="l" fontAlgn="auto">
              <a:lnSpc>
                <a:spcPct val="150000"/>
              </a:lnSpc>
            </a:pPr>
            <a:endParaRPr lang="en-US" altLang="zh-CN" sz="1400" noProof="0" dirty="0">
              <a:ln>
                <a:noFill/>
              </a:ln>
              <a:solidFill>
                <a:schemeClr val="tx1">
                  <a:lumMod val="65000"/>
                  <a:lumOff val="35000"/>
                </a:schemeClr>
              </a:solidFill>
              <a:uLnTx/>
              <a:uFillTx/>
              <a:latin typeface="+mn-ea"/>
              <a:sym typeface="+mn-ea"/>
            </a:endParaRPr>
          </a:p>
        </p:txBody>
      </p:sp>
      <p:sp>
        <p:nvSpPr>
          <p:cNvPr id="2" name="右箭头 1"/>
          <p:cNvSpPr/>
          <p:nvPr/>
        </p:nvSpPr>
        <p:spPr>
          <a:xfrm>
            <a:off x="1880870" y="4872990"/>
            <a:ext cx="2447290" cy="154876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 name="右箭头 2"/>
          <p:cNvSpPr/>
          <p:nvPr>
            <p:custDataLst>
              <p:tags r:id="rId1"/>
            </p:custDataLst>
          </p:nvPr>
        </p:nvSpPr>
        <p:spPr>
          <a:xfrm>
            <a:off x="1880870" y="3488690"/>
            <a:ext cx="2447290" cy="11969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 name="右箭头 3"/>
          <p:cNvSpPr/>
          <p:nvPr>
            <p:custDataLst>
              <p:tags r:id="rId2"/>
            </p:custDataLst>
          </p:nvPr>
        </p:nvSpPr>
        <p:spPr>
          <a:xfrm>
            <a:off x="1880870" y="2104390"/>
            <a:ext cx="2447290" cy="11969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7" name="文本框 6"/>
          <p:cNvSpPr txBox="1"/>
          <p:nvPr/>
        </p:nvSpPr>
        <p:spPr>
          <a:xfrm>
            <a:off x="1949450" y="1333500"/>
            <a:ext cx="2063115" cy="583565"/>
          </a:xfrm>
          <a:prstGeom prst="rect">
            <a:avLst/>
          </a:prstGeom>
          <a:noFill/>
        </p:spPr>
        <p:txBody>
          <a:bodyPr wrap="square" rtlCol="0">
            <a:spAutoFit/>
          </a:bodyPr>
          <a:p>
            <a:r>
              <a:rPr lang="en-US" altLang="zh-CN" sz="3200"/>
              <a:t>Drive force</a:t>
            </a:r>
            <a:endParaRPr lang="en-US" altLang="zh-CN" sz="3200"/>
          </a:p>
        </p:txBody>
      </p:sp>
      <p:sp>
        <p:nvSpPr>
          <p:cNvPr id="8" name="文本框 7"/>
          <p:cNvSpPr txBox="1"/>
          <p:nvPr/>
        </p:nvSpPr>
        <p:spPr>
          <a:xfrm>
            <a:off x="2033270" y="2459355"/>
            <a:ext cx="2074545" cy="368300"/>
          </a:xfrm>
          <a:prstGeom prst="rect">
            <a:avLst/>
          </a:prstGeom>
          <a:noFill/>
        </p:spPr>
        <p:txBody>
          <a:bodyPr wrap="square" rtlCol="0">
            <a:spAutoFit/>
          </a:bodyPr>
          <a:p>
            <a:r>
              <a:rPr lang="zh-CN" altLang="en-US"/>
              <a:t>Drop in stock price</a:t>
            </a:r>
            <a:endParaRPr lang="zh-CN" altLang="en-US"/>
          </a:p>
        </p:txBody>
      </p:sp>
      <p:sp>
        <p:nvSpPr>
          <p:cNvPr id="9" name="文本框 8"/>
          <p:cNvSpPr txBox="1"/>
          <p:nvPr/>
        </p:nvSpPr>
        <p:spPr>
          <a:xfrm>
            <a:off x="2099310" y="3764915"/>
            <a:ext cx="1758950" cy="645160"/>
          </a:xfrm>
          <a:prstGeom prst="rect">
            <a:avLst/>
          </a:prstGeom>
          <a:noFill/>
        </p:spPr>
        <p:txBody>
          <a:bodyPr wrap="square" rtlCol="0">
            <a:spAutoFit/>
          </a:bodyPr>
          <a:p>
            <a:r>
              <a:rPr lang="zh-CN" altLang="en-US"/>
              <a:t>Tensions</a:t>
            </a:r>
            <a:r>
              <a:rPr lang="en-US" altLang="zh-CN"/>
              <a:t> with the government</a:t>
            </a:r>
            <a:endParaRPr lang="en-US" altLang="zh-CN"/>
          </a:p>
        </p:txBody>
      </p:sp>
      <p:sp>
        <p:nvSpPr>
          <p:cNvPr id="12" name="文本框 11"/>
          <p:cNvSpPr txBox="1"/>
          <p:nvPr/>
        </p:nvSpPr>
        <p:spPr>
          <a:xfrm>
            <a:off x="2033270" y="5186680"/>
            <a:ext cx="2067560" cy="922020"/>
          </a:xfrm>
          <a:prstGeom prst="rect">
            <a:avLst/>
          </a:prstGeom>
          <a:noFill/>
        </p:spPr>
        <p:txBody>
          <a:bodyPr wrap="square" rtlCol="0">
            <a:spAutoFit/>
          </a:bodyPr>
          <a:p>
            <a:r>
              <a:rPr lang="zh-CN" altLang="en-US"/>
              <a:t>Losses in the streaming business increased</a:t>
            </a:r>
            <a:endParaRPr lang="zh-CN" altLang="en-US"/>
          </a:p>
        </p:txBody>
      </p:sp>
      <p:sp>
        <p:nvSpPr>
          <p:cNvPr id="13" name="圆角矩形 12"/>
          <p:cNvSpPr/>
          <p:nvPr/>
        </p:nvSpPr>
        <p:spPr>
          <a:xfrm>
            <a:off x="5191125" y="1963420"/>
            <a:ext cx="1719580" cy="464248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4" name="文本框 13"/>
          <p:cNvSpPr txBox="1"/>
          <p:nvPr/>
        </p:nvSpPr>
        <p:spPr>
          <a:xfrm>
            <a:off x="5411470" y="2989580"/>
            <a:ext cx="1369060" cy="1476375"/>
          </a:xfrm>
          <a:prstGeom prst="rect">
            <a:avLst/>
          </a:prstGeom>
          <a:noFill/>
        </p:spPr>
        <p:txBody>
          <a:bodyPr wrap="square" rtlCol="0">
            <a:spAutoFit/>
          </a:bodyPr>
          <a:p>
            <a:r>
              <a:rPr lang="zh-CN" altLang="en-US"/>
              <a:t>Proposed</a:t>
            </a:r>
            <a:endParaRPr lang="zh-CN" altLang="en-US"/>
          </a:p>
          <a:p>
            <a:r>
              <a:rPr lang="zh-CN" altLang="en-US"/>
              <a:t>Change:</a:t>
            </a:r>
            <a:endParaRPr lang="zh-CN" altLang="en-US"/>
          </a:p>
          <a:p>
            <a:endParaRPr lang="zh-CN" altLang="en-US"/>
          </a:p>
          <a:p>
            <a:r>
              <a:rPr lang="zh-CN" altLang="en-US"/>
              <a:t>Leadership change</a:t>
            </a:r>
            <a:endParaRPr lang="zh-CN" altLang="en-US"/>
          </a:p>
        </p:txBody>
      </p:sp>
      <p:sp>
        <p:nvSpPr>
          <p:cNvPr id="16" name="椭圆 15"/>
          <p:cNvSpPr/>
          <p:nvPr/>
        </p:nvSpPr>
        <p:spPr>
          <a:xfrm>
            <a:off x="1054100" y="2393315"/>
            <a:ext cx="681355" cy="701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7" name="文本框 16"/>
          <p:cNvSpPr txBox="1"/>
          <p:nvPr/>
        </p:nvSpPr>
        <p:spPr>
          <a:xfrm>
            <a:off x="1212850" y="2519045"/>
            <a:ext cx="403225" cy="427355"/>
          </a:xfrm>
          <a:prstGeom prst="rect">
            <a:avLst/>
          </a:prstGeom>
          <a:noFill/>
        </p:spPr>
        <p:txBody>
          <a:bodyPr wrap="square" rtlCol="0">
            <a:noAutofit/>
          </a:bodyPr>
          <a:p>
            <a:r>
              <a:rPr lang="en-US" altLang="zh-CN"/>
              <a:t>5</a:t>
            </a:r>
            <a:endParaRPr lang="en-US" altLang="zh-CN"/>
          </a:p>
        </p:txBody>
      </p:sp>
      <p:sp>
        <p:nvSpPr>
          <p:cNvPr id="18" name="椭圆 17"/>
          <p:cNvSpPr/>
          <p:nvPr>
            <p:custDataLst>
              <p:tags r:id="rId3"/>
            </p:custDataLst>
          </p:nvPr>
        </p:nvSpPr>
        <p:spPr>
          <a:xfrm>
            <a:off x="1054100" y="3764915"/>
            <a:ext cx="681355" cy="701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9" name="椭圆 18"/>
          <p:cNvSpPr/>
          <p:nvPr>
            <p:custDataLst>
              <p:tags r:id="rId4"/>
            </p:custDataLst>
          </p:nvPr>
        </p:nvSpPr>
        <p:spPr>
          <a:xfrm>
            <a:off x="1054100" y="5284470"/>
            <a:ext cx="681355" cy="701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1" name="文本框 20"/>
          <p:cNvSpPr txBox="1"/>
          <p:nvPr/>
        </p:nvSpPr>
        <p:spPr>
          <a:xfrm>
            <a:off x="1193165" y="3907790"/>
            <a:ext cx="443230" cy="368300"/>
          </a:xfrm>
          <a:prstGeom prst="rect">
            <a:avLst/>
          </a:prstGeom>
          <a:noFill/>
        </p:spPr>
        <p:txBody>
          <a:bodyPr wrap="square" rtlCol="0">
            <a:spAutoFit/>
          </a:bodyPr>
          <a:p>
            <a:pPr algn="ctr"/>
            <a:r>
              <a:rPr lang="en-US" altLang="zh-CN"/>
              <a:t>4</a:t>
            </a:r>
            <a:endParaRPr lang="en-US" altLang="zh-CN"/>
          </a:p>
        </p:txBody>
      </p:sp>
      <p:sp>
        <p:nvSpPr>
          <p:cNvPr id="22" name="文本框 21"/>
          <p:cNvSpPr txBox="1"/>
          <p:nvPr/>
        </p:nvSpPr>
        <p:spPr>
          <a:xfrm>
            <a:off x="1193165" y="5434965"/>
            <a:ext cx="423545" cy="368300"/>
          </a:xfrm>
          <a:prstGeom prst="rect">
            <a:avLst/>
          </a:prstGeom>
          <a:noFill/>
        </p:spPr>
        <p:txBody>
          <a:bodyPr wrap="square" rtlCol="0">
            <a:spAutoFit/>
          </a:bodyPr>
          <a:p>
            <a:pPr algn="ctr"/>
            <a:r>
              <a:rPr lang="en-US" altLang="zh-CN"/>
              <a:t>3</a:t>
            </a:r>
            <a:endParaRPr lang="en-US" altLang="zh-CN"/>
          </a:p>
        </p:txBody>
      </p:sp>
      <p:sp>
        <p:nvSpPr>
          <p:cNvPr id="23" name="左箭头 22"/>
          <p:cNvSpPr/>
          <p:nvPr/>
        </p:nvSpPr>
        <p:spPr>
          <a:xfrm>
            <a:off x="7863840" y="2673985"/>
            <a:ext cx="2652395" cy="109093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5" name="左箭头 24"/>
          <p:cNvSpPr/>
          <p:nvPr>
            <p:custDataLst>
              <p:tags r:id="rId5"/>
            </p:custDataLst>
          </p:nvPr>
        </p:nvSpPr>
        <p:spPr>
          <a:xfrm>
            <a:off x="7773670" y="4631690"/>
            <a:ext cx="2811145" cy="142176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6" name="文本框 25"/>
          <p:cNvSpPr txBox="1"/>
          <p:nvPr/>
        </p:nvSpPr>
        <p:spPr>
          <a:xfrm>
            <a:off x="7544435" y="1386840"/>
            <a:ext cx="4243705" cy="576580"/>
          </a:xfrm>
          <a:prstGeom prst="rect">
            <a:avLst/>
          </a:prstGeom>
          <a:noFill/>
        </p:spPr>
        <p:txBody>
          <a:bodyPr wrap="square" rtlCol="0" anchor="t">
            <a:noAutofit/>
          </a:bodyPr>
          <a:p>
            <a:pPr algn="l">
              <a:buClrTx/>
              <a:buSzTx/>
              <a:buFontTx/>
            </a:pPr>
            <a:r>
              <a:rPr lang="en-US" altLang="zh-CN" sz="3200"/>
              <a:t>Restraining Forces</a:t>
            </a:r>
            <a:endParaRPr lang="en-US" altLang="zh-CN" sz="3200"/>
          </a:p>
        </p:txBody>
      </p:sp>
      <p:sp>
        <p:nvSpPr>
          <p:cNvPr id="27" name="文本框 26"/>
          <p:cNvSpPr txBox="1"/>
          <p:nvPr/>
        </p:nvSpPr>
        <p:spPr>
          <a:xfrm>
            <a:off x="7930515" y="3013075"/>
            <a:ext cx="2693670" cy="368300"/>
          </a:xfrm>
          <a:prstGeom prst="rect">
            <a:avLst/>
          </a:prstGeom>
          <a:noFill/>
        </p:spPr>
        <p:txBody>
          <a:bodyPr wrap="square" rtlCol="0">
            <a:spAutoFit/>
          </a:bodyPr>
          <a:p>
            <a:r>
              <a:rPr lang="en-US" altLang="zh-CN"/>
              <a:t>Take some time to adpat </a:t>
            </a:r>
            <a:endParaRPr lang="en-US" altLang="zh-CN"/>
          </a:p>
        </p:txBody>
      </p:sp>
      <p:sp>
        <p:nvSpPr>
          <p:cNvPr id="28" name="椭圆 27"/>
          <p:cNvSpPr/>
          <p:nvPr>
            <p:custDataLst>
              <p:tags r:id="rId6"/>
            </p:custDataLst>
          </p:nvPr>
        </p:nvSpPr>
        <p:spPr>
          <a:xfrm>
            <a:off x="10684510" y="2827655"/>
            <a:ext cx="681355" cy="701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9" name="文本框 28"/>
          <p:cNvSpPr txBox="1"/>
          <p:nvPr>
            <p:custDataLst>
              <p:tags r:id="rId7"/>
            </p:custDataLst>
          </p:nvPr>
        </p:nvSpPr>
        <p:spPr>
          <a:xfrm>
            <a:off x="10823575" y="2954020"/>
            <a:ext cx="403225" cy="427355"/>
          </a:xfrm>
          <a:prstGeom prst="rect">
            <a:avLst/>
          </a:prstGeom>
          <a:noFill/>
        </p:spPr>
        <p:txBody>
          <a:bodyPr wrap="square" rtlCol="0">
            <a:noAutofit/>
          </a:bodyPr>
          <a:p>
            <a:r>
              <a:rPr lang="en-US" altLang="zh-CN"/>
              <a:t>2</a:t>
            </a:r>
            <a:endParaRPr lang="en-US" altLang="zh-CN"/>
          </a:p>
        </p:txBody>
      </p:sp>
      <p:sp>
        <p:nvSpPr>
          <p:cNvPr id="30" name="文本框 29"/>
          <p:cNvSpPr txBox="1"/>
          <p:nvPr>
            <p:custDataLst>
              <p:tags r:id="rId8"/>
            </p:custDataLst>
          </p:nvPr>
        </p:nvSpPr>
        <p:spPr>
          <a:xfrm>
            <a:off x="8117840" y="5006975"/>
            <a:ext cx="2466975" cy="706755"/>
          </a:xfrm>
          <a:prstGeom prst="rect">
            <a:avLst/>
          </a:prstGeom>
          <a:noFill/>
        </p:spPr>
        <p:txBody>
          <a:bodyPr wrap="square" rtlCol="0">
            <a:spAutoFit/>
          </a:bodyPr>
          <a:p>
            <a:r>
              <a:rPr lang="en-US" altLang="zh-CN" sz="2000"/>
              <a:t>May waste previous investment</a:t>
            </a:r>
            <a:endParaRPr lang="en-US" altLang="zh-CN" sz="2000"/>
          </a:p>
        </p:txBody>
      </p:sp>
      <p:sp>
        <p:nvSpPr>
          <p:cNvPr id="31" name="椭圆 30"/>
          <p:cNvSpPr/>
          <p:nvPr>
            <p:custDataLst>
              <p:tags r:id="rId9"/>
            </p:custDataLst>
          </p:nvPr>
        </p:nvSpPr>
        <p:spPr>
          <a:xfrm>
            <a:off x="10823575" y="4918710"/>
            <a:ext cx="681355" cy="701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3" name="文本框 32"/>
          <p:cNvSpPr txBox="1"/>
          <p:nvPr>
            <p:custDataLst>
              <p:tags r:id="rId10"/>
            </p:custDataLst>
          </p:nvPr>
        </p:nvSpPr>
        <p:spPr>
          <a:xfrm>
            <a:off x="10962640" y="5052695"/>
            <a:ext cx="403225" cy="427355"/>
          </a:xfrm>
          <a:prstGeom prst="rect">
            <a:avLst/>
          </a:prstGeom>
          <a:noFill/>
        </p:spPr>
        <p:txBody>
          <a:bodyPr wrap="square" rtlCol="0">
            <a:noAutofit/>
          </a:bodyPr>
          <a:p>
            <a:r>
              <a:rPr lang="en-US" altLang="zh-CN"/>
              <a:t>4</a:t>
            </a:r>
            <a:endParaRPr lang="en-US" altLang="zh-CN"/>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8872737" y="309879"/>
            <a:ext cx="3319263" cy="696595"/>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399415" y="425280"/>
            <a:ext cx="5162388" cy="461665"/>
          </a:xfrm>
          <a:prstGeom prst="rect">
            <a:avLst/>
          </a:prstGeom>
          <a:noFill/>
        </p:spPr>
        <p:txBody>
          <a:bodyPr wrap="square" rtlCol="0">
            <a:spAutoFit/>
          </a:bodyPr>
          <a:lstStyle/>
          <a:p>
            <a:pPr algn="ctr"/>
            <a:r>
              <a:rPr lang="en-GB" altLang="zh-CN" sz="2400" dirty="0">
                <a:solidFill>
                  <a:schemeClr val="bg1"/>
                </a:solidFill>
                <a:sym typeface="+mn-ea"/>
              </a:rPr>
              <a:t>CHANGE &amp; STABILITY MANAGEMENT</a:t>
            </a:r>
            <a:endParaRPr lang="zh-CN" altLang="en-US" sz="2400" dirty="0">
              <a:solidFill>
                <a:schemeClr val="bg1"/>
              </a:solidFill>
              <a:sym typeface="+mn-ea"/>
            </a:endParaRPr>
          </a:p>
        </p:txBody>
      </p:sp>
      <p:sp>
        <p:nvSpPr>
          <p:cNvPr id="10" name="矩形 9"/>
          <p:cNvSpPr/>
          <p:nvPr/>
        </p:nvSpPr>
        <p:spPr>
          <a:xfrm>
            <a:off x="267335" y="1537335"/>
            <a:ext cx="3809365" cy="930910"/>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文本框 10"/>
          <p:cNvSpPr txBox="1"/>
          <p:nvPr/>
        </p:nvSpPr>
        <p:spPr>
          <a:xfrm>
            <a:off x="81915" y="1657350"/>
            <a:ext cx="4077970" cy="583565"/>
          </a:xfrm>
          <a:prstGeom prst="rect">
            <a:avLst/>
          </a:prstGeom>
          <a:noFill/>
        </p:spPr>
        <p:txBody>
          <a:bodyPr wrap="square" rtlCol="0">
            <a:spAutoFit/>
          </a:bodyPr>
          <a:lstStyle/>
          <a:p>
            <a:pPr marL="0" indent="0" algn="ctr">
              <a:buNone/>
            </a:pPr>
            <a:r>
              <a:rPr lang="en-GB" sz="3200" dirty="0">
                <a:latin typeface="Calibri" panose="020F0502020204030204" charset="0"/>
                <a:cs typeface="Calibri" panose="020F0502020204030204" charset="0"/>
                <a:sym typeface="+mn-ea"/>
              </a:rPr>
              <a:t> </a:t>
            </a:r>
            <a:r>
              <a:rPr lang="en-GB" sz="3200" dirty="0">
                <a:solidFill>
                  <a:schemeClr val="bg1"/>
                </a:solidFill>
                <a:latin typeface="Calibri" panose="020F0502020204030204" charset="0"/>
                <a:cs typeface="Calibri" panose="020F0502020204030204" charset="0"/>
                <a:sym typeface="+mn-ea"/>
              </a:rPr>
              <a:t>benefited or hindered</a:t>
            </a:r>
            <a:endParaRPr lang="en-GB" altLang="zh-CN" sz="3200" dirty="0">
              <a:solidFill>
                <a:schemeClr val="bg1"/>
              </a:solidFill>
              <a:latin typeface="Calibri" panose="020F0502020204030204" charset="0"/>
              <a:ea typeface="微软雅黑" panose="020B0503020204020204" charset="-122"/>
              <a:cs typeface="Calibri" panose="020F0502020204030204" charset="0"/>
              <a:sym typeface="+mn-ea"/>
            </a:endParaRPr>
          </a:p>
        </p:txBody>
      </p:sp>
      <p:sp>
        <p:nvSpPr>
          <p:cNvPr id="15" name="椭圆 14"/>
          <p:cNvSpPr/>
          <p:nvPr/>
        </p:nvSpPr>
        <p:spPr>
          <a:xfrm>
            <a:off x="597949" y="3694529"/>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文本框 19" descr="7b0a20202020227461726765744964223a202270726f636573734f6e6c696e65466f6e7473220a7d0a"/>
          <p:cNvSpPr txBox="1"/>
          <p:nvPr/>
        </p:nvSpPr>
        <p:spPr>
          <a:xfrm>
            <a:off x="845820" y="3296157"/>
            <a:ext cx="10303510" cy="1250655"/>
          </a:xfrm>
          <a:prstGeom prst="rect">
            <a:avLst/>
          </a:prstGeom>
          <a:noFill/>
        </p:spPr>
        <p:txBody>
          <a:bodyPr wrap="square" rtlCol="0">
            <a:noAutofit/>
          </a:bodyPr>
          <a:lstStyle/>
          <a:p>
            <a:pPr lvl="0" algn="l" fontAlgn="auto">
              <a:lnSpc>
                <a:spcPct val="150000"/>
              </a:lnSpc>
            </a:pPr>
            <a:r>
              <a:rPr lang="en-US" altLang="zh-CN" sz="1400" noProof="0" dirty="0">
                <a:ln>
                  <a:noFill/>
                </a:ln>
                <a:solidFill>
                  <a:schemeClr val="tx1">
                    <a:lumMod val="65000"/>
                    <a:lumOff val="35000"/>
                  </a:schemeClr>
                </a:solidFill>
                <a:uLnTx/>
                <a:uFillTx/>
                <a:latin typeface="+mn-ea"/>
                <a:sym typeface="+mn-ea"/>
              </a:rPr>
              <a:t>Disney reported revenue of $23.512 billion in the first quarter of fiscal 2023, up 8% year on year and higher than the $23.39 billion expected by Wall Street analysts. Net profit was $3.043 billion, down 7 percent from a year earlier.(</a:t>
            </a:r>
            <a:r>
              <a:rPr lang="en-US" altLang="zh-CN" sz="1400" dirty="0" err="1">
                <a:solidFill>
                  <a:schemeClr val="tx1">
                    <a:lumMod val="65000"/>
                    <a:lumOff val="35000"/>
                  </a:schemeClr>
                </a:solidFill>
                <a:latin typeface="+mn-ea"/>
                <a:sym typeface="+mn-ea"/>
              </a:rPr>
              <a:t>The walt disney company)</a:t>
            </a:r>
            <a:endParaRPr lang="en-US" altLang="zh-CN" sz="1400" noProof="0" dirty="0">
              <a:ln>
                <a:noFill/>
              </a:ln>
              <a:solidFill>
                <a:schemeClr val="tx1">
                  <a:lumMod val="65000"/>
                  <a:lumOff val="35000"/>
                </a:schemeClr>
              </a:solidFill>
              <a:uLnTx/>
              <a:uFillTx/>
              <a:latin typeface="+mn-ea"/>
              <a:sym typeface="+mn-ea"/>
            </a:endParaRPr>
          </a:p>
        </p:txBody>
      </p:sp>
      <p:sp>
        <p:nvSpPr>
          <p:cNvPr id="2" name="文本框 1"/>
          <p:cNvSpPr txBox="1"/>
          <p:nvPr/>
        </p:nvSpPr>
        <p:spPr>
          <a:xfrm>
            <a:off x="845820" y="4979670"/>
            <a:ext cx="10330180" cy="306705"/>
          </a:xfrm>
          <a:prstGeom prst="rect">
            <a:avLst/>
          </a:prstGeom>
          <a:noFill/>
        </p:spPr>
        <p:txBody>
          <a:bodyPr wrap="square" rtlCol="0">
            <a:spAutoFit/>
          </a:bodyPr>
          <a:p>
            <a:r>
              <a:rPr lang="en-US" altLang="zh-CN" sz="1400" noProof="0" dirty="0">
                <a:ln>
                  <a:noFill/>
                </a:ln>
                <a:solidFill>
                  <a:schemeClr val="tx1">
                    <a:lumMod val="65000"/>
                    <a:lumOff val="35000"/>
                  </a:schemeClr>
                </a:solidFill>
                <a:uLnTx/>
                <a:uFillTx/>
                <a:latin typeface="+mn-ea"/>
              </a:rPr>
              <a:t>However, more effects have yet to be determined, so it is difficult to assess whether the change is good or bad</a:t>
            </a:r>
            <a:endParaRPr lang="en-US" altLang="zh-CN" sz="1400" noProof="0" dirty="0">
              <a:ln>
                <a:noFill/>
              </a:ln>
              <a:solidFill>
                <a:schemeClr val="tx1">
                  <a:lumMod val="65000"/>
                  <a:lumOff val="35000"/>
                </a:schemeClr>
              </a:solidFill>
              <a:uLnTx/>
              <a:uFillTx/>
              <a:latin typeface="+mn-ea"/>
            </a:endParaRPr>
          </a:p>
        </p:txBody>
      </p:sp>
      <p:sp>
        <p:nvSpPr>
          <p:cNvPr id="3" name="椭圆 2"/>
          <p:cNvSpPr/>
          <p:nvPr>
            <p:custDataLst>
              <p:tags r:id="rId1"/>
            </p:custDataLst>
          </p:nvPr>
        </p:nvSpPr>
        <p:spPr>
          <a:xfrm>
            <a:off x="597949" y="5071844"/>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8872737" y="309879"/>
            <a:ext cx="3319263" cy="696595"/>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399415" y="425280"/>
            <a:ext cx="5162388" cy="461665"/>
          </a:xfrm>
          <a:prstGeom prst="rect">
            <a:avLst/>
          </a:prstGeom>
          <a:noFill/>
        </p:spPr>
        <p:txBody>
          <a:bodyPr wrap="square" rtlCol="0">
            <a:spAutoFit/>
          </a:bodyPr>
          <a:lstStyle/>
          <a:p>
            <a:pPr algn="ctr"/>
            <a:r>
              <a:rPr lang="en-GB" altLang="zh-CN" sz="2400" dirty="0">
                <a:solidFill>
                  <a:schemeClr val="bg1"/>
                </a:solidFill>
                <a:sym typeface="+mn-ea"/>
              </a:rPr>
              <a:t>CHANGE &amp; STABILITY MANAGEMENT</a:t>
            </a:r>
            <a:endParaRPr lang="zh-CN" altLang="en-US" sz="2400" dirty="0">
              <a:solidFill>
                <a:schemeClr val="bg1"/>
              </a:solidFill>
              <a:sym typeface="+mn-ea"/>
            </a:endParaRPr>
          </a:p>
        </p:txBody>
      </p:sp>
      <p:sp>
        <p:nvSpPr>
          <p:cNvPr id="10" name="矩形 9"/>
          <p:cNvSpPr/>
          <p:nvPr/>
        </p:nvSpPr>
        <p:spPr>
          <a:xfrm>
            <a:off x="267335" y="1537335"/>
            <a:ext cx="3809365" cy="930910"/>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文本框 10"/>
          <p:cNvSpPr txBox="1"/>
          <p:nvPr/>
        </p:nvSpPr>
        <p:spPr>
          <a:xfrm>
            <a:off x="81915" y="1657350"/>
            <a:ext cx="4077970" cy="583565"/>
          </a:xfrm>
          <a:prstGeom prst="rect">
            <a:avLst/>
          </a:prstGeom>
          <a:noFill/>
        </p:spPr>
        <p:txBody>
          <a:bodyPr wrap="square" rtlCol="0">
            <a:spAutoFit/>
          </a:bodyPr>
          <a:lstStyle/>
          <a:p>
            <a:pPr marL="0" indent="0" algn="ctr">
              <a:buNone/>
            </a:pPr>
            <a:r>
              <a:rPr lang="en-GB" sz="3200" dirty="0">
                <a:latin typeface="Calibri" panose="020F0502020204030204" charset="0"/>
                <a:cs typeface="Calibri" panose="020F0502020204030204" charset="0"/>
                <a:sym typeface="+mn-ea"/>
              </a:rPr>
              <a:t> </a:t>
            </a:r>
            <a:r>
              <a:rPr lang="en-US" altLang="en-GB" sz="3200" dirty="0">
                <a:solidFill>
                  <a:schemeClr val="bg1"/>
                </a:solidFill>
                <a:latin typeface="Calibri" panose="020F0502020204030204" charset="0"/>
                <a:cs typeface="Calibri" panose="020F0502020204030204" charset="0"/>
                <a:sym typeface="+mn-ea"/>
              </a:rPr>
              <a:t>Conclusion</a:t>
            </a:r>
            <a:endParaRPr lang="en-US" altLang="en-GB" sz="3200" dirty="0">
              <a:solidFill>
                <a:schemeClr val="bg1"/>
              </a:solidFill>
              <a:latin typeface="Calibri" panose="020F0502020204030204" charset="0"/>
              <a:cs typeface="Calibri" panose="020F0502020204030204" charset="0"/>
              <a:sym typeface="+mn-ea"/>
            </a:endParaRPr>
          </a:p>
        </p:txBody>
      </p:sp>
      <p:sp>
        <p:nvSpPr>
          <p:cNvPr id="15" name="椭圆 14"/>
          <p:cNvSpPr/>
          <p:nvPr/>
        </p:nvSpPr>
        <p:spPr>
          <a:xfrm>
            <a:off x="597949" y="4085054"/>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文本框 19" descr="7b0a20202020227461726765744964223a202270726f636573734f6e6c696e65466f6e7473220a7d0a"/>
          <p:cNvSpPr txBox="1"/>
          <p:nvPr/>
        </p:nvSpPr>
        <p:spPr>
          <a:xfrm>
            <a:off x="805815" y="3495040"/>
            <a:ext cx="9542780" cy="1250950"/>
          </a:xfrm>
          <a:prstGeom prst="rect">
            <a:avLst/>
          </a:prstGeom>
          <a:noFill/>
        </p:spPr>
        <p:txBody>
          <a:bodyPr wrap="square" rtlCol="0">
            <a:noAutofit/>
          </a:bodyPr>
          <a:lstStyle/>
          <a:p>
            <a:pPr lvl="0" algn="l" fontAlgn="auto">
              <a:lnSpc>
                <a:spcPct val="150000"/>
              </a:lnSpc>
            </a:pPr>
            <a:r>
              <a:rPr lang="en-US" altLang="zh-CN" sz="1400" noProof="0" dirty="0">
                <a:ln>
                  <a:noFill/>
                </a:ln>
                <a:solidFill>
                  <a:schemeClr val="tx1">
                    <a:lumMod val="65000"/>
                    <a:lumOff val="35000"/>
                  </a:schemeClr>
                </a:solidFill>
                <a:uLnTx/>
                <a:uFillTx/>
                <a:latin typeface="+mn-ea"/>
                <a:sym typeface="+mn-ea"/>
              </a:rPr>
              <a:t>Disney has gone through leadership changes, strategy </a:t>
            </a:r>
            <a:r>
              <a:rPr lang="en-US" altLang="zh-CN" sz="1400" dirty="0">
                <a:solidFill>
                  <a:schemeClr val="tx1">
                    <a:lumMod val="65000"/>
                    <a:lumOff val="35000"/>
                  </a:schemeClr>
                </a:solidFill>
                <a:latin typeface="+mn-ea"/>
                <a:sym typeface="+mn-ea"/>
              </a:rPr>
              <a:t>restructuring</a:t>
            </a:r>
            <a:r>
              <a:rPr lang="en-US" altLang="zh-CN" sz="1400" noProof="0" dirty="0">
                <a:ln>
                  <a:noFill/>
                </a:ln>
                <a:solidFill>
                  <a:schemeClr val="tx1">
                    <a:lumMod val="65000"/>
                    <a:lumOff val="35000"/>
                  </a:schemeClr>
                </a:solidFill>
                <a:uLnTx/>
                <a:uFillTx/>
                <a:latin typeface="+mn-ea"/>
                <a:sym typeface="+mn-ea"/>
              </a:rPr>
              <a:t> and cut jobs over the past few months. The change in leadership is the most profound. According to the force field analysis, the </a:t>
            </a:r>
            <a:r>
              <a:rPr lang="en-US" altLang="zh-CN" sz="1400" noProof="0" dirty="0">
                <a:ln>
                  <a:noFill/>
                </a:ln>
                <a:solidFill>
                  <a:schemeClr val="tx1">
                    <a:lumMod val="65000"/>
                    <a:lumOff val="35000"/>
                  </a:schemeClr>
                </a:solidFill>
                <a:uLnTx/>
                <a:uFillTx/>
                <a:latin typeface="+mn-ea"/>
                <a:sym typeface="+mn-ea"/>
              </a:rPr>
              <a:t>leadership change is reasonable . According to Disney's latest quarterly earnings figures, they were better than expected. But because the changes have taken place over a relatively short period of time, more effects are yet to be seen.</a:t>
            </a:r>
            <a:endParaRPr lang="en-US" altLang="zh-CN" sz="1400" noProof="0" dirty="0">
              <a:ln>
                <a:noFill/>
              </a:ln>
              <a:solidFill>
                <a:schemeClr val="tx1">
                  <a:lumMod val="65000"/>
                  <a:lumOff val="35000"/>
                </a:schemeClr>
              </a:solidFill>
              <a:uLnTx/>
              <a:uFillTx/>
              <a:latin typeface="+mn-ea"/>
              <a:sym typeface="+mn-ea"/>
            </a:endParaRPr>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8853378" y="325755"/>
            <a:ext cx="3340528" cy="696595"/>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1096645" y="427990"/>
            <a:ext cx="2332355" cy="460375"/>
          </a:xfrm>
          <a:prstGeom prst="rect">
            <a:avLst/>
          </a:prstGeom>
          <a:noFill/>
        </p:spPr>
        <p:txBody>
          <a:bodyPr wrap="square" rtlCol="0">
            <a:spAutoFit/>
          </a:bodyPr>
          <a:lstStyle/>
          <a:p>
            <a:pPr algn="l"/>
            <a:r>
              <a:rPr lang="en-US" altLang="zh-CN" sz="2400">
                <a:solidFill>
                  <a:schemeClr val="bg1"/>
                </a:solidFill>
                <a:latin typeface="微软雅黑" panose="020B0503020204020204" charset="-122"/>
                <a:ea typeface="微软雅黑" panose="020B0503020204020204" charset="-122"/>
              </a:rPr>
              <a:t>Reference</a:t>
            </a:r>
            <a:endParaRPr lang="en-US" altLang="zh-CN" sz="2400">
              <a:solidFill>
                <a:schemeClr val="bg1"/>
              </a:solidFill>
              <a:latin typeface="微软雅黑" panose="020B0503020204020204" charset="-122"/>
              <a:ea typeface="微软雅黑" panose="020B0503020204020204" charset="-122"/>
            </a:endParaRPr>
          </a:p>
        </p:txBody>
      </p:sp>
      <p:sp>
        <p:nvSpPr>
          <p:cNvPr id="15" name="椭圆 14"/>
          <p:cNvSpPr/>
          <p:nvPr/>
        </p:nvSpPr>
        <p:spPr>
          <a:xfrm>
            <a:off x="686273" y="1556776"/>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椭圆 22"/>
          <p:cNvSpPr/>
          <p:nvPr/>
        </p:nvSpPr>
        <p:spPr>
          <a:xfrm>
            <a:off x="686435" y="2388870"/>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1068728" y="4513679"/>
            <a:ext cx="10046312" cy="521970"/>
          </a:xfrm>
          <a:prstGeom prst="rect">
            <a:avLst/>
          </a:prstGeom>
          <a:noFill/>
        </p:spPr>
        <p:txBody>
          <a:bodyPr wrap="square">
            <a:spAutoFit/>
          </a:bodyPr>
          <a:lstStyle/>
          <a:p>
            <a:r>
              <a:rPr lang="en-US" altLang="zh-CN" sz="1400">
                <a:solidFill>
                  <a:schemeClr val="tx1">
                    <a:lumMod val="65000"/>
                    <a:lumOff val="35000"/>
                  </a:schemeClr>
                </a:solidFill>
                <a:latin typeface="+mn-ea"/>
                <a:sym typeface="+mn-ea"/>
              </a:rPr>
              <a:t>Mike Davies,2022,From Outlaw to Self-regulation: Managing Airbnb’s Change in New York</a:t>
            </a:r>
            <a:endParaRPr lang="en-US" altLang="zh-CN" sz="1400">
              <a:solidFill>
                <a:schemeClr val="tx1">
                  <a:lumMod val="65000"/>
                  <a:lumOff val="35000"/>
                </a:schemeClr>
              </a:solidFill>
              <a:latin typeface="+mn-ea"/>
              <a:sym typeface="+mn-ea"/>
            </a:endParaRPr>
          </a:p>
          <a:p>
            <a:endParaRPr lang="zh-CN" altLang="en-US" sz="1400" dirty="0">
              <a:solidFill>
                <a:schemeClr val="tx1">
                  <a:lumMod val="65000"/>
                  <a:lumOff val="35000"/>
                </a:schemeClr>
              </a:solidFill>
              <a:latin typeface="+mn-ea"/>
            </a:endParaRPr>
          </a:p>
        </p:txBody>
      </p:sp>
      <p:sp>
        <p:nvSpPr>
          <p:cNvPr id="2" name="文本框 1"/>
          <p:cNvSpPr txBox="1"/>
          <p:nvPr/>
        </p:nvSpPr>
        <p:spPr>
          <a:xfrm>
            <a:off x="975360" y="1358265"/>
            <a:ext cx="9840595" cy="737235"/>
          </a:xfrm>
          <a:prstGeom prst="rect">
            <a:avLst/>
          </a:prstGeom>
          <a:noFill/>
        </p:spPr>
        <p:txBody>
          <a:bodyPr wrap="square" rtlCol="0">
            <a:spAutoFit/>
          </a:bodyPr>
          <a:p>
            <a:r>
              <a:rPr lang="en-US" altLang="zh-CN" sz="1400" dirty="0" err="1">
                <a:solidFill>
                  <a:schemeClr val="tx1">
                    <a:lumMod val="65000"/>
                    <a:lumOff val="35000"/>
                  </a:schemeClr>
                </a:solidFill>
                <a:latin typeface="+mn-ea"/>
              </a:rPr>
              <a:t>Baike</a:t>
            </a:r>
            <a:r>
              <a:rPr lang="zh-CN" altLang="en-US" sz="1400" dirty="0" err="1">
                <a:solidFill>
                  <a:schemeClr val="tx1">
                    <a:lumMod val="65000"/>
                    <a:lumOff val="35000"/>
                  </a:schemeClr>
                </a:solidFill>
                <a:latin typeface="+mn-ea"/>
              </a:rPr>
              <a:t>，</a:t>
            </a:r>
            <a:r>
              <a:rPr lang="en-US" altLang="zh-CN" sz="1400" dirty="0" err="1">
                <a:solidFill>
                  <a:schemeClr val="tx1">
                    <a:lumMod val="65000"/>
                    <a:lumOff val="35000"/>
                  </a:schemeClr>
                </a:solidFill>
                <a:latin typeface="+mn-ea"/>
              </a:rPr>
              <a:t>2023.Force field analys.</a:t>
            </a:r>
            <a:r>
              <a:rPr lang="en-US" altLang="zh-CN" sz="1400" dirty="0">
                <a:solidFill>
                  <a:schemeClr val="tx1">
                    <a:lumMod val="65000"/>
                    <a:lumOff val="35000"/>
                  </a:schemeClr>
                </a:solidFill>
                <a:latin typeface="+mn-ea"/>
                <a:sym typeface="+mn-ea"/>
              </a:rPr>
              <a:t>[Online]Available at: https://baike.baidu.com/search/none?word=Force%20Field%20Analysis&amp;pn=0&amp;rn=10&amp;enc=utf8&amp;fromModule=lemma_search-box[Accessed 23 2 2023].</a:t>
            </a:r>
            <a:endParaRPr lang="en-US" altLang="zh-CN" sz="1400" dirty="0">
              <a:solidFill>
                <a:schemeClr val="tx1">
                  <a:lumMod val="65000"/>
                  <a:lumOff val="35000"/>
                </a:schemeClr>
              </a:solidFill>
              <a:latin typeface="+mn-ea"/>
              <a:sym typeface="+mn-ea"/>
            </a:endParaRPr>
          </a:p>
        </p:txBody>
      </p:sp>
      <p:sp>
        <p:nvSpPr>
          <p:cNvPr id="4" name="文本框 3"/>
          <p:cNvSpPr txBox="1"/>
          <p:nvPr/>
        </p:nvSpPr>
        <p:spPr>
          <a:xfrm>
            <a:off x="975360" y="2267585"/>
            <a:ext cx="9351645" cy="1168400"/>
          </a:xfrm>
          <a:prstGeom prst="rect">
            <a:avLst/>
          </a:prstGeom>
          <a:noFill/>
        </p:spPr>
        <p:txBody>
          <a:bodyPr wrap="square" rtlCol="0">
            <a:spAutoFit/>
          </a:bodyPr>
          <a:p>
            <a:r>
              <a:rPr lang="en-US" altLang="zh-CN" sz="1400" dirty="0" err="1">
                <a:solidFill>
                  <a:schemeClr val="tx1">
                    <a:lumMod val="65000"/>
                    <a:lumOff val="35000"/>
                  </a:schemeClr>
                </a:solidFill>
                <a:latin typeface="+mn-ea"/>
                <a:sym typeface="+mn-ea"/>
              </a:rPr>
              <a:t>Baike</a:t>
            </a:r>
            <a:r>
              <a:rPr lang="zh-CN" altLang="en-US" sz="1400" dirty="0" err="1">
                <a:solidFill>
                  <a:schemeClr val="tx1">
                    <a:lumMod val="65000"/>
                    <a:lumOff val="35000"/>
                  </a:schemeClr>
                </a:solidFill>
                <a:latin typeface="+mn-ea"/>
                <a:sym typeface="+mn-ea"/>
              </a:rPr>
              <a:t>，</a:t>
            </a:r>
            <a:r>
              <a:rPr lang="en-US" altLang="zh-CN" sz="1400" dirty="0" err="1">
                <a:solidFill>
                  <a:schemeClr val="tx1">
                    <a:lumMod val="65000"/>
                    <a:lumOff val="35000"/>
                  </a:schemeClr>
                </a:solidFill>
                <a:latin typeface="+mn-ea"/>
                <a:sym typeface="+mn-ea"/>
              </a:rPr>
              <a:t>2023.The Walt Disney Company.</a:t>
            </a:r>
            <a:r>
              <a:rPr lang="en-US" altLang="zh-CN" sz="1400" dirty="0">
                <a:solidFill>
                  <a:schemeClr val="tx1">
                    <a:lumMod val="65000"/>
                    <a:lumOff val="35000"/>
                  </a:schemeClr>
                </a:solidFill>
                <a:latin typeface="+mn-ea"/>
                <a:sym typeface="+mn-ea"/>
              </a:rPr>
              <a:t>[Online]Available at: https://baike.baidu.com/item/%E5%8D%8E%E7%89%B9%E8%BF%AA%E5%A3%AB%E5%B0%BC%E5%85%AC%E5%8F%B8/1451772?fromModule=lemma_search-box&amp;fromtitle=%E8%BF%AA%E5%A3%AB%E5%B0%BC&amp;fromid=1573169[Accessed 23 2 2023].</a:t>
            </a:r>
            <a:endParaRPr lang="en-US" altLang="zh-CN" sz="1400" dirty="0">
              <a:solidFill>
                <a:schemeClr val="tx1">
                  <a:lumMod val="65000"/>
                  <a:lumOff val="35000"/>
                </a:schemeClr>
              </a:solidFill>
              <a:latin typeface="+mn-ea"/>
              <a:sym typeface="+mn-ea"/>
            </a:endParaRPr>
          </a:p>
          <a:p>
            <a:endParaRPr lang="en-US" altLang="zh-CN" sz="1400" dirty="0">
              <a:solidFill>
                <a:schemeClr val="tx1">
                  <a:lumMod val="65000"/>
                  <a:lumOff val="35000"/>
                </a:schemeClr>
              </a:solidFill>
              <a:latin typeface="+mn-ea"/>
              <a:sym typeface="+mn-ea"/>
            </a:endParaRPr>
          </a:p>
        </p:txBody>
      </p:sp>
      <p:sp>
        <p:nvSpPr>
          <p:cNvPr id="8" name="椭圆 7"/>
          <p:cNvSpPr/>
          <p:nvPr>
            <p:custDataLst>
              <p:tags r:id="rId1"/>
            </p:custDataLst>
          </p:nvPr>
        </p:nvSpPr>
        <p:spPr>
          <a:xfrm>
            <a:off x="686435" y="3435985"/>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9" name="文本框 8"/>
          <p:cNvSpPr txBox="1"/>
          <p:nvPr/>
        </p:nvSpPr>
        <p:spPr>
          <a:xfrm>
            <a:off x="1068705" y="5035550"/>
            <a:ext cx="9258300" cy="521970"/>
          </a:xfrm>
          <a:prstGeom prst="rect">
            <a:avLst/>
          </a:prstGeom>
          <a:noFill/>
        </p:spPr>
        <p:txBody>
          <a:bodyPr wrap="square" rtlCol="0">
            <a:spAutoFit/>
          </a:bodyPr>
          <a:p>
            <a:r>
              <a:rPr lang="en-US" altLang="zh-CN" sz="1400">
                <a:solidFill>
                  <a:schemeClr val="tx1">
                    <a:lumMod val="65000"/>
                    <a:lumOff val="35000"/>
                  </a:schemeClr>
                </a:solidFill>
                <a:latin typeface="+mn-ea"/>
                <a:sym typeface="+mn-ea"/>
              </a:rPr>
              <a:t>Michael Davies,2018,Change Management of Eurostar</a:t>
            </a:r>
            <a:endParaRPr lang="en-US" altLang="zh-CN" sz="1400">
              <a:solidFill>
                <a:schemeClr val="tx1">
                  <a:lumMod val="65000"/>
                  <a:lumOff val="35000"/>
                </a:schemeClr>
              </a:solidFill>
              <a:latin typeface="+mn-ea"/>
            </a:endParaRPr>
          </a:p>
          <a:p>
            <a:endParaRPr lang="en-US" altLang="zh-CN" sz="1400" dirty="0" err="1">
              <a:solidFill>
                <a:schemeClr val="tx1">
                  <a:lumMod val="65000"/>
                  <a:lumOff val="35000"/>
                </a:schemeClr>
              </a:solidFill>
              <a:latin typeface="+mn-ea"/>
              <a:sym typeface="+mn-ea"/>
            </a:endParaRPr>
          </a:p>
        </p:txBody>
      </p:sp>
      <p:sp>
        <p:nvSpPr>
          <p:cNvPr id="10" name="椭圆 9"/>
          <p:cNvSpPr/>
          <p:nvPr>
            <p:custDataLst>
              <p:tags r:id="rId2"/>
            </p:custDataLst>
          </p:nvPr>
        </p:nvSpPr>
        <p:spPr>
          <a:xfrm>
            <a:off x="686435" y="4593590"/>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2" name="椭圆 11"/>
          <p:cNvSpPr/>
          <p:nvPr>
            <p:custDataLst>
              <p:tags r:id="rId3"/>
            </p:custDataLst>
          </p:nvPr>
        </p:nvSpPr>
        <p:spPr>
          <a:xfrm>
            <a:off x="686435" y="5220970"/>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3" name="文本框 12"/>
          <p:cNvSpPr txBox="1"/>
          <p:nvPr/>
        </p:nvSpPr>
        <p:spPr>
          <a:xfrm>
            <a:off x="975360" y="3435985"/>
            <a:ext cx="8543925" cy="737235"/>
          </a:xfrm>
          <a:prstGeom prst="rect">
            <a:avLst/>
          </a:prstGeom>
          <a:noFill/>
        </p:spPr>
        <p:txBody>
          <a:bodyPr wrap="square" rtlCol="0">
            <a:spAutoFit/>
          </a:bodyPr>
          <a:p>
            <a:r>
              <a:rPr lang="en-US" altLang="zh-CN" sz="1400" dirty="0" err="1">
                <a:solidFill>
                  <a:schemeClr val="tx1">
                    <a:lumMod val="65000"/>
                    <a:lumOff val="35000"/>
                  </a:schemeClr>
                </a:solidFill>
                <a:latin typeface="+mn-ea"/>
                <a:sym typeface="+mn-ea"/>
              </a:rPr>
              <a:t>JIemian news,2023.Disney begins to 'put things right' with strategic shake-up, executive changes, 7,000 layoffs.</a:t>
            </a:r>
            <a:r>
              <a:rPr lang="en-US" altLang="zh-CN" sz="1400" dirty="0">
                <a:solidFill>
                  <a:schemeClr val="tx1">
                    <a:lumMod val="65000"/>
                    <a:lumOff val="35000"/>
                  </a:schemeClr>
                </a:solidFill>
                <a:latin typeface="+mn-ea"/>
                <a:sym typeface="+mn-ea"/>
              </a:rPr>
              <a:t>[Online] Available at:https://www.jiemian.com/article/8952947.html[Accessed 23 2 2023].</a:t>
            </a:r>
            <a:endParaRPr lang="en-US" altLang="zh-CN" sz="1400" dirty="0" err="1">
              <a:solidFill>
                <a:schemeClr val="tx1">
                  <a:lumMod val="65000"/>
                  <a:lumOff val="35000"/>
                </a:schemeClr>
              </a:solidFill>
              <a:latin typeface="+mn-ea"/>
              <a:sym typeface="+mn-ea"/>
            </a:endParaRPr>
          </a:p>
        </p:txBody>
      </p:sp>
      <p:sp>
        <p:nvSpPr>
          <p:cNvPr id="16" name="椭圆 15"/>
          <p:cNvSpPr/>
          <p:nvPr>
            <p:custDataLst>
              <p:tags r:id="rId4"/>
            </p:custDataLst>
          </p:nvPr>
        </p:nvSpPr>
        <p:spPr>
          <a:xfrm>
            <a:off x="686435" y="5896610"/>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7" name="文本框 16"/>
          <p:cNvSpPr txBox="1"/>
          <p:nvPr/>
        </p:nvSpPr>
        <p:spPr>
          <a:xfrm>
            <a:off x="975360" y="5711190"/>
            <a:ext cx="8740775" cy="737235"/>
          </a:xfrm>
          <a:prstGeom prst="rect">
            <a:avLst/>
          </a:prstGeom>
          <a:noFill/>
        </p:spPr>
        <p:txBody>
          <a:bodyPr wrap="square" rtlCol="0" anchor="t">
            <a:spAutoFit/>
          </a:bodyPr>
          <a:p>
            <a:r>
              <a:rPr lang="en-US" altLang="zh-CN" sz="1400">
                <a:solidFill>
                  <a:schemeClr val="tx1">
                    <a:lumMod val="65000"/>
                    <a:lumOff val="35000"/>
                  </a:schemeClr>
                </a:solidFill>
                <a:latin typeface="+mn-ea"/>
              </a:rPr>
              <a:t>Prosci, 2023. Definition of Change Management. [Online] </a:t>
            </a:r>
            <a:endParaRPr lang="en-US" altLang="zh-CN" sz="1400">
              <a:solidFill>
                <a:schemeClr val="tx1">
                  <a:lumMod val="65000"/>
                  <a:lumOff val="35000"/>
                </a:schemeClr>
              </a:solidFill>
              <a:latin typeface="+mn-ea"/>
            </a:endParaRPr>
          </a:p>
          <a:p>
            <a:r>
              <a:rPr lang="en-US" altLang="zh-CN" sz="1400">
                <a:solidFill>
                  <a:schemeClr val="tx1">
                    <a:lumMod val="65000"/>
                    <a:lumOff val="35000"/>
                  </a:schemeClr>
                </a:solidFill>
                <a:latin typeface="+mn-ea"/>
              </a:rPr>
              <a:t>Available at: https://www.prosci.com/resources/articles/change-management-definition</a:t>
            </a:r>
            <a:endParaRPr lang="en-US" altLang="zh-CN" sz="1400">
              <a:solidFill>
                <a:schemeClr val="tx1">
                  <a:lumMod val="65000"/>
                  <a:lumOff val="35000"/>
                </a:schemeClr>
              </a:solidFill>
              <a:latin typeface="+mn-ea"/>
            </a:endParaRPr>
          </a:p>
          <a:p>
            <a:r>
              <a:rPr lang="en-US" altLang="zh-CN" sz="1400">
                <a:solidFill>
                  <a:schemeClr val="tx1">
                    <a:lumMod val="65000"/>
                    <a:lumOff val="35000"/>
                  </a:schemeClr>
                </a:solidFill>
                <a:latin typeface="+mn-ea"/>
              </a:rPr>
              <a:t>[Accessed 23 2 2023].</a:t>
            </a:r>
            <a:endParaRPr lang="en-US" altLang="zh-CN" sz="1400">
              <a:solidFill>
                <a:schemeClr val="tx1">
                  <a:lumMod val="65000"/>
                  <a:lumOff val="35000"/>
                </a:schemeClr>
              </a:solidFill>
              <a:latin typeface="+mn-ea"/>
            </a:endParaRPr>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8853378" y="325755"/>
            <a:ext cx="3340528" cy="696595"/>
          </a:xfrm>
          <a:prstGeom prst="rect">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1096645" y="427990"/>
            <a:ext cx="2332355" cy="460375"/>
          </a:xfrm>
          <a:prstGeom prst="rect">
            <a:avLst/>
          </a:prstGeom>
          <a:noFill/>
        </p:spPr>
        <p:txBody>
          <a:bodyPr wrap="square" rtlCol="0">
            <a:spAutoFit/>
          </a:bodyPr>
          <a:lstStyle/>
          <a:p>
            <a:pPr algn="l"/>
            <a:r>
              <a:rPr lang="en-US" altLang="zh-CN" sz="2400">
                <a:solidFill>
                  <a:schemeClr val="bg1"/>
                </a:solidFill>
                <a:latin typeface="微软雅黑" panose="020B0503020204020204" charset="-122"/>
                <a:ea typeface="微软雅黑" panose="020B0503020204020204" charset="-122"/>
              </a:rPr>
              <a:t>Reference</a:t>
            </a:r>
            <a:endParaRPr lang="en-US" altLang="zh-CN" sz="2400">
              <a:solidFill>
                <a:schemeClr val="bg1"/>
              </a:solidFill>
              <a:latin typeface="微软雅黑" panose="020B0503020204020204" charset="-122"/>
              <a:ea typeface="微软雅黑" panose="020B0503020204020204" charset="-122"/>
            </a:endParaRPr>
          </a:p>
        </p:txBody>
      </p:sp>
      <p:sp>
        <p:nvSpPr>
          <p:cNvPr id="15" name="椭圆 14"/>
          <p:cNvSpPr/>
          <p:nvPr/>
        </p:nvSpPr>
        <p:spPr>
          <a:xfrm>
            <a:off x="686273" y="1556776"/>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椭圆 22"/>
          <p:cNvSpPr/>
          <p:nvPr/>
        </p:nvSpPr>
        <p:spPr>
          <a:xfrm>
            <a:off x="686435" y="2543175"/>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926488" y="1333599"/>
            <a:ext cx="10046312" cy="521970"/>
          </a:xfrm>
          <a:prstGeom prst="rect">
            <a:avLst/>
          </a:prstGeom>
          <a:noFill/>
        </p:spPr>
        <p:txBody>
          <a:bodyPr wrap="square">
            <a:spAutoFit/>
          </a:bodyPr>
          <a:lstStyle/>
          <a:p>
            <a:r>
              <a:rPr lang="en-US" altLang="zh-CN" sz="1400" dirty="0" err="1">
                <a:solidFill>
                  <a:schemeClr val="tx1">
                    <a:lumMod val="65000"/>
                    <a:lumOff val="35000"/>
                  </a:schemeClr>
                </a:solidFill>
                <a:latin typeface="+mn-ea"/>
                <a:sym typeface="+mn-ea"/>
              </a:rPr>
              <a:t>The walt disney company,2023,Our Mission,</a:t>
            </a:r>
            <a:r>
              <a:rPr lang="en-US" altLang="zh-CN" sz="1400" dirty="0">
                <a:solidFill>
                  <a:schemeClr val="tx1">
                    <a:lumMod val="65000"/>
                    <a:lumOff val="35000"/>
                  </a:schemeClr>
                </a:solidFill>
                <a:latin typeface="+mn-ea"/>
                <a:sym typeface="+mn-ea"/>
              </a:rPr>
              <a:t>[Online]</a:t>
            </a:r>
            <a:r>
              <a:rPr lang="en-US" altLang="zh-CN" sz="1400" dirty="0">
                <a:solidFill>
                  <a:schemeClr val="tx1">
                    <a:lumMod val="65000"/>
                    <a:lumOff val="35000"/>
                  </a:schemeClr>
                </a:solidFill>
                <a:latin typeface="+mn-ea"/>
              </a:rPr>
              <a:t> </a:t>
            </a:r>
            <a:r>
              <a:rPr lang="en-US" altLang="zh-CN" sz="1400" dirty="0">
                <a:solidFill>
                  <a:schemeClr val="tx1">
                    <a:lumMod val="65000"/>
                    <a:lumOff val="35000"/>
                  </a:schemeClr>
                </a:solidFill>
                <a:latin typeface="+mn-ea"/>
                <a:sym typeface="+mn-ea"/>
              </a:rPr>
              <a:t>Available at: https://thewaltdisneycompany.com/about/#our-businesses</a:t>
            </a:r>
            <a:r>
              <a:rPr lang="en-US" altLang="zh-CN" sz="1400" dirty="0">
                <a:solidFill>
                  <a:schemeClr val="tx1">
                    <a:lumMod val="65000"/>
                    <a:lumOff val="35000"/>
                  </a:schemeClr>
                </a:solidFill>
                <a:latin typeface="+mn-ea"/>
              </a:rPr>
              <a:t>[Accessed 23 2 2023].</a:t>
            </a:r>
            <a:endParaRPr lang="zh-CN" altLang="en-US" sz="1400" dirty="0">
              <a:solidFill>
                <a:schemeClr val="tx1">
                  <a:lumMod val="65000"/>
                  <a:lumOff val="35000"/>
                </a:schemeClr>
              </a:solidFill>
              <a:latin typeface="+mn-ea"/>
            </a:endParaRPr>
          </a:p>
        </p:txBody>
      </p:sp>
      <p:sp>
        <p:nvSpPr>
          <p:cNvPr id="2" name="文本框 1"/>
          <p:cNvSpPr txBox="1"/>
          <p:nvPr/>
        </p:nvSpPr>
        <p:spPr>
          <a:xfrm>
            <a:off x="975995" y="2300605"/>
            <a:ext cx="9840595" cy="521970"/>
          </a:xfrm>
          <a:prstGeom prst="rect">
            <a:avLst/>
          </a:prstGeom>
          <a:noFill/>
        </p:spPr>
        <p:txBody>
          <a:bodyPr wrap="square" rtlCol="0">
            <a:spAutoFit/>
          </a:bodyPr>
          <a:p>
            <a:r>
              <a:rPr lang="en-US" altLang="zh-CN" sz="1400" dirty="0" err="1">
                <a:solidFill>
                  <a:schemeClr val="tx1">
                    <a:lumMod val="65000"/>
                    <a:lumOff val="35000"/>
                  </a:schemeClr>
                </a:solidFill>
                <a:latin typeface="+mn-ea"/>
                <a:sym typeface="+mn-ea"/>
              </a:rPr>
              <a:t>The walt disney company,2023,Q1 FY23 EARNINGS REPORT.Available at:https://thewaltdisneycompany.com/investor-relations/#reports</a:t>
            </a:r>
            <a:r>
              <a:rPr lang="en-US" altLang="zh-CN" sz="1400" dirty="0">
                <a:solidFill>
                  <a:schemeClr val="tx1">
                    <a:lumMod val="65000"/>
                    <a:lumOff val="35000"/>
                  </a:schemeClr>
                </a:solidFill>
                <a:latin typeface="+mn-ea"/>
                <a:sym typeface="+mn-ea"/>
              </a:rPr>
              <a:t>[Accessed 23 2 2023]</a:t>
            </a:r>
            <a:endParaRPr lang="en-US" altLang="zh-CN" sz="1400" dirty="0">
              <a:solidFill>
                <a:schemeClr val="tx1">
                  <a:lumMod val="65000"/>
                  <a:lumOff val="35000"/>
                </a:schemeClr>
              </a:solidFill>
              <a:latin typeface="+mn-ea"/>
              <a:sym typeface="+mn-ea"/>
            </a:endParaRPr>
          </a:p>
        </p:txBody>
      </p:sp>
      <p:sp>
        <p:nvSpPr>
          <p:cNvPr id="9" name="文本框 8"/>
          <p:cNvSpPr txBox="1"/>
          <p:nvPr/>
        </p:nvSpPr>
        <p:spPr>
          <a:xfrm>
            <a:off x="1028700" y="3133725"/>
            <a:ext cx="9258300" cy="953135"/>
          </a:xfrm>
          <a:prstGeom prst="rect">
            <a:avLst/>
          </a:prstGeom>
          <a:noFill/>
        </p:spPr>
        <p:txBody>
          <a:bodyPr wrap="square" rtlCol="0">
            <a:spAutoFit/>
          </a:bodyPr>
          <a:p>
            <a:r>
              <a:rPr lang="en-US" altLang="zh-CN" sz="1400" dirty="0" err="1">
                <a:solidFill>
                  <a:schemeClr val="tx1">
                    <a:lumMod val="65000"/>
                    <a:lumOff val="35000"/>
                  </a:schemeClr>
                </a:solidFill>
                <a:latin typeface="+mn-ea"/>
                <a:sym typeface="+mn-ea"/>
              </a:rPr>
              <a:t>The walt disney company,2023,Our Businesses.</a:t>
            </a:r>
            <a:r>
              <a:rPr lang="en-US" altLang="zh-CN" sz="1400" dirty="0" err="1">
                <a:solidFill>
                  <a:schemeClr val="tx1">
                    <a:lumMod val="65000"/>
                    <a:lumOff val="35000"/>
                  </a:schemeClr>
                </a:solidFill>
                <a:latin typeface="+mn-ea"/>
                <a:sym typeface="+mn-ea"/>
              </a:rPr>
              <a:t>[Online] Available at:https://thewaltdisneycompany.com/about/#our-businesses</a:t>
            </a:r>
            <a:r>
              <a:rPr lang="en-US" altLang="zh-CN" sz="1400" dirty="0">
                <a:solidFill>
                  <a:schemeClr val="tx1">
                    <a:lumMod val="65000"/>
                    <a:lumOff val="35000"/>
                  </a:schemeClr>
                </a:solidFill>
                <a:latin typeface="+mn-ea"/>
                <a:sym typeface="+mn-ea"/>
              </a:rPr>
              <a:t>[Accessed 23 2 2023].</a:t>
            </a:r>
            <a:endParaRPr lang="en-US" altLang="zh-CN" sz="1400" dirty="0" err="1">
              <a:solidFill>
                <a:schemeClr val="tx1">
                  <a:lumMod val="65000"/>
                  <a:lumOff val="35000"/>
                </a:schemeClr>
              </a:solidFill>
              <a:latin typeface="+mn-ea"/>
              <a:sym typeface="+mn-ea"/>
            </a:endParaRPr>
          </a:p>
          <a:p>
            <a:endParaRPr lang="en-US" altLang="zh-CN" sz="1400" dirty="0" err="1">
              <a:solidFill>
                <a:schemeClr val="tx1">
                  <a:lumMod val="65000"/>
                  <a:lumOff val="35000"/>
                </a:schemeClr>
              </a:solidFill>
              <a:latin typeface="+mn-ea"/>
              <a:sym typeface="+mn-ea"/>
            </a:endParaRPr>
          </a:p>
          <a:p>
            <a:endParaRPr lang="en-US" altLang="zh-CN" sz="1400">
              <a:solidFill>
                <a:schemeClr val="tx1">
                  <a:lumMod val="65000"/>
                  <a:lumOff val="35000"/>
                </a:schemeClr>
              </a:solidFill>
              <a:latin typeface="+mn-ea"/>
              <a:sym typeface="+mn-ea"/>
            </a:endParaRPr>
          </a:p>
        </p:txBody>
      </p:sp>
      <p:sp>
        <p:nvSpPr>
          <p:cNvPr id="10" name="椭圆 9"/>
          <p:cNvSpPr/>
          <p:nvPr>
            <p:custDataLst>
              <p:tags r:id="rId1"/>
            </p:custDataLst>
          </p:nvPr>
        </p:nvSpPr>
        <p:spPr>
          <a:xfrm>
            <a:off x="686435" y="3353435"/>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2" name="椭圆 11"/>
          <p:cNvSpPr/>
          <p:nvPr>
            <p:custDataLst>
              <p:tags r:id="rId2"/>
            </p:custDataLst>
          </p:nvPr>
        </p:nvSpPr>
        <p:spPr>
          <a:xfrm>
            <a:off x="686435" y="4163695"/>
            <a:ext cx="151130" cy="151130"/>
          </a:xfrm>
          <a:prstGeom prst="ellipse">
            <a:avLst/>
          </a:prstGeom>
          <a:solidFill>
            <a:srgbClr val="215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3" name="文本框 12"/>
          <p:cNvSpPr txBox="1"/>
          <p:nvPr/>
        </p:nvSpPr>
        <p:spPr>
          <a:xfrm>
            <a:off x="1028700" y="3938270"/>
            <a:ext cx="8543925" cy="1168400"/>
          </a:xfrm>
          <a:prstGeom prst="rect">
            <a:avLst/>
          </a:prstGeom>
          <a:noFill/>
        </p:spPr>
        <p:txBody>
          <a:bodyPr wrap="square" rtlCol="0">
            <a:spAutoFit/>
          </a:bodyPr>
          <a:p>
            <a:r>
              <a:rPr lang="en-US" altLang="zh-CN" sz="1400" dirty="0" err="1">
                <a:solidFill>
                  <a:schemeClr val="tx1">
                    <a:lumMod val="65000"/>
                    <a:lumOff val="35000"/>
                  </a:schemeClr>
                </a:solidFill>
                <a:latin typeface="+mn-ea"/>
                <a:sym typeface="+mn-ea"/>
              </a:rPr>
              <a:t>World Wide Web,2022.Disney's "autonomy" in Florida may be terminated.[Online] Available at:https://baijiahao.baidu.com/s?id=1730764327543861288&amp;wfr=spider&amp;for=pc</a:t>
            </a:r>
            <a:r>
              <a:rPr lang="en-US" altLang="zh-CN" sz="1400" dirty="0">
                <a:solidFill>
                  <a:schemeClr val="tx1">
                    <a:lumMod val="65000"/>
                    <a:lumOff val="35000"/>
                  </a:schemeClr>
                </a:solidFill>
                <a:latin typeface="+mn-ea"/>
                <a:sym typeface="+mn-ea"/>
              </a:rPr>
              <a:t>[Accessed 23 2 2023].</a:t>
            </a:r>
            <a:endParaRPr lang="en-US" altLang="zh-CN" sz="1400" dirty="0" err="1">
              <a:solidFill>
                <a:schemeClr val="tx1">
                  <a:lumMod val="65000"/>
                  <a:lumOff val="35000"/>
                </a:schemeClr>
              </a:solidFill>
              <a:latin typeface="+mn-ea"/>
              <a:sym typeface="+mn-ea"/>
            </a:endParaRPr>
          </a:p>
          <a:p>
            <a:endParaRPr lang="en-US" altLang="zh-CN" sz="1400">
              <a:solidFill>
                <a:schemeClr val="tx1">
                  <a:lumMod val="65000"/>
                  <a:lumOff val="35000"/>
                </a:schemeClr>
              </a:solidFill>
              <a:latin typeface="+mn-ea"/>
              <a:sym typeface="+mn-ea"/>
            </a:endParaRPr>
          </a:p>
          <a:p>
            <a:endParaRPr lang="en-US" altLang="zh-CN" sz="1400">
              <a:solidFill>
                <a:schemeClr val="tx1">
                  <a:lumMod val="65000"/>
                  <a:lumOff val="35000"/>
                </a:schemeClr>
              </a:solidFill>
              <a:latin typeface="+mn-ea"/>
            </a:endParaRPr>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2159A5"/>
        </a:solidFill>
        <a:effectLst/>
      </p:bgPr>
    </p:bg>
    <p:spTree>
      <p:nvGrpSpPr>
        <p:cNvPr id="1" name=""/>
        <p:cNvGrpSpPr/>
        <p:nvPr/>
      </p:nvGrpSpPr>
      <p:grpSpPr>
        <a:xfrm>
          <a:off x="0" y="0"/>
          <a:ext cx="0" cy="0"/>
          <a:chOff x="0" y="0"/>
          <a:chExt cx="0" cy="0"/>
        </a:xfrm>
      </p:grpSpPr>
      <p:sp>
        <p:nvSpPr>
          <p:cNvPr id="3" name="学士帽"/>
          <p:cNvSpPr/>
          <p:nvPr/>
        </p:nvSpPr>
        <p:spPr bwMode="auto">
          <a:xfrm>
            <a:off x="-640715" y="-128270"/>
            <a:ext cx="13241655" cy="7319010"/>
          </a:xfrm>
          <a:custGeom>
            <a:avLst/>
            <a:gdLst>
              <a:gd name="T0" fmla="*/ 1395067 w 3931"/>
              <a:gd name="T1" fmla="*/ 589725 h 2392"/>
              <a:gd name="T2" fmla="*/ 928365 w 3931"/>
              <a:gd name="T3" fmla="*/ 389484 h 2392"/>
              <a:gd name="T4" fmla="*/ 403040 w 3931"/>
              <a:gd name="T5" fmla="*/ 589725 h 2392"/>
              <a:gd name="T6" fmla="*/ 256480 w 3931"/>
              <a:gd name="T7" fmla="*/ 528782 h 2392"/>
              <a:gd name="T8" fmla="*/ 256480 w 3931"/>
              <a:gd name="T9" fmla="*/ 708403 h 2392"/>
              <a:gd name="T10" fmla="*/ 296326 w 3931"/>
              <a:gd name="T11" fmla="*/ 763389 h 2392"/>
              <a:gd name="T12" fmla="*/ 255564 w 3931"/>
              <a:gd name="T13" fmla="*/ 818375 h 2392"/>
              <a:gd name="T14" fmla="*/ 299074 w 3931"/>
              <a:gd name="T15" fmla="*/ 1011742 h 2392"/>
              <a:gd name="T16" fmla="*/ 170834 w 3931"/>
              <a:gd name="T17" fmla="*/ 1011742 h 2392"/>
              <a:gd name="T18" fmla="*/ 214802 w 3931"/>
              <a:gd name="T19" fmla="*/ 817458 h 2392"/>
              <a:gd name="T20" fmla="*/ 179078 w 3931"/>
              <a:gd name="T21" fmla="*/ 763389 h 2392"/>
              <a:gd name="T22" fmla="*/ 213428 w 3931"/>
              <a:gd name="T23" fmla="*/ 709777 h 2392"/>
              <a:gd name="T24" fmla="*/ 213428 w 3931"/>
              <a:gd name="T25" fmla="*/ 510911 h 2392"/>
              <a:gd name="T26" fmla="*/ 0 w 3931"/>
              <a:gd name="T27" fmla="*/ 421559 h 2392"/>
              <a:gd name="T28" fmla="*/ 938899 w 3931"/>
              <a:gd name="T29" fmla="*/ 0 h 2392"/>
              <a:gd name="T30" fmla="*/ 1800397 w 3931"/>
              <a:gd name="T31" fmla="*/ 427058 h 2392"/>
              <a:gd name="T32" fmla="*/ 1395067 w 3931"/>
              <a:gd name="T33" fmla="*/ 589725 h 2392"/>
              <a:gd name="T34" fmla="*/ 917831 w 3931"/>
              <a:gd name="T35" fmla="*/ 491208 h 2392"/>
              <a:gd name="T36" fmla="*/ 1341481 w 3931"/>
              <a:gd name="T37" fmla="*/ 635088 h 2392"/>
              <a:gd name="T38" fmla="*/ 1341481 w 3931"/>
              <a:gd name="T39" fmla="*/ 983791 h 2392"/>
              <a:gd name="T40" fmla="*/ 896306 w 3931"/>
              <a:gd name="T41" fmla="*/ 1096054 h 2392"/>
              <a:gd name="T42" fmla="*/ 503342 w 3931"/>
              <a:gd name="T43" fmla="*/ 983791 h 2392"/>
              <a:gd name="T44" fmla="*/ 503342 w 3931"/>
              <a:gd name="T45" fmla="*/ 635088 h 2392"/>
              <a:gd name="T46" fmla="*/ 917831 w 3931"/>
              <a:gd name="T47" fmla="*/ 491208 h 2392"/>
              <a:gd name="T48" fmla="*/ 912335 w 3931"/>
              <a:gd name="T49" fmla="*/ 1031904 h 2392"/>
              <a:gd name="T50" fmla="*/ 1254003 w 3931"/>
              <a:gd name="T51" fmla="*/ 946675 h 2392"/>
              <a:gd name="T52" fmla="*/ 912335 w 3931"/>
              <a:gd name="T53" fmla="*/ 860989 h 2392"/>
              <a:gd name="T54" fmla="*/ 571126 w 3931"/>
              <a:gd name="T55" fmla="*/ 946675 h 2392"/>
              <a:gd name="T56" fmla="*/ 912335 w 3931"/>
              <a:gd name="T57" fmla="*/ 1031904 h 239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3931" h="2392">
                <a:moveTo>
                  <a:pt x="3046" y="1287"/>
                </a:moveTo>
                <a:cubicBezTo>
                  <a:pt x="3046" y="1287"/>
                  <a:pt x="2618" y="850"/>
                  <a:pt x="2027" y="850"/>
                </a:cubicBezTo>
                <a:cubicBezTo>
                  <a:pt x="1450" y="850"/>
                  <a:pt x="880" y="1287"/>
                  <a:pt x="880" y="1287"/>
                </a:cubicBezTo>
                <a:cubicBezTo>
                  <a:pt x="560" y="1154"/>
                  <a:pt x="560" y="1154"/>
                  <a:pt x="560" y="1154"/>
                </a:cubicBezTo>
                <a:cubicBezTo>
                  <a:pt x="560" y="1546"/>
                  <a:pt x="560" y="1546"/>
                  <a:pt x="560" y="1546"/>
                </a:cubicBezTo>
                <a:cubicBezTo>
                  <a:pt x="610" y="1563"/>
                  <a:pt x="647" y="1610"/>
                  <a:pt x="647" y="1666"/>
                </a:cubicBezTo>
                <a:cubicBezTo>
                  <a:pt x="647" y="1723"/>
                  <a:pt x="609" y="1769"/>
                  <a:pt x="558" y="1786"/>
                </a:cubicBezTo>
                <a:cubicBezTo>
                  <a:pt x="653" y="2208"/>
                  <a:pt x="653" y="2208"/>
                  <a:pt x="653" y="2208"/>
                </a:cubicBezTo>
                <a:cubicBezTo>
                  <a:pt x="373" y="2208"/>
                  <a:pt x="373" y="2208"/>
                  <a:pt x="373" y="2208"/>
                </a:cubicBezTo>
                <a:cubicBezTo>
                  <a:pt x="469" y="1784"/>
                  <a:pt x="469" y="1784"/>
                  <a:pt x="469" y="1784"/>
                </a:cubicBezTo>
                <a:cubicBezTo>
                  <a:pt x="423" y="1764"/>
                  <a:pt x="391" y="1719"/>
                  <a:pt x="391" y="1666"/>
                </a:cubicBezTo>
                <a:cubicBezTo>
                  <a:pt x="391" y="1614"/>
                  <a:pt x="422" y="1570"/>
                  <a:pt x="466" y="1549"/>
                </a:cubicBezTo>
                <a:cubicBezTo>
                  <a:pt x="466" y="1115"/>
                  <a:pt x="466" y="1115"/>
                  <a:pt x="466" y="1115"/>
                </a:cubicBezTo>
                <a:cubicBezTo>
                  <a:pt x="0" y="920"/>
                  <a:pt x="0" y="920"/>
                  <a:pt x="0" y="920"/>
                </a:cubicBezTo>
                <a:cubicBezTo>
                  <a:pt x="2050" y="0"/>
                  <a:pt x="2050" y="0"/>
                  <a:pt x="2050" y="0"/>
                </a:cubicBezTo>
                <a:cubicBezTo>
                  <a:pt x="3931" y="932"/>
                  <a:pt x="3931" y="932"/>
                  <a:pt x="3931" y="932"/>
                </a:cubicBezTo>
                <a:lnTo>
                  <a:pt x="3046" y="1287"/>
                </a:lnTo>
                <a:close/>
                <a:moveTo>
                  <a:pt x="2004" y="1072"/>
                </a:moveTo>
                <a:cubicBezTo>
                  <a:pt x="2598" y="1072"/>
                  <a:pt x="2929" y="1386"/>
                  <a:pt x="2929" y="1386"/>
                </a:cubicBezTo>
                <a:cubicBezTo>
                  <a:pt x="2929" y="2147"/>
                  <a:pt x="2929" y="2147"/>
                  <a:pt x="2929" y="2147"/>
                </a:cubicBezTo>
                <a:cubicBezTo>
                  <a:pt x="2929" y="2147"/>
                  <a:pt x="2586" y="2392"/>
                  <a:pt x="1957" y="2392"/>
                </a:cubicBezTo>
                <a:cubicBezTo>
                  <a:pt x="1328" y="2392"/>
                  <a:pt x="1099" y="2147"/>
                  <a:pt x="1099" y="2147"/>
                </a:cubicBezTo>
                <a:cubicBezTo>
                  <a:pt x="1099" y="1386"/>
                  <a:pt x="1099" y="1386"/>
                  <a:pt x="1099" y="1386"/>
                </a:cubicBezTo>
                <a:cubicBezTo>
                  <a:pt x="1099" y="1386"/>
                  <a:pt x="1410" y="1072"/>
                  <a:pt x="2004" y="1072"/>
                </a:cubicBezTo>
                <a:close/>
                <a:moveTo>
                  <a:pt x="1992" y="2252"/>
                </a:moveTo>
                <a:cubicBezTo>
                  <a:pt x="2404" y="2252"/>
                  <a:pt x="2738" y="2168"/>
                  <a:pt x="2738" y="2066"/>
                </a:cubicBezTo>
                <a:cubicBezTo>
                  <a:pt x="2738" y="1963"/>
                  <a:pt x="2404" y="1879"/>
                  <a:pt x="1992" y="1879"/>
                </a:cubicBezTo>
                <a:cubicBezTo>
                  <a:pt x="1581" y="1879"/>
                  <a:pt x="1247" y="1963"/>
                  <a:pt x="1247" y="2066"/>
                </a:cubicBezTo>
                <a:cubicBezTo>
                  <a:pt x="1247" y="2168"/>
                  <a:pt x="1581" y="2252"/>
                  <a:pt x="1992" y="2252"/>
                </a:cubicBezTo>
                <a:close/>
              </a:path>
            </a:pathLst>
          </a:custGeom>
          <a:solidFill>
            <a:schemeClr val="bg1">
              <a:alpha val="7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algn="l" rtl="0" eaLnBrk="0" fontAlgn="base" hangingPunct="0">
              <a:spcBef>
                <a:spcPct val="0"/>
              </a:spcBef>
              <a:spcAft>
                <a:spcPct val="0"/>
              </a:spcAft>
              <a:defRPr kern="1200">
                <a:solidFill>
                  <a:schemeClr val="tx1"/>
                </a:solidFill>
                <a:latin typeface="Calibri" panose="020F050202020403020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charset="0"/>
                <a:ea typeface="宋体" panose="02010600030101010101" pitchFamily="2" charset="-122"/>
                <a:cs typeface="+mn-cs"/>
              </a:defRPr>
            </a:lvl9pPr>
          </a:lstStyle>
          <a:p>
            <a:endParaRPr lang="zh-CN" altLang="en-US">
              <a:solidFill>
                <a:schemeClr val="tx1">
                  <a:lumMod val="95000"/>
                  <a:lumOff val="5000"/>
                </a:schemeClr>
              </a:solidFill>
            </a:endParaRPr>
          </a:p>
        </p:txBody>
      </p:sp>
      <p:sp>
        <p:nvSpPr>
          <p:cNvPr id="4" name="矩形 3"/>
          <p:cNvSpPr/>
          <p:nvPr/>
        </p:nvSpPr>
        <p:spPr>
          <a:xfrm>
            <a:off x="1423670" y="1360805"/>
            <a:ext cx="9284970" cy="4135755"/>
          </a:xfrm>
          <a:prstGeom prst="rect">
            <a:avLst/>
          </a:prstGeom>
          <a:solidFill>
            <a:schemeClr val="bg1"/>
          </a:solidFill>
          <a:ln>
            <a:noFill/>
          </a:ln>
          <a:effectLst>
            <a:outerShdw blurRad="381000" dist="1778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4544697" y="2654300"/>
            <a:ext cx="3001010" cy="1322070"/>
          </a:xfrm>
          <a:prstGeom prst="rect">
            <a:avLst/>
          </a:prstGeom>
          <a:noFill/>
        </p:spPr>
        <p:txBody>
          <a:bodyPr wrap="none" rtlCol="0" anchor="t">
            <a:spAutoFit/>
          </a:bodyPr>
          <a:lstStyle/>
          <a:p>
            <a:pPr algn="ctr"/>
            <a:r>
              <a:rPr lang="en-US" altLang="zh-CN" sz="8000">
                <a:solidFill>
                  <a:srgbClr val="2159A5"/>
                </a:solidFill>
                <a:latin typeface="Impact" panose="020B0806030902050204" charset="0"/>
                <a:cs typeface="Impact" panose="020B0806030902050204" charset="0"/>
                <a:sym typeface="+mn-ea"/>
              </a:rPr>
              <a:t>Ending</a:t>
            </a:r>
            <a:endParaRPr lang="en-US" altLang="zh-CN" sz="8000">
              <a:solidFill>
                <a:srgbClr val="2159A5"/>
              </a:solidFill>
              <a:latin typeface="Impact" panose="020B0806030902050204" charset="0"/>
              <a:cs typeface="Impact" panose="020B0806030902050204" charset="0"/>
              <a:sym typeface="+mn-ea"/>
            </a:endParaRPr>
          </a:p>
        </p:txBody>
      </p:sp>
      <p:sp>
        <p:nvSpPr>
          <p:cNvPr id="27" name="文本框 26"/>
          <p:cNvSpPr txBox="1"/>
          <p:nvPr/>
        </p:nvSpPr>
        <p:spPr>
          <a:xfrm>
            <a:off x="4149090" y="3972560"/>
            <a:ext cx="3893820" cy="647700"/>
          </a:xfrm>
          <a:prstGeom prst="rect">
            <a:avLst/>
          </a:prstGeom>
          <a:noFill/>
        </p:spPr>
        <p:txBody>
          <a:bodyPr wrap="square" rtlCol="0">
            <a:noAutofit/>
          </a:bodyPr>
          <a:lstStyle/>
          <a:p>
            <a:pPr algn="dist"/>
            <a:r>
              <a:rPr lang="en-US" altLang="zh-CN" sz="2800">
                <a:solidFill>
                  <a:srgbClr val="2159A5"/>
                </a:solidFill>
                <a:latin typeface="微软雅黑" panose="020B0503020204020204" charset="-122"/>
                <a:ea typeface="微软雅黑" panose="020B0503020204020204" charset="-122"/>
              </a:rPr>
              <a:t>THANKS</a:t>
            </a:r>
            <a:endParaRPr lang="en-US" altLang="zh-CN" sz="2800">
              <a:solidFill>
                <a:srgbClr val="2159A5"/>
              </a:solidFill>
              <a:latin typeface="微软雅黑" panose="020B0503020204020204" charset="-122"/>
              <a:ea typeface="微软雅黑" panose="020B0503020204020204" charset="-122"/>
            </a:endParaRPr>
          </a:p>
        </p:txBody>
      </p:sp>
    </p:spTree>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PP_MARK_KEY" val="eac5b0fc-22b0-4cf1-942c-74ea566c7f2c"/>
  <p:tag name="COMMONDATA" val="eyJjb3VudCI6MTksImhkaWQiOiI5ZjVhZTI5MTZmODIwODM2ODdmMzAxOGI2MDM4Yjc5NiIsInVzZXJDb3VudCI6MTl9"/>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5908</Words>
  <Application>WPS 演示</Application>
  <PresentationFormat>宽屏</PresentationFormat>
  <Paragraphs>171</Paragraphs>
  <Slides>13</Slides>
  <Notes>0</Notes>
  <HiddenSlides>0</HiddenSlides>
  <MMClips>0</MMClips>
  <ScaleCrop>false</ScaleCrop>
  <HeadingPairs>
    <vt:vector size="6" baseType="variant">
      <vt:variant>
        <vt:lpstr>已用的字体</vt:lpstr>
      </vt:variant>
      <vt:variant>
        <vt:i4>12</vt:i4>
      </vt:variant>
      <vt:variant>
        <vt:lpstr>主题</vt:lpstr>
      </vt:variant>
      <vt:variant>
        <vt:i4>1</vt:i4>
      </vt:variant>
      <vt:variant>
        <vt:lpstr>幻灯片标题</vt:lpstr>
      </vt:variant>
      <vt:variant>
        <vt:i4>13</vt:i4>
      </vt:variant>
    </vt:vector>
  </HeadingPairs>
  <TitlesOfParts>
    <vt:vector size="26" baseType="lpstr">
      <vt:lpstr>Arial</vt:lpstr>
      <vt:lpstr>宋体</vt:lpstr>
      <vt:lpstr>Wingdings</vt:lpstr>
      <vt:lpstr>Calibri</vt:lpstr>
      <vt:lpstr>思源黑体 CN Bold</vt:lpstr>
      <vt:lpstr>黑体</vt:lpstr>
      <vt:lpstr>微软雅黑</vt:lpstr>
      <vt:lpstr>InspireTWDC</vt:lpstr>
      <vt:lpstr>Segoe Print</vt:lpstr>
      <vt:lpstr>Impact</vt:lpstr>
      <vt:lpstr>Franklin Gothic Medium</vt:lpstr>
      <vt:lpstr>Arial Unicode MS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void</dc:creator>
  <cp:lastModifiedBy>Why</cp:lastModifiedBy>
  <cp:revision>149</cp:revision>
  <dcterms:created xsi:type="dcterms:W3CDTF">2017-08-03T09:01:00Z</dcterms:created>
  <dcterms:modified xsi:type="dcterms:W3CDTF">2023-02-26T20:41:34Z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2052-11.1.0.13703</vt:lpwstr>
  </property>
  <property fmtid="{D5CDD505-2E9C-101B-9397-08002B2CF9AE}" pid="3" name="KSOTemplateUUID">
    <vt:lpwstr>v1.0_mb_yAdn4mLVB7Ga5cKfLi6MHg==</vt:lpwstr>
  </property>
  <property fmtid="{D5CDD505-2E9C-101B-9397-08002B2CF9AE}" pid="4" name="ICV">
    <vt:lpwstr>0B06590F49F6418C81F0BFECA38CF203</vt:lpwstr>
  </property>
</Properties>
</file>